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7.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8.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9.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0.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1.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2.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3.xml" ContentType="application/vnd.openxmlformats-officedocument.theme+xml"/>
  <Override PartName="/ppt/slideLayouts/slideLayout127.xml" ContentType="application/vnd.openxmlformats-officedocument.presentationml.slideLayout+xml"/>
  <Override PartName="/ppt/theme/theme14.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5.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6.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7.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8.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9.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20.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21.xml" ContentType="application/vnd.openxmlformats-officedocument.theme+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22.xml" ContentType="application/vnd.openxmlformats-officedocument.theme+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theme/theme23.xml" ContentType="application/vnd.openxmlformats-officedocument.theme+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theme/theme24.xml" ContentType="application/vnd.openxmlformats-officedocument.theme+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25.xml" ContentType="application/vnd.openxmlformats-officedocument.theme+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theme/theme26.xml" ContentType="application/vnd.openxmlformats-officedocument.theme+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27.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theme/theme28.xml" ContentType="application/vnd.openxmlformats-officedocument.theme+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29.xml" ContentType="application/vnd.openxmlformats-officedocument.theme+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30.xml" ContentType="application/vnd.openxmlformats-officedocument.theme+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theme/theme31.xml" ContentType="application/vnd.openxmlformats-officedocument.theme+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theme/theme32.xml" ContentType="application/vnd.openxmlformats-officedocument.theme+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theme/theme33.xml" ContentType="application/vnd.openxmlformats-officedocument.theme+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theme/theme34.xml" ContentType="application/vnd.openxmlformats-officedocument.theme+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theme/theme35.xml" ContentType="application/vnd.openxmlformats-officedocument.theme+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theme/theme36.xml" ContentType="application/vnd.openxmlformats-officedocument.theme+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theme/theme37.xml" ContentType="application/vnd.openxmlformats-officedocument.theme+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theme/theme38.xml" ContentType="application/vnd.openxmlformats-officedocument.theme+xml"/>
  <Override PartName="/ppt/slideLayouts/slideLayout412.xml" ContentType="application/vnd.openxmlformats-officedocument.presentationml.slideLayout+xml"/>
  <Override PartName="/ppt/theme/theme39.xml" ContentType="application/vnd.openxmlformats-officedocument.theme+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theme/theme40.xml" ContentType="application/vnd.openxmlformats-officedocument.theme+xml"/>
  <Override PartName="/ppt/slideLayouts/slideLayout425.xml" ContentType="application/vnd.openxmlformats-officedocument.presentationml.slideLayout+xml"/>
  <Override PartName="/ppt/theme/theme41.xml" ContentType="application/vnd.openxmlformats-officedocument.theme+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theme/theme42.xml" ContentType="application/vnd.openxmlformats-officedocument.theme+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theme/theme43.xml" ContentType="application/vnd.openxmlformats-officedocument.theme+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theme/theme44.xml" ContentType="application/vnd.openxmlformats-officedocument.theme+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theme/theme45.xml" ContentType="application/vnd.openxmlformats-officedocument.theme+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theme/theme46.xml" ContentType="application/vnd.openxmlformats-officedocument.theme+xml"/>
  <Override PartName="/ppt/slideLayouts/slideLayout483.xml" ContentType="application/vnd.openxmlformats-officedocument.presentationml.slideLayout+xml"/>
  <Override PartName="/ppt/theme/theme47.xml" ContentType="application/vnd.openxmlformats-officedocument.theme+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theme/theme48.xml" ContentType="application/vnd.openxmlformats-officedocument.theme+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theme/theme49.xml" ContentType="application/vnd.openxmlformats-officedocument.theme+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theme/theme50.xml" ContentType="application/vnd.openxmlformats-officedocument.theme+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theme/theme51.xml" ContentType="application/vnd.openxmlformats-officedocument.theme+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theme/theme52.xml" ContentType="application/vnd.openxmlformats-officedocument.theme+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theme/theme53.xml" ContentType="application/vnd.openxmlformats-officedocument.theme+xml"/>
  <Override PartName="/ppt/theme/theme54.xml" ContentType="application/vnd.openxmlformats-officedocument.theme+xml"/>
  <Override PartName="/ppt/theme/theme55.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3.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heme/themeOverride4.xml" ContentType="application/vnd.openxmlformats-officedocument.themeOverride+xml"/>
  <Override PartName="/ppt/notesSlides/notesSlide12.xml" ContentType="application/vnd.openxmlformats-officedocument.presentationml.notesSlide+xml"/>
  <Override PartName="/ppt/theme/themeOverride5.xml" ContentType="application/vnd.openxmlformats-officedocument.themeOverride+xml"/>
  <Override PartName="/ppt/notesSlides/notesSlide13.xml" ContentType="application/vnd.openxmlformats-officedocument.presentationml.notesSlide+xml"/>
  <Override PartName="/ppt/theme/themeOverride6.xml" ContentType="application/vnd.openxmlformats-officedocument.themeOverride+xml"/>
  <Override PartName="/ppt/notesSlides/notesSlide14.xml" ContentType="application/vnd.openxmlformats-officedocument.presentationml.notesSlide+xml"/>
  <Override PartName="/ppt/theme/themeOverride7.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heme/themeOverride8.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heme/themeOverride9.xml" ContentType="application/vnd.openxmlformats-officedocument.themeOverride+xml"/>
  <Override PartName="/ppt/notesSlides/notesSlide21.xml" ContentType="application/vnd.openxmlformats-officedocument.presentationml.notesSlide+xml"/>
  <Override PartName="/ppt/theme/themeOverride10.xml" ContentType="application/vnd.openxmlformats-officedocument.themeOverr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heme/themeOverride11.xml" ContentType="application/vnd.openxmlformats-officedocument.themeOverride+xml"/>
  <Override PartName="/ppt/notesSlides/notesSlide25.xml" ContentType="application/vnd.openxmlformats-officedocument.presentationml.notesSlide+xml"/>
  <Override PartName="/ppt/theme/themeOverride12.xml" ContentType="application/vnd.openxmlformats-officedocument.themeOverride+xml"/>
  <Override PartName="/ppt/theme/themeOverride13.xml" ContentType="application/vnd.openxmlformats-officedocument.themeOverr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heme/themeOverride14.xml" ContentType="application/vnd.openxmlformats-officedocument.themeOverride+xml"/>
  <Override PartName="/ppt/notesSlides/notesSlide42.xml" ContentType="application/vnd.openxmlformats-officedocument.presentationml.notesSlide+xml"/>
  <Override PartName="/ppt/theme/themeOverride15.xml" ContentType="application/vnd.openxmlformats-officedocument.themeOverride+xml"/>
  <Override PartName="/ppt/notesSlides/notesSlide43.xml" ContentType="application/vnd.openxmlformats-officedocument.presentationml.notesSlide+xml"/>
  <Override PartName="/ppt/theme/themeOverride16.xml" ContentType="application/vnd.openxmlformats-officedocument.themeOverride+xml"/>
  <Override PartName="/ppt/notesSlides/notesSlide44.xml" ContentType="application/vnd.openxmlformats-officedocument.presentationml.notesSlide+xml"/>
  <Override PartName="/ppt/theme/themeOverride17.xml" ContentType="application/vnd.openxmlformats-officedocument.themeOverr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heme/themeOverride18.xml" ContentType="application/vnd.openxmlformats-officedocument.themeOverr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theme/themeOverride19.xml" ContentType="application/vnd.openxmlformats-officedocument.themeOverr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theme/themeOverride20.xml" ContentType="application/vnd.openxmlformats-officedocument.themeOverride+xml"/>
  <Override PartName="/ppt/notesSlides/notesSlide98.xml" ContentType="application/vnd.openxmlformats-officedocument.presentationml.notesSlide+xml"/>
  <Override PartName="/ppt/theme/themeOverride21.xml" ContentType="application/vnd.openxmlformats-officedocument.themeOverride+xml"/>
  <Override PartName="/ppt/notesSlides/notesSlide99.xml" ContentType="application/vnd.openxmlformats-officedocument.presentationml.notesSlide+xml"/>
  <Override PartName="/ppt/theme/themeOverride22.xml" ContentType="application/vnd.openxmlformats-officedocument.themeOverride+xml"/>
  <Override PartName="/ppt/notesSlides/notesSlide100.xml" ContentType="application/vnd.openxmlformats-officedocument.presentationml.notesSlide+xml"/>
  <Override PartName="/ppt/theme/themeOverride23.xml" ContentType="application/vnd.openxmlformats-officedocument.themeOverr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theme/themeOverride24.xml" ContentType="application/vnd.openxmlformats-officedocument.themeOverr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theme/themeOverride25.xml" ContentType="application/vnd.openxmlformats-officedocument.themeOverride+xml"/>
  <Override PartName="/ppt/notesSlides/notesSlide111.xml" ContentType="application/vnd.openxmlformats-officedocument.presentationml.notesSlide+xml"/>
  <Override PartName="/ppt/theme/themeOverride26.xml" ContentType="application/vnd.openxmlformats-officedocument.themeOverride+xml"/>
  <Override PartName="/ppt/notesSlides/notesSlide112.xml" ContentType="application/vnd.openxmlformats-officedocument.presentationml.notesSlide+xml"/>
  <Override PartName="/ppt/theme/themeOverride27.xml" ContentType="application/vnd.openxmlformats-officedocument.themeOverride+xml"/>
  <Override PartName="/ppt/notesSlides/notesSlide113.xml" ContentType="application/vnd.openxmlformats-officedocument.presentationml.notesSlide+xml"/>
  <Override PartName="/ppt/theme/themeOverride28.xml" ContentType="application/vnd.openxmlformats-officedocument.themeOverride+xml"/>
  <Override PartName="/ppt/notesSlides/notesSlide114.xml" ContentType="application/vnd.openxmlformats-officedocument.presentationml.notesSlide+xml"/>
  <Override PartName="/ppt/theme/themeOverride29.xml" ContentType="application/vnd.openxmlformats-officedocument.themeOverride+xml"/>
  <Override PartName="/ppt/notesSlides/notesSlide115.xml" ContentType="application/vnd.openxmlformats-officedocument.presentationml.notesSlide+xml"/>
  <Override PartName="/ppt/theme/themeOverride30.xml" ContentType="application/vnd.openxmlformats-officedocument.themeOverride+xml"/>
  <Override PartName="/ppt/notesSlides/notesSlide116.xml" ContentType="application/vnd.openxmlformats-officedocument.presentationml.notesSlide+xml"/>
  <Override PartName="/ppt/theme/themeOverride31.xml" ContentType="application/vnd.openxmlformats-officedocument.themeOverr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5802" r:id="rId1"/>
    <p:sldMasterId id="2147485816" r:id="rId2"/>
    <p:sldMasterId id="2147485883" r:id="rId3"/>
    <p:sldMasterId id="2147485938" r:id="rId4"/>
    <p:sldMasterId id="2147486084" r:id="rId5"/>
    <p:sldMasterId id="2147486097" r:id="rId6"/>
    <p:sldMasterId id="2147486200" r:id="rId7"/>
    <p:sldMasterId id="2147486276" r:id="rId8"/>
    <p:sldMasterId id="2147486373" r:id="rId9"/>
    <p:sldMasterId id="2147486423" r:id="rId10"/>
    <p:sldMasterId id="2147486460" r:id="rId11"/>
    <p:sldMasterId id="2147486467" r:id="rId12"/>
    <p:sldMasterId id="2147486518" r:id="rId13"/>
    <p:sldMasterId id="2147486544" r:id="rId14"/>
    <p:sldMasterId id="2147486637" r:id="rId15"/>
    <p:sldMasterId id="2147486726" r:id="rId16"/>
    <p:sldMasterId id="2147486744" r:id="rId17"/>
    <p:sldMasterId id="2147486756" r:id="rId18"/>
    <p:sldMasterId id="2147486808" r:id="rId19"/>
    <p:sldMasterId id="2147486832" r:id="rId20"/>
    <p:sldMasterId id="2147486859" r:id="rId21"/>
    <p:sldMasterId id="2147486871" r:id="rId22"/>
    <p:sldMasterId id="2147486883" r:id="rId23"/>
    <p:sldMasterId id="2147486981" r:id="rId24"/>
    <p:sldMasterId id="2147486993" r:id="rId25"/>
    <p:sldMasterId id="2147487005" r:id="rId26"/>
    <p:sldMasterId id="2147487029" r:id="rId27"/>
    <p:sldMasterId id="2147487041" r:id="rId28"/>
    <p:sldMasterId id="2147487065" r:id="rId29"/>
    <p:sldMasterId id="2147487077" r:id="rId30"/>
    <p:sldMasterId id="2147487089" r:id="rId31"/>
    <p:sldMasterId id="2147487101" r:id="rId32"/>
    <p:sldMasterId id="2147487113" r:id="rId33"/>
    <p:sldMasterId id="2147487125" r:id="rId34"/>
    <p:sldMasterId id="2147487137" r:id="rId35"/>
    <p:sldMasterId id="2147487161" r:id="rId36"/>
    <p:sldMasterId id="2147487173" r:id="rId37"/>
    <p:sldMasterId id="2147487283" r:id="rId38"/>
    <p:sldMasterId id="2147487321" r:id="rId39"/>
    <p:sldMasterId id="2147487338" r:id="rId40"/>
    <p:sldMasterId id="2147487377" r:id="rId41"/>
    <p:sldMasterId id="2147487384" r:id="rId42"/>
    <p:sldMasterId id="2147487585" r:id="rId43"/>
    <p:sldMasterId id="2147487743" r:id="rId44"/>
    <p:sldMasterId id="2147487851" r:id="rId45"/>
    <p:sldMasterId id="2147487875" r:id="rId46"/>
    <p:sldMasterId id="2147487978" r:id="rId47"/>
    <p:sldMasterId id="2147487980" r:id="rId48"/>
    <p:sldMasterId id="2147488004" r:id="rId49"/>
    <p:sldMasterId id="2147488030" r:id="rId50"/>
    <p:sldMasterId id="2147488078" r:id="rId51"/>
    <p:sldMasterId id="2147488177" r:id="rId52"/>
    <p:sldMasterId id="2147488190" r:id="rId53"/>
  </p:sldMasterIdLst>
  <p:notesMasterIdLst>
    <p:notesMasterId r:id="rId203"/>
  </p:notesMasterIdLst>
  <p:handoutMasterIdLst>
    <p:handoutMasterId r:id="rId204"/>
  </p:handoutMasterIdLst>
  <p:sldIdLst>
    <p:sldId id="1226" r:id="rId54"/>
    <p:sldId id="262" r:id="rId55"/>
    <p:sldId id="541" r:id="rId56"/>
    <p:sldId id="542" r:id="rId57"/>
    <p:sldId id="263" r:id="rId58"/>
    <p:sldId id="1227" r:id="rId59"/>
    <p:sldId id="261" r:id="rId60"/>
    <p:sldId id="895" r:id="rId61"/>
    <p:sldId id="4143" r:id="rId62"/>
    <p:sldId id="1229" r:id="rId63"/>
    <p:sldId id="543" r:id="rId64"/>
    <p:sldId id="462" r:id="rId65"/>
    <p:sldId id="428" r:id="rId66"/>
    <p:sldId id="1160" r:id="rId67"/>
    <p:sldId id="1161" r:id="rId68"/>
    <p:sldId id="1196" r:id="rId69"/>
    <p:sldId id="1162" r:id="rId70"/>
    <p:sldId id="716" r:id="rId71"/>
    <p:sldId id="268" r:id="rId72"/>
    <p:sldId id="546" r:id="rId73"/>
    <p:sldId id="525" r:id="rId74"/>
    <p:sldId id="265" r:id="rId75"/>
    <p:sldId id="496" r:id="rId76"/>
    <p:sldId id="497" r:id="rId77"/>
    <p:sldId id="4144" r:id="rId78"/>
    <p:sldId id="475" r:id="rId79"/>
    <p:sldId id="273" r:id="rId80"/>
    <p:sldId id="330" r:id="rId81"/>
    <p:sldId id="549" r:id="rId82"/>
    <p:sldId id="4168" r:id="rId83"/>
    <p:sldId id="478" r:id="rId84"/>
    <p:sldId id="717" r:id="rId85"/>
    <p:sldId id="485" r:id="rId86"/>
    <p:sldId id="718" r:id="rId87"/>
    <p:sldId id="553" r:id="rId88"/>
    <p:sldId id="554" r:id="rId89"/>
    <p:sldId id="555" r:id="rId90"/>
    <p:sldId id="571" r:id="rId91"/>
    <p:sldId id="572" r:id="rId92"/>
    <p:sldId id="756" r:id="rId93"/>
    <p:sldId id="757" r:id="rId94"/>
    <p:sldId id="720" r:id="rId95"/>
    <p:sldId id="579" r:id="rId96"/>
    <p:sldId id="584" r:id="rId97"/>
    <p:sldId id="585" r:id="rId98"/>
    <p:sldId id="721" r:id="rId99"/>
    <p:sldId id="588" r:id="rId100"/>
    <p:sldId id="430" r:id="rId101"/>
    <p:sldId id="723" r:id="rId102"/>
    <p:sldId id="611" r:id="rId103"/>
    <p:sldId id="592" r:id="rId104"/>
    <p:sldId id="598" r:id="rId105"/>
    <p:sldId id="600" r:id="rId106"/>
    <p:sldId id="602" r:id="rId107"/>
    <p:sldId id="604" r:id="rId108"/>
    <p:sldId id="724" r:id="rId109"/>
    <p:sldId id="431" r:id="rId110"/>
    <p:sldId id="725" r:id="rId111"/>
    <p:sldId id="694" r:id="rId112"/>
    <p:sldId id="1231" r:id="rId113"/>
    <p:sldId id="1233" r:id="rId114"/>
    <p:sldId id="1197" r:id="rId115"/>
    <p:sldId id="726" r:id="rId116"/>
    <p:sldId id="612" r:id="rId117"/>
    <p:sldId id="727" r:id="rId118"/>
    <p:sldId id="621" r:id="rId119"/>
    <p:sldId id="728" r:id="rId120"/>
    <p:sldId id="626" r:id="rId121"/>
    <p:sldId id="627" r:id="rId122"/>
    <p:sldId id="628" r:id="rId123"/>
    <p:sldId id="629" r:id="rId124"/>
    <p:sldId id="630" r:id="rId125"/>
    <p:sldId id="631" r:id="rId126"/>
    <p:sldId id="632" r:id="rId127"/>
    <p:sldId id="633" r:id="rId128"/>
    <p:sldId id="634" r:id="rId129"/>
    <p:sldId id="635" r:id="rId130"/>
    <p:sldId id="439" r:id="rId131"/>
    <p:sldId id="729" r:id="rId132"/>
    <p:sldId id="680" r:id="rId133"/>
    <p:sldId id="682" r:id="rId134"/>
    <p:sldId id="683" r:id="rId135"/>
    <p:sldId id="686" r:id="rId136"/>
    <p:sldId id="689" r:id="rId137"/>
    <p:sldId id="797" r:id="rId138"/>
    <p:sldId id="841" r:id="rId139"/>
    <p:sldId id="4216" r:id="rId140"/>
    <p:sldId id="800" r:id="rId141"/>
    <p:sldId id="4171" r:id="rId142"/>
    <p:sldId id="2360" r:id="rId143"/>
    <p:sldId id="2363" r:id="rId144"/>
    <p:sldId id="2365" r:id="rId145"/>
    <p:sldId id="2366" r:id="rId146"/>
    <p:sldId id="2367" r:id="rId147"/>
    <p:sldId id="803" r:id="rId148"/>
    <p:sldId id="389" r:id="rId149"/>
    <p:sldId id="464" r:id="rId150"/>
    <p:sldId id="804" r:id="rId151"/>
    <p:sldId id="465" r:id="rId152"/>
    <p:sldId id="392" r:id="rId153"/>
    <p:sldId id="601" r:id="rId154"/>
    <p:sldId id="805" r:id="rId155"/>
    <p:sldId id="624" r:id="rId156"/>
    <p:sldId id="4184" r:id="rId157"/>
    <p:sldId id="4192" r:id="rId158"/>
    <p:sldId id="655" r:id="rId159"/>
    <p:sldId id="663" r:id="rId160"/>
    <p:sldId id="664" r:id="rId161"/>
    <p:sldId id="674" r:id="rId162"/>
    <p:sldId id="4194" r:id="rId163"/>
    <p:sldId id="4195" r:id="rId164"/>
    <p:sldId id="642" r:id="rId165"/>
    <p:sldId id="646" r:id="rId166"/>
    <p:sldId id="690" r:id="rId167"/>
    <p:sldId id="691" r:id="rId168"/>
    <p:sldId id="4198" r:id="rId169"/>
    <p:sldId id="695" r:id="rId170"/>
    <p:sldId id="696" r:id="rId171"/>
    <p:sldId id="705" r:id="rId172"/>
    <p:sldId id="713" r:id="rId173"/>
    <p:sldId id="714" r:id="rId174"/>
    <p:sldId id="4199" r:id="rId175"/>
    <p:sldId id="4200" r:id="rId176"/>
    <p:sldId id="4206" r:id="rId177"/>
    <p:sldId id="4207" r:id="rId178"/>
    <p:sldId id="2344" r:id="rId179"/>
    <p:sldId id="2346" r:id="rId180"/>
    <p:sldId id="2347" r:id="rId181"/>
    <p:sldId id="2348" r:id="rId182"/>
    <p:sldId id="807" r:id="rId183"/>
    <p:sldId id="733" r:id="rId184"/>
    <p:sldId id="945" r:id="rId185"/>
    <p:sldId id="741" r:id="rId186"/>
    <p:sldId id="744" r:id="rId187"/>
    <p:sldId id="745" r:id="rId188"/>
    <p:sldId id="746" r:id="rId189"/>
    <p:sldId id="344" r:id="rId190"/>
    <p:sldId id="2357" r:id="rId191"/>
    <p:sldId id="4211" r:id="rId192"/>
    <p:sldId id="2355" r:id="rId193"/>
    <p:sldId id="2349" r:id="rId194"/>
    <p:sldId id="2350" r:id="rId195"/>
    <p:sldId id="2351" r:id="rId196"/>
    <p:sldId id="2352" r:id="rId197"/>
    <p:sldId id="2353" r:id="rId198"/>
    <p:sldId id="2356" r:id="rId199"/>
    <p:sldId id="1225" r:id="rId200"/>
    <p:sldId id="4212" r:id="rId201"/>
    <p:sldId id="1977" r:id="rId202"/>
  </p:sldIdLst>
  <p:sldSz cx="9144000" cy="6858000" type="screen4x3"/>
  <p:notesSz cx="6791325" cy="9921875"/>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521415D9-36F7-43E2-AB2F-B90AF26B5E84}">
      <p14:sectionLst xmlns:p14="http://schemas.microsoft.com/office/powerpoint/2010/main">
        <p14:section name="Sermon" id="{4EE4FB2A-CE51-D74C-B208-4156ECCF082F}">
          <p14:sldIdLst>
            <p14:sldId id="1226"/>
            <p14:sldId id="262"/>
            <p14:sldId id="541"/>
            <p14:sldId id="542"/>
            <p14:sldId id="263"/>
            <p14:sldId id="1227"/>
            <p14:sldId id="261"/>
            <p14:sldId id="895"/>
            <p14:sldId id="4143"/>
            <p14:sldId id="1229"/>
            <p14:sldId id="543"/>
            <p14:sldId id="462"/>
            <p14:sldId id="428"/>
            <p14:sldId id="1160"/>
            <p14:sldId id="1161"/>
            <p14:sldId id="1196"/>
            <p14:sldId id="1162"/>
          </p14:sldIdLst>
        </p14:section>
        <p14:section name="Chapters" id="{2856C57F-0029-2341-B2E7-959253381B69}">
          <p14:sldIdLst>
            <p14:sldId id="716"/>
            <p14:sldId id="268"/>
            <p14:sldId id="546"/>
            <p14:sldId id="525"/>
            <p14:sldId id="265"/>
            <p14:sldId id="496"/>
            <p14:sldId id="497"/>
            <p14:sldId id="4144"/>
            <p14:sldId id="475"/>
            <p14:sldId id="273"/>
            <p14:sldId id="330"/>
            <p14:sldId id="549"/>
            <p14:sldId id="4168"/>
            <p14:sldId id="478"/>
            <p14:sldId id="717"/>
            <p14:sldId id="485"/>
            <p14:sldId id="718"/>
            <p14:sldId id="553"/>
            <p14:sldId id="554"/>
            <p14:sldId id="555"/>
            <p14:sldId id="571"/>
            <p14:sldId id="572"/>
            <p14:sldId id="756"/>
            <p14:sldId id="757"/>
            <p14:sldId id="720"/>
            <p14:sldId id="579"/>
            <p14:sldId id="584"/>
            <p14:sldId id="585"/>
            <p14:sldId id="721"/>
            <p14:sldId id="588"/>
            <p14:sldId id="430"/>
            <p14:sldId id="723"/>
            <p14:sldId id="611"/>
            <p14:sldId id="592"/>
            <p14:sldId id="598"/>
            <p14:sldId id="600"/>
            <p14:sldId id="602"/>
            <p14:sldId id="604"/>
            <p14:sldId id="724"/>
            <p14:sldId id="431"/>
            <p14:sldId id="725"/>
            <p14:sldId id="694"/>
            <p14:sldId id="1231"/>
            <p14:sldId id="1233"/>
            <p14:sldId id="1197"/>
            <p14:sldId id="726"/>
            <p14:sldId id="612"/>
            <p14:sldId id="727"/>
            <p14:sldId id="621"/>
            <p14:sldId id="728"/>
            <p14:sldId id="626"/>
            <p14:sldId id="627"/>
            <p14:sldId id="628"/>
            <p14:sldId id="629"/>
            <p14:sldId id="630"/>
            <p14:sldId id="631"/>
            <p14:sldId id="632"/>
            <p14:sldId id="633"/>
            <p14:sldId id="634"/>
            <p14:sldId id="635"/>
            <p14:sldId id="439"/>
            <p14:sldId id="729"/>
            <p14:sldId id="680"/>
            <p14:sldId id="682"/>
            <p14:sldId id="683"/>
            <p14:sldId id="686"/>
            <p14:sldId id="689"/>
            <p14:sldId id="797"/>
            <p14:sldId id="841"/>
            <p14:sldId id="4216"/>
            <p14:sldId id="800"/>
            <p14:sldId id="4171"/>
            <p14:sldId id="2360"/>
            <p14:sldId id="2363"/>
            <p14:sldId id="2365"/>
            <p14:sldId id="2366"/>
            <p14:sldId id="2367"/>
            <p14:sldId id="803"/>
            <p14:sldId id="389"/>
            <p14:sldId id="464"/>
            <p14:sldId id="804"/>
            <p14:sldId id="465"/>
            <p14:sldId id="392"/>
            <p14:sldId id="601"/>
            <p14:sldId id="805"/>
            <p14:sldId id="624"/>
            <p14:sldId id="4184"/>
            <p14:sldId id="4192"/>
            <p14:sldId id="655"/>
            <p14:sldId id="663"/>
            <p14:sldId id="664"/>
            <p14:sldId id="674"/>
            <p14:sldId id="4194"/>
            <p14:sldId id="4195"/>
            <p14:sldId id="642"/>
            <p14:sldId id="646"/>
            <p14:sldId id="690"/>
            <p14:sldId id="691"/>
            <p14:sldId id="4198"/>
            <p14:sldId id="695"/>
            <p14:sldId id="696"/>
            <p14:sldId id="705"/>
            <p14:sldId id="713"/>
            <p14:sldId id="714"/>
            <p14:sldId id="4199"/>
            <p14:sldId id="4200"/>
            <p14:sldId id="4206"/>
            <p14:sldId id="4207"/>
            <p14:sldId id="2344"/>
            <p14:sldId id="2346"/>
            <p14:sldId id="2347"/>
            <p14:sldId id="2348"/>
            <p14:sldId id="807"/>
            <p14:sldId id="733"/>
            <p14:sldId id="945"/>
            <p14:sldId id="741"/>
            <p14:sldId id="744"/>
            <p14:sldId id="745"/>
            <p14:sldId id="746"/>
            <p14:sldId id="344"/>
            <p14:sldId id="2357"/>
            <p14:sldId id="4211"/>
            <p14:sldId id="2355"/>
          </p14:sldIdLst>
        </p14:section>
        <p14:section name="Conclusion" id="{0965728F-C0FE-9348-8D00-51E5033EFAFA}">
          <p14:sldIdLst>
            <p14:sldId id="2349"/>
            <p14:sldId id="2350"/>
            <p14:sldId id="2351"/>
            <p14:sldId id="2352"/>
            <p14:sldId id="2353"/>
            <p14:sldId id="2356"/>
            <p14:sldId id="1225"/>
            <p14:sldId id="4212"/>
            <p14:sldId id="1977"/>
          </p14:sldIdLst>
        </p14:section>
        <p14:section name="Conclusion" id="{145CCE2B-083D-3D43-9B2E-8EF3588B1F6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5">
          <p15:clr>
            <a:srgbClr val="A4A3A4"/>
          </p15:clr>
        </p15:guide>
        <p15:guide id="2" pos="213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C1AF"/>
    <a:srgbClr val="650165"/>
    <a:srgbClr val="E6E6E6"/>
    <a:srgbClr val="1B1364"/>
    <a:srgbClr val="0000FF"/>
    <a:srgbClr val="EAF5F6"/>
    <a:srgbClr val="E2AC00"/>
    <a:srgbClr val="F6BB00"/>
    <a:srgbClr val="1515FF"/>
    <a:srgbClr val="00FFFF"/>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5316" autoAdjust="0"/>
    <p:restoredTop sz="77133" autoAdjust="0"/>
  </p:normalViewPr>
  <p:slideViewPr>
    <p:cSldViewPr snapToGrid="0">
      <p:cViewPr varScale="1">
        <p:scale>
          <a:sx n="84" d="100"/>
          <a:sy n="84" d="100"/>
        </p:scale>
        <p:origin x="192" y="1016"/>
      </p:cViewPr>
      <p:guideLst>
        <p:guide orient="horz" pos="2160"/>
        <p:guide pos="2880"/>
      </p:guideLst>
    </p:cSldViewPr>
  </p:slideViewPr>
  <p:outlineViewPr>
    <p:cViewPr>
      <p:scale>
        <a:sx n="33" d="100"/>
        <a:sy n="33" d="100"/>
      </p:scale>
      <p:origin x="0" y="10776"/>
    </p:cViewPr>
  </p:outlineViewPr>
  <p:notesTextViewPr>
    <p:cViewPr>
      <p:scale>
        <a:sx n="100" d="100"/>
        <a:sy n="100" d="100"/>
      </p:scale>
      <p:origin x="0" y="0"/>
    </p:cViewPr>
  </p:notesTextViewPr>
  <p:sorterViewPr>
    <p:cViewPr varScale="1">
      <p:scale>
        <a:sx n="1" d="1"/>
        <a:sy n="1" d="1"/>
      </p:scale>
      <p:origin x="0" y="48"/>
    </p:cViewPr>
  </p:sorterViewPr>
  <p:notesViewPr>
    <p:cSldViewPr snapToGrid="0">
      <p:cViewPr varScale="1">
        <p:scale>
          <a:sx n="51" d="100"/>
          <a:sy n="51" d="100"/>
        </p:scale>
        <p:origin x="-774" y="-90"/>
      </p:cViewPr>
      <p:guideLst>
        <p:guide orient="horz" pos="3125"/>
        <p:guide pos="2139"/>
      </p:guideLst>
    </p:cSldViewPr>
  </p:notesViewPr>
  <p:gridSpacing cx="36004" cy="36004"/>
</p:viewPr>
</file>

<file path=ppt/_rels/presentation.xml.rels><?xml version="1.0" encoding="UTF-8" standalone="yes"?>
<Relationships xmlns="http://schemas.openxmlformats.org/package/2006/relationships"><Relationship Id="rId117" Type="http://schemas.openxmlformats.org/officeDocument/2006/relationships/slide" Target="slides/slide64.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10.xml"/><Relationship Id="rId84" Type="http://schemas.openxmlformats.org/officeDocument/2006/relationships/slide" Target="slides/slide31.xml"/><Relationship Id="rId138" Type="http://schemas.openxmlformats.org/officeDocument/2006/relationships/slide" Target="slides/slide85.xml"/><Relationship Id="rId159" Type="http://schemas.openxmlformats.org/officeDocument/2006/relationships/slide" Target="slides/slide106.xml"/><Relationship Id="rId170" Type="http://schemas.openxmlformats.org/officeDocument/2006/relationships/slide" Target="slides/slide117.xml"/><Relationship Id="rId191" Type="http://schemas.openxmlformats.org/officeDocument/2006/relationships/slide" Target="slides/slide138.xml"/><Relationship Id="rId205" Type="http://schemas.openxmlformats.org/officeDocument/2006/relationships/presProps" Target="presProps.xml"/><Relationship Id="rId107" Type="http://schemas.openxmlformats.org/officeDocument/2006/relationships/slide" Target="slides/slide54.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Master" Target="slideMasters/slideMaster53.xml"/><Relationship Id="rId74" Type="http://schemas.openxmlformats.org/officeDocument/2006/relationships/slide" Target="slides/slide21.xml"/><Relationship Id="rId128" Type="http://schemas.openxmlformats.org/officeDocument/2006/relationships/slide" Target="slides/slide75.xml"/><Relationship Id="rId149" Type="http://schemas.openxmlformats.org/officeDocument/2006/relationships/slide" Target="slides/slide96.xml"/><Relationship Id="rId5" Type="http://schemas.openxmlformats.org/officeDocument/2006/relationships/slideMaster" Target="slideMasters/slideMaster5.xml"/><Relationship Id="rId95" Type="http://schemas.openxmlformats.org/officeDocument/2006/relationships/slide" Target="slides/slide42.xml"/><Relationship Id="rId160" Type="http://schemas.openxmlformats.org/officeDocument/2006/relationships/slide" Target="slides/slide107.xml"/><Relationship Id="rId181" Type="http://schemas.openxmlformats.org/officeDocument/2006/relationships/slide" Target="slides/slide128.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11.xml"/><Relationship Id="rId118" Type="http://schemas.openxmlformats.org/officeDocument/2006/relationships/slide" Target="slides/slide65.xml"/><Relationship Id="rId139" Type="http://schemas.openxmlformats.org/officeDocument/2006/relationships/slide" Target="slides/slide86.xml"/><Relationship Id="rId85" Type="http://schemas.openxmlformats.org/officeDocument/2006/relationships/slide" Target="slides/slide32.xml"/><Relationship Id="rId150" Type="http://schemas.openxmlformats.org/officeDocument/2006/relationships/slide" Target="slides/slide97.xml"/><Relationship Id="rId171" Type="http://schemas.openxmlformats.org/officeDocument/2006/relationships/slide" Target="slides/slide118.xml"/><Relationship Id="rId192" Type="http://schemas.openxmlformats.org/officeDocument/2006/relationships/slide" Target="slides/slide139.xml"/><Relationship Id="rId206" Type="http://schemas.openxmlformats.org/officeDocument/2006/relationships/viewProps" Target="viewProps.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55.xml"/><Relationship Id="rId129" Type="http://schemas.openxmlformats.org/officeDocument/2006/relationships/slide" Target="slides/slide76.xml"/><Relationship Id="rId54" Type="http://schemas.openxmlformats.org/officeDocument/2006/relationships/slide" Target="slides/slide1.xml"/><Relationship Id="rId75" Type="http://schemas.openxmlformats.org/officeDocument/2006/relationships/slide" Target="slides/slide22.xml"/><Relationship Id="rId96" Type="http://schemas.openxmlformats.org/officeDocument/2006/relationships/slide" Target="slides/slide43.xml"/><Relationship Id="rId140" Type="http://schemas.openxmlformats.org/officeDocument/2006/relationships/slide" Target="slides/slide87.xml"/><Relationship Id="rId161" Type="http://schemas.openxmlformats.org/officeDocument/2006/relationships/slide" Target="slides/slide108.xml"/><Relationship Id="rId182" Type="http://schemas.openxmlformats.org/officeDocument/2006/relationships/slide" Target="slides/slide129.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66.xml"/><Relationship Id="rId44" Type="http://schemas.openxmlformats.org/officeDocument/2006/relationships/slideMaster" Target="slideMasters/slideMaster44.xml"/><Relationship Id="rId65" Type="http://schemas.openxmlformats.org/officeDocument/2006/relationships/slide" Target="slides/slide12.xml"/><Relationship Id="rId86" Type="http://schemas.openxmlformats.org/officeDocument/2006/relationships/slide" Target="slides/slide33.xml"/><Relationship Id="rId130" Type="http://schemas.openxmlformats.org/officeDocument/2006/relationships/slide" Target="slides/slide77.xml"/><Relationship Id="rId151" Type="http://schemas.openxmlformats.org/officeDocument/2006/relationships/slide" Target="slides/slide98.xml"/><Relationship Id="rId172" Type="http://schemas.openxmlformats.org/officeDocument/2006/relationships/slide" Target="slides/slide119.xml"/><Relationship Id="rId193" Type="http://schemas.openxmlformats.org/officeDocument/2006/relationships/slide" Target="slides/slide140.xml"/><Relationship Id="rId207" Type="http://schemas.openxmlformats.org/officeDocument/2006/relationships/theme" Target="theme/theme1.xml"/><Relationship Id="rId13" Type="http://schemas.openxmlformats.org/officeDocument/2006/relationships/slideMaster" Target="slideMasters/slideMaster13.xml"/><Relationship Id="rId109" Type="http://schemas.openxmlformats.org/officeDocument/2006/relationships/slide" Target="slides/slide56.xml"/><Relationship Id="rId34" Type="http://schemas.openxmlformats.org/officeDocument/2006/relationships/slideMaster" Target="slideMasters/slideMaster34.xml"/><Relationship Id="rId55" Type="http://schemas.openxmlformats.org/officeDocument/2006/relationships/slide" Target="slides/slide2.xml"/><Relationship Id="rId76" Type="http://schemas.openxmlformats.org/officeDocument/2006/relationships/slide" Target="slides/slide23.xml"/><Relationship Id="rId97" Type="http://schemas.openxmlformats.org/officeDocument/2006/relationships/slide" Target="slides/slide44.xml"/><Relationship Id="rId120" Type="http://schemas.openxmlformats.org/officeDocument/2006/relationships/slide" Target="slides/slide67.xml"/><Relationship Id="rId141" Type="http://schemas.openxmlformats.org/officeDocument/2006/relationships/slide" Target="slides/slide88.xml"/><Relationship Id="rId7" Type="http://schemas.openxmlformats.org/officeDocument/2006/relationships/slideMaster" Target="slideMasters/slideMaster7.xml"/><Relationship Id="rId162" Type="http://schemas.openxmlformats.org/officeDocument/2006/relationships/slide" Target="slides/slide109.xml"/><Relationship Id="rId183" Type="http://schemas.openxmlformats.org/officeDocument/2006/relationships/slide" Target="slides/slide130.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 Target="slides/slide13.xml"/><Relationship Id="rId87" Type="http://schemas.openxmlformats.org/officeDocument/2006/relationships/slide" Target="slides/slide34.xml"/><Relationship Id="rId110" Type="http://schemas.openxmlformats.org/officeDocument/2006/relationships/slide" Target="slides/slide57.xml"/><Relationship Id="rId115" Type="http://schemas.openxmlformats.org/officeDocument/2006/relationships/slide" Target="slides/slide62.xml"/><Relationship Id="rId131" Type="http://schemas.openxmlformats.org/officeDocument/2006/relationships/slide" Target="slides/slide78.xml"/><Relationship Id="rId136" Type="http://schemas.openxmlformats.org/officeDocument/2006/relationships/slide" Target="slides/slide83.xml"/><Relationship Id="rId157" Type="http://schemas.openxmlformats.org/officeDocument/2006/relationships/slide" Target="slides/slide104.xml"/><Relationship Id="rId178" Type="http://schemas.openxmlformats.org/officeDocument/2006/relationships/slide" Target="slides/slide125.xml"/><Relationship Id="rId61" Type="http://schemas.openxmlformats.org/officeDocument/2006/relationships/slide" Target="slides/slide8.xml"/><Relationship Id="rId82" Type="http://schemas.openxmlformats.org/officeDocument/2006/relationships/slide" Target="slides/slide29.xml"/><Relationship Id="rId152" Type="http://schemas.openxmlformats.org/officeDocument/2006/relationships/slide" Target="slides/slide99.xml"/><Relationship Id="rId173" Type="http://schemas.openxmlformats.org/officeDocument/2006/relationships/slide" Target="slides/slide120.xml"/><Relationship Id="rId194" Type="http://schemas.openxmlformats.org/officeDocument/2006/relationships/slide" Target="slides/slide141.xml"/><Relationship Id="rId199" Type="http://schemas.openxmlformats.org/officeDocument/2006/relationships/slide" Target="slides/slide146.xml"/><Relationship Id="rId203" Type="http://schemas.openxmlformats.org/officeDocument/2006/relationships/notesMaster" Target="notesMasters/notesMaster1.xml"/><Relationship Id="rId208" Type="http://schemas.openxmlformats.org/officeDocument/2006/relationships/tableStyles" Target="tableStyles.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3.xml"/><Relationship Id="rId77" Type="http://schemas.openxmlformats.org/officeDocument/2006/relationships/slide" Target="slides/slide24.xml"/><Relationship Id="rId100" Type="http://schemas.openxmlformats.org/officeDocument/2006/relationships/slide" Target="slides/slide47.xml"/><Relationship Id="rId105" Type="http://schemas.openxmlformats.org/officeDocument/2006/relationships/slide" Target="slides/slide52.xml"/><Relationship Id="rId126" Type="http://schemas.openxmlformats.org/officeDocument/2006/relationships/slide" Target="slides/slide73.xml"/><Relationship Id="rId147" Type="http://schemas.openxmlformats.org/officeDocument/2006/relationships/slide" Target="slides/slide94.xml"/><Relationship Id="rId168" Type="http://schemas.openxmlformats.org/officeDocument/2006/relationships/slide" Target="slides/slide115.xml"/><Relationship Id="rId8" Type="http://schemas.openxmlformats.org/officeDocument/2006/relationships/slideMaster" Target="slideMasters/slideMaster8.xml"/><Relationship Id="rId51" Type="http://schemas.openxmlformats.org/officeDocument/2006/relationships/slideMaster" Target="slideMasters/slideMaster51.xml"/><Relationship Id="rId72" Type="http://schemas.openxmlformats.org/officeDocument/2006/relationships/slide" Target="slides/slide19.xml"/><Relationship Id="rId93" Type="http://schemas.openxmlformats.org/officeDocument/2006/relationships/slide" Target="slides/slide40.xml"/><Relationship Id="rId98" Type="http://schemas.openxmlformats.org/officeDocument/2006/relationships/slide" Target="slides/slide45.xml"/><Relationship Id="rId121" Type="http://schemas.openxmlformats.org/officeDocument/2006/relationships/slide" Target="slides/slide68.xml"/><Relationship Id="rId142" Type="http://schemas.openxmlformats.org/officeDocument/2006/relationships/slide" Target="slides/slide89.xml"/><Relationship Id="rId163" Type="http://schemas.openxmlformats.org/officeDocument/2006/relationships/slide" Target="slides/slide110.xml"/><Relationship Id="rId184" Type="http://schemas.openxmlformats.org/officeDocument/2006/relationships/slide" Target="slides/slide131.xml"/><Relationship Id="rId189" Type="http://schemas.openxmlformats.org/officeDocument/2006/relationships/slide" Target="slides/slide136.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4.xml"/><Relationship Id="rId116" Type="http://schemas.openxmlformats.org/officeDocument/2006/relationships/slide" Target="slides/slide63.xml"/><Relationship Id="rId137" Type="http://schemas.openxmlformats.org/officeDocument/2006/relationships/slide" Target="slides/slide84.xml"/><Relationship Id="rId158" Type="http://schemas.openxmlformats.org/officeDocument/2006/relationships/slide" Target="slides/slide105.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9.xml"/><Relationship Id="rId83" Type="http://schemas.openxmlformats.org/officeDocument/2006/relationships/slide" Target="slides/slide30.xml"/><Relationship Id="rId88" Type="http://schemas.openxmlformats.org/officeDocument/2006/relationships/slide" Target="slides/slide35.xml"/><Relationship Id="rId111" Type="http://schemas.openxmlformats.org/officeDocument/2006/relationships/slide" Target="slides/slide58.xml"/><Relationship Id="rId132" Type="http://schemas.openxmlformats.org/officeDocument/2006/relationships/slide" Target="slides/slide79.xml"/><Relationship Id="rId153" Type="http://schemas.openxmlformats.org/officeDocument/2006/relationships/slide" Target="slides/slide100.xml"/><Relationship Id="rId174" Type="http://schemas.openxmlformats.org/officeDocument/2006/relationships/slide" Target="slides/slide121.xml"/><Relationship Id="rId179" Type="http://schemas.openxmlformats.org/officeDocument/2006/relationships/slide" Target="slides/slide126.xml"/><Relationship Id="rId195" Type="http://schemas.openxmlformats.org/officeDocument/2006/relationships/slide" Target="slides/slide142.xml"/><Relationship Id="rId190" Type="http://schemas.openxmlformats.org/officeDocument/2006/relationships/slide" Target="slides/slide137.xml"/><Relationship Id="rId204" Type="http://schemas.openxmlformats.org/officeDocument/2006/relationships/handoutMaster" Target="handoutMasters/handoutMaster1.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4.xml"/><Relationship Id="rId106" Type="http://schemas.openxmlformats.org/officeDocument/2006/relationships/slide" Target="slides/slide53.xml"/><Relationship Id="rId127" Type="http://schemas.openxmlformats.org/officeDocument/2006/relationships/slide" Target="slides/slide74.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20.xml"/><Relationship Id="rId78" Type="http://schemas.openxmlformats.org/officeDocument/2006/relationships/slide" Target="slides/slide25.xml"/><Relationship Id="rId94" Type="http://schemas.openxmlformats.org/officeDocument/2006/relationships/slide" Target="slides/slide41.xml"/><Relationship Id="rId99" Type="http://schemas.openxmlformats.org/officeDocument/2006/relationships/slide" Target="slides/slide46.xml"/><Relationship Id="rId101" Type="http://schemas.openxmlformats.org/officeDocument/2006/relationships/slide" Target="slides/slide48.xml"/><Relationship Id="rId122" Type="http://schemas.openxmlformats.org/officeDocument/2006/relationships/slide" Target="slides/slide69.xml"/><Relationship Id="rId143" Type="http://schemas.openxmlformats.org/officeDocument/2006/relationships/slide" Target="slides/slide90.xml"/><Relationship Id="rId148" Type="http://schemas.openxmlformats.org/officeDocument/2006/relationships/slide" Target="slides/slide95.xml"/><Relationship Id="rId164" Type="http://schemas.openxmlformats.org/officeDocument/2006/relationships/slide" Target="slides/slide111.xml"/><Relationship Id="rId169" Type="http://schemas.openxmlformats.org/officeDocument/2006/relationships/slide" Target="slides/slide116.xml"/><Relationship Id="rId185" Type="http://schemas.openxmlformats.org/officeDocument/2006/relationships/slide" Target="slides/slide132.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27.xml"/><Relationship Id="rId26" Type="http://schemas.openxmlformats.org/officeDocument/2006/relationships/slideMaster" Target="slideMasters/slideMaster26.xml"/><Relationship Id="rId47" Type="http://schemas.openxmlformats.org/officeDocument/2006/relationships/slideMaster" Target="slideMasters/slideMaster47.xml"/><Relationship Id="rId68" Type="http://schemas.openxmlformats.org/officeDocument/2006/relationships/slide" Target="slides/slide15.xml"/><Relationship Id="rId89" Type="http://schemas.openxmlformats.org/officeDocument/2006/relationships/slide" Target="slides/slide36.xml"/><Relationship Id="rId112" Type="http://schemas.openxmlformats.org/officeDocument/2006/relationships/slide" Target="slides/slide59.xml"/><Relationship Id="rId133" Type="http://schemas.openxmlformats.org/officeDocument/2006/relationships/slide" Target="slides/slide80.xml"/><Relationship Id="rId154" Type="http://schemas.openxmlformats.org/officeDocument/2006/relationships/slide" Target="slides/slide101.xml"/><Relationship Id="rId175" Type="http://schemas.openxmlformats.org/officeDocument/2006/relationships/slide" Target="slides/slide122.xml"/><Relationship Id="rId196" Type="http://schemas.openxmlformats.org/officeDocument/2006/relationships/slide" Target="slides/slide143.xml"/><Relationship Id="rId200" Type="http://schemas.openxmlformats.org/officeDocument/2006/relationships/slide" Target="slides/slide147.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 Target="slides/slide5.xml"/><Relationship Id="rId79" Type="http://schemas.openxmlformats.org/officeDocument/2006/relationships/slide" Target="slides/slide26.xml"/><Relationship Id="rId102" Type="http://schemas.openxmlformats.org/officeDocument/2006/relationships/slide" Target="slides/slide49.xml"/><Relationship Id="rId123" Type="http://schemas.openxmlformats.org/officeDocument/2006/relationships/slide" Target="slides/slide70.xml"/><Relationship Id="rId144" Type="http://schemas.openxmlformats.org/officeDocument/2006/relationships/slide" Target="slides/slide91.xml"/><Relationship Id="rId90" Type="http://schemas.openxmlformats.org/officeDocument/2006/relationships/slide" Target="slides/slide37.xml"/><Relationship Id="rId165" Type="http://schemas.openxmlformats.org/officeDocument/2006/relationships/slide" Target="slides/slide112.xml"/><Relationship Id="rId186" Type="http://schemas.openxmlformats.org/officeDocument/2006/relationships/slide" Target="slides/slide133.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16.xml"/><Relationship Id="rId113" Type="http://schemas.openxmlformats.org/officeDocument/2006/relationships/slide" Target="slides/slide60.xml"/><Relationship Id="rId134" Type="http://schemas.openxmlformats.org/officeDocument/2006/relationships/slide" Target="slides/slide81.xml"/><Relationship Id="rId80" Type="http://schemas.openxmlformats.org/officeDocument/2006/relationships/slide" Target="slides/slide27.xml"/><Relationship Id="rId155" Type="http://schemas.openxmlformats.org/officeDocument/2006/relationships/slide" Target="slides/slide102.xml"/><Relationship Id="rId176" Type="http://schemas.openxmlformats.org/officeDocument/2006/relationships/slide" Target="slides/slide123.xml"/><Relationship Id="rId197" Type="http://schemas.openxmlformats.org/officeDocument/2006/relationships/slide" Target="slides/slide144.xml"/><Relationship Id="rId201" Type="http://schemas.openxmlformats.org/officeDocument/2006/relationships/slide" Target="slides/slide148.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6.xml"/><Relationship Id="rId103" Type="http://schemas.openxmlformats.org/officeDocument/2006/relationships/slide" Target="slides/slide50.xml"/><Relationship Id="rId124" Type="http://schemas.openxmlformats.org/officeDocument/2006/relationships/slide" Target="slides/slide71.xml"/><Relationship Id="rId70" Type="http://schemas.openxmlformats.org/officeDocument/2006/relationships/slide" Target="slides/slide17.xml"/><Relationship Id="rId91" Type="http://schemas.openxmlformats.org/officeDocument/2006/relationships/slide" Target="slides/slide38.xml"/><Relationship Id="rId145" Type="http://schemas.openxmlformats.org/officeDocument/2006/relationships/slide" Target="slides/slide92.xml"/><Relationship Id="rId166" Type="http://schemas.openxmlformats.org/officeDocument/2006/relationships/slide" Target="slides/slide113.xml"/><Relationship Id="rId187" Type="http://schemas.openxmlformats.org/officeDocument/2006/relationships/slide" Target="slides/slide134.xml"/><Relationship Id="rId1" Type="http://schemas.openxmlformats.org/officeDocument/2006/relationships/slideMaster" Target="slideMasters/slideMaster1.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61.xml"/><Relationship Id="rId60" Type="http://schemas.openxmlformats.org/officeDocument/2006/relationships/slide" Target="slides/slide7.xml"/><Relationship Id="rId81" Type="http://schemas.openxmlformats.org/officeDocument/2006/relationships/slide" Target="slides/slide28.xml"/><Relationship Id="rId135" Type="http://schemas.openxmlformats.org/officeDocument/2006/relationships/slide" Target="slides/slide82.xml"/><Relationship Id="rId156" Type="http://schemas.openxmlformats.org/officeDocument/2006/relationships/slide" Target="slides/slide103.xml"/><Relationship Id="rId177" Type="http://schemas.openxmlformats.org/officeDocument/2006/relationships/slide" Target="slides/slide124.xml"/><Relationship Id="rId198" Type="http://schemas.openxmlformats.org/officeDocument/2006/relationships/slide" Target="slides/slide145.xml"/><Relationship Id="rId202" Type="http://schemas.openxmlformats.org/officeDocument/2006/relationships/slide" Target="slides/slide149.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50" Type="http://schemas.openxmlformats.org/officeDocument/2006/relationships/slideMaster" Target="slideMasters/slideMaster50.xml"/><Relationship Id="rId104" Type="http://schemas.openxmlformats.org/officeDocument/2006/relationships/slide" Target="slides/slide51.xml"/><Relationship Id="rId125" Type="http://schemas.openxmlformats.org/officeDocument/2006/relationships/slide" Target="slides/slide72.xml"/><Relationship Id="rId146" Type="http://schemas.openxmlformats.org/officeDocument/2006/relationships/slide" Target="slides/slide93.xml"/><Relationship Id="rId167" Type="http://schemas.openxmlformats.org/officeDocument/2006/relationships/slide" Target="slides/slide114.xml"/><Relationship Id="rId188" Type="http://schemas.openxmlformats.org/officeDocument/2006/relationships/slide" Target="slides/slide135.xml"/><Relationship Id="rId71" Type="http://schemas.openxmlformats.org/officeDocument/2006/relationships/slide" Target="slides/slide18.xml"/><Relationship Id="rId92" Type="http://schemas.openxmlformats.org/officeDocument/2006/relationships/slide" Target="slides/slide39.xml"/><Relationship Id="rId2" Type="http://schemas.openxmlformats.org/officeDocument/2006/relationships/slideMaster" Target="slideMasters/slideMaster2.xml"/><Relationship Id="rId29" Type="http://schemas.openxmlformats.org/officeDocument/2006/relationships/slideMaster" Target="slideMasters/slideMaster2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22" name="Rectangle 2"/>
          <p:cNvSpPr>
            <a:spLocks noGrp="1" noChangeArrowheads="1"/>
          </p:cNvSpPr>
          <p:nvPr>
            <p:ph type="hdr" sz="quarter"/>
          </p:nvPr>
        </p:nvSpPr>
        <p:spPr bwMode="auto">
          <a:xfrm>
            <a:off x="0" y="0"/>
            <a:ext cx="2943225"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ea typeface="ＭＳ Ｐゴシック" charset="-128"/>
                <a:cs typeface="ＭＳ Ｐゴシック" charset="-128"/>
              </a:defRPr>
            </a:lvl1pPr>
          </a:lstStyle>
          <a:p>
            <a:pPr>
              <a:defRPr/>
            </a:pPr>
            <a:endParaRPr lang="en-US" altLang="zh-CN"/>
          </a:p>
        </p:txBody>
      </p:sp>
      <p:sp>
        <p:nvSpPr>
          <p:cNvPr id="235523" name="Rectangle 3"/>
          <p:cNvSpPr>
            <a:spLocks noGrp="1" noChangeArrowheads="1"/>
          </p:cNvSpPr>
          <p:nvPr>
            <p:ph type="dt" sz="quarter" idx="1"/>
          </p:nvPr>
        </p:nvSpPr>
        <p:spPr bwMode="auto">
          <a:xfrm>
            <a:off x="3846513" y="0"/>
            <a:ext cx="2943225"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ea typeface="ＭＳ Ｐゴシック" charset="-128"/>
                <a:cs typeface="ＭＳ Ｐゴシック" charset="-128"/>
              </a:defRPr>
            </a:lvl1pPr>
          </a:lstStyle>
          <a:p>
            <a:pPr>
              <a:defRPr/>
            </a:pPr>
            <a:endParaRPr lang="en-US" altLang="zh-CN"/>
          </a:p>
        </p:txBody>
      </p:sp>
      <p:sp>
        <p:nvSpPr>
          <p:cNvPr id="235524" name="Rectangle 4"/>
          <p:cNvSpPr>
            <a:spLocks noGrp="1" noChangeArrowheads="1"/>
          </p:cNvSpPr>
          <p:nvPr>
            <p:ph type="ftr" sz="quarter" idx="2"/>
          </p:nvPr>
        </p:nvSpPr>
        <p:spPr bwMode="auto">
          <a:xfrm>
            <a:off x="0" y="9423400"/>
            <a:ext cx="2943225"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a typeface="ＭＳ Ｐゴシック" charset="-128"/>
                <a:cs typeface="ＭＳ Ｐゴシック" charset="-128"/>
              </a:defRPr>
            </a:lvl1pPr>
          </a:lstStyle>
          <a:p>
            <a:pPr>
              <a:defRPr/>
            </a:pPr>
            <a:endParaRPr lang="en-US" altLang="zh-CN"/>
          </a:p>
        </p:txBody>
      </p:sp>
      <p:sp>
        <p:nvSpPr>
          <p:cNvPr id="235525" name="Rectangle 5"/>
          <p:cNvSpPr>
            <a:spLocks noGrp="1" noChangeArrowheads="1"/>
          </p:cNvSpPr>
          <p:nvPr>
            <p:ph type="sldNum" sz="quarter" idx="3"/>
          </p:nvPr>
        </p:nvSpPr>
        <p:spPr bwMode="auto">
          <a:xfrm>
            <a:off x="3846513" y="9423400"/>
            <a:ext cx="2943225"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E1A1F3E4-D3F9-2B40-8FE8-348A085D4097}" type="slidenum">
              <a:rPr lang="en-US" altLang="zh-CN"/>
              <a:pPr>
                <a:defRPr/>
              </a:pPr>
              <a:t>‹#›</a:t>
            </a:fld>
            <a:endParaRPr lang="en-US" altLang="zh-CN"/>
          </a:p>
        </p:txBody>
      </p:sp>
    </p:spTree>
    <p:extLst>
      <p:ext uri="{BB962C8B-B14F-4D97-AF65-F5344CB8AC3E}">
        <p14:creationId xmlns:p14="http://schemas.microsoft.com/office/powerpoint/2010/main" val="34568890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43225" cy="4968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ea typeface="ＭＳ Ｐゴシック" charset="-128"/>
                <a:cs typeface="ＭＳ Ｐゴシック" charset="-128"/>
              </a:defRPr>
            </a:lvl1pPr>
          </a:lstStyle>
          <a:p>
            <a:pPr>
              <a:defRPr/>
            </a:pPr>
            <a:endParaRPr lang="en-US" altLang="zh-CN"/>
          </a:p>
        </p:txBody>
      </p:sp>
      <p:sp>
        <p:nvSpPr>
          <p:cNvPr id="5123" name="Rectangle 3"/>
          <p:cNvSpPr>
            <a:spLocks noGrp="1" noChangeArrowheads="1"/>
          </p:cNvSpPr>
          <p:nvPr>
            <p:ph type="dt" idx="1"/>
          </p:nvPr>
        </p:nvSpPr>
        <p:spPr bwMode="auto">
          <a:xfrm>
            <a:off x="3848100" y="0"/>
            <a:ext cx="2943225" cy="4968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ea typeface="ＭＳ Ｐゴシック" charset="-128"/>
                <a:cs typeface="ＭＳ Ｐゴシック" charset="-128"/>
              </a:defRPr>
            </a:lvl1pPr>
          </a:lstStyle>
          <a:p>
            <a:pPr>
              <a:defRPr/>
            </a:pPr>
            <a:endParaRPr lang="en-US" altLang="zh-CN"/>
          </a:p>
        </p:txBody>
      </p:sp>
      <p:sp>
        <p:nvSpPr>
          <p:cNvPr id="70660" name="Rectangle 4"/>
          <p:cNvSpPr>
            <a:spLocks noGrp="1" noRot="1" noChangeAspect="1" noChangeArrowheads="1" noTextEdit="1"/>
          </p:cNvSpPr>
          <p:nvPr>
            <p:ph type="sldImg" idx="2"/>
          </p:nvPr>
        </p:nvSpPr>
        <p:spPr bwMode="auto">
          <a:xfrm>
            <a:off x="915988" y="744538"/>
            <a:ext cx="4960937" cy="37211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125" name="Rectangle 5"/>
          <p:cNvSpPr>
            <a:spLocks noGrp="1" noChangeArrowheads="1"/>
          </p:cNvSpPr>
          <p:nvPr>
            <p:ph type="body" sz="quarter" idx="3"/>
          </p:nvPr>
        </p:nvSpPr>
        <p:spPr bwMode="auto">
          <a:xfrm>
            <a:off x="904875" y="4713288"/>
            <a:ext cx="4981575" cy="4464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CN" noProof="0"/>
              <a:t>Click to edit Master text styles</a:t>
            </a:r>
          </a:p>
          <a:p>
            <a:pPr lvl="0"/>
            <a:r>
              <a:rPr lang="en-US" altLang="zh-CN" noProof="0"/>
              <a:t>Second level</a:t>
            </a:r>
          </a:p>
          <a:p>
            <a:pPr lvl="0"/>
            <a:r>
              <a:rPr lang="en-US" altLang="zh-CN" noProof="0"/>
              <a:t>Third level</a:t>
            </a:r>
          </a:p>
          <a:p>
            <a:pPr lvl="0"/>
            <a:r>
              <a:rPr lang="en-US" altLang="zh-CN" noProof="0"/>
              <a:t>Fourth level</a:t>
            </a:r>
          </a:p>
          <a:p>
            <a:pPr lvl="0"/>
            <a:r>
              <a:rPr lang="en-US" altLang="zh-CN" noProof="0"/>
              <a:t>Fifth level</a:t>
            </a:r>
          </a:p>
        </p:txBody>
      </p:sp>
      <p:sp>
        <p:nvSpPr>
          <p:cNvPr id="5126" name="Rectangle 6"/>
          <p:cNvSpPr>
            <a:spLocks noGrp="1" noChangeArrowheads="1"/>
          </p:cNvSpPr>
          <p:nvPr>
            <p:ph type="ftr" sz="quarter" idx="4"/>
          </p:nvPr>
        </p:nvSpPr>
        <p:spPr bwMode="auto">
          <a:xfrm>
            <a:off x="0" y="9426575"/>
            <a:ext cx="2943225" cy="4953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ea typeface="ＭＳ Ｐゴシック" charset="-128"/>
                <a:cs typeface="ＭＳ Ｐゴシック" charset="-128"/>
              </a:defRPr>
            </a:lvl1pPr>
          </a:lstStyle>
          <a:p>
            <a:pPr>
              <a:defRPr/>
            </a:pPr>
            <a:endParaRPr lang="en-US" altLang="zh-CN"/>
          </a:p>
        </p:txBody>
      </p:sp>
      <p:sp>
        <p:nvSpPr>
          <p:cNvPr id="5127" name="Rectangle 7"/>
          <p:cNvSpPr>
            <a:spLocks noGrp="1" noChangeArrowheads="1"/>
          </p:cNvSpPr>
          <p:nvPr>
            <p:ph type="sldNum" sz="quarter" idx="5"/>
          </p:nvPr>
        </p:nvSpPr>
        <p:spPr bwMode="auto">
          <a:xfrm>
            <a:off x="3848100" y="9426575"/>
            <a:ext cx="2943225" cy="4953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pPr>
              <a:defRPr/>
            </a:pPr>
            <a:fld id="{2A60F708-7CC2-E045-82A4-649AD8136A35}" type="slidenum">
              <a:rPr lang="en-US" altLang="zh-CN"/>
              <a:pPr>
                <a:defRPr/>
              </a:pPr>
              <a:t>‹#›</a:t>
            </a:fld>
            <a:endParaRPr lang="en-US" altLang="zh-CN"/>
          </a:p>
        </p:txBody>
      </p:sp>
    </p:spTree>
    <p:extLst>
      <p:ext uri="{BB962C8B-B14F-4D97-AF65-F5344CB8AC3E}">
        <p14:creationId xmlns:p14="http://schemas.microsoft.com/office/powerpoint/2010/main" val="82285089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742950" indent="-28575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1143000" indent="-228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600200" indent="-228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2057400" indent="-228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7750842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136888972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itchFamily="-112" charset="0"/>
                <a:ea typeface="ＭＳ Ｐゴシック" charset="-128"/>
                <a:cs typeface="ＭＳ Ｐゴシック" charset="-128"/>
              </a:rPr>
              <a:t>[As Master, he is the boss of every believer’s life.]</a:t>
            </a:r>
            <a:endParaRPr lang="en-SG" sz="1200" kern="1200" dirty="0">
              <a:solidFill>
                <a:schemeClr val="tx1"/>
              </a:solidFill>
              <a:effectLst/>
              <a:latin typeface="Arial" pitchFamily="-112" charset="0"/>
              <a:ea typeface="ＭＳ Ｐゴシック" charset="-128"/>
              <a:cs typeface="ＭＳ Ｐゴシック" charset="-128"/>
            </a:endParaRPr>
          </a:p>
          <a:p>
            <a:r>
              <a:rPr lang="en-US" dirty="0">
                <a:cs typeface="ＭＳ Ｐゴシック" charset="0"/>
              </a:rPr>
              <a:t>As a Christian, do you recognize Christ’s authority over you?</a:t>
            </a:r>
          </a:p>
          <a:p>
            <a:r>
              <a:rPr lang="en-US" dirty="0">
                <a:cs typeface="ＭＳ Ｐゴシック" charset="0"/>
              </a:rPr>
              <a:t>—Why do you do what you do in terms of your life work? </a:t>
            </a:r>
          </a:p>
          <a:p>
            <a:r>
              <a:rPr lang="en-US" dirty="0">
                <a:cs typeface="ＭＳ Ｐゴシック" charset="0"/>
              </a:rPr>
              <a:t>—How did you make that decision?</a:t>
            </a:r>
          </a:p>
          <a:p>
            <a:r>
              <a:rPr lang="en-US" dirty="0">
                <a:cs typeface="ＭＳ Ｐゴシック" charset="0"/>
              </a:rPr>
              <a:t>—What area of your life right now should you submit to his authority?</a:t>
            </a:r>
          </a:p>
          <a:p>
            <a:r>
              <a:rPr lang="en-US" altLang="zh-CN" dirty="0">
                <a:solidFill>
                  <a:srgbClr val="0E0E0E"/>
                </a:solidFill>
                <a:effectLst/>
                <a:latin typeface=".AppleSystemUIFont"/>
              </a:rPr>
              <a:t>【</a:t>
            </a:r>
            <a:r>
              <a:rPr lang="zh-CN" altLang="en-US" dirty="0">
                <a:solidFill>
                  <a:srgbClr val="0E0E0E"/>
                </a:solidFill>
                <a:effectLst/>
                <a:latin typeface=".AppleSystemUIFont"/>
              </a:rPr>
              <a:t>作为主，祂是每一个信徒生命的主人。</a:t>
            </a:r>
            <a:r>
              <a:rPr lang="en-US" altLang="zh-CN" dirty="0">
                <a:solidFill>
                  <a:srgbClr val="0E0E0E"/>
                </a:solidFill>
                <a:effectLst/>
                <a:latin typeface=".AppleSystemUIFont"/>
              </a:rPr>
              <a:t>】</a:t>
            </a:r>
          </a:p>
          <a:p>
            <a:r>
              <a:rPr lang="zh-CN" altLang="en-US" dirty="0">
                <a:solidFill>
                  <a:srgbClr val="0E0E0E"/>
                </a:solidFill>
                <a:effectLst/>
                <a:latin typeface=".AppleSystemUIFont"/>
              </a:rPr>
              <a:t>作为一名基督徒，你是否承认基督对你的</a:t>
            </a:r>
            <a:r>
              <a:rPr lang="zh-CN" altLang="en-US" b="1" dirty="0">
                <a:solidFill>
                  <a:srgbClr val="0E0E0E"/>
                </a:solidFill>
                <a:effectLst/>
                <a:latin typeface=".AppleSystemUIFont"/>
              </a:rPr>
              <a:t>权柄</a:t>
            </a:r>
            <a:r>
              <a:rPr lang="zh-CN" altLang="en-US" dirty="0">
                <a:solidFill>
                  <a:srgbClr val="0E0E0E"/>
                </a:solidFill>
                <a:effectLst/>
                <a:latin typeface=".AppleSystemUIFont"/>
              </a:rPr>
              <a:t>？</a:t>
            </a:r>
          </a:p>
          <a:p>
            <a:r>
              <a:rPr lang="en-US" altLang="zh-CN" dirty="0">
                <a:solidFill>
                  <a:srgbClr val="0E0E0E"/>
                </a:solidFill>
                <a:effectLst/>
                <a:latin typeface=".AppleSystemUIFont"/>
              </a:rPr>
              <a:t>• </a:t>
            </a:r>
            <a:r>
              <a:rPr lang="zh-CN" altLang="en-US" dirty="0">
                <a:solidFill>
                  <a:srgbClr val="0E0E0E"/>
                </a:solidFill>
                <a:effectLst/>
                <a:latin typeface=".AppleSystemUIFont"/>
              </a:rPr>
              <a:t>在你的工作和生活中，你为什么做你所做的事情？</a:t>
            </a:r>
          </a:p>
          <a:p>
            <a:r>
              <a:rPr lang="en-US" altLang="zh-CN" dirty="0">
                <a:solidFill>
                  <a:srgbClr val="0E0E0E"/>
                </a:solidFill>
                <a:effectLst/>
                <a:latin typeface=".AppleSystemUIFont"/>
              </a:rPr>
              <a:t>• </a:t>
            </a:r>
            <a:r>
              <a:rPr lang="zh-CN" altLang="en-US" dirty="0">
                <a:solidFill>
                  <a:srgbClr val="0E0E0E"/>
                </a:solidFill>
                <a:effectLst/>
                <a:latin typeface=".AppleSystemUIFont"/>
              </a:rPr>
              <a:t>你是如何做出那个决定的？</a:t>
            </a:r>
          </a:p>
          <a:p>
            <a:r>
              <a:rPr lang="en-US" altLang="zh-CN" dirty="0">
                <a:solidFill>
                  <a:srgbClr val="0E0E0E"/>
                </a:solidFill>
                <a:effectLst/>
                <a:latin typeface=".AppleSystemUIFont"/>
              </a:rPr>
              <a:t>• </a:t>
            </a:r>
            <a:r>
              <a:rPr lang="zh-CN" altLang="en-US" dirty="0">
                <a:solidFill>
                  <a:srgbClr val="0E0E0E"/>
                </a:solidFill>
                <a:effectLst/>
                <a:latin typeface=".AppleSystemUIFont"/>
              </a:rPr>
              <a:t>在你现在的生活中，有哪些领域需要</a:t>
            </a:r>
            <a:r>
              <a:rPr lang="zh-CN" altLang="en-US" b="1" dirty="0">
                <a:solidFill>
                  <a:srgbClr val="0E0E0E"/>
                </a:solidFill>
                <a:effectLst/>
                <a:latin typeface=".AppleSystemUIFont"/>
              </a:rPr>
              <a:t>顺服祂的权柄</a:t>
            </a:r>
            <a:r>
              <a:rPr lang="zh-CN" altLang="en-US" dirty="0">
                <a:solidFill>
                  <a:srgbClr val="0E0E0E"/>
                </a:solidFill>
                <a:effectLst/>
                <a:latin typeface=".AppleSystemUIFont"/>
              </a:rPr>
              <a:t>？</a:t>
            </a:r>
          </a:p>
          <a:p>
            <a:endParaRPr lang="en-US" dirty="0">
              <a:cs typeface="ＭＳ Ｐゴシック" charset="0"/>
            </a:endParaRPr>
          </a:p>
        </p:txBody>
      </p:sp>
    </p:spTree>
    <p:extLst>
      <p:ext uri="{BB962C8B-B14F-4D97-AF65-F5344CB8AC3E}">
        <p14:creationId xmlns:p14="http://schemas.microsoft.com/office/powerpoint/2010/main" val="414516684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itchFamily="-112" charset="0"/>
                <a:ea typeface="ＭＳ Ｐゴシック" charset="-128"/>
                <a:cs typeface="ＭＳ Ｐゴシック" charset="-128"/>
              </a:rPr>
              <a:t>[He lived up to his name and proved he could save us by rising from the grave.]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SG" sz="1200" kern="1200" dirty="0">
                <a:solidFill>
                  <a:schemeClr val="tx1"/>
                </a:solidFill>
                <a:effectLst/>
                <a:latin typeface="Arial" pitchFamily="-112" charset="0"/>
                <a:ea typeface="ＭＳ Ｐゴシック" charset="-128"/>
                <a:cs typeface="ＭＳ Ｐゴシック" charset="-128"/>
              </a:rPr>
              <a:t>What impact does Christ’s resurrection have on you personally?</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SG" sz="1200" kern="1200" dirty="0">
                <a:solidFill>
                  <a:schemeClr val="tx1"/>
                </a:solidFill>
                <a:effectLst/>
                <a:latin typeface="Arial" pitchFamily="-112" charset="0"/>
                <a:ea typeface="ＭＳ Ｐゴシック" charset="-128"/>
                <a:cs typeface="ＭＳ Ｐゴシック" charset="-128"/>
              </a:rPr>
              <a:t>—Do you believe Jesus really came back from the dead?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SG" sz="1200" kern="1200" dirty="0">
                <a:solidFill>
                  <a:schemeClr val="tx1"/>
                </a:solidFill>
                <a:effectLst/>
                <a:latin typeface="Arial" pitchFamily="-112" charset="0"/>
                <a:ea typeface="ＭＳ Ｐゴシック" charset="-128"/>
                <a:cs typeface="ＭＳ Ｐゴシック" charset="-128"/>
              </a:rPr>
              <a:t>—Have you ever sincerely studied the resurrection?</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SG" sz="1200" kern="1200" dirty="0">
                <a:solidFill>
                  <a:schemeClr val="tx1"/>
                </a:solidFill>
                <a:effectLst/>
                <a:latin typeface="Arial" pitchFamily="-112" charset="0"/>
                <a:ea typeface="ＭＳ Ｐゴシック" charset="-128"/>
                <a:cs typeface="ＭＳ Ｐゴシック" charset="-128"/>
              </a:rPr>
              <a:t>—Are you one of those disciples noted in Matthew 28:19?</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SG" sz="1200" kern="1200" dirty="0">
                <a:solidFill>
                  <a:schemeClr val="tx1"/>
                </a:solidFill>
                <a:effectLst/>
                <a:latin typeface="Arial" pitchFamily="-112" charset="0"/>
                <a:ea typeface="ＭＳ Ｐゴシック" charset="-128"/>
                <a:cs typeface="ＭＳ Ｐゴシック" charset="-128"/>
              </a:rPr>
              <a:t>—How can you better make disciples? Who should you disciple?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SG" sz="1200" kern="1200" dirty="0">
              <a:solidFill>
                <a:schemeClr val="tx1"/>
              </a:solidFill>
              <a:effectLst/>
              <a:latin typeface="Arial" pitchFamily="-112" charset="0"/>
              <a:ea typeface="ＭＳ Ｐゴシック" charset="-128"/>
              <a:cs typeface="ＭＳ Ｐゴシック" charset="-128"/>
            </a:endParaRPr>
          </a:p>
          <a:p>
            <a:r>
              <a:rPr lang="en-US" altLang="zh-CN" dirty="0">
                <a:solidFill>
                  <a:srgbClr val="0E0E0E"/>
                </a:solidFill>
                <a:effectLst/>
                <a:latin typeface=".AppleSystemUIFont"/>
              </a:rPr>
              <a:t>【</a:t>
            </a:r>
            <a:r>
              <a:rPr lang="zh-CN" altLang="en-US" dirty="0">
                <a:solidFill>
                  <a:srgbClr val="0E0E0E"/>
                </a:solidFill>
                <a:effectLst/>
                <a:latin typeface=".AppleSystemUIFont"/>
              </a:rPr>
              <a:t>祂实现了祂的名字所承载的意义，并通过从坟墓中复活证明了祂能拯救我们。</a:t>
            </a:r>
            <a:r>
              <a:rPr lang="en-US" altLang="zh-CN" dirty="0">
                <a:solidFill>
                  <a:srgbClr val="0E0E0E"/>
                </a:solidFill>
                <a:effectLst/>
                <a:latin typeface=".AppleSystemUIFont"/>
              </a:rPr>
              <a:t>】</a:t>
            </a:r>
          </a:p>
          <a:p>
            <a:r>
              <a:rPr lang="zh-CN" altLang="en-US" dirty="0">
                <a:solidFill>
                  <a:srgbClr val="0E0E0E"/>
                </a:solidFill>
                <a:effectLst/>
                <a:latin typeface=".AppleSystemUIFont"/>
              </a:rPr>
              <a:t>基督的复活对你个人有什么影响？</a:t>
            </a:r>
          </a:p>
          <a:p>
            <a:r>
              <a:rPr lang="en-US" altLang="zh-CN" dirty="0">
                <a:solidFill>
                  <a:srgbClr val="0E0E0E"/>
                </a:solidFill>
                <a:effectLst/>
                <a:latin typeface=".AppleSystemUIFont"/>
              </a:rPr>
              <a:t>• </a:t>
            </a:r>
            <a:r>
              <a:rPr lang="zh-CN" altLang="en-US" dirty="0">
                <a:solidFill>
                  <a:srgbClr val="0E0E0E"/>
                </a:solidFill>
                <a:effectLst/>
                <a:latin typeface=".AppleSystemUIFont"/>
              </a:rPr>
              <a:t>你相信耶稣真的从死里复活了吗？</a:t>
            </a:r>
          </a:p>
          <a:p>
            <a:r>
              <a:rPr lang="en-US" altLang="zh-CN" dirty="0">
                <a:solidFill>
                  <a:srgbClr val="0E0E0E"/>
                </a:solidFill>
                <a:effectLst/>
                <a:latin typeface=".AppleSystemUIFont"/>
              </a:rPr>
              <a:t>• </a:t>
            </a:r>
            <a:r>
              <a:rPr lang="zh-CN" altLang="en-US" dirty="0">
                <a:solidFill>
                  <a:srgbClr val="0E0E0E"/>
                </a:solidFill>
                <a:effectLst/>
                <a:latin typeface=".AppleSystemUIFont"/>
              </a:rPr>
              <a:t>你是否曾认真地研究过复活的意义？</a:t>
            </a:r>
          </a:p>
          <a:p>
            <a:r>
              <a:rPr lang="en-US" altLang="zh-CN" dirty="0">
                <a:solidFill>
                  <a:srgbClr val="0E0E0E"/>
                </a:solidFill>
                <a:effectLst/>
                <a:latin typeface=".AppleSystemUIFont"/>
              </a:rPr>
              <a:t>• </a:t>
            </a:r>
            <a:r>
              <a:rPr lang="zh-CN" altLang="en-US" dirty="0">
                <a:solidFill>
                  <a:srgbClr val="0E0E0E"/>
                </a:solidFill>
                <a:effectLst/>
                <a:latin typeface=".AppleSystemUIFont"/>
              </a:rPr>
              <a:t>你是</a:t>
            </a:r>
            <a:r>
              <a:rPr lang="zh-CN" altLang="en-US" b="1" dirty="0">
                <a:solidFill>
                  <a:srgbClr val="0E0E0E"/>
                </a:solidFill>
                <a:effectLst/>
                <a:latin typeface=".AppleSystemUIFont"/>
              </a:rPr>
              <a:t>马太福音 </a:t>
            </a:r>
            <a:r>
              <a:rPr lang="en-US" altLang="zh-CN" b="1" dirty="0">
                <a:solidFill>
                  <a:srgbClr val="0E0E0E"/>
                </a:solidFill>
                <a:effectLst/>
                <a:latin typeface=".AppleSystemUIFont"/>
              </a:rPr>
              <a:t>28:19</a:t>
            </a:r>
            <a:r>
              <a:rPr lang="zh-CN" altLang="en-US" dirty="0">
                <a:solidFill>
                  <a:srgbClr val="0E0E0E"/>
                </a:solidFill>
                <a:effectLst/>
                <a:latin typeface=".AppleSystemUIFont"/>
              </a:rPr>
              <a:t>中提到的门徒之一吗？</a:t>
            </a:r>
          </a:p>
          <a:p>
            <a:r>
              <a:rPr lang="en-US" altLang="zh-CN" dirty="0">
                <a:solidFill>
                  <a:srgbClr val="0E0E0E"/>
                </a:solidFill>
                <a:effectLst/>
                <a:latin typeface=".AppleSystemUIFont"/>
              </a:rPr>
              <a:t>• </a:t>
            </a:r>
            <a:r>
              <a:rPr lang="zh-CN" altLang="en-US" dirty="0">
                <a:solidFill>
                  <a:srgbClr val="0E0E0E"/>
                </a:solidFill>
                <a:effectLst/>
                <a:latin typeface=".AppleSystemUIFont"/>
              </a:rPr>
              <a:t>你如何能更好地使人成为门徒？你应该带领谁成为门徒？</a:t>
            </a:r>
          </a:p>
          <a:p>
            <a:endParaRPr lang="en-US" dirty="0">
              <a:cs typeface="ＭＳ Ｐゴシック" charset="0"/>
            </a:endParaRPr>
          </a:p>
        </p:txBody>
      </p:sp>
    </p:spTree>
    <p:extLst>
      <p:ext uri="{BB962C8B-B14F-4D97-AF65-F5344CB8AC3E}">
        <p14:creationId xmlns:p14="http://schemas.microsoft.com/office/powerpoint/2010/main" val="272254627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50338898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73732632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70862341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05842837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09541426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420885858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A60F708-7CC2-E045-82A4-649AD8136A35}" type="slidenum">
              <a:rPr kumimoji="0" lang="en-US" altLang="zh-CN"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137</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00153348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0122D81-8356-2A40-9BDA-336746041A7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49858" name="Rectangle 2"/>
          <p:cNvSpPr>
            <a:spLocks noGrp="1" noRot="1" noChangeAspect="1" noChangeArrowheads="1" noTextEdit="1"/>
          </p:cNvSpPr>
          <p:nvPr>
            <p:ph type="sldImg"/>
          </p:nvPr>
        </p:nvSpPr>
        <p:spPr>
          <a:ln/>
        </p:spPr>
      </p:sp>
      <p:sp>
        <p:nvSpPr>
          <p:cNvPr id="2498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zh-TW" altLang="en-US" dirty="0">
                <a:latin typeface="Arial" charset="0"/>
                <a:ea typeface="ＭＳ Ｐゴシック" charset="0"/>
                <a:cs typeface="ＭＳ Ｐゴシック" charset="0"/>
              </a:rPr>
              <a:t>基督拥有一切权柄，但他将一些权力扩展到了我们当下的人。 这里看起来似乎有四个命令，但是“</a:t>
            </a:r>
            <a:r>
              <a:rPr lang="en-US" altLang="zh-TW" dirty="0">
                <a:latin typeface="Arial" charset="0"/>
                <a:ea typeface="ＭＳ Ｐゴシック" charset="0"/>
                <a:cs typeface="ＭＳ Ｐゴシック" charset="0"/>
              </a:rPr>
              <a:t>make disciples”</a:t>
            </a:r>
            <a:r>
              <a:rPr lang="zh-TW" altLang="en-US" dirty="0">
                <a:latin typeface="Arial" charset="0"/>
                <a:ea typeface="ＭＳ Ｐゴシック" charset="0"/>
                <a:cs typeface="ＭＳ Ｐゴシック" charset="0"/>
              </a:rPr>
              <a:t>是这里唯一的命令。 我们也遵守三个分词：去，施洗和教学。</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1658293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zh-TW" altLang="en-US" sz="1200" kern="1200" dirty="0">
                <a:solidFill>
                  <a:schemeClr val="tx1"/>
                </a:solidFill>
                <a:effectLst/>
                <a:latin typeface="Arial" pitchFamily="-112" charset="0"/>
                <a:ea typeface="ＭＳ Ｐゴシック" charset="-128"/>
                <a:cs typeface="ＭＳ Ｐゴシック" charset="-128"/>
              </a:rPr>
              <a:t>自然的反应是为他服务。</a:t>
            </a:r>
            <a:endParaRPr lang="en-US" dirty="0">
              <a:cs typeface="ＭＳ Ｐゴシック" charset="0"/>
            </a:endParaRPr>
          </a:p>
        </p:txBody>
      </p:sp>
    </p:spTree>
    <p:extLst>
      <p:ext uri="{BB962C8B-B14F-4D97-AF65-F5344CB8AC3E}">
        <p14:creationId xmlns:p14="http://schemas.microsoft.com/office/powerpoint/2010/main" val="381750807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0122D81-8356-2A40-9BDA-336746041A7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49858" name="Rectangle 2"/>
          <p:cNvSpPr>
            <a:spLocks noGrp="1" noRot="1" noChangeAspect="1" noChangeArrowheads="1" noTextEdit="1"/>
          </p:cNvSpPr>
          <p:nvPr>
            <p:ph type="sldImg"/>
          </p:nvPr>
        </p:nvSpPr>
        <p:spPr>
          <a:ln/>
        </p:spPr>
      </p:sp>
      <p:sp>
        <p:nvSpPr>
          <p:cNvPr id="2498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zh-TW" altLang="en-US" dirty="0">
                <a:latin typeface="Arial" charset="0"/>
                <a:ea typeface="ＭＳ Ｐゴシック" charset="0"/>
                <a:cs typeface="ＭＳ Ｐゴシック" charset="0"/>
              </a:rPr>
              <a:t>大多数教会都强调第三栏，只考虑教导为门徒</a:t>
            </a:r>
            <a:r>
              <a:rPr lang="en-US" altLang="zh-TW" dirty="0">
                <a:latin typeface="Arial" charset="0"/>
                <a:ea typeface="ＭＳ Ｐゴシック" charset="0"/>
                <a:cs typeface="ＭＳ Ｐゴシック" charset="0"/>
              </a:rPr>
              <a:t>; </a:t>
            </a:r>
            <a:r>
              <a:rPr lang="zh-TW" altLang="en-US" dirty="0">
                <a:latin typeface="Arial" charset="0"/>
                <a:ea typeface="ＭＳ Ｐゴシック" charset="0"/>
                <a:cs typeface="ＭＳ Ｐゴシック" charset="0"/>
              </a:rPr>
              <a:t>但是，它包括去教，施洗和教学。</a:t>
            </a:r>
          </a:p>
          <a:p>
            <a:pPr eaLnBrk="1" hangingPunct="1"/>
            <a:r>
              <a:rPr lang="zh-TW" altLang="en-US" dirty="0">
                <a:latin typeface="Arial" charset="0"/>
                <a:ea typeface="ＭＳ Ｐゴシック" charset="0"/>
                <a:cs typeface="ＭＳ Ｐゴシック" charset="0"/>
              </a:rPr>
              <a:t>在适当的专栏中列出教会的事工。 如果它不能列在其中一个之下，那么就消除那个事工。</a:t>
            </a:r>
          </a:p>
          <a:p>
            <a:pPr eaLnBrk="1" hangingPunct="1"/>
            <a:r>
              <a:rPr lang="zh-TW" altLang="en-US" dirty="0">
                <a:latin typeface="Arial" charset="0"/>
                <a:ea typeface="ＭＳ Ｐゴシック" charset="0"/>
                <a:cs typeface="ＭＳ Ｐゴシック" charset="0"/>
              </a:rPr>
              <a:t>你教会中三列中哪一列最弱？ 你能做些什么来加强这个薄弱环节？</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867673918"/>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altLang="zh-CN" dirty="0">
                <a:solidFill>
                  <a:srgbClr val="0E0E0E"/>
                </a:solidFill>
                <a:effectLst/>
                <a:latin typeface=".AppleSystemUIFont"/>
              </a:rPr>
              <a:t>【</a:t>
            </a:r>
            <a:r>
              <a:rPr lang="zh-CN" altLang="en-US" dirty="0">
                <a:solidFill>
                  <a:srgbClr val="0E0E0E"/>
                </a:solidFill>
                <a:effectLst/>
                <a:latin typeface=".AppleSystemUIFont"/>
              </a:rPr>
              <a:t>祂活出了祂名字的意义，并通过从坟墓中复活证明了祂能够拯救我们。</a:t>
            </a:r>
            <a:r>
              <a:rPr lang="en-US" altLang="zh-CN" dirty="0">
                <a:solidFill>
                  <a:srgbClr val="0E0E0E"/>
                </a:solidFill>
                <a:effectLst/>
                <a:latin typeface=".AppleSystemUIFont"/>
              </a:rPr>
              <a:t>】</a:t>
            </a:r>
          </a:p>
          <a:p>
            <a:br>
              <a:rPr lang="en-US" altLang="zh-CN" dirty="0">
                <a:solidFill>
                  <a:srgbClr val="0E0E0E"/>
                </a:solidFill>
                <a:effectLst/>
                <a:latin typeface=".AppleSystemUIFont"/>
              </a:rPr>
            </a:br>
            <a:endParaRPr lang="en-US" altLang="zh-CN" dirty="0">
              <a:solidFill>
                <a:srgbClr val="0E0E0E"/>
              </a:solidFill>
              <a:effectLst/>
              <a:latin typeface=".AppleSystemUIFont"/>
            </a:endParaRPr>
          </a:p>
          <a:p>
            <a:r>
              <a:rPr lang="zh-CN" altLang="en-US" b="1" dirty="0">
                <a:solidFill>
                  <a:srgbClr val="0E0E0E"/>
                </a:solidFill>
                <a:effectLst/>
                <a:latin typeface=".AppleSystemUIFont"/>
              </a:rPr>
              <a:t>“耶稣”这个名字是什么意思呢？</a:t>
            </a:r>
            <a:endParaRPr lang="zh-CN" altLang="en-US" dirty="0">
              <a:solidFill>
                <a:srgbClr val="0E0E0E"/>
              </a:solidFill>
              <a:effectLst/>
              <a:latin typeface=".AppleSystemUIFont"/>
            </a:endParaRPr>
          </a:p>
          <a:p>
            <a:r>
              <a:rPr lang="zh-CN" altLang="en-US" dirty="0">
                <a:solidFill>
                  <a:srgbClr val="0E0E0E"/>
                </a:solidFill>
                <a:effectLst/>
                <a:latin typeface=".AppleSystemUIFont"/>
              </a:rPr>
              <a:t>当天使向约瑟宣布耶稣即将降生时，天使说：“</a:t>
            </a:r>
            <a:r>
              <a:rPr lang="zh-CN" altLang="en-US" b="1" dirty="0">
                <a:solidFill>
                  <a:srgbClr val="0E0E0E"/>
                </a:solidFill>
                <a:effectLst/>
                <a:latin typeface=".AppleSystemUIFont"/>
              </a:rPr>
              <a:t>你要给他起名叫耶稣，因他要将自己的百姓从罪恶里救出来。</a:t>
            </a:r>
            <a:r>
              <a:rPr lang="zh-CN" altLang="en-US" dirty="0">
                <a:solidFill>
                  <a:srgbClr val="0E0E0E"/>
                </a:solidFill>
                <a:effectLst/>
                <a:latin typeface=".AppleSystemUIFont"/>
              </a:rPr>
              <a:t>”（</a:t>
            </a:r>
            <a:r>
              <a:rPr lang="zh-CN" altLang="en-US" b="1" dirty="0">
                <a:solidFill>
                  <a:srgbClr val="0E0E0E"/>
                </a:solidFill>
                <a:effectLst/>
                <a:latin typeface=".AppleSystemUIFont"/>
              </a:rPr>
              <a:t>马太福音 </a:t>
            </a:r>
            <a:r>
              <a:rPr lang="en-US" altLang="zh-CN" b="1" dirty="0">
                <a:solidFill>
                  <a:srgbClr val="0E0E0E"/>
                </a:solidFill>
                <a:effectLst/>
                <a:latin typeface=".AppleSystemUIFont"/>
              </a:rPr>
              <a:t>1:21</a:t>
            </a:r>
            <a:r>
              <a:rPr lang="zh-CN" altLang="en-US" dirty="0">
                <a:solidFill>
                  <a:srgbClr val="0E0E0E"/>
                </a:solidFill>
                <a:effectLst/>
                <a:latin typeface=".AppleSystemUIFont"/>
              </a:rPr>
              <a:t>）</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这节经文让许多人感到困惑。我们知道祂的名字是“耶稣”，但我们很难理解接下来的话“因他要</a:t>
            </a:r>
            <a:r>
              <a:rPr lang="en-US" altLang="zh-CN" dirty="0">
                <a:solidFill>
                  <a:srgbClr val="0E0E0E"/>
                </a:solidFill>
                <a:effectLst/>
                <a:latin typeface=".AppleSystemUIFont"/>
              </a:rPr>
              <a:t>……</a:t>
            </a:r>
            <a:r>
              <a:rPr lang="zh-CN" altLang="en-US" dirty="0">
                <a:solidFill>
                  <a:srgbClr val="0E0E0E"/>
                </a:solidFill>
                <a:effectLst/>
                <a:latin typeface=".AppleSystemUIFont"/>
              </a:rPr>
              <a:t>救”。</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实际上，这个关联是非常直接的。</a:t>
            </a:r>
          </a:p>
          <a:p>
            <a:r>
              <a:rPr lang="zh-CN" altLang="en-US" b="1" dirty="0">
                <a:solidFill>
                  <a:srgbClr val="0E0E0E"/>
                </a:solidFill>
                <a:effectLst/>
                <a:latin typeface=".AppleSystemUIFont"/>
              </a:rPr>
              <a:t>“耶稣”</a:t>
            </a:r>
            <a:r>
              <a:rPr lang="zh-CN" altLang="en-US" dirty="0">
                <a:solidFill>
                  <a:srgbClr val="0E0E0E"/>
                </a:solidFill>
                <a:effectLst/>
                <a:latin typeface=".AppleSystemUIFont"/>
              </a:rPr>
              <a:t> 的意思就是“</a:t>
            </a:r>
            <a:r>
              <a:rPr lang="zh-CN" altLang="en-US" b="1" dirty="0">
                <a:solidFill>
                  <a:srgbClr val="0E0E0E"/>
                </a:solidFill>
                <a:effectLst/>
                <a:latin typeface=".AppleSystemUIFont"/>
              </a:rPr>
              <a:t>救主</a:t>
            </a:r>
            <a:r>
              <a:rPr lang="zh-CN" altLang="en-US" dirty="0">
                <a:solidFill>
                  <a:srgbClr val="0E0E0E"/>
                </a:solidFill>
                <a:effectLst/>
                <a:latin typeface=".AppleSystemUIFont"/>
              </a:rPr>
              <a:t>”，所以这节经文的意思是：</a:t>
            </a:r>
          </a:p>
          <a:p>
            <a:r>
              <a:rPr lang="zh-CN" altLang="en-US" b="1" dirty="0">
                <a:solidFill>
                  <a:srgbClr val="0E0E0E"/>
                </a:solidFill>
                <a:effectLst/>
                <a:latin typeface=".AppleSystemUIFont"/>
              </a:rPr>
              <a:t>“你要给他起名叫救主，因为他要将自己的百姓从罪恶里救出来。”</a:t>
            </a:r>
            <a:endParaRPr lang="zh-CN" altLang="en-US" dirty="0">
              <a:solidFill>
                <a:srgbClr val="0E0E0E"/>
              </a:solidFill>
              <a:effectLst/>
              <a:latin typeface=".AppleSystemUIFont"/>
            </a:endParaRP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这样就通顺了！</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这个名字源于**“耶书亚”（</a:t>
            </a:r>
            <a:r>
              <a:rPr lang="en-US" altLang="zh-CN" dirty="0" err="1">
                <a:solidFill>
                  <a:srgbClr val="0E0E0E"/>
                </a:solidFill>
                <a:effectLst/>
                <a:latin typeface=".AppleSystemUIFont"/>
              </a:rPr>
              <a:t>Jeshua</a:t>
            </a:r>
            <a:r>
              <a:rPr lang="zh-CN" altLang="en-US" dirty="0">
                <a:solidFill>
                  <a:srgbClr val="0E0E0E"/>
                </a:solidFill>
                <a:effectLst/>
                <a:latin typeface=".AppleSystemUIFont"/>
              </a:rPr>
              <a:t>）</a:t>
            </a:r>
            <a:r>
              <a:rPr lang="zh-CN" altLang="en-US" b="1" dirty="0">
                <a:solidFill>
                  <a:srgbClr val="0E0E0E"/>
                </a:solidFill>
                <a:effectLst/>
                <a:latin typeface=".AppleSystemUIFont"/>
              </a:rPr>
              <a:t>，而“耶书亚”是</a:t>
            </a:r>
            <a:r>
              <a:rPr lang="zh-CN" altLang="en-US" dirty="0">
                <a:solidFill>
                  <a:srgbClr val="0E0E0E"/>
                </a:solidFill>
                <a:effectLst/>
                <a:latin typeface=".AppleSystemUIFont"/>
              </a:rPr>
              <a:t>“约书亚”（</a:t>
            </a:r>
            <a:r>
              <a:rPr lang="en-US" altLang="zh-CN" dirty="0">
                <a:solidFill>
                  <a:srgbClr val="0E0E0E"/>
                </a:solidFill>
                <a:effectLst/>
                <a:latin typeface=".AppleSystemUIFont"/>
              </a:rPr>
              <a:t>Joshua</a:t>
            </a:r>
            <a:r>
              <a:rPr lang="zh-CN" altLang="en-US" dirty="0">
                <a:solidFill>
                  <a:srgbClr val="0E0E0E"/>
                </a:solidFill>
                <a:effectLst/>
                <a:latin typeface=".AppleSystemUIFont"/>
              </a:rPr>
              <a:t>）**的晚期形式（</a:t>
            </a:r>
            <a:r>
              <a:rPr lang="en-US" altLang="zh-CN" dirty="0">
                <a:solidFill>
                  <a:srgbClr val="0E0E0E"/>
                </a:solidFill>
                <a:effectLst/>
                <a:latin typeface=".AppleSystemUIFont"/>
              </a:rPr>
              <a:t>BDAG 472</a:t>
            </a:r>
            <a:r>
              <a:rPr lang="zh-CN" altLang="en-US" dirty="0">
                <a:solidFill>
                  <a:srgbClr val="0E0E0E"/>
                </a:solidFill>
                <a:effectLst/>
                <a:latin typeface=".AppleSystemUIFont"/>
              </a:rPr>
              <a:t>）。</a:t>
            </a:r>
          </a:p>
          <a:p>
            <a:r>
              <a:rPr lang="zh-CN" altLang="en-US" dirty="0">
                <a:solidFill>
                  <a:srgbClr val="0E0E0E"/>
                </a:solidFill>
                <a:effectLst/>
                <a:latin typeface=".AppleSystemUIFont"/>
              </a:rPr>
              <a:t>正如约书亚将以色列人从迦南地的敌人手中解救出来一样，</a:t>
            </a:r>
            <a:r>
              <a:rPr lang="zh-CN" altLang="en-US" b="1" dirty="0">
                <a:solidFill>
                  <a:srgbClr val="0E0E0E"/>
                </a:solidFill>
                <a:effectLst/>
                <a:latin typeface=".AppleSystemUIFont"/>
              </a:rPr>
              <a:t>耶稣</a:t>
            </a:r>
            <a:r>
              <a:rPr lang="zh-CN" altLang="en-US" dirty="0">
                <a:solidFill>
                  <a:srgbClr val="0E0E0E"/>
                </a:solidFill>
                <a:effectLst/>
                <a:latin typeface=".AppleSystemUIFont"/>
              </a:rPr>
              <a:t> 将我们从罪中拯救出来。</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称祂为“耶稣”，指向祂后来在</a:t>
            </a:r>
            <a:r>
              <a:rPr lang="zh-CN" altLang="en-US" b="1" dirty="0">
                <a:solidFill>
                  <a:srgbClr val="0E0E0E"/>
                </a:solidFill>
                <a:effectLst/>
                <a:latin typeface=".AppleSystemUIFont"/>
              </a:rPr>
              <a:t>十字架上完成的救赎工作</a:t>
            </a:r>
            <a:r>
              <a:rPr lang="zh-CN" altLang="en-US" dirty="0">
                <a:solidFill>
                  <a:srgbClr val="0E0E0E"/>
                </a:solidFill>
                <a:effectLst/>
                <a:latin typeface=".AppleSystemUIFont"/>
              </a:rPr>
              <a:t>，使我们的罪得以赦免。</a:t>
            </a:r>
          </a:p>
          <a:p>
            <a:endParaRPr lang="en-US" dirty="0">
              <a:cs typeface="ＭＳ Ｐゴシック" charset="0"/>
            </a:endParaRPr>
          </a:p>
        </p:txBody>
      </p:sp>
    </p:spTree>
    <p:extLst>
      <p:ext uri="{BB962C8B-B14F-4D97-AF65-F5344CB8AC3E}">
        <p14:creationId xmlns:p14="http://schemas.microsoft.com/office/powerpoint/2010/main" val="2701765994"/>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21417096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tLang="zh-CN" dirty="0">
              <a:cs typeface="ＭＳ Ｐゴシック" charset="0"/>
            </a:endParaRPr>
          </a:p>
          <a:p>
            <a:r>
              <a:rPr lang="en-US" altLang="zh-CN" sz="1200" kern="1200" dirty="0">
                <a:solidFill>
                  <a:schemeClr val="tx1"/>
                </a:solidFill>
                <a:effectLst/>
                <a:latin typeface="Arial" pitchFamily="-112" charset="0"/>
                <a:ea typeface="ＭＳ Ｐゴシック" charset="-128"/>
                <a:cs typeface="ＭＳ Ｐゴシック" charset="-128"/>
              </a:rPr>
              <a:t>We need to understand what it means for our Jesus to be the Lord Jesus Christ.</a:t>
            </a:r>
            <a:r>
              <a:rPr lang="en-SG" altLang="zh-CN" dirty="0">
                <a:effectLst/>
              </a:rPr>
              <a:t> </a:t>
            </a:r>
          </a:p>
          <a:p>
            <a:r>
              <a:rPr lang="en-US" altLang="zh-CN" dirty="0">
                <a:cs typeface="ＭＳ Ｐゴシック" charset="0"/>
              </a:rPr>
              <a:t>Do you agree that the name of Jesus is the most dishonored in the world? Few people swear by the name of any other religious or political or other leader. </a:t>
            </a:r>
          </a:p>
          <a:p>
            <a:r>
              <a:rPr lang="en-US" altLang="zh-CN" dirty="0">
                <a:cs typeface="ＭＳ Ｐゴシック" charset="0"/>
              </a:rPr>
              <a:t>Even Christians don't often think much about the three main names of Jesus noted 60 times in the NT. </a:t>
            </a:r>
          </a:p>
          <a:p>
            <a:endParaRPr lang="en-US" altLang="zh-CN" dirty="0">
              <a:cs typeface="ＭＳ Ｐゴシック" charset="0"/>
            </a:endParaRPr>
          </a:p>
          <a:p>
            <a:r>
              <a:rPr lang="zh-CN" altLang="en-US" dirty="0">
                <a:solidFill>
                  <a:srgbClr val="0E0E0E"/>
                </a:solidFill>
                <a:effectLst/>
                <a:latin typeface=".AppleSystemUIFont"/>
              </a:rPr>
              <a:t>我们需要明白，</a:t>
            </a:r>
            <a:r>
              <a:rPr lang="zh-CN" altLang="en-US" b="1" dirty="0">
                <a:solidFill>
                  <a:srgbClr val="0E0E0E"/>
                </a:solidFill>
                <a:effectLst/>
                <a:latin typeface=".AppleSystemUIFont"/>
              </a:rPr>
              <a:t>耶稣是主耶稣基督</a:t>
            </a:r>
            <a:r>
              <a:rPr lang="zh-CN" altLang="en-US" dirty="0">
                <a:solidFill>
                  <a:srgbClr val="0E0E0E"/>
                </a:solidFill>
                <a:effectLst/>
                <a:latin typeface=".AppleSystemUIFont"/>
              </a:rPr>
              <a:t>意味着什么。</a:t>
            </a:r>
          </a:p>
          <a:p>
            <a:r>
              <a:rPr lang="zh-CN" altLang="en-US" dirty="0">
                <a:solidFill>
                  <a:srgbClr val="0E0E0E"/>
                </a:solidFill>
                <a:effectLst/>
                <a:latin typeface=".AppleSystemUIFont"/>
              </a:rPr>
              <a:t>你是否同意，耶稣的名字是世上最被轻慢的名字？很少有人用其他宗教、政治或其他领袖的名字发誓。</a:t>
            </a:r>
          </a:p>
          <a:p>
            <a:r>
              <a:rPr lang="zh-CN" altLang="en-US" dirty="0">
                <a:solidFill>
                  <a:srgbClr val="0E0E0E"/>
                </a:solidFill>
                <a:effectLst/>
                <a:latin typeface=".AppleSystemUIFont"/>
              </a:rPr>
              <a:t>即使是基督徒，也很少思考圣经新约中提到的</a:t>
            </a:r>
            <a:r>
              <a:rPr lang="zh-CN" altLang="en-US" b="1" dirty="0">
                <a:solidFill>
                  <a:srgbClr val="0E0E0E"/>
                </a:solidFill>
                <a:effectLst/>
                <a:latin typeface=".AppleSystemUIFont"/>
              </a:rPr>
              <a:t>耶稣的三个主要名字</a:t>
            </a:r>
            <a:r>
              <a:rPr lang="zh-CN" altLang="en-US" dirty="0">
                <a:solidFill>
                  <a:srgbClr val="0E0E0E"/>
                </a:solidFill>
                <a:effectLst/>
                <a:latin typeface=".AppleSystemUIFont"/>
              </a:rPr>
              <a:t>（共出现了</a:t>
            </a:r>
            <a:r>
              <a:rPr lang="en-US" altLang="zh-CN" dirty="0">
                <a:solidFill>
                  <a:srgbClr val="0E0E0E"/>
                </a:solidFill>
                <a:effectLst/>
                <a:latin typeface=".AppleSystemUIFont"/>
              </a:rPr>
              <a:t>60</a:t>
            </a:r>
            <a:r>
              <a:rPr lang="zh-CN" altLang="en-US" dirty="0">
                <a:solidFill>
                  <a:srgbClr val="0E0E0E"/>
                </a:solidFill>
                <a:effectLst/>
                <a:latin typeface=".AppleSystemUIFont"/>
              </a:rPr>
              <a:t>次）。</a:t>
            </a:r>
          </a:p>
          <a:p>
            <a:endParaRPr lang="en-US" altLang="zh-CN" dirty="0">
              <a:cs typeface="ＭＳ Ｐゴシック" charset="0"/>
            </a:endParaRPr>
          </a:p>
        </p:txBody>
      </p:sp>
    </p:spTree>
    <p:extLst>
      <p:ext uri="{BB962C8B-B14F-4D97-AF65-F5344CB8AC3E}">
        <p14:creationId xmlns:p14="http://schemas.microsoft.com/office/powerpoint/2010/main" val="37923173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a:p>
            <a:r>
              <a:rPr lang="en-US" sz="1200" kern="1200" dirty="0">
                <a:solidFill>
                  <a:schemeClr val="tx1"/>
                </a:solidFill>
                <a:effectLst/>
                <a:latin typeface="Arial" pitchFamily="-112" charset="0"/>
                <a:ea typeface="ＭＳ Ｐゴシック" charset="-128"/>
                <a:cs typeface="ＭＳ Ｐゴシック" charset="-128"/>
              </a:rPr>
              <a:t>[Jesus met every prophecy we should expect for him to prove he is King.]</a:t>
            </a:r>
            <a:endParaRPr lang="en-SG" sz="1200" kern="1200" dirty="0">
              <a:solidFill>
                <a:schemeClr val="tx1"/>
              </a:solidFill>
              <a:effectLst/>
              <a:latin typeface="Arial" pitchFamily="-112" charset="0"/>
              <a:ea typeface="ＭＳ Ｐゴシック" charset="-128"/>
              <a:cs typeface="ＭＳ Ｐゴシック" charset="-128"/>
            </a:endParaRPr>
          </a:p>
          <a:p>
            <a:r>
              <a:rPr lang="en-US" sz="1200" kern="1200" dirty="0">
                <a:solidFill>
                  <a:schemeClr val="tx1"/>
                </a:solidFill>
                <a:effectLst/>
                <a:latin typeface="Arial" pitchFamily="-112" charset="0"/>
                <a:ea typeface="ＭＳ Ｐゴシック" charset="-128"/>
                <a:cs typeface="ＭＳ Ｐゴシック" charset="-128"/>
              </a:rPr>
              <a:t>[Christ means Messiah-Ruler, for he fulfilled each part of his job description.]</a:t>
            </a:r>
            <a:endParaRPr lang="en-SG" sz="1200" kern="1200" dirty="0">
              <a:solidFill>
                <a:schemeClr val="tx1"/>
              </a:solidFill>
              <a:effectLst/>
              <a:latin typeface="Arial" pitchFamily="-112" charset="0"/>
              <a:ea typeface="ＭＳ Ｐゴシック" charset="-128"/>
              <a:cs typeface="ＭＳ Ｐゴシック" charset="-128"/>
            </a:endParaRPr>
          </a:p>
          <a:p>
            <a:r>
              <a:rPr lang="en-US" dirty="0">
                <a:cs typeface="ＭＳ Ｐゴシック" charset="0"/>
              </a:rPr>
              <a:t>—What more would Christ need to do for you to trust him with your life?</a:t>
            </a:r>
          </a:p>
          <a:p>
            <a:r>
              <a:rPr lang="en-US" dirty="0">
                <a:cs typeface="ＭＳ Ｐゴシック" charset="0"/>
              </a:rPr>
              <a:t>—Have you been the victim of Christ’s first mistake? How?</a:t>
            </a:r>
          </a:p>
          <a:p>
            <a:r>
              <a:rPr lang="en-US" dirty="0">
                <a:cs typeface="ＭＳ Ｐゴシック" charset="0"/>
              </a:rPr>
              <a:t>—Do you see how statistically unlikely it was for Jesus to be the Messiah?</a:t>
            </a:r>
          </a:p>
          <a:p>
            <a:r>
              <a:rPr lang="en-US" altLang="zh-CN" dirty="0">
                <a:solidFill>
                  <a:srgbClr val="0E0E0E"/>
                </a:solidFill>
                <a:effectLst/>
                <a:latin typeface=".AppleSystemUIFont"/>
              </a:rPr>
              <a:t>【</a:t>
            </a:r>
            <a:r>
              <a:rPr lang="zh-CN" altLang="en-US" dirty="0">
                <a:solidFill>
                  <a:srgbClr val="0E0E0E"/>
                </a:solidFill>
                <a:effectLst/>
                <a:latin typeface=".AppleSystemUIFont"/>
              </a:rPr>
              <a:t>耶稣应验了每一个关于祂的预言，证明祂是王。</a:t>
            </a:r>
            <a:r>
              <a:rPr lang="en-US" altLang="zh-CN" dirty="0">
                <a:solidFill>
                  <a:srgbClr val="0E0E0E"/>
                </a:solidFill>
                <a:effectLst/>
                <a:latin typeface=".AppleSystemUIFont"/>
              </a:rPr>
              <a:t>】</a:t>
            </a:r>
          </a:p>
          <a:p>
            <a:r>
              <a:rPr lang="en-US" altLang="zh-CN" dirty="0">
                <a:solidFill>
                  <a:srgbClr val="0E0E0E"/>
                </a:solidFill>
                <a:effectLst/>
                <a:latin typeface=".AppleSystemUIFont"/>
              </a:rPr>
              <a:t>【“</a:t>
            </a:r>
            <a:r>
              <a:rPr lang="zh-CN" altLang="en-US" dirty="0">
                <a:solidFill>
                  <a:srgbClr val="0E0E0E"/>
                </a:solidFill>
                <a:effectLst/>
                <a:latin typeface=".AppleSystemUIFont"/>
              </a:rPr>
              <a:t>基督”意为“弥赛亚</a:t>
            </a:r>
            <a:r>
              <a:rPr lang="en-US" altLang="zh-CN" dirty="0">
                <a:solidFill>
                  <a:srgbClr val="0E0E0E"/>
                </a:solidFill>
                <a:effectLst/>
                <a:latin typeface=".AppleSystemUIFont"/>
              </a:rPr>
              <a:t>-</a:t>
            </a:r>
            <a:r>
              <a:rPr lang="zh-CN" altLang="en-US" dirty="0">
                <a:solidFill>
                  <a:srgbClr val="0E0E0E"/>
                </a:solidFill>
                <a:effectLst/>
                <a:latin typeface=".AppleSystemUIFont"/>
              </a:rPr>
              <a:t>统治者”，因为祂完全履行了祂的使命。</a:t>
            </a:r>
            <a:r>
              <a:rPr lang="en-US" altLang="zh-CN" dirty="0">
                <a:solidFill>
                  <a:srgbClr val="0E0E0E"/>
                </a:solidFill>
                <a:effectLst/>
                <a:latin typeface=".AppleSystemUIFont"/>
              </a:rPr>
              <a:t>】</a:t>
            </a:r>
          </a:p>
          <a:p>
            <a:r>
              <a:rPr lang="en-US" altLang="zh-CN" dirty="0">
                <a:solidFill>
                  <a:srgbClr val="0E0E0E"/>
                </a:solidFill>
                <a:effectLst/>
                <a:latin typeface=".AppleSystemUIFont"/>
              </a:rPr>
              <a:t>• </a:t>
            </a:r>
            <a:r>
              <a:rPr lang="zh-CN" altLang="en-US" dirty="0">
                <a:solidFill>
                  <a:srgbClr val="0E0E0E"/>
                </a:solidFill>
                <a:effectLst/>
                <a:latin typeface=".AppleSystemUIFont"/>
              </a:rPr>
              <a:t>基督还需要做些什么，才能让你将生命托付给祂？</a:t>
            </a:r>
          </a:p>
          <a:p>
            <a:r>
              <a:rPr lang="en-US" altLang="zh-CN" dirty="0">
                <a:solidFill>
                  <a:srgbClr val="0E0E0E"/>
                </a:solidFill>
                <a:effectLst/>
                <a:latin typeface=".AppleSystemUIFont"/>
              </a:rPr>
              <a:t>• </a:t>
            </a:r>
            <a:r>
              <a:rPr lang="zh-CN" altLang="en-US" dirty="0">
                <a:solidFill>
                  <a:srgbClr val="0E0E0E"/>
                </a:solidFill>
                <a:effectLst/>
                <a:latin typeface=".AppleSystemUIFont"/>
              </a:rPr>
              <a:t>你是否曾因基督的第一个错误而受害？怎么受害的？</a:t>
            </a:r>
          </a:p>
          <a:p>
            <a:r>
              <a:rPr lang="en-US" altLang="zh-CN" dirty="0">
                <a:solidFill>
                  <a:srgbClr val="0E0E0E"/>
                </a:solidFill>
                <a:effectLst/>
                <a:latin typeface=".AppleSystemUIFont"/>
              </a:rPr>
              <a:t>• </a:t>
            </a:r>
            <a:r>
              <a:rPr lang="zh-CN" altLang="en-US" dirty="0">
                <a:solidFill>
                  <a:srgbClr val="0E0E0E"/>
                </a:solidFill>
                <a:effectLst/>
                <a:latin typeface=".AppleSystemUIFont"/>
              </a:rPr>
              <a:t>你是否意识到，耶稣成为弥赛亚在统计上是多么不可能的事情？</a:t>
            </a:r>
          </a:p>
          <a:p>
            <a:endParaRPr lang="en-US" dirty="0">
              <a:cs typeface="ＭＳ Ｐゴシック" charset="0"/>
            </a:endParaRPr>
          </a:p>
        </p:txBody>
      </p:sp>
    </p:spTree>
    <p:extLst>
      <p:ext uri="{BB962C8B-B14F-4D97-AF65-F5344CB8AC3E}">
        <p14:creationId xmlns:p14="http://schemas.microsoft.com/office/powerpoint/2010/main" val="60047941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itchFamily="-112" charset="0"/>
                <a:ea typeface="ＭＳ Ｐゴシック" charset="-128"/>
                <a:cs typeface="ＭＳ Ｐゴシック" charset="-128"/>
              </a:rPr>
              <a:t>[As Master, he is the boss of every believer’s life.]</a:t>
            </a:r>
            <a:endParaRPr lang="en-SG" sz="1200" kern="1200" dirty="0">
              <a:solidFill>
                <a:schemeClr val="tx1"/>
              </a:solidFill>
              <a:effectLst/>
              <a:latin typeface="Arial" pitchFamily="-112" charset="0"/>
              <a:ea typeface="ＭＳ Ｐゴシック" charset="-128"/>
              <a:cs typeface="ＭＳ Ｐゴシック" charset="-128"/>
            </a:endParaRPr>
          </a:p>
          <a:p>
            <a:r>
              <a:rPr lang="en-US" dirty="0">
                <a:cs typeface="ＭＳ Ｐゴシック" charset="0"/>
              </a:rPr>
              <a:t>As a Christian, do you recognize Christ’s authority over you?</a:t>
            </a:r>
          </a:p>
          <a:p>
            <a:r>
              <a:rPr lang="en-US" dirty="0">
                <a:cs typeface="ＭＳ Ｐゴシック" charset="0"/>
              </a:rPr>
              <a:t>—Why do you do what you do in terms of your life work? </a:t>
            </a:r>
          </a:p>
          <a:p>
            <a:r>
              <a:rPr lang="en-US" dirty="0">
                <a:cs typeface="ＭＳ Ｐゴシック" charset="0"/>
              </a:rPr>
              <a:t>—How did you make that decision?</a:t>
            </a:r>
          </a:p>
          <a:p>
            <a:r>
              <a:rPr lang="en-US" dirty="0">
                <a:cs typeface="ＭＳ Ｐゴシック" charset="0"/>
              </a:rPr>
              <a:t>—What area of your life right now should you submit to his authority?</a:t>
            </a:r>
          </a:p>
          <a:p>
            <a:r>
              <a:rPr lang="en-US" altLang="zh-CN" dirty="0">
                <a:solidFill>
                  <a:srgbClr val="0E0E0E"/>
                </a:solidFill>
                <a:effectLst/>
                <a:latin typeface=".AppleSystemUIFont"/>
              </a:rPr>
              <a:t>【</a:t>
            </a:r>
            <a:r>
              <a:rPr lang="zh-CN" altLang="en-US" dirty="0">
                <a:solidFill>
                  <a:srgbClr val="0E0E0E"/>
                </a:solidFill>
                <a:effectLst/>
                <a:latin typeface=".AppleSystemUIFont"/>
              </a:rPr>
              <a:t>作为主，祂是每一个信徒生命的主人。</a:t>
            </a:r>
            <a:r>
              <a:rPr lang="en-US" altLang="zh-CN" dirty="0">
                <a:solidFill>
                  <a:srgbClr val="0E0E0E"/>
                </a:solidFill>
                <a:effectLst/>
                <a:latin typeface=".AppleSystemUIFont"/>
              </a:rPr>
              <a:t>】</a:t>
            </a:r>
          </a:p>
          <a:p>
            <a:r>
              <a:rPr lang="zh-CN" altLang="en-US" dirty="0">
                <a:solidFill>
                  <a:srgbClr val="0E0E0E"/>
                </a:solidFill>
                <a:effectLst/>
                <a:latin typeface=".AppleSystemUIFont"/>
              </a:rPr>
              <a:t>作为一名基督徒，你是否承认基督对你的</a:t>
            </a:r>
            <a:r>
              <a:rPr lang="zh-CN" altLang="en-US" b="1" dirty="0">
                <a:solidFill>
                  <a:srgbClr val="0E0E0E"/>
                </a:solidFill>
                <a:effectLst/>
                <a:latin typeface=".AppleSystemUIFont"/>
              </a:rPr>
              <a:t>权柄</a:t>
            </a:r>
            <a:r>
              <a:rPr lang="zh-CN" altLang="en-US" dirty="0">
                <a:solidFill>
                  <a:srgbClr val="0E0E0E"/>
                </a:solidFill>
                <a:effectLst/>
                <a:latin typeface=".AppleSystemUIFont"/>
              </a:rPr>
              <a:t>？</a:t>
            </a:r>
          </a:p>
          <a:p>
            <a:r>
              <a:rPr lang="en-US" altLang="zh-CN" dirty="0">
                <a:solidFill>
                  <a:srgbClr val="0E0E0E"/>
                </a:solidFill>
                <a:effectLst/>
                <a:latin typeface=".AppleSystemUIFont"/>
              </a:rPr>
              <a:t>• </a:t>
            </a:r>
            <a:r>
              <a:rPr lang="zh-CN" altLang="en-US" dirty="0">
                <a:solidFill>
                  <a:srgbClr val="0E0E0E"/>
                </a:solidFill>
                <a:effectLst/>
                <a:latin typeface=".AppleSystemUIFont"/>
              </a:rPr>
              <a:t>在你的工作和生活中，你为什么做你所做的事情？</a:t>
            </a:r>
          </a:p>
          <a:p>
            <a:r>
              <a:rPr lang="en-US" altLang="zh-CN" dirty="0">
                <a:solidFill>
                  <a:srgbClr val="0E0E0E"/>
                </a:solidFill>
                <a:effectLst/>
                <a:latin typeface=".AppleSystemUIFont"/>
              </a:rPr>
              <a:t>• </a:t>
            </a:r>
            <a:r>
              <a:rPr lang="zh-CN" altLang="en-US" dirty="0">
                <a:solidFill>
                  <a:srgbClr val="0E0E0E"/>
                </a:solidFill>
                <a:effectLst/>
                <a:latin typeface=".AppleSystemUIFont"/>
              </a:rPr>
              <a:t>你是如何做出那个决定的？</a:t>
            </a:r>
          </a:p>
          <a:p>
            <a:r>
              <a:rPr lang="en-US" altLang="zh-CN" dirty="0">
                <a:solidFill>
                  <a:srgbClr val="0E0E0E"/>
                </a:solidFill>
                <a:effectLst/>
                <a:latin typeface=".AppleSystemUIFont"/>
              </a:rPr>
              <a:t>• </a:t>
            </a:r>
            <a:r>
              <a:rPr lang="zh-CN" altLang="en-US" dirty="0">
                <a:solidFill>
                  <a:srgbClr val="0E0E0E"/>
                </a:solidFill>
                <a:effectLst/>
                <a:latin typeface=".AppleSystemUIFont"/>
              </a:rPr>
              <a:t>在你现在的生活中，有哪些领域需要</a:t>
            </a:r>
            <a:r>
              <a:rPr lang="zh-CN" altLang="en-US" b="1" dirty="0">
                <a:solidFill>
                  <a:srgbClr val="0E0E0E"/>
                </a:solidFill>
                <a:effectLst/>
                <a:latin typeface=".AppleSystemUIFont"/>
              </a:rPr>
              <a:t>顺服祂的权柄</a:t>
            </a:r>
            <a:r>
              <a:rPr lang="zh-CN" altLang="en-US" dirty="0">
                <a:solidFill>
                  <a:srgbClr val="0E0E0E"/>
                </a:solidFill>
                <a:effectLst/>
                <a:latin typeface=".AppleSystemUIFont"/>
              </a:rPr>
              <a:t>？</a:t>
            </a:r>
          </a:p>
          <a:p>
            <a:endParaRPr lang="en-US" dirty="0">
              <a:cs typeface="ＭＳ Ｐゴシック" charset="0"/>
            </a:endParaRPr>
          </a:p>
        </p:txBody>
      </p:sp>
    </p:spTree>
    <p:extLst>
      <p:ext uri="{BB962C8B-B14F-4D97-AF65-F5344CB8AC3E}">
        <p14:creationId xmlns:p14="http://schemas.microsoft.com/office/powerpoint/2010/main" val="414516684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itchFamily="-112" charset="0"/>
                <a:ea typeface="ＭＳ Ｐゴシック" charset="-128"/>
                <a:cs typeface="ＭＳ Ｐゴシック" charset="-128"/>
              </a:rPr>
              <a:t>[He lived up to his name and proved he could save us by rising from the grave.]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SG" sz="1200" kern="1200" dirty="0">
                <a:solidFill>
                  <a:schemeClr val="tx1"/>
                </a:solidFill>
                <a:effectLst/>
                <a:latin typeface="Arial" pitchFamily="-112" charset="0"/>
                <a:ea typeface="ＭＳ Ｐゴシック" charset="-128"/>
                <a:cs typeface="ＭＳ Ｐゴシック" charset="-128"/>
              </a:rPr>
              <a:t>What impact does Christ’s resurrection have on you personally?</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SG" sz="1200" kern="1200" dirty="0">
                <a:solidFill>
                  <a:schemeClr val="tx1"/>
                </a:solidFill>
                <a:effectLst/>
                <a:latin typeface="Arial" pitchFamily="-112" charset="0"/>
                <a:ea typeface="ＭＳ Ｐゴシック" charset="-128"/>
                <a:cs typeface="ＭＳ Ｐゴシック" charset="-128"/>
              </a:rPr>
              <a:t>—Do you believe Jesus really came back from the dead?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SG" sz="1200" kern="1200" dirty="0">
                <a:solidFill>
                  <a:schemeClr val="tx1"/>
                </a:solidFill>
                <a:effectLst/>
                <a:latin typeface="Arial" pitchFamily="-112" charset="0"/>
                <a:ea typeface="ＭＳ Ｐゴシック" charset="-128"/>
                <a:cs typeface="ＭＳ Ｐゴシック" charset="-128"/>
              </a:rPr>
              <a:t>—Have you ever sincerely studied the resurrection?</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SG" sz="1200" kern="1200" dirty="0">
                <a:solidFill>
                  <a:schemeClr val="tx1"/>
                </a:solidFill>
                <a:effectLst/>
                <a:latin typeface="Arial" pitchFamily="-112" charset="0"/>
                <a:ea typeface="ＭＳ Ｐゴシック" charset="-128"/>
                <a:cs typeface="ＭＳ Ｐゴシック" charset="-128"/>
              </a:rPr>
              <a:t>—Are you one of those disciples noted in Matthew 28:19?</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SG" sz="1200" kern="1200" dirty="0">
                <a:solidFill>
                  <a:schemeClr val="tx1"/>
                </a:solidFill>
                <a:effectLst/>
                <a:latin typeface="Arial" pitchFamily="-112" charset="0"/>
                <a:ea typeface="ＭＳ Ｐゴシック" charset="-128"/>
                <a:cs typeface="ＭＳ Ｐゴシック" charset="-128"/>
              </a:rPr>
              <a:t>—How can you better make disciples? Who should you disciple?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SG" sz="1200" kern="1200" dirty="0">
              <a:solidFill>
                <a:schemeClr val="tx1"/>
              </a:solidFill>
              <a:effectLst/>
              <a:latin typeface="Arial" pitchFamily="-112" charset="0"/>
              <a:ea typeface="ＭＳ Ｐゴシック" charset="-128"/>
              <a:cs typeface="ＭＳ Ｐゴシック" charset="-128"/>
            </a:endParaRPr>
          </a:p>
          <a:p>
            <a:r>
              <a:rPr lang="en-US" altLang="zh-CN" dirty="0">
                <a:solidFill>
                  <a:srgbClr val="0E0E0E"/>
                </a:solidFill>
                <a:effectLst/>
                <a:latin typeface=".AppleSystemUIFont"/>
              </a:rPr>
              <a:t>【</a:t>
            </a:r>
            <a:r>
              <a:rPr lang="zh-CN" altLang="en-US" dirty="0">
                <a:solidFill>
                  <a:srgbClr val="0E0E0E"/>
                </a:solidFill>
                <a:effectLst/>
                <a:latin typeface=".AppleSystemUIFont"/>
              </a:rPr>
              <a:t>祂实现了祂的名字所承载的意义，并通过从坟墓中复活证明了祂能拯救我们。</a:t>
            </a:r>
            <a:r>
              <a:rPr lang="en-US" altLang="zh-CN" dirty="0">
                <a:solidFill>
                  <a:srgbClr val="0E0E0E"/>
                </a:solidFill>
                <a:effectLst/>
                <a:latin typeface=".AppleSystemUIFont"/>
              </a:rPr>
              <a:t>】</a:t>
            </a:r>
          </a:p>
          <a:p>
            <a:r>
              <a:rPr lang="zh-CN" altLang="en-US" dirty="0">
                <a:solidFill>
                  <a:srgbClr val="0E0E0E"/>
                </a:solidFill>
                <a:effectLst/>
                <a:latin typeface=".AppleSystemUIFont"/>
              </a:rPr>
              <a:t>基督的复活对你个人有什么影响？</a:t>
            </a:r>
          </a:p>
          <a:p>
            <a:r>
              <a:rPr lang="en-US" altLang="zh-CN" dirty="0">
                <a:solidFill>
                  <a:srgbClr val="0E0E0E"/>
                </a:solidFill>
                <a:effectLst/>
                <a:latin typeface=".AppleSystemUIFont"/>
              </a:rPr>
              <a:t>• </a:t>
            </a:r>
            <a:r>
              <a:rPr lang="zh-CN" altLang="en-US" dirty="0">
                <a:solidFill>
                  <a:srgbClr val="0E0E0E"/>
                </a:solidFill>
                <a:effectLst/>
                <a:latin typeface=".AppleSystemUIFont"/>
              </a:rPr>
              <a:t>你相信耶稣真的从死里复活了吗？</a:t>
            </a:r>
          </a:p>
          <a:p>
            <a:r>
              <a:rPr lang="en-US" altLang="zh-CN" dirty="0">
                <a:solidFill>
                  <a:srgbClr val="0E0E0E"/>
                </a:solidFill>
                <a:effectLst/>
                <a:latin typeface=".AppleSystemUIFont"/>
              </a:rPr>
              <a:t>• </a:t>
            </a:r>
            <a:r>
              <a:rPr lang="zh-CN" altLang="en-US" dirty="0">
                <a:solidFill>
                  <a:srgbClr val="0E0E0E"/>
                </a:solidFill>
                <a:effectLst/>
                <a:latin typeface=".AppleSystemUIFont"/>
              </a:rPr>
              <a:t>你是否曾认真地研究过复活的意义？</a:t>
            </a:r>
          </a:p>
          <a:p>
            <a:r>
              <a:rPr lang="en-US" altLang="zh-CN" dirty="0">
                <a:solidFill>
                  <a:srgbClr val="0E0E0E"/>
                </a:solidFill>
                <a:effectLst/>
                <a:latin typeface=".AppleSystemUIFont"/>
              </a:rPr>
              <a:t>• </a:t>
            </a:r>
            <a:r>
              <a:rPr lang="zh-CN" altLang="en-US" dirty="0">
                <a:solidFill>
                  <a:srgbClr val="0E0E0E"/>
                </a:solidFill>
                <a:effectLst/>
                <a:latin typeface=".AppleSystemUIFont"/>
              </a:rPr>
              <a:t>你是</a:t>
            </a:r>
            <a:r>
              <a:rPr lang="zh-CN" altLang="en-US" b="1" dirty="0">
                <a:solidFill>
                  <a:srgbClr val="0E0E0E"/>
                </a:solidFill>
                <a:effectLst/>
                <a:latin typeface=".AppleSystemUIFont"/>
              </a:rPr>
              <a:t>马太福音 </a:t>
            </a:r>
            <a:r>
              <a:rPr lang="en-US" altLang="zh-CN" b="1" dirty="0">
                <a:solidFill>
                  <a:srgbClr val="0E0E0E"/>
                </a:solidFill>
                <a:effectLst/>
                <a:latin typeface=".AppleSystemUIFont"/>
              </a:rPr>
              <a:t>28:19</a:t>
            </a:r>
            <a:r>
              <a:rPr lang="zh-CN" altLang="en-US" dirty="0">
                <a:solidFill>
                  <a:srgbClr val="0E0E0E"/>
                </a:solidFill>
                <a:effectLst/>
                <a:latin typeface=".AppleSystemUIFont"/>
              </a:rPr>
              <a:t>中提到的门徒之一吗？</a:t>
            </a:r>
          </a:p>
          <a:p>
            <a:r>
              <a:rPr lang="en-US" altLang="zh-CN" dirty="0">
                <a:solidFill>
                  <a:srgbClr val="0E0E0E"/>
                </a:solidFill>
                <a:effectLst/>
                <a:latin typeface=".AppleSystemUIFont"/>
              </a:rPr>
              <a:t>• </a:t>
            </a:r>
            <a:r>
              <a:rPr lang="zh-CN" altLang="en-US" dirty="0">
                <a:solidFill>
                  <a:srgbClr val="0E0E0E"/>
                </a:solidFill>
                <a:effectLst/>
                <a:latin typeface=".AppleSystemUIFont"/>
              </a:rPr>
              <a:t>你如何能更好地使人成为门徒？你应该带领谁成为门徒？</a:t>
            </a:r>
          </a:p>
          <a:p>
            <a:endParaRPr lang="en-US" dirty="0">
              <a:cs typeface="ＭＳ Ｐゴシック" charset="0"/>
            </a:endParaRPr>
          </a:p>
        </p:txBody>
      </p:sp>
    </p:spTree>
    <p:extLst>
      <p:ext uri="{BB962C8B-B14F-4D97-AF65-F5344CB8AC3E}">
        <p14:creationId xmlns:p14="http://schemas.microsoft.com/office/powerpoint/2010/main" val="2722546273"/>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a:p>
            <a:r>
              <a:rPr lang="en-US" sz="1200" kern="1200" dirty="0">
                <a:solidFill>
                  <a:schemeClr val="tx1"/>
                </a:solidFill>
                <a:effectLst/>
                <a:latin typeface="Arial" pitchFamily="-112" charset="0"/>
                <a:ea typeface="ＭＳ Ｐゴシック" charset="-128"/>
                <a:cs typeface="ＭＳ Ｐゴシック" charset="-128"/>
              </a:rPr>
              <a:t>Serve Jesus as Savior, God, and King of your life</a:t>
            </a:r>
            <a:r>
              <a:rPr lang="en-SG" sz="1200" kern="1200" dirty="0">
                <a:solidFill>
                  <a:schemeClr val="tx1"/>
                </a:solidFill>
                <a:effectLst/>
                <a:latin typeface="Arial" pitchFamily="-112" charset="0"/>
                <a:ea typeface="ＭＳ Ｐゴシック" charset="-128"/>
                <a:cs typeface="ＭＳ Ｐゴシック"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将耶稣作为你生命的</a:t>
            </a:r>
            <a:r>
              <a:rPr lang="zh-CN" altLang="en-US" b="1" dirty="0">
                <a:solidFill>
                  <a:srgbClr val="0E0E0E"/>
                </a:solidFill>
                <a:effectLst/>
                <a:latin typeface=".AppleSystemUIFont"/>
              </a:rPr>
              <a:t>救主</a:t>
            </a:r>
            <a:r>
              <a:rPr lang="zh-CN" altLang="en-US" dirty="0">
                <a:solidFill>
                  <a:srgbClr val="0E0E0E"/>
                </a:solidFill>
                <a:effectLst/>
                <a:latin typeface=".AppleSystemUIFont"/>
              </a:rPr>
              <a:t>、</a:t>
            </a:r>
            <a:r>
              <a:rPr lang="zh-CN" altLang="en-US" b="1" dirty="0">
                <a:solidFill>
                  <a:srgbClr val="0E0E0E"/>
                </a:solidFill>
                <a:effectLst/>
                <a:latin typeface=".AppleSystemUIFont"/>
              </a:rPr>
              <a:t>神</a:t>
            </a:r>
            <a:r>
              <a:rPr lang="zh-CN" altLang="en-US" dirty="0">
                <a:solidFill>
                  <a:srgbClr val="0E0E0E"/>
                </a:solidFill>
                <a:effectLst/>
                <a:latin typeface=".AppleSystemUIFont"/>
              </a:rPr>
              <a:t>和</a:t>
            </a:r>
            <a:r>
              <a:rPr lang="zh-CN" altLang="en-US" b="1" dirty="0">
                <a:solidFill>
                  <a:srgbClr val="0E0E0E"/>
                </a:solidFill>
                <a:effectLst/>
                <a:latin typeface=".AppleSystemUIFont"/>
              </a:rPr>
              <a:t>王</a:t>
            </a:r>
            <a:r>
              <a:rPr lang="zh-CN" altLang="en-US" dirty="0">
                <a:solidFill>
                  <a:srgbClr val="0E0E0E"/>
                </a:solidFill>
                <a:effectLst/>
                <a:latin typeface=".AppleSystemUIFont"/>
              </a:rPr>
              <a:t>来侍奉！</a:t>
            </a:r>
          </a:p>
          <a:p>
            <a:endParaRPr lang="en-US" dirty="0">
              <a:cs typeface="ＭＳ Ｐゴシック" charset="0"/>
            </a:endParaRPr>
          </a:p>
        </p:txBody>
      </p:sp>
    </p:spTree>
    <p:extLst>
      <p:ext uri="{BB962C8B-B14F-4D97-AF65-F5344CB8AC3E}">
        <p14:creationId xmlns:p14="http://schemas.microsoft.com/office/powerpoint/2010/main" val="122459073"/>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A60F708-7CC2-E045-82A4-649AD8136A35}" type="slidenum">
              <a:rPr kumimoji="0" lang="en-US" altLang="zh-CN"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147</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189106837"/>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71FD3BA-F0B8-DA4C-B590-69A23FF2915B}"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sym typeface="Arial"/>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sym typeface="Arial"/>
            </a:endParaRPr>
          </a:p>
        </p:txBody>
      </p:sp>
      <p:sp>
        <p:nvSpPr>
          <p:cNvPr id="203778" name="Rectangle 2"/>
          <p:cNvSpPr>
            <a:spLocks noGrp="1" noRot="1" noChangeAspect="1" noChangeArrowheads="1"/>
          </p:cNvSpPr>
          <p:nvPr>
            <p:ph type="sldImg"/>
          </p:nvPr>
        </p:nvSpPr>
        <p:spPr>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rPr>
              <a:t>BE Bible Exposition—Chinese</a:t>
            </a:r>
          </a:p>
        </p:txBody>
      </p:sp>
    </p:spTree>
    <p:extLst>
      <p:ext uri="{BB962C8B-B14F-4D97-AF65-F5344CB8AC3E}">
        <p14:creationId xmlns:p14="http://schemas.microsoft.com/office/powerpoint/2010/main" val="25272165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2141709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a:p>
            <a:r>
              <a:rPr lang="zh-TW" altLang="en-US" sz="1200" kern="1200" dirty="0">
                <a:solidFill>
                  <a:schemeClr val="tx1"/>
                </a:solidFill>
                <a:effectLst/>
                <a:latin typeface="Arial" pitchFamily="-112" charset="0"/>
                <a:ea typeface="ＭＳ Ｐゴシック" charset="-128"/>
                <a:cs typeface="ＭＳ Ｐゴシック" charset="-128"/>
              </a:rPr>
              <a:t>我们需要明白我们的耶稣成为主耶稣基督意味着什么。</a:t>
            </a:r>
          </a:p>
          <a:p>
            <a:r>
              <a:rPr lang="zh-TW" altLang="en-US" sz="1200" kern="1200" dirty="0">
                <a:solidFill>
                  <a:schemeClr val="tx1"/>
                </a:solidFill>
                <a:effectLst/>
                <a:latin typeface="Arial" pitchFamily="-112" charset="0"/>
                <a:ea typeface="ＭＳ Ｐゴシック" charset="-128"/>
                <a:cs typeface="ＭＳ Ｐゴシック" charset="-128"/>
              </a:rPr>
              <a:t>你是否同意耶稣的名字是世界上最不受耻辱的？ 很少有人以任何其他宗教或政治或其他领导人的名义发誓。</a:t>
            </a:r>
          </a:p>
          <a:p>
            <a:r>
              <a:rPr lang="zh-TW" altLang="en-US" sz="1200" kern="1200" dirty="0">
                <a:solidFill>
                  <a:schemeClr val="tx1"/>
                </a:solidFill>
                <a:effectLst/>
                <a:latin typeface="Arial" pitchFamily="-112" charset="0"/>
                <a:ea typeface="ＭＳ Ｐゴシック" charset="-128"/>
                <a:cs typeface="ＭＳ Ｐゴシック" charset="-128"/>
              </a:rPr>
              <a:t>即使是基督徒，在新约圣经中也经常不会想到耶稣的三个主要名字。</a:t>
            </a:r>
            <a:endParaRPr lang="en-US" dirty="0">
              <a:cs typeface="ＭＳ Ｐゴシック" charset="0"/>
            </a:endParaRPr>
          </a:p>
        </p:txBody>
      </p:sp>
    </p:spTree>
    <p:extLst>
      <p:ext uri="{BB962C8B-B14F-4D97-AF65-F5344CB8AC3E}">
        <p14:creationId xmlns:p14="http://schemas.microsoft.com/office/powerpoint/2010/main" val="3792317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a:p>
            <a:r>
              <a:rPr lang="en-US" altLang="zh-TW" sz="1200" kern="1200" dirty="0">
                <a:solidFill>
                  <a:schemeClr val="tx1"/>
                </a:solidFill>
                <a:effectLst/>
                <a:latin typeface="Arial" pitchFamily="-112" charset="0"/>
                <a:ea typeface="ＭＳ Ｐゴシック" charset="-128"/>
                <a:cs typeface="ＭＳ Ｐゴシック" charset="-128"/>
              </a:rPr>
              <a:t>[</a:t>
            </a:r>
            <a:r>
              <a:rPr lang="zh-TW" altLang="en-US" sz="1200" kern="1200" dirty="0">
                <a:solidFill>
                  <a:schemeClr val="tx1"/>
                </a:solidFill>
                <a:effectLst/>
                <a:latin typeface="Arial" pitchFamily="-112" charset="0"/>
                <a:ea typeface="ＭＳ Ｐゴシック" charset="-128"/>
                <a:cs typeface="ＭＳ Ｐゴシック" charset="-128"/>
              </a:rPr>
              <a:t>耶稣遇到了我们应该期待的所有预言，证明他是国王。</a:t>
            </a:r>
            <a:r>
              <a:rPr lang="en-US" altLang="zh-TW" sz="1200" kern="1200" dirty="0">
                <a:solidFill>
                  <a:schemeClr val="tx1"/>
                </a:solidFill>
                <a:effectLst/>
                <a:latin typeface="Arial" pitchFamily="-112" charset="0"/>
                <a:ea typeface="ＭＳ Ｐゴシック" charset="-128"/>
                <a:cs typeface="ＭＳ Ｐゴシック" charset="-128"/>
              </a:rPr>
              <a:t>]</a:t>
            </a:r>
          </a:p>
          <a:p>
            <a:r>
              <a:rPr lang="en-US" altLang="zh-TW" sz="1200" kern="1200" dirty="0">
                <a:solidFill>
                  <a:schemeClr val="tx1"/>
                </a:solidFill>
                <a:effectLst/>
                <a:latin typeface="Arial" pitchFamily="-112" charset="0"/>
                <a:ea typeface="ＭＳ Ｐゴシック" charset="-128"/>
                <a:cs typeface="ＭＳ Ｐゴシック" charset="-128"/>
              </a:rPr>
              <a:t>[</a:t>
            </a:r>
            <a:r>
              <a:rPr lang="zh-TW" altLang="en-US" sz="1200" kern="1200" dirty="0">
                <a:solidFill>
                  <a:schemeClr val="tx1"/>
                </a:solidFill>
                <a:effectLst/>
                <a:latin typeface="Arial" pitchFamily="-112" charset="0"/>
                <a:ea typeface="ＭＳ Ｐゴシック" charset="-128"/>
                <a:cs typeface="ＭＳ Ｐゴシック" charset="-128"/>
              </a:rPr>
              <a:t>基督意味着弥赛亚 </a:t>
            </a:r>
            <a:r>
              <a:rPr lang="en-US" altLang="zh-TW" sz="1200" kern="1200" dirty="0">
                <a:solidFill>
                  <a:schemeClr val="tx1"/>
                </a:solidFill>
                <a:effectLst/>
                <a:latin typeface="Arial" pitchFamily="-112" charset="0"/>
                <a:ea typeface="ＭＳ Ｐゴシック" charset="-128"/>
                <a:cs typeface="ＭＳ Ｐゴシック" charset="-128"/>
              </a:rPr>
              <a:t>- </a:t>
            </a:r>
            <a:r>
              <a:rPr lang="zh-TW" altLang="en-US" sz="1200" kern="1200" dirty="0">
                <a:solidFill>
                  <a:schemeClr val="tx1"/>
                </a:solidFill>
                <a:effectLst/>
                <a:latin typeface="Arial" pitchFamily="-112" charset="0"/>
                <a:ea typeface="ＭＳ Ｐゴシック" charset="-128"/>
                <a:cs typeface="ＭＳ Ｐゴシック" charset="-128"/>
              </a:rPr>
              <a:t>统治者，因为他完成了工作描述的每一部分。</a:t>
            </a:r>
            <a:r>
              <a:rPr lang="en-US" altLang="zh-TW" sz="1200" kern="1200" dirty="0">
                <a:solidFill>
                  <a:schemeClr val="tx1"/>
                </a:solidFill>
                <a:effectLst/>
                <a:latin typeface="Arial" pitchFamily="-112" charset="0"/>
                <a:ea typeface="ＭＳ Ｐゴシック" charset="-128"/>
                <a:cs typeface="ＭＳ Ｐゴシック" charset="-128"/>
              </a:rPr>
              <a:t>]</a:t>
            </a:r>
          </a:p>
          <a:p>
            <a:r>
              <a:rPr lang="en-US" altLang="zh-TW" sz="1200" kern="1200" dirty="0">
                <a:solidFill>
                  <a:schemeClr val="tx1"/>
                </a:solidFill>
                <a:effectLst/>
                <a:latin typeface="Arial" pitchFamily="-112" charset="0"/>
                <a:ea typeface="ＭＳ Ｐゴシック" charset="-128"/>
                <a:cs typeface="ＭＳ Ｐゴシック" charset="-128"/>
              </a:rPr>
              <a:t> - </a:t>
            </a:r>
            <a:r>
              <a:rPr lang="zh-TW" altLang="en-US" sz="1200" kern="1200" dirty="0">
                <a:solidFill>
                  <a:schemeClr val="tx1"/>
                </a:solidFill>
                <a:effectLst/>
                <a:latin typeface="Arial" pitchFamily="-112" charset="0"/>
                <a:ea typeface="ＭＳ Ｐゴシック" charset="-128"/>
                <a:cs typeface="ＭＳ Ｐゴシック" charset="-128"/>
              </a:rPr>
              <a:t>基督需要做什么才能让你相信他的生活？</a:t>
            </a:r>
          </a:p>
          <a:p>
            <a:r>
              <a:rPr lang="zh-TW" altLang="en-US" sz="1200" kern="1200" dirty="0">
                <a:solidFill>
                  <a:schemeClr val="tx1"/>
                </a:solidFill>
                <a:effectLst/>
                <a:latin typeface="Arial" pitchFamily="-112" charset="0"/>
                <a:ea typeface="ＭＳ Ｐゴシック" charset="-128"/>
                <a:cs typeface="ＭＳ Ｐゴシック" charset="-128"/>
              </a:rPr>
              <a:t> </a:t>
            </a:r>
            <a:r>
              <a:rPr lang="en-US" altLang="zh-TW" sz="1200" kern="1200" dirty="0">
                <a:solidFill>
                  <a:schemeClr val="tx1"/>
                </a:solidFill>
                <a:effectLst/>
                <a:latin typeface="Arial" pitchFamily="-112" charset="0"/>
                <a:ea typeface="ＭＳ Ｐゴシック" charset="-128"/>
                <a:cs typeface="ＭＳ Ｐゴシック" charset="-128"/>
              </a:rPr>
              <a:t>- </a:t>
            </a:r>
            <a:r>
              <a:rPr lang="zh-TW" altLang="en-US" sz="1200" kern="1200" dirty="0">
                <a:solidFill>
                  <a:schemeClr val="tx1"/>
                </a:solidFill>
                <a:effectLst/>
                <a:latin typeface="Arial" pitchFamily="-112" charset="0"/>
                <a:ea typeface="ＭＳ Ｐゴシック" charset="-128"/>
                <a:cs typeface="ＭＳ Ｐゴシック" charset="-128"/>
              </a:rPr>
              <a:t>你是基督第一个错误的受害者吗？ 怎么样？</a:t>
            </a:r>
          </a:p>
          <a:p>
            <a:r>
              <a:rPr lang="zh-TW" altLang="en-US" sz="1200" kern="1200" dirty="0">
                <a:solidFill>
                  <a:schemeClr val="tx1"/>
                </a:solidFill>
                <a:effectLst/>
                <a:latin typeface="Arial" pitchFamily="-112" charset="0"/>
                <a:ea typeface="ＭＳ Ｐゴシック" charset="-128"/>
                <a:cs typeface="ＭＳ Ｐゴシック" charset="-128"/>
              </a:rPr>
              <a:t> </a:t>
            </a:r>
            <a:r>
              <a:rPr lang="en-US" altLang="zh-TW" sz="1200" kern="1200" dirty="0">
                <a:solidFill>
                  <a:schemeClr val="tx1"/>
                </a:solidFill>
                <a:effectLst/>
                <a:latin typeface="Arial" pitchFamily="-112" charset="0"/>
                <a:ea typeface="ＭＳ Ｐゴシック" charset="-128"/>
                <a:cs typeface="ＭＳ Ｐゴシック" charset="-128"/>
              </a:rPr>
              <a:t>- </a:t>
            </a:r>
            <a:r>
              <a:rPr lang="zh-TW" altLang="en-US" sz="1200" kern="1200" dirty="0">
                <a:solidFill>
                  <a:schemeClr val="tx1"/>
                </a:solidFill>
                <a:effectLst/>
                <a:latin typeface="Arial" pitchFamily="-112" charset="0"/>
                <a:ea typeface="ＭＳ Ｐゴシック" charset="-128"/>
                <a:cs typeface="ＭＳ Ｐゴシック" charset="-128"/>
              </a:rPr>
              <a:t>你看到耶稣成为弥赛亚的统计上不太可能吗？</a:t>
            </a:r>
            <a:endParaRPr lang="en-US" dirty="0">
              <a:cs typeface="ＭＳ Ｐゴシック" charset="0"/>
            </a:endParaRPr>
          </a:p>
        </p:txBody>
      </p:sp>
    </p:spTree>
    <p:extLst>
      <p:ext uri="{BB962C8B-B14F-4D97-AF65-F5344CB8AC3E}">
        <p14:creationId xmlns:p14="http://schemas.microsoft.com/office/powerpoint/2010/main" val="6004794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3F329D6-896B-1D40-BEB6-28585ABC2DBB}" type="slidenum">
              <a:rPr lang="en-US" altLang="zh-CN" sz="1200"/>
              <a:pPr/>
              <a:t>19</a:t>
            </a:fld>
            <a:endParaRPr lang="en-US" altLang="zh-CN" sz="1200"/>
          </a:p>
        </p:txBody>
      </p:sp>
      <p:sp>
        <p:nvSpPr>
          <p:cNvPr id="145410" name="Rectangle 2"/>
          <p:cNvSpPr>
            <a:spLocks noGrp="1" noRot="1" noChangeAspect="1" noChangeArrowheads="1"/>
          </p:cNvSpPr>
          <p:nvPr>
            <p:ph type="sldImg"/>
          </p:nvPr>
        </p:nvSpPr>
        <p:spPr>
          <a:solidFill>
            <a:srgbClr val="FFFFFF"/>
          </a:solidFill>
          <a:ln/>
        </p:spPr>
      </p:sp>
      <p:sp>
        <p:nvSpPr>
          <p:cNvPr id="1454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dirty="0">
              <a:ea typeface="SimSun" charset="0"/>
              <a:cs typeface="SimSun" charset="0"/>
            </a:endParaRPr>
          </a:p>
        </p:txBody>
      </p:sp>
    </p:spTree>
    <p:extLst>
      <p:ext uri="{BB962C8B-B14F-4D97-AF65-F5344CB8AC3E}">
        <p14:creationId xmlns:p14="http://schemas.microsoft.com/office/powerpoint/2010/main" val="26184543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E284305-39A5-CF4A-A560-DAB4BFBA3107}" type="slidenum">
              <a:rPr lang="en-US" sz="1200">
                <a:solidFill>
                  <a:prstClr val="black"/>
                </a:solidFill>
              </a:rPr>
              <a:pPr/>
              <a:t>20</a:t>
            </a:fld>
            <a:endParaRPr lang="en-US" sz="1200">
              <a:solidFill>
                <a:prstClr val="black"/>
              </a:solidFill>
            </a:endParaRPr>
          </a:p>
        </p:txBody>
      </p:sp>
      <p:sp>
        <p:nvSpPr>
          <p:cNvPr id="216066" name="Rectangle 2"/>
          <p:cNvSpPr>
            <a:spLocks noGrp="1" noRot="1" noChangeAspect="1" noChangeArrowheads="1"/>
          </p:cNvSpPr>
          <p:nvPr>
            <p:ph type="sldImg"/>
          </p:nvPr>
        </p:nvSpPr>
        <p:spPr>
          <a:solidFill>
            <a:srgbClr val="FFFFFF"/>
          </a:solidFill>
          <a:ln/>
        </p:spPr>
      </p:sp>
      <p:sp>
        <p:nvSpPr>
          <p:cNvPr id="216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zh-CN" altLang="en-US" sz="1200" b="0" kern="1200" dirty="0">
                <a:solidFill>
                  <a:schemeClr val="tx1"/>
                </a:solidFill>
                <a:effectLst/>
                <a:latin typeface="KaiTi" panose="02010609060101010101" pitchFamily="49" charset="-122"/>
                <a:ea typeface="KaiTi" panose="02010609060101010101" pitchFamily="49" charset="-122"/>
                <a:cs typeface="ＭＳ Ｐゴシック" charset="-128"/>
              </a:rPr>
              <a:t>“乘飞机旅行到另一个国家的人必须证明自己的身份，通常需要像驾驶执照和护照这样的照片标识。这些标识符会被仔细检查以确保所有乘客安全免受伤害。弥赛亚也需要正确的认同，例如，他必须是大卫的后裔，出生在正确的城市，出生在正确的时间，并能够表现出惊人的能力“</a:t>
            </a:r>
            <a:r>
              <a:rPr lang="en-US" dirty="0"/>
              <a:t>(Rick Griffith, </a:t>
            </a:r>
            <a:r>
              <a:rPr lang="mr-IN" dirty="0"/>
              <a:t>"</a:t>
            </a:r>
            <a:r>
              <a:rPr lang="en-US" dirty="0"/>
              <a:t>Advanced</a:t>
            </a:r>
            <a:r>
              <a:rPr lang="en-US" baseline="0" dirty="0"/>
              <a:t> Studies in the NT,</a:t>
            </a:r>
            <a:r>
              <a:rPr lang="mr-IN" baseline="0" dirty="0"/>
              <a:t>"</a:t>
            </a:r>
            <a:r>
              <a:rPr lang="en-US" baseline="0" dirty="0"/>
              <a:t> Lesson 1, Topic 3, </a:t>
            </a:r>
            <a:r>
              <a:rPr lang="en-US" baseline="0" dirty="0" err="1"/>
              <a:t>internetseminary.org</a:t>
            </a:r>
            <a:r>
              <a:rPr lang="en-US" baseline="0" dirty="0"/>
              <a:t> accessed 17 Jan 2016).</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1342730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A30C906-A869-CF4A-9685-3E8A2B9117F4}" type="slidenum">
              <a:rPr lang="en-US" altLang="zh-CN" sz="1200"/>
              <a:pPr/>
              <a:t>22</a:t>
            </a:fld>
            <a:endParaRPr lang="en-US" altLang="zh-CN" sz="1200"/>
          </a:p>
        </p:txBody>
      </p:sp>
      <p:sp>
        <p:nvSpPr>
          <p:cNvPr id="137218" name="Rectangle 2"/>
          <p:cNvSpPr>
            <a:spLocks noGrp="1" noRot="1" noChangeAspect="1" noChangeArrowheads="1"/>
          </p:cNvSpPr>
          <p:nvPr>
            <p:ph type="sldImg"/>
          </p:nvPr>
        </p:nvSpPr>
        <p:spPr>
          <a:solidFill>
            <a:srgbClr val="FFFFFF"/>
          </a:solidFill>
          <a:ln/>
        </p:spPr>
      </p:sp>
      <p:sp>
        <p:nvSpPr>
          <p:cNvPr id="1372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ea typeface="SimSun" charset="0"/>
              <a:cs typeface="SimSun" charset="0"/>
            </a:endParaRPr>
          </a:p>
        </p:txBody>
      </p:sp>
    </p:spTree>
    <p:extLst>
      <p:ext uri="{BB962C8B-B14F-4D97-AF65-F5344CB8AC3E}">
        <p14:creationId xmlns:p14="http://schemas.microsoft.com/office/powerpoint/2010/main" val="33366062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2306" name="Rectangle 3"/>
          <p:cNvSpPr>
            <a:spLocks noGrp="1" noChangeArrowheads="1"/>
          </p:cNvSpPr>
          <p:nvPr>
            <p:ph type="dt" sz="quarter" idx="1"/>
          </p:nvPr>
        </p:nvSpPr>
        <p:spPr/>
        <p:txBody>
          <a:bodyPr/>
          <a:lstStyle/>
          <a:p>
            <a:pPr>
              <a:defRPr/>
            </a:pPr>
            <a:r>
              <a:rPr lang="en-GB">
                <a:solidFill>
                  <a:prstClr val="white"/>
                </a:solidFill>
                <a:latin typeface="Calibri"/>
              </a:rPr>
              <a:t>10/06/10</a:t>
            </a:r>
          </a:p>
        </p:txBody>
      </p:sp>
      <p:sp>
        <p:nvSpPr>
          <p:cNvPr id="122573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FED540B7-7692-ED45-8545-11A214A1AFF6}" type="slidenum">
              <a:rPr lang="en-GB" sz="1200">
                <a:solidFill>
                  <a:srgbClr val="FFFFFF"/>
                </a:solidFill>
              </a:rPr>
              <a:pPr/>
              <a:t>23</a:t>
            </a:fld>
            <a:endParaRPr lang="en-GB" sz="1200">
              <a:solidFill>
                <a:srgbClr val="FFFFFF"/>
              </a:solidFill>
            </a:endParaRPr>
          </a:p>
        </p:txBody>
      </p:sp>
      <p:sp>
        <p:nvSpPr>
          <p:cNvPr id="1225732" name="Text Box 1"/>
          <p:cNvSpPr txBox="1">
            <a:spLocks noChangeArrowheads="1"/>
          </p:cNvSpPr>
          <p:nvPr/>
        </p:nvSpPr>
        <p:spPr bwMode="auto">
          <a:xfrm>
            <a:off x="3846846" y="9424059"/>
            <a:ext cx="2942908" cy="4960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9pPr>
          </a:lstStyle>
          <a:p>
            <a:pPr algn="r" eaLnBrk="1" hangingPunct="1">
              <a:buClr>
                <a:srgbClr val="000000"/>
              </a:buClr>
              <a:buSzPct val="100000"/>
              <a:buFont typeface="Calibri" charset="0"/>
              <a:buNone/>
            </a:pPr>
            <a:fld id="{5336576B-7543-8F4F-A2CB-AFF3F058019C}" type="slidenum">
              <a:rPr lang="en-GB" sz="1200">
                <a:solidFill>
                  <a:srgbClr val="000000"/>
                </a:solidFill>
                <a:latin typeface="Calibri" charset="0"/>
              </a:rPr>
              <a:pPr algn="r" eaLnBrk="1" hangingPunct="1">
                <a:buClr>
                  <a:srgbClr val="000000"/>
                </a:buClr>
                <a:buSzPct val="100000"/>
                <a:buFont typeface="Calibri" charset="0"/>
                <a:buNone/>
              </a:pPr>
              <a:t>23</a:t>
            </a:fld>
            <a:endParaRPr lang="en-GB" sz="1200">
              <a:solidFill>
                <a:srgbClr val="000000"/>
              </a:solidFill>
              <a:latin typeface="Calibri" charset="0"/>
            </a:endParaRPr>
          </a:p>
        </p:txBody>
      </p:sp>
      <p:sp>
        <p:nvSpPr>
          <p:cNvPr id="1225733" name="Text Box 2"/>
          <p:cNvSpPr txBox="1">
            <a:spLocks noChangeArrowheads="1"/>
          </p:cNvSpPr>
          <p:nvPr/>
        </p:nvSpPr>
        <p:spPr bwMode="auto">
          <a:xfrm>
            <a:off x="1131888" y="744141"/>
            <a:ext cx="4527550" cy="3720703"/>
          </a:xfrm>
          <a:prstGeom prst="rect">
            <a:avLst/>
          </a:prstGeom>
          <a:solidFill>
            <a:srgbClr val="FFFFFF"/>
          </a:solidFill>
          <a:ln w="9525">
            <a:solidFill>
              <a:srgbClr val="000000"/>
            </a:solidFill>
            <a:miter lim="800000"/>
            <a:headEnd/>
            <a:tailEnd/>
          </a:ln>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lnSpc>
                <a:spcPct val="93000"/>
              </a:lnSpc>
              <a:buClr>
                <a:srgbClr val="FFFFFF"/>
              </a:buClr>
              <a:buSzPct val="100000"/>
              <a:buFont typeface="Arial" charset="0"/>
              <a:buNone/>
            </a:pPr>
            <a:endParaRPr lang="en-US">
              <a:solidFill>
                <a:srgbClr val="FFFFFF"/>
              </a:solidFill>
              <a:latin typeface="Arial" charset="0"/>
            </a:endParaRPr>
          </a:p>
        </p:txBody>
      </p:sp>
      <p:sp>
        <p:nvSpPr>
          <p:cNvPr id="1225734" name="Rectangle 3"/>
          <p:cNvSpPr>
            <a:spLocks noGrp="1" noChangeArrowheads="1"/>
          </p:cNvSpPr>
          <p:nvPr>
            <p:ph type="body"/>
          </p:nvPr>
        </p:nvSpPr>
        <p:spPr>
          <a:xfrm>
            <a:off x="679133" y="4712891"/>
            <a:ext cx="5433060" cy="4475179"/>
          </a:xfrm>
          <a:solidFill>
            <a:srgbClr val="FFFFFF"/>
          </a:solidFill>
          <a:ln w="9360">
            <a:solidFill>
              <a:srgbClr val="000000"/>
            </a:solidFill>
          </a:ln>
          <a:extLs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526071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2306" name="Rectangle 3"/>
          <p:cNvSpPr>
            <a:spLocks noGrp="1" noChangeArrowheads="1"/>
          </p:cNvSpPr>
          <p:nvPr>
            <p:ph type="dt" sz="quarter" idx="1"/>
          </p:nvPr>
        </p:nvSpPr>
        <p:spPr/>
        <p:txBody>
          <a:bodyPr/>
          <a:lstStyle/>
          <a:p>
            <a:pPr>
              <a:defRPr/>
            </a:pPr>
            <a:r>
              <a:rPr lang="en-GB">
                <a:solidFill>
                  <a:prstClr val="white"/>
                </a:solidFill>
                <a:latin typeface="Calibri"/>
              </a:rPr>
              <a:t>10/06/10</a:t>
            </a:r>
          </a:p>
        </p:txBody>
      </p:sp>
      <p:sp>
        <p:nvSpPr>
          <p:cNvPr id="122573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FED540B7-7692-ED45-8545-11A214A1AFF6}" type="slidenum">
              <a:rPr lang="en-GB" sz="1200">
                <a:solidFill>
                  <a:srgbClr val="FFFFFF"/>
                </a:solidFill>
              </a:rPr>
              <a:pPr/>
              <a:t>24</a:t>
            </a:fld>
            <a:endParaRPr lang="en-GB" sz="1200">
              <a:solidFill>
                <a:srgbClr val="FFFFFF"/>
              </a:solidFill>
            </a:endParaRPr>
          </a:p>
        </p:txBody>
      </p:sp>
      <p:sp>
        <p:nvSpPr>
          <p:cNvPr id="1225732" name="Text Box 1"/>
          <p:cNvSpPr txBox="1">
            <a:spLocks noChangeArrowheads="1"/>
          </p:cNvSpPr>
          <p:nvPr/>
        </p:nvSpPr>
        <p:spPr bwMode="auto">
          <a:xfrm>
            <a:off x="3846846" y="9424059"/>
            <a:ext cx="2942908" cy="4960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9pPr>
          </a:lstStyle>
          <a:p>
            <a:pPr algn="r" eaLnBrk="1" hangingPunct="1">
              <a:buClr>
                <a:srgbClr val="000000"/>
              </a:buClr>
              <a:buSzPct val="100000"/>
              <a:buFont typeface="Calibri" charset="0"/>
              <a:buNone/>
            </a:pPr>
            <a:fld id="{5336576B-7543-8F4F-A2CB-AFF3F058019C}" type="slidenum">
              <a:rPr lang="en-GB" sz="1200">
                <a:solidFill>
                  <a:srgbClr val="000000"/>
                </a:solidFill>
                <a:latin typeface="Calibri" charset="0"/>
              </a:rPr>
              <a:pPr algn="r" eaLnBrk="1" hangingPunct="1">
                <a:buClr>
                  <a:srgbClr val="000000"/>
                </a:buClr>
                <a:buSzPct val="100000"/>
                <a:buFont typeface="Calibri" charset="0"/>
                <a:buNone/>
              </a:pPr>
              <a:t>24</a:t>
            </a:fld>
            <a:endParaRPr lang="en-GB" sz="1200">
              <a:solidFill>
                <a:srgbClr val="000000"/>
              </a:solidFill>
              <a:latin typeface="Calibri" charset="0"/>
            </a:endParaRPr>
          </a:p>
        </p:txBody>
      </p:sp>
      <p:sp>
        <p:nvSpPr>
          <p:cNvPr id="1225733" name="Text Box 2"/>
          <p:cNvSpPr txBox="1">
            <a:spLocks noChangeArrowheads="1"/>
          </p:cNvSpPr>
          <p:nvPr/>
        </p:nvSpPr>
        <p:spPr bwMode="auto">
          <a:xfrm>
            <a:off x="1131888" y="744141"/>
            <a:ext cx="4527550" cy="3720703"/>
          </a:xfrm>
          <a:prstGeom prst="rect">
            <a:avLst/>
          </a:prstGeom>
          <a:solidFill>
            <a:srgbClr val="FFFFFF"/>
          </a:solidFill>
          <a:ln w="9525">
            <a:solidFill>
              <a:srgbClr val="000000"/>
            </a:solidFill>
            <a:miter lim="800000"/>
            <a:headEnd/>
            <a:tailEnd/>
          </a:ln>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lnSpc>
                <a:spcPct val="93000"/>
              </a:lnSpc>
              <a:buClr>
                <a:srgbClr val="FFFFFF"/>
              </a:buClr>
              <a:buSzPct val="100000"/>
              <a:buFont typeface="Arial" charset="0"/>
              <a:buNone/>
            </a:pPr>
            <a:endParaRPr lang="en-US">
              <a:solidFill>
                <a:srgbClr val="FFFFFF"/>
              </a:solidFill>
              <a:latin typeface="Arial" charset="0"/>
            </a:endParaRPr>
          </a:p>
        </p:txBody>
      </p:sp>
      <p:sp>
        <p:nvSpPr>
          <p:cNvPr id="1225734" name="Rectangle 3"/>
          <p:cNvSpPr>
            <a:spLocks noGrp="1" noChangeArrowheads="1"/>
          </p:cNvSpPr>
          <p:nvPr>
            <p:ph type="body"/>
          </p:nvPr>
        </p:nvSpPr>
        <p:spPr>
          <a:xfrm>
            <a:off x="679133" y="4712891"/>
            <a:ext cx="5433060" cy="4475179"/>
          </a:xfrm>
          <a:solidFill>
            <a:srgbClr val="FFFFFF"/>
          </a:solidFill>
          <a:ln w="9360">
            <a:solidFill>
              <a:srgbClr val="000000"/>
            </a:solidFill>
          </a:ln>
          <a:extLs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379265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9A23FF8-A4D0-EA41-9D65-C00C4DE3B284}" type="slidenum">
              <a:rPr lang="en-US" altLang="zh-CN" sz="1200"/>
              <a:pPr/>
              <a:t>2</a:t>
            </a:fld>
            <a:endParaRPr lang="en-US" altLang="zh-CN" sz="1200"/>
          </a:p>
        </p:txBody>
      </p:sp>
      <p:sp>
        <p:nvSpPr>
          <p:cNvPr id="120834" name="Rectangle 2"/>
          <p:cNvSpPr>
            <a:spLocks noGrp="1" noRot="1" noChangeAspect="1" noChangeArrowheads="1"/>
          </p:cNvSpPr>
          <p:nvPr>
            <p:ph type="sldImg"/>
          </p:nvPr>
        </p:nvSpPr>
        <p:spPr>
          <a:solidFill>
            <a:srgbClr val="FFFFFF"/>
          </a:solidFill>
          <a:ln/>
        </p:spPr>
      </p:sp>
      <p:sp>
        <p:nvSpPr>
          <p:cNvPr id="1208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ea typeface="SimSun" charset="0"/>
              <a:cs typeface="SimSun" charset="0"/>
            </a:endParaRPr>
          </a:p>
        </p:txBody>
      </p:sp>
    </p:spTree>
    <p:extLst>
      <p:ext uri="{BB962C8B-B14F-4D97-AF65-F5344CB8AC3E}">
        <p14:creationId xmlns:p14="http://schemas.microsoft.com/office/powerpoint/2010/main" val="6080739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9678C5F-2A81-0643-B71E-83140F95588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43714" name="Rectangle 2"/>
          <p:cNvSpPr>
            <a:spLocks noGrp="1" noRot="1" noChangeAspect="1" noChangeArrowheads="1"/>
          </p:cNvSpPr>
          <p:nvPr>
            <p:ph type="sldImg"/>
          </p:nvPr>
        </p:nvSpPr>
        <p:spPr>
          <a:solidFill>
            <a:srgbClr val="FFFFFF"/>
          </a:solidFill>
          <a:ln/>
        </p:spPr>
      </p:sp>
      <p:sp>
        <p:nvSpPr>
          <p:cNvPr id="2437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0242321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E5A2EEF-952F-9C4D-B550-DA30E19D1F23}" type="slidenum">
              <a:rPr lang="en-US" sz="1200">
                <a:solidFill>
                  <a:prstClr val="black"/>
                </a:solidFill>
              </a:rPr>
              <a:pPr/>
              <a:t>26</a:t>
            </a:fld>
            <a:endParaRPr lang="en-US" sz="1200">
              <a:solidFill>
                <a:prstClr val="black"/>
              </a:solidFill>
            </a:endParaRPr>
          </a:p>
        </p:txBody>
      </p:sp>
      <p:sp>
        <p:nvSpPr>
          <p:cNvPr id="3379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25955"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31196659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D4EBAD3-3892-284F-9AE7-647828E0482F}" type="slidenum">
              <a:rPr lang="en-US" altLang="zh-CN" sz="1200"/>
              <a:pPr/>
              <a:t>27</a:t>
            </a:fld>
            <a:endParaRPr lang="en-US" altLang="zh-CN" sz="1200"/>
          </a:p>
        </p:txBody>
      </p:sp>
      <p:sp>
        <p:nvSpPr>
          <p:cNvPr id="164866" name="Rectangle 2"/>
          <p:cNvSpPr>
            <a:spLocks noGrp="1" noRot="1" noChangeAspect="1" noChangeArrowheads="1"/>
          </p:cNvSpPr>
          <p:nvPr>
            <p:ph type="sldImg"/>
          </p:nvPr>
        </p:nvSpPr>
        <p:spPr>
          <a:solidFill>
            <a:srgbClr val="FFFFFF"/>
          </a:solidFill>
          <a:ln/>
        </p:spPr>
      </p:sp>
      <p:sp>
        <p:nvSpPr>
          <p:cNvPr id="1648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ea typeface="SimSun" charset="0"/>
              <a:cs typeface="SimSun" charset="0"/>
            </a:endParaRPr>
          </a:p>
        </p:txBody>
      </p:sp>
    </p:spTree>
    <p:extLst>
      <p:ext uri="{BB962C8B-B14F-4D97-AF65-F5344CB8AC3E}">
        <p14:creationId xmlns:p14="http://schemas.microsoft.com/office/powerpoint/2010/main" val="21051862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69E3FA2-49F7-4541-BEBB-93E4AA828454}" type="slidenum">
              <a:rPr lang="en-US" altLang="zh-CN" sz="1200"/>
              <a:pPr/>
              <a:t>28</a:t>
            </a:fld>
            <a:endParaRPr lang="en-US" altLang="zh-CN" sz="1200"/>
          </a:p>
        </p:txBody>
      </p:sp>
      <p:sp>
        <p:nvSpPr>
          <p:cNvPr id="239618" name="Rectangle 2"/>
          <p:cNvSpPr>
            <a:spLocks noGrp="1" noRot="1" noChangeAspect="1" noChangeArrowheads="1" noTextEdit="1"/>
          </p:cNvSpPr>
          <p:nvPr>
            <p:ph type="sldImg"/>
          </p:nvPr>
        </p:nvSpPr>
        <p:spPr>
          <a:ln/>
        </p:spPr>
      </p:sp>
      <p:sp>
        <p:nvSpPr>
          <p:cNvPr id="2396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CN" altLang="en-US">
              <a:ea typeface="SimSun" charset="0"/>
              <a:cs typeface="SimSun" charset="0"/>
            </a:endParaRPr>
          </a:p>
        </p:txBody>
      </p:sp>
    </p:spTree>
    <p:extLst>
      <p:ext uri="{BB962C8B-B14F-4D97-AF65-F5344CB8AC3E}">
        <p14:creationId xmlns:p14="http://schemas.microsoft.com/office/powerpoint/2010/main" val="3619046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9765AC0-6BD3-8A44-9EC1-97452A67F6B8}" type="slidenum">
              <a:rPr lang="en-GB" sz="1200">
                <a:solidFill>
                  <a:srgbClr val="FFFFFF"/>
                </a:solidFill>
                <a:latin typeface="Comic Sans MS" charset="0"/>
              </a:rPr>
              <a:pPr eaLnBrk="1" hangingPunct="1"/>
              <a:t>29</a:t>
            </a:fld>
            <a:endParaRPr lang="en-GB" sz="1200">
              <a:solidFill>
                <a:srgbClr val="FFFFFF"/>
              </a:solidFill>
              <a:latin typeface="Comic Sans MS" charset="0"/>
            </a:endParaRPr>
          </a:p>
        </p:txBody>
      </p:sp>
      <p:sp>
        <p:nvSpPr>
          <p:cNvPr id="212994" name="Rectangle 1026"/>
          <p:cNvSpPr>
            <a:spLocks noGrp="1" noRot="1" noChangeAspect="1" noChangeArrowheads="1"/>
          </p:cNvSpPr>
          <p:nvPr>
            <p:ph type="sldImg"/>
          </p:nvPr>
        </p:nvSpPr>
        <p:spPr>
          <a:solidFill>
            <a:srgbClr val="FFFFFF"/>
          </a:solidFill>
          <a:ln/>
        </p:spPr>
      </p:sp>
      <p:sp>
        <p:nvSpPr>
          <p:cNvPr id="21299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0072276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15714"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latin typeface="Calibri" charset="0"/>
              <a:ea typeface="ＭＳ Ｐゴシック" charset="0"/>
              <a:cs typeface="ＭＳ Ｐゴシック" charset="0"/>
            </a:endParaRPr>
          </a:p>
        </p:txBody>
      </p:sp>
    </p:spTree>
    <p:extLst>
      <p:ext uri="{BB962C8B-B14F-4D97-AF65-F5344CB8AC3E}">
        <p14:creationId xmlns:p14="http://schemas.microsoft.com/office/powerpoint/2010/main" val="20694007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15714"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Calibri" charset="0"/>
              <a:ea typeface="ＭＳ Ｐゴシック" charset="0"/>
              <a:cs typeface="ＭＳ Ｐゴシック" charset="0"/>
            </a:endParaRPr>
          </a:p>
        </p:txBody>
      </p:sp>
    </p:spTree>
    <p:extLst>
      <p:ext uri="{BB962C8B-B14F-4D97-AF65-F5344CB8AC3E}">
        <p14:creationId xmlns:p14="http://schemas.microsoft.com/office/powerpoint/2010/main" val="16963495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79133" y="4712891"/>
            <a:ext cx="5433060" cy="4464844"/>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8387077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79133" y="4712891"/>
            <a:ext cx="5433060" cy="4464844"/>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6952016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a:xfrm>
            <a:off x="679133" y="4712891"/>
            <a:ext cx="5433060" cy="4464844"/>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3025063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E662D43-200E-3941-836C-48C13AE32881}" type="slidenum">
              <a:rPr lang="en-US" altLang="zh-CN" sz="1200"/>
              <a:pPr/>
              <a:t>5</a:t>
            </a:fld>
            <a:endParaRPr lang="en-US" altLang="zh-CN" sz="1200"/>
          </a:p>
        </p:txBody>
      </p:sp>
      <p:sp>
        <p:nvSpPr>
          <p:cNvPr id="122882" name="Rectangle 2"/>
          <p:cNvSpPr>
            <a:spLocks noGrp="1" noRot="1" noChangeAspect="1" noChangeArrowheads="1"/>
          </p:cNvSpPr>
          <p:nvPr>
            <p:ph type="sldImg"/>
          </p:nvPr>
        </p:nvSpPr>
        <p:spPr>
          <a:solidFill>
            <a:srgbClr val="FFFFFF"/>
          </a:solidFill>
          <a:ln/>
        </p:spPr>
      </p:sp>
      <p:sp>
        <p:nvSpPr>
          <p:cNvPr id="1228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ea typeface="SimSun" charset="0"/>
              <a:cs typeface="SimSun" charset="0"/>
            </a:endParaRPr>
          </a:p>
        </p:txBody>
      </p:sp>
    </p:spTree>
    <p:extLst>
      <p:ext uri="{BB962C8B-B14F-4D97-AF65-F5344CB8AC3E}">
        <p14:creationId xmlns:p14="http://schemas.microsoft.com/office/powerpoint/2010/main" val="24270436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6082" name="Text Box 2"/>
          <p:cNvSpPr txBox="1">
            <a:spLocks noGrp="1" noChangeArrowheads="1"/>
          </p:cNvSpPr>
          <p:nvPr>
            <p:ph type="body" idx="1"/>
          </p:nvPr>
        </p:nvSpPr>
        <p:spPr>
          <a:xfrm>
            <a:off x="679133" y="4712891"/>
            <a:ext cx="5433060" cy="4464844"/>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213006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E284305-39A5-CF4A-A560-DAB4BFBA3107}" type="slidenum">
              <a:rPr lang="en-US" sz="1200">
                <a:solidFill>
                  <a:prstClr val="black"/>
                </a:solidFill>
              </a:rPr>
              <a:pPr/>
              <a:t>43</a:t>
            </a:fld>
            <a:endParaRPr lang="en-US" sz="1200">
              <a:solidFill>
                <a:prstClr val="black"/>
              </a:solidFill>
            </a:endParaRPr>
          </a:p>
        </p:txBody>
      </p:sp>
      <p:sp>
        <p:nvSpPr>
          <p:cNvPr id="216066" name="Rectangle 2"/>
          <p:cNvSpPr>
            <a:spLocks noGrp="1" noRot="1" noChangeAspect="1" noChangeArrowheads="1"/>
          </p:cNvSpPr>
          <p:nvPr>
            <p:ph type="sldImg"/>
          </p:nvPr>
        </p:nvSpPr>
        <p:spPr>
          <a:solidFill>
            <a:srgbClr val="FFFFFF"/>
          </a:solidFill>
          <a:ln/>
        </p:spPr>
      </p:sp>
      <p:sp>
        <p:nvSpPr>
          <p:cNvPr id="216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zh-CN" altLang="en-US" sz="1200" b="0" kern="1200" dirty="0">
                <a:solidFill>
                  <a:schemeClr val="tx1"/>
                </a:solidFill>
                <a:effectLst/>
                <a:latin typeface="Arial" charset="0"/>
                <a:ea typeface="ＭＳ Ｐゴシック" charset="-128"/>
                <a:cs typeface="ＭＳ Ｐゴシック" charset="-128"/>
              </a:rPr>
              <a:t>你可能已经注意到我的系列被称为“有史以来最好的布道”。也许你以为我完全失去了谦卑的感觉 </a:t>
            </a:r>
            <a:r>
              <a:rPr lang="en-US" altLang="zh-CN" sz="1200" b="0" kern="1200" dirty="0">
                <a:solidFill>
                  <a:schemeClr val="tx1"/>
                </a:solidFill>
                <a:effectLst/>
                <a:latin typeface="Arial" charset="0"/>
                <a:ea typeface="ＭＳ Ｐゴシック" charset="-128"/>
                <a:cs typeface="ＭＳ Ｐゴシック" charset="-128"/>
              </a:rPr>
              <a:t>- </a:t>
            </a:r>
            <a:r>
              <a:rPr lang="zh-CN" altLang="en-US" sz="1200" b="0" kern="1200" dirty="0">
                <a:solidFill>
                  <a:schemeClr val="tx1"/>
                </a:solidFill>
                <a:effectLst/>
                <a:latin typeface="Arial" charset="0"/>
                <a:ea typeface="ＭＳ Ｐゴシック" charset="-128"/>
                <a:cs typeface="ＭＳ Ｐゴシック" charset="-128"/>
              </a:rPr>
              <a:t>但实际上，我在马太福音</a:t>
            </a:r>
            <a:r>
              <a:rPr lang="en-US" altLang="zh-CN" sz="1200" b="0" kern="1200" dirty="0">
                <a:solidFill>
                  <a:schemeClr val="tx1"/>
                </a:solidFill>
                <a:effectLst/>
                <a:latin typeface="Arial" charset="0"/>
                <a:ea typeface="ＭＳ Ｐゴシック" charset="-128"/>
                <a:cs typeface="ＭＳ Ｐゴシック" charset="-128"/>
              </a:rPr>
              <a:t>5-7</a:t>
            </a:r>
            <a:r>
              <a:rPr lang="zh-CN" altLang="en-US" sz="1200" b="0" kern="1200" dirty="0">
                <a:solidFill>
                  <a:schemeClr val="tx1"/>
                </a:solidFill>
                <a:effectLst/>
                <a:latin typeface="Arial" charset="0"/>
                <a:ea typeface="ＭＳ Ｐゴシック" charset="-128"/>
                <a:cs typeface="ＭＳ Ｐゴシック" charset="-128"/>
              </a:rPr>
              <a:t>中提到了基督的信息，这就是所谓的“山上的宝训”。</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780885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E284305-39A5-CF4A-A560-DAB4BFBA3107}" type="slidenum">
              <a:rPr lang="en-US" sz="1200">
                <a:solidFill>
                  <a:prstClr val="black"/>
                </a:solidFill>
              </a:rPr>
              <a:pPr/>
              <a:t>44</a:t>
            </a:fld>
            <a:endParaRPr lang="en-US" sz="1200">
              <a:solidFill>
                <a:prstClr val="black"/>
              </a:solidFill>
            </a:endParaRPr>
          </a:p>
        </p:txBody>
      </p:sp>
      <p:sp>
        <p:nvSpPr>
          <p:cNvPr id="216066" name="Rectangle 2"/>
          <p:cNvSpPr>
            <a:spLocks noGrp="1" noRot="1" noChangeAspect="1" noChangeArrowheads="1"/>
          </p:cNvSpPr>
          <p:nvPr>
            <p:ph type="sldImg"/>
          </p:nvPr>
        </p:nvSpPr>
        <p:spPr>
          <a:solidFill>
            <a:srgbClr val="FFFFFF"/>
          </a:solidFill>
          <a:ln/>
        </p:spPr>
      </p:sp>
      <p:sp>
        <p:nvSpPr>
          <p:cNvPr id="216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a:p>
            <a:pPr eaLnBrk="1" hangingPunct="1"/>
            <a:r>
              <a:rPr lang="zh-CN" altLang="en-US" sz="1200" b="0" kern="1200" dirty="0">
                <a:solidFill>
                  <a:schemeClr val="tx1"/>
                </a:solidFill>
                <a:effectLst/>
                <a:latin typeface="Arial" charset="0"/>
                <a:ea typeface="ＭＳ Ｐゴシック" charset="-128"/>
                <a:cs typeface="ＭＳ Ｐゴシック" charset="-128"/>
              </a:rPr>
              <a:t>所有这些东西都支持讲道的主要教导，它显示了耶稣是我们生命中的王者时的生活。</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0219711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zh-CN" altLang="en-US" sz="1200" b="0" kern="1200" dirty="0">
                <a:solidFill>
                  <a:schemeClr val="tx1"/>
                </a:solidFill>
                <a:effectLst/>
                <a:latin typeface="Arial" charset="0"/>
                <a:ea typeface="ＭＳ Ｐゴシック" charset="-128"/>
                <a:cs typeface="ＭＳ Ｐゴシック" charset="-128"/>
              </a:rPr>
              <a:t>在这里，我们看到“耶稣拒绝了法利赛人的传统（</a:t>
            </a:r>
            <a:r>
              <a:rPr lang="en-US" altLang="zh-CN" sz="1200" b="0" kern="1200" dirty="0">
                <a:solidFill>
                  <a:schemeClr val="tx1"/>
                </a:solidFill>
                <a:effectLst/>
                <a:latin typeface="Arial" charset="0"/>
                <a:ea typeface="ＭＳ Ｐゴシック" charset="-128"/>
                <a:cs typeface="ＭＳ Ｐゴシック" charset="-128"/>
              </a:rPr>
              <a:t>21-48</a:t>
            </a:r>
            <a:r>
              <a:rPr lang="zh-CN" altLang="en-US" sz="1200" b="0" kern="1200" dirty="0">
                <a:solidFill>
                  <a:schemeClr val="tx1"/>
                </a:solidFill>
                <a:effectLst/>
                <a:latin typeface="Arial" charset="0"/>
                <a:ea typeface="ＭＳ Ｐゴシック" charset="-128"/>
                <a:cs typeface="ＭＳ Ｐゴシック" charset="-128"/>
              </a:rPr>
              <a:t>节）</a:t>
            </a:r>
            <a:r>
              <a:rPr lang="en-US" altLang="zh-CN" sz="1200" b="0" kern="1200" dirty="0">
                <a:solidFill>
                  <a:schemeClr val="tx1"/>
                </a:solidFill>
                <a:effectLst/>
                <a:latin typeface="Arial" charset="0"/>
                <a:ea typeface="ＭＳ Ｐゴシック" charset="-128"/>
                <a:cs typeface="ＭＳ Ｐゴシック" charset="-128"/>
              </a:rPr>
              <a:t>......</a:t>
            </a:r>
            <a:r>
              <a:rPr lang="zh-CN" altLang="en-US" sz="1200" b="0" kern="1200" dirty="0">
                <a:solidFill>
                  <a:schemeClr val="tx1"/>
                </a:solidFill>
                <a:effectLst/>
                <a:latin typeface="Arial" charset="0"/>
                <a:ea typeface="ＭＳ Ｐゴシック" charset="-128"/>
                <a:cs typeface="ＭＳ Ｐゴシック" charset="-128"/>
              </a:rPr>
              <a:t>耶稣说了六次，”你听说有人说过。 </a:t>
            </a:r>
            <a:r>
              <a:rPr lang="en-US" altLang="zh-CN" sz="1200" b="0" kern="1200" dirty="0">
                <a:solidFill>
                  <a:schemeClr val="tx1"/>
                </a:solidFill>
                <a:effectLst/>
                <a:latin typeface="Arial" charset="0"/>
                <a:ea typeface="ＭＳ Ｐゴシック" charset="-128"/>
                <a:cs typeface="ＭＳ Ｐゴシック" charset="-128"/>
              </a:rPr>
              <a:t>......</a:t>
            </a:r>
            <a:r>
              <a:rPr lang="zh-CN" altLang="en-US" sz="1200" b="0" kern="1200" dirty="0">
                <a:solidFill>
                  <a:schemeClr val="tx1"/>
                </a:solidFill>
                <a:effectLst/>
                <a:latin typeface="Arial" charset="0"/>
                <a:ea typeface="ＭＳ Ｐゴシック" charset="-128"/>
                <a:cs typeface="ＭＳ Ｐゴシック" charset="-128"/>
              </a:rPr>
              <a:t>但我告诉你们“（</a:t>
            </a:r>
            <a:r>
              <a:rPr lang="en-US" altLang="zh-CN" sz="1200" b="0" kern="1200" dirty="0">
                <a:solidFill>
                  <a:schemeClr val="tx1"/>
                </a:solidFill>
                <a:effectLst/>
                <a:latin typeface="Arial" charset="0"/>
                <a:ea typeface="ＭＳ Ｐゴシック" charset="-128"/>
                <a:cs typeface="ＭＳ Ｐゴシック" charset="-128"/>
              </a:rPr>
              <a:t>5</a:t>
            </a:r>
            <a:r>
              <a:rPr lang="zh-CN" altLang="en-US" sz="1200" b="0" kern="1200" dirty="0">
                <a:solidFill>
                  <a:schemeClr val="tx1"/>
                </a:solidFill>
                <a:effectLst/>
                <a:latin typeface="Arial" charset="0"/>
                <a:ea typeface="ＭＳ Ｐゴシック" charset="-128"/>
                <a:cs typeface="ＭＳ Ｐゴシック" charset="-128"/>
              </a:rPr>
              <a:t>：</a:t>
            </a:r>
            <a:r>
              <a:rPr lang="en-US" altLang="zh-CN" sz="1200" b="0" kern="1200" dirty="0">
                <a:solidFill>
                  <a:schemeClr val="tx1"/>
                </a:solidFill>
                <a:effectLst/>
                <a:latin typeface="Arial" charset="0"/>
                <a:ea typeface="ＭＳ Ｐゴシック" charset="-128"/>
                <a:cs typeface="ＭＳ Ｐゴシック" charset="-128"/>
              </a:rPr>
              <a:t>21-22,27-28,31-32,33-34,38-39,43-44</a:t>
            </a:r>
            <a:r>
              <a:rPr lang="zh-CN" altLang="en-US" sz="1200" b="0" kern="1200" dirty="0">
                <a:solidFill>
                  <a:schemeClr val="tx1"/>
                </a:solidFill>
                <a:effectLst/>
                <a:latin typeface="Arial" charset="0"/>
                <a:ea typeface="ＭＳ Ｐゴシック" charset="-128"/>
                <a:cs typeface="ＭＳ Ｐゴシック" charset="-128"/>
              </a:rPr>
              <a:t>）。这些话清楚地表明，耶稣提出了（</a:t>
            </a:r>
            <a:r>
              <a:rPr lang="en-US" altLang="zh-CN" sz="1200" b="0" kern="1200" dirty="0">
                <a:solidFill>
                  <a:schemeClr val="tx1"/>
                </a:solidFill>
                <a:effectLst/>
                <a:latin typeface="Arial" charset="0"/>
                <a:ea typeface="ＭＳ Ｐゴシック" charset="-128"/>
                <a:cs typeface="ＭＳ Ｐゴシック" charset="-128"/>
              </a:rPr>
              <a:t>a</a:t>
            </a:r>
            <a:r>
              <a:rPr lang="zh-CN" altLang="en-US" sz="1200" b="0" kern="1200" dirty="0">
                <a:solidFill>
                  <a:schemeClr val="tx1"/>
                </a:solidFill>
                <a:effectLst/>
                <a:latin typeface="Arial" charset="0"/>
                <a:ea typeface="ＭＳ Ｐゴシック" charset="-128"/>
                <a:cs typeface="ＭＳ Ｐゴシック" charset="-128"/>
              </a:rPr>
              <a:t>）守律法的法利赛人和教师正在向人们说什么话，而相反的，（</a:t>
            </a:r>
            <a:r>
              <a:rPr lang="en-US" altLang="zh-CN" sz="1200" b="0" kern="1200" dirty="0">
                <a:solidFill>
                  <a:schemeClr val="tx1"/>
                </a:solidFill>
                <a:effectLst/>
                <a:latin typeface="Arial" charset="0"/>
                <a:ea typeface="ＭＳ Ｐゴシック" charset="-128"/>
                <a:cs typeface="ＭＳ Ｐゴシック" charset="-128"/>
              </a:rPr>
              <a:t>b</a:t>
            </a:r>
            <a:r>
              <a:rPr lang="zh-CN" altLang="en-US" sz="1200" b="0" kern="1200" dirty="0">
                <a:solidFill>
                  <a:schemeClr val="tx1"/>
                </a:solidFill>
                <a:effectLst/>
                <a:latin typeface="Arial" charset="0"/>
                <a:ea typeface="ＭＳ Ｐゴシック" charset="-128"/>
                <a:cs typeface="ＭＳ Ｐゴシック" charset="-128"/>
              </a:rPr>
              <a:t>）上帝真正的律法意图是什么，这说明他的言论（第</a:t>
            </a:r>
            <a:r>
              <a:rPr lang="en-US" altLang="zh-CN" sz="1200" b="0" kern="1200" dirty="0">
                <a:solidFill>
                  <a:schemeClr val="tx1"/>
                </a:solidFill>
                <a:effectLst/>
                <a:latin typeface="Arial" charset="0"/>
                <a:ea typeface="ＭＳ Ｐゴシック" charset="-128"/>
                <a:cs typeface="ＭＳ Ｐゴシック" charset="-128"/>
              </a:rPr>
              <a:t>20</a:t>
            </a:r>
            <a:r>
              <a:rPr lang="zh-CN" altLang="en-US" sz="1200" b="0" kern="1200" dirty="0">
                <a:solidFill>
                  <a:schemeClr val="tx1"/>
                </a:solidFill>
                <a:effectLst/>
                <a:latin typeface="Arial" charset="0"/>
                <a:ea typeface="ＭＳ Ｐゴシック" charset="-128"/>
                <a:cs typeface="ＭＳ Ｐゴシック" charset="-128"/>
              </a:rPr>
              <a:t>节）法利赛义不足以进入即将来临王国“（</a:t>
            </a:r>
            <a:r>
              <a:rPr lang="en-US" sz="1200" kern="1200" dirty="0">
                <a:solidFill>
                  <a:schemeClr val="tx1"/>
                </a:solidFill>
                <a:effectLst/>
                <a:latin typeface="+mn-lt"/>
                <a:ea typeface="+mn-ea"/>
                <a:cs typeface="+mn-cs"/>
              </a:rPr>
              <a:t>(Barbieri, </a:t>
            </a:r>
            <a:r>
              <a:rPr lang="en-US" sz="1200" i="1" kern="1200" dirty="0">
                <a:solidFill>
                  <a:schemeClr val="tx1"/>
                </a:solidFill>
                <a:effectLst/>
                <a:latin typeface="+mn-lt"/>
                <a:ea typeface="+mn-ea"/>
                <a:cs typeface="+mn-cs"/>
              </a:rPr>
              <a:t>BKC</a:t>
            </a:r>
            <a:r>
              <a:rPr lang="en-US" sz="1200" kern="1200" dirty="0">
                <a:solidFill>
                  <a:schemeClr val="tx1"/>
                </a:solidFill>
                <a:effectLst/>
                <a:latin typeface="+mn-lt"/>
                <a:ea typeface="+mn-ea"/>
                <a:cs typeface="+mn-cs"/>
              </a:rPr>
              <a:t>, 2:30).</a:t>
            </a:r>
            <a:r>
              <a:rPr lang="en-SG" dirty="0">
                <a:effectLst/>
              </a:rPr>
              <a:t> </a:t>
            </a:r>
            <a:endParaRPr lang="en-US" dirty="0"/>
          </a:p>
        </p:txBody>
      </p:sp>
    </p:spTree>
    <p:extLst>
      <p:ext uri="{BB962C8B-B14F-4D97-AF65-F5344CB8AC3E}">
        <p14:creationId xmlns:p14="http://schemas.microsoft.com/office/powerpoint/2010/main" val="6541308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47</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lang="zh-CN" altLang="en-US" sz="1200" b="0" kern="1200" dirty="0">
                <a:solidFill>
                  <a:schemeClr val="tx1"/>
                </a:solidFill>
                <a:effectLst/>
                <a:latin typeface="Arial" charset="0"/>
                <a:ea typeface="ＭＳ Ｐゴシック" charset="-128"/>
                <a:cs typeface="ＭＳ Ｐゴシック" charset="-128"/>
              </a:rPr>
              <a:t>“在所有三个法利赛义的例子 </a:t>
            </a:r>
            <a:r>
              <a:rPr lang="en-US" altLang="zh-CN" sz="1200" b="0" kern="1200" dirty="0">
                <a:solidFill>
                  <a:schemeClr val="tx1"/>
                </a:solidFill>
                <a:effectLst/>
                <a:latin typeface="Arial" charset="0"/>
                <a:ea typeface="ＭＳ Ｐゴシック" charset="-128"/>
                <a:cs typeface="ＭＳ Ｐゴシック" charset="-128"/>
              </a:rPr>
              <a:t>- </a:t>
            </a:r>
            <a:r>
              <a:rPr lang="zh-CN" altLang="en-US" sz="1200" b="0" kern="1200" dirty="0">
                <a:solidFill>
                  <a:schemeClr val="tx1"/>
                </a:solidFill>
                <a:effectLst/>
                <a:latin typeface="Arial" charset="0"/>
                <a:ea typeface="ＭＳ Ｐゴシック" charset="-128"/>
                <a:cs typeface="ＭＳ Ｐゴシック" charset="-128"/>
              </a:rPr>
              <a:t>施舍（</a:t>
            </a:r>
            <a:r>
              <a:rPr lang="en-US" altLang="zh-CN" sz="1200" b="0" kern="1200" dirty="0">
                <a:solidFill>
                  <a:schemeClr val="tx1"/>
                </a:solidFill>
                <a:effectLst/>
                <a:latin typeface="Arial" charset="0"/>
                <a:ea typeface="ＭＳ Ｐゴシック" charset="-128"/>
                <a:cs typeface="ＭＳ Ｐゴシック" charset="-128"/>
              </a:rPr>
              <a:t>1-4</a:t>
            </a:r>
            <a:r>
              <a:rPr lang="zh-CN" altLang="en-US" sz="1200" b="0" kern="1200" dirty="0">
                <a:solidFill>
                  <a:schemeClr val="tx1"/>
                </a:solidFill>
                <a:effectLst/>
                <a:latin typeface="Arial" charset="0"/>
                <a:ea typeface="ＭＳ Ｐゴシック" charset="-128"/>
                <a:cs typeface="ＭＳ Ｐゴシック" charset="-128"/>
              </a:rPr>
              <a:t>节），祈祷（</a:t>
            </a:r>
            <a:r>
              <a:rPr lang="en-US" altLang="zh-CN" sz="1200" b="0" kern="1200" dirty="0">
                <a:solidFill>
                  <a:schemeClr val="tx1"/>
                </a:solidFill>
                <a:effectLst/>
                <a:latin typeface="Arial" charset="0"/>
                <a:ea typeface="ＭＳ Ｐゴシック" charset="-128"/>
                <a:cs typeface="ＭＳ Ｐゴシック" charset="-128"/>
              </a:rPr>
              <a:t>5-15</a:t>
            </a:r>
            <a:r>
              <a:rPr lang="zh-CN" altLang="en-US" sz="1200" b="0" kern="1200" dirty="0">
                <a:solidFill>
                  <a:schemeClr val="tx1"/>
                </a:solidFill>
                <a:effectLst/>
                <a:latin typeface="Arial" charset="0"/>
                <a:ea typeface="ＭＳ Ｐゴシック" charset="-128"/>
                <a:cs typeface="ＭＳ Ｐゴシック" charset="-128"/>
              </a:rPr>
              <a:t>节）和禁食（</a:t>
            </a:r>
            <a:r>
              <a:rPr lang="en-US" altLang="zh-CN" sz="1200" b="0" kern="1200" dirty="0">
                <a:solidFill>
                  <a:schemeClr val="tx1"/>
                </a:solidFill>
                <a:effectLst/>
                <a:latin typeface="Arial" charset="0"/>
                <a:ea typeface="ＭＳ Ｐゴシック" charset="-128"/>
                <a:cs typeface="ＭＳ Ｐゴシック" charset="-128"/>
              </a:rPr>
              <a:t>16-18</a:t>
            </a:r>
            <a:r>
              <a:rPr lang="zh-CN" altLang="en-US" sz="1200" b="0" kern="1200" dirty="0">
                <a:solidFill>
                  <a:schemeClr val="tx1"/>
                </a:solidFill>
                <a:effectLst/>
                <a:latin typeface="Arial" charset="0"/>
                <a:ea typeface="ＭＳ Ｐゴシック" charset="-128"/>
                <a:cs typeface="ＭＳ Ｐゴシック" charset="-128"/>
              </a:rPr>
              <a:t>节） </a:t>
            </a:r>
            <a:r>
              <a:rPr lang="en-US" altLang="zh-CN" sz="1200" b="0" kern="1200" dirty="0">
                <a:solidFill>
                  <a:schemeClr val="tx1"/>
                </a:solidFill>
                <a:effectLst/>
                <a:latin typeface="Arial" charset="0"/>
                <a:ea typeface="ＭＳ Ｐゴシック" charset="-128"/>
                <a:cs typeface="ＭＳ Ｐゴシック" charset="-128"/>
              </a:rPr>
              <a:t>- </a:t>
            </a:r>
            <a:r>
              <a:rPr lang="zh-CN" altLang="en-US" sz="1200" b="0" kern="1200" dirty="0">
                <a:solidFill>
                  <a:schemeClr val="tx1"/>
                </a:solidFill>
                <a:effectLst/>
                <a:latin typeface="Arial" charset="0"/>
                <a:ea typeface="ＭＳ Ｐゴシック" charset="-128"/>
                <a:cs typeface="ＭＳ Ｐゴシック" charset="-128"/>
              </a:rPr>
              <a:t>耶稣说到伪君子（第</a:t>
            </a:r>
            <a:r>
              <a:rPr lang="en-US" altLang="zh-CN" sz="1200" b="0" kern="1200" dirty="0">
                <a:solidFill>
                  <a:schemeClr val="tx1"/>
                </a:solidFill>
                <a:effectLst/>
                <a:latin typeface="Arial" charset="0"/>
                <a:ea typeface="ＭＳ Ｐゴシック" charset="-128"/>
                <a:cs typeface="ＭＳ Ｐゴシック" charset="-128"/>
              </a:rPr>
              <a:t>2</a:t>
            </a:r>
            <a:r>
              <a:rPr lang="zh-CN" altLang="en-US" sz="1200" b="0" kern="1200" dirty="0">
                <a:solidFill>
                  <a:schemeClr val="tx1"/>
                </a:solidFill>
                <a:effectLst/>
                <a:latin typeface="Arial" charset="0"/>
                <a:ea typeface="ＭＳ Ｐゴシック" charset="-128"/>
                <a:cs typeface="ＭＳ Ｐゴシック" charset="-128"/>
              </a:rPr>
              <a:t>节， </a:t>
            </a:r>
            <a:r>
              <a:rPr lang="en-US" altLang="zh-CN" sz="1200" b="0" kern="1200" dirty="0">
                <a:solidFill>
                  <a:schemeClr val="tx1"/>
                </a:solidFill>
                <a:effectLst/>
                <a:latin typeface="Arial" charset="0"/>
                <a:ea typeface="ＭＳ Ｐゴシック" charset="-128"/>
                <a:cs typeface="ＭＳ Ｐゴシック" charset="-128"/>
              </a:rPr>
              <a:t>5,16</a:t>
            </a:r>
            <a:r>
              <a:rPr lang="zh-CN" altLang="en-US" sz="1200" b="0" kern="1200" dirty="0">
                <a:solidFill>
                  <a:schemeClr val="tx1"/>
                </a:solidFill>
                <a:effectLst/>
                <a:latin typeface="Arial" charset="0"/>
                <a:ea typeface="ＭＳ Ｐゴシック" charset="-128"/>
                <a:cs typeface="ＭＳ Ｐゴシック" charset="-128"/>
              </a:rPr>
              <a:t>），公开炫耀（</a:t>
            </a:r>
            <a:r>
              <a:rPr lang="en-US" altLang="zh-CN" sz="1200" b="0" kern="1200" dirty="0">
                <a:solidFill>
                  <a:schemeClr val="tx1"/>
                </a:solidFill>
                <a:effectLst/>
                <a:latin typeface="Arial" charset="0"/>
                <a:ea typeface="ＭＳ Ｐゴシック" charset="-128"/>
                <a:cs typeface="ＭＳ Ｐゴシック" charset="-128"/>
              </a:rPr>
              <a:t>1-2,5,16</a:t>
            </a:r>
            <a:r>
              <a:rPr lang="zh-CN" altLang="en-US" sz="1200" b="0" kern="1200" dirty="0">
                <a:solidFill>
                  <a:schemeClr val="tx1"/>
                </a:solidFill>
                <a:effectLst/>
                <a:latin typeface="Arial" charset="0"/>
                <a:ea typeface="ＭＳ Ｐゴシック" charset="-128"/>
                <a:cs typeface="ＭＳ Ｐゴシック" charset="-128"/>
              </a:rPr>
              <a:t>），当他们的行为在人类面前完成时，他们已得到应有的赏赐（第</a:t>
            </a:r>
            <a:r>
              <a:rPr lang="en-US" altLang="zh-CN" sz="1200" b="0" kern="1200" dirty="0">
                <a:solidFill>
                  <a:schemeClr val="tx1"/>
                </a:solidFill>
                <a:effectLst/>
                <a:latin typeface="Arial" charset="0"/>
                <a:ea typeface="ＭＳ Ｐゴシック" charset="-128"/>
                <a:cs typeface="ＭＳ Ｐゴシック" charset="-128"/>
              </a:rPr>
              <a:t>2,5,16</a:t>
            </a:r>
            <a:r>
              <a:rPr lang="zh-CN" altLang="en-US" sz="1200" b="0" kern="1200" dirty="0">
                <a:solidFill>
                  <a:schemeClr val="tx1"/>
                </a:solidFill>
                <a:effectLst/>
                <a:latin typeface="Arial" charset="0"/>
                <a:ea typeface="ＭＳ Ｐゴシック" charset="-128"/>
                <a:cs typeface="ＭＳ Ｐゴシック" charset="-128"/>
              </a:rPr>
              <a:t>节），秘密行的事件（第</a:t>
            </a:r>
            <a:r>
              <a:rPr lang="en-US" altLang="zh-CN" sz="1200" b="0" kern="1200" dirty="0">
                <a:solidFill>
                  <a:schemeClr val="tx1"/>
                </a:solidFill>
                <a:effectLst/>
                <a:latin typeface="Arial" charset="0"/>
                <a:ea typeface="ＭＳ Ｐゴシック" charset="-128"/>
                <a:cs typeface="ＭＳ Ｐゴシック" charset="-128"/>
              </a:rPr>
              <a:t>4</a:t>
            </a:r>
            <a:r>
              <a:rPr lang="zh-CN" altLang="en-US" sz="1200" b="0" kern="1200" dirty="0">
                <a:solidFill>
                  <a:schemeClr val="tx1"/>
                </a:solidFill>
                <a:effectLst/>
                <a:latin typeface="Arial" charset="0"/>
                <a:ea typeface="ＭＳ Ｐゴシック" charset="-128"/>
                <a:cs typeface="ＭＳ Ｐゴシック" charset="-128"/>
              </a:rPr>
              <a:t>节，第</a:t>
            </a:r>
            <a:r>
              <a:rPr lang="en-US" altLang="zh-CN" sz="1200" b="0" kern="1200" dirty="0">
                <a:solidFill>
                  <a:schemeClr val="tx1"/>
                </a:solidFill>
                <a:effectLst/>
                <a:latin typeface="Arial" charset="0"/>
                <a:ea typeface="ＭＳ Ｐゴシック" charset="-128"/>
                <a:cs typeface="ＭＳ Ｐゴシック" charset="-128"/>
              </a:rPr>
              <a:t>6</a:t>
            </a:r>
            <a:r>
              <a:rPr lang="zh-CN" altLang="en-US" sz="1200" b="0" kern="1200" dirty="0">
                <a:solidFill>
                  <a:schemeClr val="tx1"/>
                </a:solidFill>
                <a:effectLst/>
                <a:latin typeface="Arial" charset="0"/>
                <a:ea typeface="ＭＳ Ｐゴシック" charset="-128"/>
                <a:cs typeface="ＭＳ Ｐゴシック" charset="-128"/>
              </a:rPr>
              <a:t>节，</a:t>
            </a:r>
            <a:r>
              <a:rPr lang="en-US" altLang="zh-CN" sz="1200" b="0" kern="1200" dirty="0">
                <a:solidFill>
                  <a:schemeClr val="tx1"/>
                </a:solidFill>
                <a:effectLst/>
                <a:latin typeface="Arial" charset="0"/>
                <a:ea typeface="ＭＳ Ｐゴシック" charset="-128"/>
                <a:cs typeface="ＭＳ Ｐゴシック" charset="-128"/>
              </a:rPr>
              <a:t>18</a:t>
            </a:r>
            <a:r>
              <a:rPr lang="zh-CN" altLang="en-US" sz="1200" b="0" kern="1200" dirty="0">
                <a:solidFill>
                  <a:schemeClr val="tx1"/>
                </a:solidFill>
                <a:effectLst/>
                <a:latin typeface="Arial" charset="0"/>
                <a:ea typeface="ＭＳ Ｐゴシック" charset="-128"/>
                <a:cs typeface="ＭＳ Ｐゴシック" charset="-128"/>
              </a:rPr>
              <a:t>），当天父看到或</a:t>
            </a:r>
            <a:r>
              <a:rPr lang="en-US" altLang="zh-CN" sz="1200" b="0" kern="1200" dirty="0">
                <a:solidFill>
                  <a:schemeClr val="tx1"/>
                </a:solidFill>
                <a:effectLst/>
                <a:latin typeface="Arial" charset="0"/>
                <a:ea typeface="ＭＳ Ｐゴシック" charset="-128"/>
                <a:cs typeface="ＭＳ Ｐゴシック" charset="-128"/>
              </a:rPr>
              <a:t>‘</a:t>
            </a:r>
            <a:r>
              <a:rPr lang="zh-CN" altLang="en-US" sz="1200" b="0" kern="1200" dirty="0">
                <a:solidFill>
                  <a:schemeClr val="tx1"/>
                </a:solidFill>
                <a:effectLst/>
                <a:latin typeface="Arial" charset="0"/>
                <a:ea typeface="ＭＳ Ｐゴシック" charset="-128"/>
                <a:cs typeface="ＭＳ Ｐゴシック" charset="-128"/>
              </a:rPr>
              <a:t>知道</a:t>
            </a:r>
            <a:r>
              <a:rPr lang="en-US" altLang="zh-CN" sz="1200" b="0" kern="1200" dirty="0">
                <a:solidFill>
                  <a:schemeClr val="tx1"/>
                </a:solidFill>
                <a:effectLst/>
                <a:latin typeface="Arial" charset="0"/>
                <a:ea typeface="ＭＳ Ｐゴシック" charset="-128"/>
                <a:cs typeface="ＭＳ Ｐゴシック" charset="-128"/>
              </a:rPr>
              <a:t>’</a:t>
            </a:r>
            <a:r>
              <a:rPr lang="zh-CN" altLang="en-US" sz="1200" b="0" kern="1200" dirty="0">
                <a:solidFill>
                  <a:schemeClr val="tx1"/>
                </a:solidFill>
                <a:effectLst/>
                <a:latin typeface="Arial" charset="0"/>
                <a:ea typeface="ＭＳ Ｐゴシック" charset="-128"/>
                <a:cs typeface="ＭＳ Ｐゴシック" charset="-128"/>
              </a:rPr>
              <a:t>他的行为是秘密完成时，他会得到赏赐（第</a:t>
            </a:r>
            <a:r>
              <a:rPr lang="en-US" altLang="zh-CN" sz="1200" b="0" kern="1200" dirty="0">
                <a:solidFill>
                  <a:schemeClr val="tx1"/>
                </a:solidFill>
                <a:effectLst/>
                <a:latin typeface="Arial" charset="0"/>
                <a:ea typeface="ＭＳ Ｐゴシック" charset="-128"/>
                <a:cs typeface="ＭＳ Ｐゴシック" charset="-128"/>
              </a:rPr>
              <a:t>4</a:t>
            </a:r>
            <a:r>
              <a:rPr lang="zh-CN" altLang="en-US" sz="1200" b="0" kern="1200" dirty="0">
                <a:solidFill>
                  <a:schemeClr val="tx1"/>
                </a:solidFill>
                <a:effectLst/>
                <a:latin typeface="Arial" charset="0"/>
                <a:ea typeface="ＭＳ Ｐゴシック" charset="-128"/>
                <a:cs typeface="ＭＳ Ｐゴシック" charset="-128"/>
              </a:rPr>
              <a:t>，</a:t>
            </a:r>
            <a:r>
              <a:rPr lang="en-US" altLang="zh-CN" sz="1200" b="0" kern="1200" dirty="0">
                <a:solidFill>
                  <a:schemeClr val="tx1"/>
                </a:solidFill>
                <a:effectLst/>
                <a:latin typeface="Arial" charset="0"/>
                <a:ea typeface="ＭＳ Ｐゴシック" charset="-128"/>
                <a:cs typeface="ＭＳ Ｐゴシック" charset="-128"/>
              </a:rPr>
              <a:t>6</a:t>
            </a:r>
            <a:r>
              <a:rPr lang="zh-CN" altLang="en-US" sz="1200" b="0" kern="1200" dirty="0">
                <a:solidFill>
                  <a:schemeClr val="tx1"/>
                </a:solidFill>
                <a:effectLst/>
                <a:latin typeface="Arial" charset="0"/>
                <a:ea typeface="ＭＳ Ｐゴシック" charset="-128"/>
                <a:cs typeface="ＭＳ Ｐゴシック" charset="-128"/>
              </a:rPr>
              <a:t>，</a:t>
            </a:r>
            <a:r>
              <a:rPr lang="en-US" altLang="zh-CN" sz="1200" b="0" kern="1200" dirty="0">
                <a:solidFill>
                  <a:schemeClr val="tx1"/>
                </a:solidFill>
                <a:effectLst/>
                <a:latin typeface="Arial" charset="0"/>
                <a:ea typeface="ＭＳ Ｐゴシック" charset="-128"/>
                <a:cs typeface="ＭＳ Ｐゴシック" charset="-128"/>
              </a:rPr>
              <a:t>8</a:t>
            </a:r>
            <a:r>
              <a:rPr lang="zh-CN" altLang="en-US" sz="1200" b="0" kern="1200" dirty="0">
                <a:solidFill>
                  <a:schemeClr val="tx1"/>
                </a:solidFill>
                <a:effectLst/>
                <a:latin typeface="Arial" charset="0"/>
                <a:ea typeface="ＭＳ Ｐゴシック" charset="-128"/>
                <a:cs typeface="ＭＳ Ｐゴシック" charset="-128"/>
              </a:rPr>
              <a:t>，</a:t>
            </a:r>
            <a:r>
              <a:rPr lang="en-US" altLang="zh-CN" sz="1200" b="0" kern="1200" dirty="0">
                <a:solidFill>
                  <a:schemeClr val="tx1"/>
                </a:solidFill>
                <a:effectLst/>
                <a:latin typeface="Arial" charset="0"/>
                <a:ea typeface="ＭＳ Ｐゴシック" charset="-128"/>
                <a:cs typeface="ＭＳ Ｐゴシック" charset="-128"/>
              </a:rPr>
              <a:t>18</a:t>
            </a:r>
            <a:r>
              <a:rPr lang="zh-CN" altLang="en-US" sz="1200" b="0" kern="1200" dirty="0">
                <a:solidFill>
                  <a:schemeClr val="tx1"/>
                </a:solidFill>
                <a:effectLst/>
                <a:latin typeface="Arial" charset="0"/>
                <a:ea typeface="ＭＳ Ｐゴシック" charset="-128"/>
                <a:cs typeface="ＭＳ Ｐゴシック" charset="-128"/>
              </a:rPr>
              <a:t>节）“</a:t>
            </a:r>
          </a:p>
          <a:p>
            <a:r>
              <a:rPr lang="en-US" sz="1200" kern="1200" dirty="0">
                <a:solidFill>
                  <a:schemeClr val="tx1"/>
                </a:solidFill>
                <a:effectLst/>
                <a:latin typeface="+mn-lt"/>
                <a:ea typeface="+mn-ea"/>
                <a:cs typeface="+mn-cs"/>
              </a:rPr>
              <a:t>(Barbieri, </a:t>
            </a:r>
            <a:r>
              <a:rPr lang="en-US" sz="1200" i="1" kern="1200" dirty="0">
                <a:solidFill>
                  <a:schemeClr val="tx1"/>
                </a:solidFill>
                <a:effectLst/>
                <a:latin typeface="+mn-lt"/>
                <a:ea typeface="+mn-ea"/>
                <a:cs typeface="+mn-cs"/>
              </a:rPr>
              <a:t>BKC</a:t>
            </a:r>
            <a:r>
              <a:rPr lang="en-US" sz="1200" kern="1200" dirty="0">
                <a:solidFill>
                  <a:schemeClr val="tx1"/>
                </a:solidFill>
                <a:effectLst/>
                <a:latin typeface="+mn-lt"/>
                <a:ea typeface="+mn-ea"/>
                <a:cs typeface="+mn-cs"/>
              </a:rPr>
              <a:t>, 2:33).</a:t>
            </a:r>
            <a:r>
              <a:rPr lang="en-SG" dirty="0">
                <a:effectLst/>
              </a:rPr>
              <a:t> </a:t>
            </a:r>
          </a:p>
          <a:p>
            <a:endParaRPr lang="en-US" dirty="0">
              <a:cs typeface="ＭＳ Ｐゴシック" charset="0"/>
            </a:endParaRPr>
          </a:p>
        </p:txBody>
      </p:sp>
    </p:spTree>
    <p:extLst>
      <p:ext uri="{BB962C8B-B14F-4D97-AF65-F5344CB8AC3E}">
        <p14:creationId xmlns:p14="http://schemas.microsoft.com/office/powerpoint/2010/main" val="19445429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A729823-A737-5246-A096-31A8C678914C}" type="slidenum">
              <a:rPr lang="en-US" sz="1200">
                <a:solidFill>
                  <a:prstClr val="black"/>
                </a:solidFill>
              </a:rPr>
              <a:pPr/>
              <a:t>48</a:t>
            </a:fld>
            <a:endParaRPr lang="en-US" sz="1200">
              <a:solidFill>
                <a:prstClr val="black"/>
              </a:solidFill>
            </a:endParaRPr>
          </a:p>
        </p:txBody>
      </p:sp>
      <p:sp>
        <p:nvSpPr>
          <p:cNvPr id="354306" name="Rectangle 2"/>
          <p:cNvSpPr>
            <a:spLocks noGrp="1" noRot="1" noChangeAspect="1" noChangeArrowheads="1"/>
          </p:cNvSpPr>
          <p:nvPr>
            <p:ph type="sldImg"/>
          </p:nvPr>
        </p:nvSpPr>
        <p:spPr>
          <a:solidFill>
            <a:srgbClr val="FFFFFF"/>
          </a:solidFill>
          <a:ln/>
        </p:spPr>
      </p:sp>
      <p:sp>
        <p:nvSpPr>
          <p:cNvPr id="3543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060486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pPr>
              <a:defRPr/>
            </a:pPr>
            <a:fld id="{2A60F708-7CC2-E045-82A4-649AD8136A35}" type="slidenum">
              <a:rPr lang="en-US" altLang="zh-CN" smtClean="0">
                <a:solidFill>
                  <a:prstClr val="black"/>
                </a:solidFill>
              </a:rPr>
              <a:pPr>
                <a:defRPr/>
              </a:pPr>
              <a:t>50</a:t>
            </a:fld>
            <a:endParaRPr lang="en-US" altLang="zh-CN">
              <a:solidFill>
                <a:prstClr val="black"/>
              </a:solidFill>
            </a:endParaRPr>
          </a:p>
        </p:txBody>
      </p:sp>
    </p:spTree>
    <p:extLst>
      <p:ext uri="{BB962C8B-B14F-4D97-AF65-F5344CB8AC3E}">
        <p14:creationId xmlns:p14="http://schemas.microsoft.com/office/powerpoint/2010/main" val="2424973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915988" y="754063"/>
            <a:ext cx="4959350" cy="37211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79133" y="4712891"/>
            <a:ext cx="5433060" cy="4464844"/>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0575609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915988" y="754063"/>
            <a:ext cx="4959350" cy="37211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79133" y="4712891"/>
            <a:ext cx="5433060" cy="4464844"/>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7056243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915988" y="754063"/>
            <a:ext cx="4959350" cy="37211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79133" y="4712891"/>
            <a:ext cx="5433060" cy="4464844"/>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4129779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latin typeface="Arial"/>
              <a:cs typeface="Arial"/>
            </a:endParaRPr>
          </a:p>
          <a:p>
            <a:r>
              <a:rPr lang="zh-TW" altLang="en-US" dirty="0">
                <a:latin typeface="Arial"/>
                <a:cs typeface="Arial"/>
              </a:rPr>
              <a:t>我们正在通过整本圣经进行研究，逐书预订。 目的是让我们对每本圣经的书籍有一个基本的了解</a:t>
            </a:r>
            <a:r>
              <a:rPr lang="en-US" dirty="0">
                <a:latin typeface="Arial"/>
                <a:cs typeface="Arial"/>
              </a:rPr>
              <a:t>.</a:t>
            </a:r>
          </a:p>
          <a:p>
            <a:pPr eaLnBrk="1" hangingPunct="1"/>
            <a:endParaRPr lang="en-US"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OP-01-Gen-06</a:t>
            </a:r>
          </a:p>
          <a:p>
            <a:pPr eaLnBrk="1" hangingPunct="1"/>
            <a:r>
              <a:rPr lang="en-US" dirty="0">
                <a:latin typeface="Times New Roman" charset="0"/>
                <a:ea typeface="ＭＳ Ｐゴシック" charset="0"/>
                <a:cs typeface="ＭＳ Ｐゴシック" charset="0"/>
              </a:rPr>
              <a:t>OP-02-Lev-05</a:t>
            </a:r>
          </a:p>
          <a:p>
            <a:pPr eaLnBrk="1" hangingPunct="1"/>
            <a:r>
              <a:rPr lang="en-US" dirty="0">
                <a:latin typeface="Times New Roman" charset="0"/>
                <a:ea typeface="ＭＳ Ｐゴシック" charset="0"/>
                <a:cs typeface="ＭＳ Ｐゴシック" charset="0"/>
              </a:rPr>
              <a:t>OS-09-1Sam-34</a:t>
            </a:r>
          </a:p>
          <a:p>
            <a:pPr eaLnBrk="1" hangingPunct="1"/>
            <a:r>
              <a:rPr lang="en-US" dirty="0">
                <a:latin typeface="Times New Roman" charset="0"/>
                <a:ea typeface="ＭＳ Ｐゴシック" charset="0"/>
                <a:cs typeface="ＭＳ Ｐゴシック" charset="0"/>
              </a:rPr>
              <a:t>OS-10-2Sam-48</a:t>
            </a:r>
          </a:p>
          <a:p>
            <a:pPr eaLnBrk="1" hangingPunct="1"/>
            <a:r>
              <a:rPr lang="en-US" dirty="0">
                <a:latin typeface="Arial" charset="0"/>
                <a:ea typeface="ＭＳ Ｐゴシック" charset="0"/>
                <a:cs typeface="ＭＳ Ｐゴシック" charset="0"/>
              </a:rPr>
              <a:t>OS-12-2Kings-94</a:t>
            </a:r>
          </a:p>
          <a:p>
            <a:pPr eaLnBrk="1" hangingPunct="1"/>
            <a:r>
              <a:rPr lang="en-US" dirty="0">
                <a:latin typeface="Arial" charset="0"/>
                <a:ea typeface="ＭＳ Ｐゴシック" charset="0"/>
                <a:cs typeface="ＭＳ Ｐゴシック" charset="0"/>
              </a:rPr>
              <a:t>OS-13-1Chron-41</a:t>
            </a:r>
          </a:p>
          <a:p>
            <a:pPr eaLnBrk="1" hangingPunct="1"/>
            <a:r>
              <a:rPr lang="en-US" dirty="0">
                <a:latin typeface="Arial" charset="0"/>
                <a:ea typeface="ＭＳ Ｐゴシック" charset="0"/>
                <a:cs typeface="ＭＳ Ｐゴシック" charset="0"/>
              </a:rPr>
              <a:t>OS-14-2Chron-63</a:t>
            </a:r>
          </a:p>
          <a:p>
            <a:pPr eaLnBrk="1" hangingPunct="1"/>
            <a:r>
              <a:rPr lang="en-US" dirty="0">
                <a:latin typeface="Arial" charset="0"/>
                <a:ea typeface="ＭＳ Ｐゴシック" charset="0"/>
                <a:cs typeface="ＭＳ Ｐゴシック" charset="0"/>
              </a:rPr>
              <a:t>NT-01-Matt-57</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061279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915988" y="754063"/>
            <a:ext cx="4959350" cy="37211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79133" y="4712891"/>
            <a:ext cx="5433060" cy="4464844"/>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1146852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pPr>
              <a:defRPr/>
            </a:pPr>
            <a:fld id="{2A60F708-7CC2-E045-82A4-649AD8136A35}" type="slidenum">
              <a:rPr lang="en-US" altLang="zh-CN" smtClean="0"/>
              <a:pPr>
                <a:defRPr/>
              </a:pPr>
              <a:t>57</a:t>
            </a:fld>
            <a:endParaRPr lang="en-US" altLang="zh-CN"/>
          </a:p>
        </p:txBody>
      </p:sp>
    </p:spTree>
    <p:extLst>
      <p:ext uri="{BB962C8B-B14F-4D97-AF65-F5344CB8AC3E}">
        <p14:creationId xmlns:p14="http://schemas.microsoft.com/office/powerpoint/2010/main" val="2424973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2"/>
          <p:cNvSpPr>
            <a:spLocks noGrp="1" noRot="1" noChangeAspect="1" noChangeArrowheads="1" noTextEdit="1"/>
          </p:cNvSpPr>
          <p:nvPr>
            <p:ph type="sldImg"/>
          </p:nvPr>
        </p:nvSpPr>
        <p:spPr>
          <a:xfrm>
            <a:off x="925513" y="750888"/>
            <a:ext cx="4940300" cy="3706812"/>
          </a:xfrm>
          <a:ln/>
        </p:spPr>
      </p:sp>
      <p:sp>
        <p:nvSpPr>
          <p:cNvPr id="13312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r>
              <a:rPr lang="en-US" b="1">
                <a:solidFill>
                  <a:srgbClr val="000000"/>
                </a:solidFill>
                <a:latin typeface="Times New Roman" charset="0"/>
                <a:ea typeface="ＭＳ Ｐゴシック" charset="0"/>
                <a:cs typeface="ＭＳ Ｐゴシック" charset="0"/>
              </a:rPr>
              <a:t>What was Jesus saying to us?  In Matthew</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fourth chapter, we are told that</a:t>
            </a:r>
            <a:r>
              <a:rPr lang="ja-JP" altLang="en-US"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Jesus began to preach and say:</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Repent, for the kingdom of heaven is at hand…Jesus was going throughout all Galilee, teaching in their synagogues and proclaiming the gospel of the Kingdom…</a:t>
            </a:r>
            <a:r>
              <a:rPr lang="fr-FR" altLang="ja-JP" b="1">
                <a:solidFill>
                  <a:srgbClr val="000000"/>
                </a:solidFill>
                <a:latin typeface="Times New Roman" charset="0"/>
                <a:ea typeface="ＭＳ Ｐゴシック" charset="0"/>
                <a:cs typeface="ＭＳ Ｐゴシック" charset="0"/>
              </a:rPr>
              <a:t>'</a:t>
            </a:r>
            <a:r>
              <a:rPr lang="ja-JP" altLang="en-US" b="1">
                <a:solidFill>
                  <a:srgbClr val="000000"/>
                </a:solidFill>
                <a:latin typeface="Times New Roman" charset="0"/>
                <a:ea typeface="ＭＳ Ｐゴシック" charset="0"/>
                <a:cs typeface="ＭＳ Ｐゴシック" charset="0"/>
              </a:rPr>
              <a:t>”</a:t>
            </a:r>
            <a:endParaRPr lang="en-US" altLang="ja-JP" b="1">
              <a:solidFill>
                <a:srgbClr val="000000"/>
              </a:solidFill>
              <a:latin typeface="Times New Roman" charset="0"/>
              <a:ea typeface="ＭＳ Ｐゴシック" charset="0"/>
              <a:cs typeface="ＭＳ Ｐゴシック" charset="0"/>
            </a:endParaRPr>
          </a:p>
          <a:p>
            <a:pPr eaLnBrk="1" hangingPunct="1">
              <a:spcBef>
                <a:spcPct val="0"/>
              </a:spcBef>
            </a:pPr>
            <a:r>
              <a:rPr lang="en-US" b="1">
                <a:solidFill>
                  <a:srgbClr val="000000"/>
                </a:solidFill>
                <a:latin typeface="Times New Roman" charset="0"/>
                <a:ea typeface="ＭＳ Ｐゴシック" charset="0"/>
                <a:cs typeface="ＭＳ Ｐゴシック" charset="0"/>
              </a:rPr>
              <a:t>What is that Kingdom?  What did he mean?</a:t>
            </a:r>
          </a:p>
        </p:txBody>
      </p:sp>
    </p:spTree>
    <p:extLst>
      <p:ext uri="{BB962C8B-B14F-4D97-AF65-F5344CB8AC3E}">
        <p14:creationId xmlns:p14="http://schemas.microsoft.com/office/powerpoint/2010/main" val="61003844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21417096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a:p>
            <a:r>
              <a:rPr lang="en-US" altLang="zh-TW" sz="1200" kern="1200" dirty="0">
                <a:solidFill>
                  <a:schemeClr val="tx1"/>
                </a:solidFill>
                <a:effectLst/>
                <a:latin typeface="Arial" pitchFamily="-112" charset="0"/>
                <a:ea typeface="ＭＳ Ｐゴシック" charset="-128"/>
                <a:cs typeface="ＭＳ Ｐゴシック" charset="-128"/>
              </a:rPr>
              <a:t>[</a:t>
            </a:r>
            <a:r>
              <a:rPr lang="zh-TW" altLang="en-US" sz="1200" kern="1200" dirty="0">
                <a:solidFill>
                  <a:schemeClr val="tx1"/>
                </a:solidFill>
                <a:effectLst/>
                <a:latin typeface="Arial" pitchFamily="-112" charset="0"/>
                <a:ea typeface="ＭＳ Ｐゴシック" charset="-128"/>
                <a:cs typeface="ＭＳ Ｐゴシック" charset="-128"/>
              </a:rPr>
              <a:t>耶稣遇到了我们应该期待的所有预言，证明他是国王。</a:t>
            </a:r>
            <a:r>
              <a:rPr lang="en-US" altLang="zh-TW" sz="1200" kern="1200" dirty="0">
                <a:solidFill>
                  <a:schemeClr val="tx1"/>
                </a:solidFill>
                <a:effectLst/>
                <a:latin typeface="Arial" pitchFamily="-112" charset="0"/>
                <a:ea typeface="ＭＳ Ｐゴシック" charset="-128"/>
                <a:cs typeface="ＭＳ Ｐゴシック" charset="-128"/>
              </a:rPr>
              <a:t>]</a:t>
            </a:r>
          </a:p>
          <a:p>
            <a:r>
              <a:rPr lang="en-US" altLang="zh-TW" sz="1200" kern="1200" dirty="0">
                <a:solidFill>
                  <a:schemeClr val="tx1"/>
                </a:solidFill>
                <a:effectLst/>
                <a:latin typeface="Arial" pitchFamily="-112" charset="0"/>
                <a:ea typeface="ＭＳ Ｐゴシック" charset="-128"/>
                <a:cs typeface="ＭＳ Ｐゴシック" charset="-128"/>
              </a:rPr>
              <a:t>[</a:t>
            </a:r>
            <a:r>
              <a:rPr lang="zh-TW" altLang="en-US" sz="1200" kern="1200" dirty="0">
                <a:solidFill>
                  <a:schemeClr val="tx1"/>
                </a:solidFill>
                <a:effectLst/>
                <a:latin typeface="Arial" pitchFamily="-112" charset="0"/>
                <a:ea typeface="ＭＳ Ｐゴシック" charset="-128"/>
                <a:cs typeface="ＭＳ Ｐゴシック" charset="-128"/>
              </a:rPr>
              <a:t>基督意味着弥赛亚 </a:t>
            </a:r>
            <a:r>
              <a:rPr lang="en-US" altLang="zh-TW" sz="1200" kern="1200" dirty="0">
                <a:solidFill>
                  <a:schemeClr val="tx1"/>
                </a:solidFill>
                <a:effectLst/>
                <a:latin typeface="Arial" pitchFamily="-112" charset="0"/>
                <a:ea typeface="ＭＳ Ｐゴシック" charset="-128"/>
                <a:cs typeface="ＭＳ Ｐゴシック" charset="-128"/>
              </a:rPr>
              <a:t>- </a:t>
            </a:r>
            <a:r>
              <a:rPr lang="zh-TW" altLang="en-US" sz="1200" kern="1200" dirty="0">
                <a:solidFill>
                  <a:schemeClr val="tx1"/>
                </a:solidFill>
                <a:effectLst/>
                <a:latin typeface="Arial" pitchFamily="-112" charset="0"/>
                <a:ea typeface="ＭＳ Ｐゴシック" charset="-128"/>
                <a:cs typeface="ＭＳ Ｐゴシック" charset="-128"/>
              </a:rPr>
              <a:t>统治者，因为他完成了工作描述的每一部分。</a:t>
            </a:r>
            <a:r>
              <a:rPr lang="en-US" altLang="zh-TW" sz="1200" kern="1200" dirty="0">
                <a:solidFill>
                  <a:schemeClr val="tx1"/>
                </a:solidFill>
                <a:effectLst/>
                <a:latin typeface="Arial" pitchFamily="-112" charset="0"/>
                <a:ea typeface="ＭＳ Ｐゴシック" charset="-128"/>
                <a:cs typeface="ＭＳ Ｐゴシック" charset="-128"/>
              </a:rPr>
              <a:t>]</a:t>
            </a:r>
          </a:p>
          <a:p>
            <a:r>
              <a:rPr lang="en-US" altLang="zh-TW" sz="1200" kern="1200" dirty="0">
                <a:solidFill>
                  <a:schemeClr val="tx1"/>
                </a:solidFill>
                <a:effectLst/>
                <a:latin typeface="Arial" pitchFamily="-112" charset="0"/>
                <a:ea typeface="ＭＳ Ｐゴシック" charset="-128"/>
                <a:cs typeface="ＭＳ Ｐゴシック" charset="-128"/>
              </a:rPr>
              <a:t> - </a:t>
            </a:r>
            <a:r>
              <a:rPr lang="zh-TW" altLang="en-US" sz="1200" kern="1200" dirty="0">
                <a:solidFill>
                  <a:schemeClr val="tx1"/>
                </a:solidFill>
                <a:effectLst/>
                <a:latin typeface="Arial" pitchFamily="-112" charset="0"/>
                <a:ea typeface="ＭＳ Ｐゴシック" charset="-128"/>
                <a:cs typeface="ＭＳ Ｐゴシック" charset="-128"/>
              </a:rPr>
              <a:t>基督需要做什么才能让你相信他的生活？</a:t>
            </a:r>
          </a:p>
          <a:p>
            <a:r>
              <a:rPr lang="zh-TW" altLang="en-US" sz="1200" kern="1200" dirty="0">
                <a:solidFill>
                  <a:schemeClr val="tx1"/>
                </a:solidFill>
                <a:effectLst/>
                <a:latin typeface="Arial" pitchFamily="-112" charset="0"/>
                <a:ea typeface="ＭＳ Ｐゴシック" charset="-128"/>
                <a:cs typeface="ＭＳ Ｐゴシック" charset="-128"/>
              </a:rPr>
              <a:t> </a:t>
            </a:r>
            <a:r>
              <a:rPr lang="en-US" altLang="zh-TW" sz="1200" kern="1200" dirty="0">
                <a:solidFill>
                  <a:schemeClr val="tx1"/>
                </a:solidFill>
                <a:effectLst/>
                <a:latin typeface="Arial" pitchFamily="-112" charset="0"/>
                <a:ea typeface="ＭＳ Ｐゴシック" charset="-128"/>
                <a:cs typeface="ＭＳ Ｐゴシック" charset="-128"/>
              </a:rPr>
              <a:t>- </a:t>
            </a:r>
            <a:r>
              <a:rPr lang="zh-TW" altLang="en-US" sz="1200" kern="1200" dirty="0">
                <a:solidFill>
                  <a:schemeClr val="tx1"/>
                </a:solidFill>
                <a:effectLst/>
                <a:latin typeface="Arial" pitchFamily="-112" charset="0"/>
                <a:ea typeface="ＭＳ Ｐゴシック" charset="-128"/>
                <a:cs typeface="ＭＳ Ｐゴシック" charset="-128"/>
              </a:rPr>
              <a:t>你是基督第一个错误的受害者吗？ 怎么样？</a:t>
            </a:r>
          </a:p>
          <a:p>
            <a:r>
              <a:rPr lang="zh-TW" altLang="en-US" sz="1200" kern="1200" dirty="0">
                <a:solidFill>
                  <a:schemeClr val="tx1"/>
                </a:solidFill>
                <a:effectLst/>
                <a:latin typeface="Arial" pitchFamily="-112" charset="0"/>
                <a:ea typeface="ＭＳ Ｐゴシック" charset="-128"/>
                <a:cs typeface="ＭＳ Ｐゴシック" charset="-128"/>
              </a:rPr>
              <a:t> </a:t>
            </a:r>
            <a:r>
              <a:rPr lang="en-US" altLang="zh-TW" sz="1200" kern="1200" dirty="0">
                <a:solidFill>
                  <a:schemeClr val="tx1"/>
                </a:solidFill>
                <a:effectLst/>
                <a:latin typeface="Arial" pitchFamily="-112" charset="0"/>
                <a:ea typeface="ＭＳ Ｐゴシック" charset="-128"/>
                <a:cs typeface="ＭＳ Ｐゴシック" charset="-128"/>
              </a:rPr>
              <a:t>- </a:t>
            </a:r>
            <a:r>
              <a:rPr lang="zh-TW" altLang="en-US" sz="1200" kern="1200" dirty="0">
                <a:solidFill>
                  <a:schemeClr val="tx1"/>
                </a:solidFill>
                <a:effectLst/>
                <a:latin typeface="Arial" pitchFamily="-112" charset="0"/>
                <a:ea typeface="ＭＳ Ｐゴシック" charset="-128"/>
                <a:cs typeface="ＭＳ Ｐゴシック" charset="-128"/>
              </a:rPr>
              <a:t>你看到耶稣成为弥赛亚的统计上不太可能吗？</a:t>
            </a:r>
            <a:endParaRPr lang="en-US" dirty="0">
              <a:cs typeface="ＭＳ Ｐゴシック" charset="0"/>
            </a:endParaRPr>
          </a:p>
        </p:txBody>
      </p:sp>
    </p:spTree>
    <p:extLst>
      <p:ext uri="{BB962C8B-B14F-4D97-AF65-F5344CB8AC3E}">
        <p14:creationId xmlns:p14="http://schemas.microsoft.com/office/powerpoint/2010/main" val="6004794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TW" sz="1200" kern="1200" dirty="0">
                <a:solidFill>
                  <a:schemeClr val="tx1"/>
                </a:solidFill>
                <a:effectLst/>
                <a:latin typeface="Arial" pitchFamily="-112" charset="0"/>
                <a:ea typeface="ＭＳ Ｐゴシック" charset="-128"/>
                <a:cs typeface="ＭＳ Ｐゴシック" charset="-128"/>
              </a:rPr>
              <a:t>[</a:t>
            </a:r>
            <a:r>
              <a:rPr lang="zh-TW" altLang="en-US" sz="1200" kern="1200" dirty="0">
                <a:solidFill>
                  <a:schemeClr val="tx1"/>
                </a:solidFill>
                <a:effectLst/>
                <a:latin typeface="Arial" pitchFamily="-112" charset="0"/>
                <a:ea typeface="ＭＳ Ｐゴシック" charset="-128"/>
                <a:cs typeface="ＭＳ Ｐゴシック" charset="-128"/>
              </a:rPr>
              <a:t>作为师父，他是每个信徒生命的老板。</a:t>
            </a:r>
            <a:r>
              <a:rPr lang="en-US" altLang="zh-TW" sz="1200" kern="1200" dirty="0">
                <a:solidFill>
                  <a:schemeClr val="tx1"/>
                </a:solidFill>
                <a:effectLst/>
                <a:latin typeface="Arial" pitchFamily="-112" charset="0"/>
                <a:ea typeface="ＭＳ Ｐゴシック" charset="-128"/>
                <a:cs typeface="ＭＳ Ｐゴシック"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TW" altLang="en-US" sz="1200" kern="1200" dirty="0">
                <a:solidFill>
                  <a:schemeClr val="tx1"/>
                </a:solidFill>
                <a:effectLst/>
                <a:latin typeface="Arial" pitchFamily="-112" charset="0"/>
                <a:ea typeface="ＭＳ Ｐゴシック" charset="-128"/>
                <a:cs typeface="ＭＳ Ｐゴシック" charset="-128"/>
              </a:rPr>
              <a:t>作为基督徒，你认识基督对你的权威吗？</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TW" altLang="en-US" sz="1200" kern="1200" dirty="0">
                <a:solidFill>
                  <a:schemeClr val="tx1"/>
                </a:solidFill>
                <a:effectLst/>
                <a:latin typeface="Arial" pitchFamily="-112" charset="0"/>
                <a:ea typeface="ＭＳ Ｐゴシック" charset="-128"/>
                <a:cs typeface="ＭＳ Ｐゴシック" charset="-128"/>
              </a:rPr>
              <a:t> </a:t>
            </a:r>
            <a:r>
              <a:rPr lang="en-US" altLang="zh-TW" sz="1200" kern="1200" dirty="0">
                <a:solidFill>
                  <a:schemeClr val="tx1"/>
                </a:solidFill>
                <a:effectLst/>
                <a:latin typeface="Arial" pitchFamily="-112" charset="0"/>
                <a:ea typeface="ＭＳ Ｐゴシック" charset="-128"/>
                <a:cs typeface="ＭＳ Ｐゴシック" charset="-128"/>
              </a:rPr>
              <a:t>- </a:t>
            </a:r>
            <a:r>
              <a:rPr lang="zh-TW" altLang="en-US" sz="1200" kern="1200" dirty="0">
                <a:solidFill>
                  <a:schemeClr val="tx1"/>
                </a:solidFill>
                <a:effectLst/>
                <a:latin typeface="Arial" pitchFamily="-112" charset="0"/>
                <a:ea typeface="ＭＳ Ｐゴシック" charset="-128"/>
                <a:cs typeface="ＭＳ Ｐゴシック" charset="-128"/>
              </a:rPr>
              <a:t>你为什么要做你的生活工作？</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TW" altLang="en-US" sz="1200" kern="1200" dirty="0">
                <a:solidFill>
                  <a:schemeClr val="tx1"/>
                </a:solidFill>
                <a:effectLst/>
                <a:latin typeface="Arial" pitchFamily="-112" charset="0"/>
                <a:ea typeface="ＭＳ Ｐゴシック" charset="-128"/>
                <a:cs typeface="ＭＳ Ｐゴシック" charset="-128"/>
              </a:rPr>
              <a:t>你是怎么做出那个决定的？</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TW" altLang="en-US" sz="1200" kern="1200" dirty="0">
                <a:solidFill>
                  <a:schemeClr val="tx1"/>
                </a:solidFill>
                <a:effectLst/>
                <a:latin typeface="Arial" pitchFamily="-112" charset="0"/>
                <a:ea typeface="ＭＳ Ｐゴシック" charset="-128"/>
                <a:cs typeface="ＭＳ Ｐゴシック" charset="-128"/>
              </a:rPr>
              <a:t> </a:t>
            </a:r>
            <a:r>
              <a:rPr lang="en-US" altLang="zh-TW" sz="1200" kern="1200" dirty="0">
                <a:solidFill>
                  <a:schemeClr val="tx1"/>
                </a:solidFill>
                <a:effectLst/>
                <a:latin typeface="Arial" pitchFamily="-112" charset="0"/>
                <a:ea typeface="ＭＳ Ｐゴシック" charset="-128"/>
                <a:cs typeface="ＭＳ Ｐゴシック" charset="-128"/>
              </a:rPr>
              <a:t>- </a:t>
            </a:r>
            <a:r>
              <a:rPr lang="zh-TW" altLang="en-US" sz="1200" kern="1200" dirty="0">
                <a:solidFill>
                  <a:schemeClr val="tx1"/>
                </a:solidFill>
                <a:effectLst/>
                <a:latin typeface="Arial" pitchFamily="-112" charset="0"/>
                <a:ea typeface="ＭＳ Ｐゴシック" charset="-128"/>
                <a:cs typeface="ＭＳ Ｐゴシック" charset="-128"/>
              </a:rPr>
              <a:t>你现在应该服从他的权威领域？</a:t>
            </a:r>
            <a:endParaRPr lang="en-US" dirty="0">
              <a:cs typeface="ＭＳ Ｐゴシック" charset="0"/>
            </a:endParaRPr>
          </a:p>
        </p:txBody>
      </p:sp>
    </p:spTree>
    <p:extLst>
      <p:ext uri="{BB962C8B-B14F-4D97-AF65-F5344CB8AC3E}">
        <p14:creationId xmlns:p14="http://schemas.microsoft.com/office/powerpoint/2010/main" val="414516684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C0E4AE5-5388-424E-8F0A-78D9D95AF957}" type="slidenum">
              <a:rPr lang="en-US" sz="1200">
                <a:solidFill>
                  <a:prstClr val="black"/>
                </a:solidFill>
              </a:rPr>
              <a:pPr/>
              <a:t>64</a:t>
            </a:fld>
            <a:endParaRPr lang="en-US" sz="1200">
              <a:solidFill>
                <a:prstClr val="black"/>
              </a:solidFill>
            </a:endParaRPr>
          </a:p>
        </p:txBody>
      </p:sp>
      <p:sp>
        <p:nvSpPr>
          <p:cNvPr id="270338"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95587" name="Rectangle 3"/>
          <p:cNvSpPr>
            <a:spLocks noGrp="1" noChangeArrowheads="1"/>
          </p:cNvSpPr>
          <p:nvPr>
            <p:ph type="body" idx="1"/>
          </p:nvPr>
        </p:nvSpPr>
        <p:spPr>
          <a:xfrm>
            <a:off x="679133" y="4712891"/>
            <a:ext cx="5433060" cy="4464844"/>
          </a:xfrm>
          <a:solidFill>
            <a:srgbClr val="FFFFFF"/>
          </a:solidFill>
          <a:ln>
            <a:solidFill>
              <a:srgbClr val="000000"/>
            </a:solidFill>
            <a:miter lim="800000"/>
            <a:headEnd/>
            <a:tailEnd/>
          </a:ln>
        </p:spPr>
        <p:txBody>
          <a:bodyPr/>
          <a:lstStyle/>
          <a:p>
            <a:pPr eaLnBrk="1" hangingPunct="1"/>
            <a:endParaRPr lang="en-US"/>
          </a:p>
        </p:txBody>
      </p:sp>
    </p:spTree>
    <p:extLst>
      <p:ext uri="{BB962C8B-B14F-4D97-AF65-F5344CB8AC3E}">
        <p14:creationId xmlns:p14="http://schemas.microsoft.com/office/powerpoint/2010/main" val="311950639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915988" y="754063"/>
            <a:ext cx="4959350" cy="37211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79133" y="4712891"/>
            <a:ext cx="5433060" cy="4464844"/>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26858974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915988" y="754063"/>
            <a:ext cx="4959350" cy="37211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79133" y="4712891"/>
            <a:ext cx="5433060" cy="4464844"/>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67217425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915988" y="754063"/>
            <a:ext cx="4959350" cy="37211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79133" y="4712891"/>
            <a:ext cx="5433060" cy="4464844"/>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0437972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32627D4-B2A3-9A4B-9B5B-41BF54077A9F}" type="slidenum">
              <a:rPr lang="en-US" altLang="zh-CN" sz="1200"/>
              <a:pPr/>
              <a:t>7</a:t>
            </a:fld>
            <a:endParaRPr lang="en-US" altLang="zh-CN" sz="1200"/>
          </a:p>
        </p:txBody>
      </p:sp>
      <p:sp>
        <p:nvSpPr>
          <p:cNvPr id="83970" name="Rectangle 2"/>
          <p:cNvSpPr>
            <a:spLocks noGrp="1" noRot="1" noChangeAspect="1" noChangeArrowheads="1"/>
          </p:cNvSpPr>
          <p:nvPr>
            <p:ph type="sldImg"/>
          </p:nvPr>
        </p:nvSpPr>
        <p:spPr>
          <a:solidFill>
            <a:srgbClr val="FFFFFF"/>
          </a:solidFill>
          <a:ln/>
        </p:spPr>
      </p:sp>
      <p:sp>
        <p:nvSpPr>
          <p:cNvPr id="839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ea typeface="SimSun" charset="0"/>
              <a:cs typeface="SimSun" charset="0"/>
            </a:endParaRPr>
          </a:p>
        </p:txBody>
      </p:sp>
    </p:spTree>
    <p:extLst>
      <p:ext uri="{BB962C8B-B14F-4D97-AF65-F5344CB8AC3E}">
        <p14:creationId xmlns:p14="http://schemas.microsoft.com/office/powerpoint/2010/main" val="334840353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915988" y="754063"/>
            <a:ext cx="4959350" cy="37211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79133" y="4712891"/>
            <a:ext cx="5433060" cy="4464844"/>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29442842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915988" y="754063"/>
            <a:ext cx="4959350" cy="37211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79133" y="4712891"/>
            <a:ext cx="5433060" cy="4464844"/>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21364738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915988" y="754063"/>
            <a:ext cx="4959350" cy="37211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79133" y="4712891"/>
            <a:ext cx="5433060" cy="4464844"/>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50811086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915988" y="754063"/>
            <a:ext cx="4959350" cy="37211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79133" y="4712891"/>
            <a:ext cx="5433060" cy="4464844"/>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21212354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915988" y="754063"/>
            <a:ext cx="4959350" cy="37211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79133" y="4712891"/>
            <a:ext cx="5433060" cy="4464844"/>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93265439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915988" y="754063"/>
            <a:ext cx="4959350" cy="37211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79133" y="4712891"/>
            <a:ext cx="5433060" cy="4464844"/>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89496925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1630F1C-D7BC-544B-A0A9-08E98DDB499B}"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9117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5053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extLst>
      <p:ext uri="{BB962C8B-B14F-4D97-AF65-F5344CB8AC3E}">
        <p14:creationId xmlns:p14="http://schemas.microsoft.com/office/powerpoint/2010/main" val="2624494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bwMode="auto">
          <a:xfrm>
            <a:off x="915988" y="754063"/>
            <a:ext cx="4959350" cy="37211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bwMode="auto">
          <a:xfrm>
            <a:off x="679133" y="4712891"/>
            <a:ext cx="5433060" cy="4464844"/>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85793132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bwMode="auto">
          <a:xfrm>
            <a:off x="915988" y="754063"/>
            <a:ext cx="4959350" cy="37211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bwMode="auto">
          <a:xfrm>
            <a:off x="679133" y="4712891"/>
            <a:ext cx="5433060" cy="4464844"/>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84120515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bwMode="auto">
          <a:xfrm>
            <a:off x="915988" y="754063"/>
            <a:ext cx="4959350" cy="37211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bwMode="auto">
          <a:xfrm>
            <a:off x="679133" y="4712891"/>
            <a:ext cx="5433060" cy="4464844"/>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1489740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35970" name="Rectangle 3"/>
          <p:cNvSpPr>
            <a:spLocks noGrp="1" noChangeArrowheads="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t>10/06/10</a:t>
            </a:r>
          </a:p>
        </p:txBody>
      </p:sp>
      <p:sp>
        <p:nvSpPr>
          <p:cNvPr id="123597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C6A508A-B902-1D45-9C9F-508992B53FFD}"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235972"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A2180093-925A-214C-9295-3D6580870EFF}"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8</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235973"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235974"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16321196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bwMode="auto">
          <a:xfrm>
            <a:off x="915988" y="754063"/>
            <a:ext cx="4959350" cy="37211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bwMode="auto">
          <a:xfrm>
            <a:off x="679133" y="4712891"/>
            <a:ext cx="5433060" cy="4464844"/>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02860858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p:cNvSpPr txBox="1">
            <a:spLocks noGrp="1" noRot="1" noChangeAspect="1" noChangeArrowheads="1"/>
          </p:cNvSpPr>
          <p:nvPr>
            <p:ph type="sldImg"/>
          </p:nvPr>
        </p:nvSpPr>
        <p:spPr bwMode="auto">
          <a:xfrm>
            <a:off x="915988" y="754063"/>
            <a:ext cx="4959350" cy="37211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7106" name="Text Box 2"/>
          <p:cNvSpPr txBox="1">
            <a:spLocks noGrp="1" noChangeArrowheads="1"/>
          </p:cNvSpPr>
          <p:nvPr>
            <p:ph type="body" idx="1"/>
          </p:nvPr>
        </p:nvSpPr>
        <p:spPr bwMode="auto">
          <a:xfrm>
            <a:off x="679133" y="4712891"/>
            <a:ext cx="5433060" cy="4464844"/>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9998887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9951F22-1A83-E147-B282-BF81D6DDA805}"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86</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327682" name="Rectangle 2"/>
          <p:cNvSpPr>
            <a:spLocks noGrp="1" noRot="1" noChangeAspect="1" noChangeArrowheads="1" noTextEdit="1"/>
          </p:cNvSpPr>
          <p:nvPr>
            <p:ph type="sldImg"/>
          </p:nvPr>
        </p:nvSpPr>
        <p:spPr>
          <a:solidFill>
            <a:srgbClr val="FFFFFF"/>
          </a:solidFill>
          <a:ln/>
        </p:spPr>
      </p:sp>
      <p:sp>
        <p:nvSpPr>
          <p:cNvPr id="32768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z="1200" kern="1200" dirty="0">
              <a:solidFill>
                <a:schemeClr val="tx1"/>
              </a:solidFill>
              <a:effectLst/>
              <a:latin typeface="Arial" charset="0"/>
              <a:ea typeface="ＭＳ Ｐゴシック" charset="0"/>
              <a:cs typeface="ＭＳ Ｐゴシック" charset="0"/>
            </a:endParaRPr>
          </a:p>
          <a:p>
            <a:pPr eaLnBrk="1" hangingPunct="1"/>
            <a:r>
              <a:rPr lang="en-US" sz="1200" kern="1200" dirty="0">
                <a:solidFill>
                  <a:schemeClr val="tx1"/>
                </a:solidFill>
                <a:effectLst/>
                <a:latin typeface="Arial" charset="0"/>
                <a:ea typeface="ＭＳ Ｐゴシック" charset="0"/>
                <a:cs typeface="ＭＳ Ｐゴシック" charset="0"/>
              </a:rPr>
              <a:t>In Matthew 18:15-20 Jesus provides God’s plan for loving church discipline.  Let’s read it together [read </a:t>
            </a:r>
            <a:r>
              <a:rPr lang="en-US" sz="1200" u="sng" kern="1200" dirty="0">
                <a:solidFill>
                  <a:schemeClr val="tx1"/>
                </a:solidFill>
                <a:effectLst/>
                <a:latin typeface="Arial" charset="0"/>
                <a:ea typeface="ＭＳ Ｐゴシック" charset="0"/>
                <a:cs typeface="ＭＳ Ｐゴシック" charset="0"/>
              </a:rPr>
              <a:t>15-20</a:t>
            </a:r>
            <a:r>
              <a:rPr lang="en-US" sz="1200" kern="1200" dirty="0">
                <a:solidFill>
                  <a:schemeClr val="tx1"/>
                </a:solidFill>
                <a:effectLst/>
                <a:latin typeface="Arial" charset="0"/>
                <a:ea typeface="ＭＳ Ｐゴシック" charset="0"/>
                <a:cs typeface="ＭＳ Ｐゴシック" charset="0"/>
              </a:rPr>
              <a:t>.]</a:t>
            </a:r>
            <a:r>
              <a:rPr lang="en-SG" dirty="0">
                <a:effectLst/>
              </a:rPr>
              <a:t> This </a:t>
            </a:r>
            <a:r>
              <a:rPr lang="en-US" sz="1200" kern="1200" dirty="0">
                <a:solidFill>
                  <a:schemeClr val="tx1"/>
                </a:solidFill>
                <a:effectLst/>
                <a:latin typeface="Arial" charset="0"/>
                <a:ea typeface="ＭＳ Ｐゴシック" charset="0"/>
                <a:cs typeface="ＭＳ Ｐゴシック" charset="0"/>
              </a:rPr>
              <a:t>text has two main teachings on restoring Christians in sin.  </a:t>
            </a:r>
          </a:p>
          <a:p>
            <a:pPr eaLnBrk="1" hangingPunct="1"/>
            <a:r>
              <a:rPr lang="en-US" sz="1200" kern="1200" dirty="0">
                <a:solidFill>
                  <a:schemeClr val="tx1"/>
                </a:solidFill>
                <a:effectLst/>
                <a:latin typeface="Arial" charset="0"/>
                <a:ea typeface="ＭＳ Ｐゴシック" charset="0"/>
                <a:cs typeface="ＭＳ Ｐゴシック" charset="0"/>
              </a:rPr>
              <a:t>• Verses 15-17 give </a:t>
            </a:r>
            <a:r>
              <a:rPr lang="en-US" sz="1200" i="1" kern="1200" dirty="0">
                <a:solidFill>
                  <a:schemeClr val="tx1"/>
                </a:solidFill>
                <a:effectLst/>
                <a:latin typeface="Arial" charset="0"/>
                <a:ea typeface="ＭＳ Ｐゴシック" charset="0"/>
                <a:cs typeface="ＭＳ Ｐゴシック" charset="0"/>
              </a:rPr>
              <a:t>how</a:t>
            </a:r>
            <a:r>
              <a:rPr lang="en-US" sz="1200" kern="1200" dirty="0">
                <a:solidFill>
                  <a:schemeClr val="tx1"/>
                </a:solidFill>
                <a:effectLst/>
                <a:latin typeface="Arial" charset="0"/>
                <a:ea typeface="ＭＳ Ｐゴシック" charset="0"/>
                <a:cs typeface="ＭＳ Ｐゴシック" charset="0"/>
              </a:rPr>
              <a:t> to restore them and</a:t>
            </a:r>
            <a:r>
              <a:rPr lang="is-IS" sz="1200" kern="1200" dirty="0">
                <a:solidFill>
                  <a:schemeClr val="tx1"/>
                </a:solidFill>
                <a:effectLst/>
                <a:latin typeface="Arial" charset="0"/>
                <a:ea typeface="ＭＳ Ｐゴシック" charset="0"/>
                <a:cs typeface="ＭＳ Ｐゴシック" charset="0"/>
              </a:rPr>
              <a:t>…</a:t>
            </a:r>
            <a:endParaRPr lang="en-US" sz="1200" kern="1200" dirty="0">
              <a:solidFill>
                <a:schemeClr val="tx1"/>
              </a:solidFill>
              <a:effectLst/>
              <a:latin typeface="Arial" charset="0"/>
              <a:ea typeface="ＭＳ Ｐゴシック" charset="0"/>
              <a:cs typeface="ＭＳ Ｐゴシック" charset="0"/>
            </a:endParaRPr>
          </a:p>
          <a:p>
            <a:pPr eaLnBrk="1" hangingPunct="1"/>
            <a:r>
              <a:rPr lang="en-US" sz="1200" kern="1200" dirty="0">
                <a:solidFill>
                  <a:schemeClr val="tx1"/>
                </a:solidFill>
                <a:effectLst/>
                <a:latin typeface="Arial" charset="0"/>
                <a:ea typeface="ＭＳ Ｐゴシック" charset="0"/>
                <a:cs typeface="ＭＳ Ｐゴシック" charset="0"/>
              </a:rPr>
              <a:t>• Verses 18-20 give </a:t>
            </a:r>
            <a:r>
              <a:rPr lang="en-US" sz="1200" i="1" kern="1200" dirty="0">
                <a:solidFill>
                  <a:schemeClr val="tx1"/>
                </a:solidFill>
                <a:effectLst/>
                <a:latin typeface="Arial" charset="0"/>
                <a:ea typeface="ＭＳ Ｐゴシック" charset="0"/>
                <a:cs typeface="ＭＳ Ｐゴシック" charset="0"/>
              </a:rPr>
              <a:t>why </a:t>
            </a:r>
            <a:r>
              <a:rPr lang="en-US" sz="1200" kern="1200" dirty="0">
                <a:solidFill>
                  <a:schemeClr val="tx1"/>
                </a:solidFill>
                <a:effectLst/>
                <a:latin typeface="Arial" charset="0"/>
                <a:ea typeface="ＭＳ Ｐゴシック" charset="0"/>
                <a:cs typeface="ＭＳ Ｐゴシック" charset="0"/>
              </a:rPr>
              <a:t>to restore them</a:t>
            </a:r>
            <a:r>
              <a:rPr lang="en-SG" sz="1200" kern="1200" dirty="0">
                <a:solidFill>
                  <a:schemeClr val="tx1"/>
                </a:solidFill>
                <a:effectLst/>
                <a:latin typeface="Arial" charset="0"/>
                <a:ea typeface="ＭＳ Ｐゴシック" charset="0"/>
                <a:cs typeface="ＭＳ Ｐゴシック" charset="0"/>
              </a:rPr>
              <a:t>.</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ＭＳ Ｐゴシック" charset="0"/>
                <a:cs typeface="ＭＳ Ｐゴシック" charset="0"/>
              </a:rPr>
              <a:t>Let’s first see </a:t>
            </a:r>
            <a:r>
              <a:rPr lang="en-US" sz="1200" i="1" kern="1200" dirty="0">
                <a:solidFill>
                  <a:schemeClr val="tx1"/>
                </a:solidFill>
                <a:effectLst/>
                <a:latin typeface="Arial" charset="0"/>
                <a:ea typeface="ＭＳ Ｐゴシック" charset="0"/>
                <a:cs typeface="ＭＳ Ｐゴシック" charset="0"/>
              </a:rPr>
              <a:t>how</a:t>
            </a:r>
            <a:r>
              <a:rPr lang="en-US" sz="1200" kern="1200" dirty="0">
                <a:solidFill>
                  <a:schemeClr val="tx1"/>
                </a:solidFill>
                <a:effectLst/>
                <a:latin typeface="Arial" charset="0"/>
                <a:ea typeface="ＭＳ Ｐゴシック" charset="0"/>
                <a:cs typeface="ＭＳ Ｐゴシック" charset="0"/>
              </a:rPr>
              <a:t> to restore relationships. God’s way to restore believers in sin is to…</a:t>
            </a:r>
            <a:r>
              <a:rPr lang="en-SG" dirty="0">
                <a:effectLst/>
              </a:rPr>
              <a:t> </a:t>
            </a:r>
          </a:p>
          <a:p>
            <a:pPr marL="0" marR="0" indent="0" algn="l" defTabSz="914400" rtl="0" eaLnBrk="1" fontAlgn="base" latinLnBrk="0" hangingPunct="1">
              <a:lnSpc>
                <a:spcPct val="100000"/>
              </a:lnSpc>
              <a:spcBef>
                <a:spcPct val="30000"/>
              </a:spcBef>
              <a:spcAft>
                <a:spcPct val="0"/>
              </a:spcAft>
              <a:buClrTx/>
              <a:buSzTx/>
              <a:buFontTx/>
              <a:buNone/>
              <a:tabLst/>
              <a:defRPr/>
            </a:pPr>
            <a:endParaRPr lang="en-SG" dirty="0">
              <a:effectLst/>
              <a:latin typeface="Times New Roman" charset="0"/>
            </a:endParaRPr>
          </a:p>
          <a:p>
            <a:r>
              <a:rPr lang="zh-CN" altLang="en-US" dirty="0">
                <a:solidFill>
                  <a:srgbClr val="0E0E0E"/>
                </a:solidFill>
                <a:effectLst/>
                <a:latin typeface=".AppleSystemUIFont"/>
              </a:rPr>
              <a:t>在</a:t>
            </a:r>
            <a:r>
              <a:rPr lang="zh-CN" altLang="en-US" b="1" dirty="0">
                <a:solidFill>
                  <a:srgbClr val="0E0E0E"/>
                </a:solidFill>
                <a:effectLst/>
                <a:latin typeface=".AppleSystemUIFont"/>
              </a:rPr>
              <a:t>马太福音 </a:t>
            </a:r>
            <a:r>
              <a:rPr lang="en-US" altLang="zh-CN" b="1" dirty="0">
                <a:solidFill>
                  <a:srgbClr val="0E0E0E"/>
                </a:solidFill>
                <a:effectLst/>
                <a:latin typeface=".AppleSystemUIFont"/>
              </a:rPr>
              <a:t>18:15-20</a:t>
            </a:r>
            <a:r>
              <a:rPr lang="zh-CN" altLang="en-US" dirty="0">
                <a:solidFill>
                  <a:srgbClr val="0E0E0E"/>
                </a:solidFill>
                <a:effectLst/>
                <a:latin typeface=".AppleSystemUIFont"/>
              </a:rPr>
              <a:t>中，耶稣为我们提供了</a:t>
            </a:r>
            <a:r>
              <a:rPr lang="zh-CN" altLang="en-US" b="1" dirty="0">
                <a:solidFill>
                  <a:srgbClr val="0E0E0E"/>
                </a:solidFill>
                <a:effectLst/>
                <a:latin typeface=".AppleSystemUIFont"/>
              </a:rPr>
              <a:t>神对教会充满爱的管教之计划</a:t>
            </a:r>
            <a:r>
              <a:rPr lang="zh-CN" altLang="en-US" dirty="0">
                <a:solidFill>
                  <a:srgbClr val="0E0E0E"/>
                </a:solidFill>
                <a:effectLst/>
                <a:latin typeface=".AppleSystemUIFont"/>
              </a:rPr>
              <a:t>。让我们一起来读这段经文（读</a:t>
            </a:r>
            <a:r>
              <a:rPr lang="en-US" altLang="zh-CN" b="1" dirty="0">
                <a:solidFill>
                  <a:srgbClr val="0E0E0E"/>
                </a:solidFill>
                <a:effectLst/>
                <a:latin typeface=".AppleSystemUIFont"/>
              </a:rPr>
              <a:t>15-20</a:t>
            </a:r>
            <a:r>
              <a:rPr lang="zh-CN" altLang="en-US" b="1" dirty="0">
                <a:solidFill>
                  <a:srgbClr val="0E0E0E"/>
                </a:solidFill>
                <a:effectLst/>
                <a:latin typeface=".AppleSystemUIFont"/>
              </a:rPr>
              <a:t>节</a:t>
            </a:r>
            <a:r>
              <a:rPr lang="zh-CN" altLang="en-US" dirty="0">
                <a:solidFill>
                  <a:srgbClr val="0E0E0E"/>
                </a:solidFill>
                <a:effectLst/>
                <a:latin typeface=".AppleSystemUIFont"/>
              </a:rPr>
              <a:t>）。</a:t>
            </a:r>
          </a:p>
          <a:p>
            <a:r>
              <a:rPr lang="zh-CN" altLang="en-US" dirty="0">
                <a:solidFill>
                  <a:srgbClr val="0E0E0E"/>
                </a:solidFill>
                <a:effectLst/>
                <a:latin typeface=".AppleSystemUIFont"/>
              </a:rPr>
              <a:t>这段经文有两个主要的教导，讲述如何</a:t>
            </a:r>
            <a:r>
              <a:rPr lang="zh-CN" altLang="en-US" b="1" dirty="0">
                <a:solidFill>
                  <a:srgbClr val="0E0E0E"/>
                </a:solidFill>
                <a:effectLst/>
                <a:latin typeface=".AppleSystemUIFont"/>
              </a:rPr>
              <a:t>挽回陷在罪中的基督徒</a:t>
            </a:r>
            <a:r>
              <a:rPr lang="zh-CN" altLang="en-US" dirty="0">
                <a:solidFill>
                  <a:srgbClr val="0E0E0E"/>
                </a:solidFill>
                <a:effectLst/>
                <a:latin typeface=".AppleSystemUIFont"/>
              </a:rPr>
              <a:t>：</a:t>
            </a:r>
          </a:p>
          <a:p>
            <a:r>
              <a:rPr lang="en-US" altLang="zh-CN" dirty="0">
                <a:solidFill>
                  <a:srgbClr val="0E0E0E"/>
                </a:solidFill>
                <a:effectLst/>
                <a:latin typeface=".AppleSystemUIFont"/>
              </a:rPr>
              <a:t>• </a:t>
            </a:r>
            <a:r>
              <a:rPr lang="en-US" altLang="zh-CN" b="1" dirty="0">
                <a:solidFill>
                  <a:srgbClr val="0E0E0E"/>
                </a:solidFill>
                <a:effectLst/>
                <a:latin typeface=".AppleSystemUIFont"/>
              </a:rPr>
              <a:t>15-17</a:t>
            </a:r>
            <a:r>
              <a:rPr lang="zh-CN" altLang="en-US" b="1" dirty="0">
                <a:solidFill>
                  <a:srgbClr val="0E0E0E"/>
                </a:solidFill>
                <a:effectLst/>
                <a:latin typeface=".AppleSystemUIFont"/>
              </a:rPr>
              <a:t>节</a:t>
            </a:r>
            <a:r>
              <a:rPr lang="zh-CN" altLang="en-US" dirty="0">
                <a:solidFill>
                  <a:srgbClr val="0E0E0E"/>
                </a:solidFill>
                <a:effectLst/>
                <a:latin typeface=".AppleSystemUIFont"/>
              </a:rPr>
              <a:t> 说明</a:t>
            </a:r>
            <a:r>
              <a:rPr lang="zh-CN" altLang="en-US" b="1" dirty="0">
                <a:solidFill>
                  <a:srgbClr val="0E0E0E"/>
                </a:solidFill>
                <a:effectLst/>
                <a:latin typeface=".AppleSystemUIFont"/>
              </a:rPr>
              <a:t>如何挽回他们</a:t>
            </a:r>
            <a:r>
              <a:rPr lang="zh-CN" altLang="en-US" dirty="0">
                <a:solidFill>
                  <a:srgbClr val="0E0E0E"/>
                </a:solidFill>
                <a:effectLst/>
                <a:latin typeface=".AppleSystemUIFont"/>
              </a:rPr>
              <a:t>，</a:t>
            </a:r>
          </a:p>
          <a:p>
            <a:r>
              <a:rPr lang="en-US" altLang="zh-CN" dirty="0">
                <a:solidFill>
                  <a:srgbClr val="0E0E0E"/>
                </a:solidFill>
                <a:effectLst/>
                <a:latin typeface=".AppleSystemUIFont"/>
              </a:rPr>
              <a:t>• </a:t>
            </a:r>
            <a:r>
              <a:rPr lang="en-US" altLang="zh-CN" b="1" dirty="0">
                <a:solidFill>
                  <a:srgbClr val="0E0E0E"/>
                </a:solidFill>
                <a:effectLst/>
                <a:latin typeface=".AppleSystemUIFont"/>
              </a:rPr>
              <a:t>18-20</a:t>
            </a:r>
            <a:r>
              <a:rPr lang="zh-CN" altLang="en-US" b="1" dirty="0">
                <a:solidFill>
                  <a:srgbClr val="0E0E0E"/>
                </a:solidFill>
                <a:effectLst/>
                <a:latin typeface=".AppleSystemUIFont"/>
              </a:rPr>
              <a:t>节</a:t>
            </a:r>
            <a:r>
              <a:rPr lang="zh-CN" altLang="en-US" dirty="0">
                <a:solidFill>
                  <a:srgbClr val="0E0E0E"/>
                </a:solidFill>
                <a:effectLst/>
                <a:latin typeface=".AppleSystemUIFont"/>
              </a:rPr>
              <a:t> 说明</a:t>
            </a:r>
            <a:r>
              <a:rPr lang="zh-CN" altLang="en-US" b="1" dirty="0">
                <a:solidFill>
                  <a:srgbClr val="0E0E0E"/>
                </a:solidFill>
                <a:effectLst/>
                <a:latin typeface=".AppleSystemUIFont"/>
              </a:rPr>
              <a:t>为什么要挽回他们</a:t>
            </a:r>
            <a:r>
              <a:rPr lang="zh-CN" altLang="en-US" dirty="0">
                <a:solidFill>
                  <a:srgbClr val="0E0E0E"/>
                </a:solidFill>
                <a:effectLst/>
                <a:latin typeface=".AppleSystemUIFont"/>
              </a:rPr>
              <a:t>。</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让我们首先来看</a:t>
            </a:r>
            <a:r>
              <a:rPr lang="zh-CN" altLang="en-US" b="1" dirty="0">
                <a:solidFill>
                  <a:srgbClr val="0E0E0E"/>
                </a:solidFill>
                <a:effectLst/>
                <a:latin typeface=".AppleSystemUIFont"/>
              </a:rPr>
              <a:t>如何挽回关系</a:t>
            </a:r>
            <a:r>
              <a:rPr lang="zh-CN" altLang="en-US" dirty="0">
                <a:solidFill>
                  <a:srgbClr val="0E0E0E"/>
                </a:solidFill>
                <a:effectLst/>
                <a:latin typeface=".AppleSystemUIFont"/>
              </a:rPr>
              <a:t>。神挽回陷在罪中的信徒的方法是</a:t>
            </a:r>
            <a:r>
              <a:rPr lang="en-US" altLang="zh-CN" dirty="0">
                <a:solidFill>
                  <a:srgbClr val="0E0E0E"/>
                </a:solidFill>
                <a:effectLst/>
                <a:latin typeface=".AppleSystemUIFont"/>
              </a:rPr>
              <a:t>……</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a:latin typeface="Times New Roman" charset="0"/>
            </a:endParaRPr>
          </a:p>
        </p:txBody>
      </p:sp>
    </p:spTree>
    <p:extLst>
      <p:ext uri="{BB962C8B-B14F-4D97-AF65-F5344CB8AC3E}">
        <p14:creationId xmlns:p14="http://schemas.microsoft.com/office/powerpoint/2010/main" val="198170727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Arial" charset="0"/>
                <a:ea typeface="ＭＳ Ｐゴシック" charset="0"/>
                <a:cs typeface="ＭＳ Ｐゴシック" charset="0"/>
              </a:rPr>
              <a:t>When sheep stray, we shepherd them back as loving hands of God’s grace</a:t>
            </a:r>
            <a:r>
              <a:rPr lang="en-SG" sz="1200" kern="1200" dirty="0">
                <a:solidFill>
                  <a:schemeClr val="tx1"/>
                </a:solidFill>
                <a:effectLst/>
                <a:latin typeface="Arial" charset="0"/>
                <a:ea typeface="ＭＳ Ｐゴシック" charset="0"/>
                <a:cs typeface="ＭＳ Ｐゴシック" charset="0"/>
              </a:rPr>
              <a:t>.</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当羊走偏时，我们像神恩典的</a:t>
            </a:r>
            <a:r>
              <a:rPr lang="zh-CN" altLang="en-US" b="1" dirty="0">
                <a:solidFill>
                  <a:srgbClr val="0E0E0E"/>
                </a:solidFill>
                <a:effectLst/>
                <a:latin typeface=".AppleSystemUIFont"/>
              </a:rPr>
              <a:t>慈爱之手</a:t>
            </a:r>
            <a:r>
              <a:rPr lang="zh-CN" altLang="en-US" dirty="0">
                <a:solidFill>
                  <a:srgbClr val="0E0E0E"/>
                </a:solidFill>
                <a:effectLst/>
                <a:latin typeface=".AppleSystemUIFont"/>
              </a:rPr>
              <a:t>一样，将它们</a:t>
            </a:r>
            <a:r>
              <a:rPr lang="zh-CN" altLang="en-US" b="1" dirty="0">
                <a:solidFill>
                  <a:srgbClr val="0E0E0E"/>
                </a:solidFill>
                <a:effectLst/>
                <a:latin typeface=".AppleSystemUIFont"/>
              </a:rPr>
              <a:t>引导回来</a:t>
            </a:r>
            <a:r>
              <a:rPr lang="zh-CN" altLang="en-US" dirty="0">
                <a:solidFill>
                  <a:srgbClr val="0E0E0E"/>
                </a:solidFill>
                <a:effectLst/>
                <a:latin typeface=".AppleSystemUIFont"/>
              </a:rPr>
              <a: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221710-1788-7546-99DB-EDAC7DDCFF11}"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286812633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A60F708-7CC2-E045-82A4-649AD8136A35}" type="slidenum">
              <a:rPr kumimoji="0" lang="en-US" altLang="zh-CN"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89</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8800985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71434466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79691190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70029709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82597310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2809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2818" name="Text Box 1"/>
          <p:cNvSpPr txBox="1">
            <a:spLocks noChangeArrowheads="1"/>
          </p:cNvSpPr>
          <p:nvPr/>
        </p:nvSpPr>
        <p:spPr bwMode="auto">
          <a:xfrm>
            <a:off x="905510" y="496094"/>
            <a:ext cx="4980305" cy="4216797"/>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62819" name="Text Box 2"/>
          <p:cNvSpPr>
            <a:spLocks noGrp="1" noChangeArrowheads="1"/>
          </p:cNvSpPr>
          <p:nvPr>
            <p:ph type="body"/>
          </p:nvPr>
        </p:nvSpPr>
        <p:spPr>
          <a:xfrm>
            <a:off x="905510" y="4712891"/>
            <a:ext cx="4980305" cy="4466567"/>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nchor="ctr"/>
          <a:lstStyle/>
          <a:p>
            <a:r>
              <a:rPr lang="en-US" b="1" dirty="0">
                <a:latin typeface="Times" charset="0"/>
                <a:ea typeface="ＭＳ Ｐゴシック" charset="0"/>
                <a:cs typeface="ＭＳ Ｐゴシック" charset="0"/>
              </a:rPr>
              <a:t>Now…what about the dates of the writing of these crucial documents?  And here we are left to our best scholarly guesses.  There will ALWAYS be argument here.  But some of the best guesses, based on decades of academic research and study are these – in suggested order…</a:t>
            </a:r>
          </a:p>
          <a:p>
            <a:r>
              <a:rPr lang="en-US" b="1" dirty="0">
                <a:latin typeface="Times" charset="0"/>
                <a:ea typeface="ＭＳ Ｐゴシック" charset="0"/>
                <a:cs typeface="ＭＳ Ｐゴシック" charset="0"/>
              </a:rPr>
              <a:t>////	MATTHEW…composed sometime during the A.D. 40s…</a:t>
            </a:r>
          </a:p>
          <a:p>
            <a:r>
              <a:rPr lang="en-US" b="1" dirty="0">
                <a:latin typeface="Times" charset="0"/>
                <a:ea typeface="ＭＳ Ｐゴシック" charset="0"/>
                <a:cs typeface="ＭＳ Ｐゴシック" charset="0"/>
              </a:rPr>
              <a:t>////	LUKE is suggested as next, between the years A.D. 57 and 59 A.D…</a:t>
            </a:r>
          </a:p>
          <a:p>
            <a:r>
              <a:rPr lang="en-US" b="1" dirty="0">
                <a:latin typeface="Times" charset="0"/>
                <a:ea typeface="ＭＳ Ｐゴシック" charset="0"/>
                <a:cs typeface="ＭＳ Ｐゴシック" charset="0"/>
              </a:rPr>
              <a:t>////	Mark…in the next decade…between 64 and 68…</a:t>
            </a:r>
          </a:p>
          <a:p>
            <a:r>
              <a:rPr lang="en-US" b="1" dirty="0">
                <a:latin typeface="Times" charset="0"/>
                <a:ea typeface="ＭＳ Ｐゴシック" charset="0"/>
                <a:cs typeface="ＭＳ Ｐゴシック" charset="0"/>
              </a:rPr>
              <a:t>////	and finally…John</a:t>
            </a:r>
            <a:r>
              <a:rPr lang="ja-JP" altLang="en-US"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s Gospel…around A.D. 69….but certainly after the </a:t>
            </a:r>
            <a:r>
              <a:rPr lang="en-US" altLang="ja-JP" b="1" dirty="0" err="1">
                <a:latin typeface="Times" charset="0"/>
                <a:ea typeface="ＭＳ Ｐゴシック" charset="0"/>
                <a:cs typeface="ＭＳ Ｐゴシック" charset="0"/>
              </a:rPr>
              <a:t>Synoptics</a:t>
            </a:r>
            <a:r>
              <a:rPr lang="en-US" altLang="ja-JP" b="1" dirty="0">
                <a:latin typeface="Times" charset="0"/>
                <a:ea typeface="ＭＳ Ｐゴシック" charset="0"/>
                <a:cs typeface="ＭＳ Ｐゴシック" charset="0"/>
              </a:rPr>
              <a:t> were set down.  Again, you will always find disagreement on these dates.  However, these dates are from the research of well-known Christian scholars and teachers.</a:t>
            </a:r>
          </a:p>
          <a:p>
            <a:endParaRPr lang="en-US" b="1" dirty="0">
              <a:latin typeface="Times" charset="0"/>
              <a:ea typeface="ＭＳ Ｐゴシック" charset="0"/>
              <a:cs typeface="ＭＳ Ｐゴシック" charset="0"/>
            </a:endParaRPr>
          </a:p>
          <a:p>
            <a:r>
              <a:rPr lang="zh-CN" altLang="en-US" dirty="0">
                <a:solidFill>
                  <a:srgbClr val="0E0E0E"/>
                </a:solidFill>
                <a:effectLst/>
                <a:latin typeface=".AppleSystemUIFont"/>
              </a:rPr>
              <a:t>现在</a:t>
            </a:r>
            <a:r>
              <a:rPr lang="en-US" altLang="zh-CN" dirty="0">
                <a:solidFill>
                  <a:srgbClr val="0E0E0E"/>
                </a:solidFill>
                <a:effectLst/>
                <a:latin typeface=".AppleSystemUIFont"/>
              </a:rPr>
              <a:t>……</a:t>
            </a:r>
            <a:r>
              <a:rPr lang="zh-CN" altLang="en-US" dirty="0">
                <a:solidFill>
                  <a:srgbClr val="0E0E0E"/>
                </a:solidFill>
                <a:effectLst/>
                <a:latin typeface=".AppleSystemUIFont"/>
              </a:rPr>
              <a:t>关于这些重要文献的写作日期呢？在这里，我们只能依赖学者们最合理的推测。这方面</a:t>
            </a:r>
            <a:r>
              <a:rPr lang="zh-CN" altLang="en-US" b="1" dirty="0">
                <a:solidFill>
                  <a:srgbClr val="0E0E0E"/>
                </a:solidFill>
                <a:effectLst/>
                <a:latin typeface=".AppleSystemUIFont"/>
              </a:rPr>
              <a:t>总是</a:t>
            </a:r>
            <a:r>
              <a:rPr lang="zh-CN" altLang="en-US" dirty="0">
                <a:solidFill>
                  <a:srgbClr val="0E0E0E"/>
                </a:solidFill>
                <a:effectLst/>
                <a:latin typeface=".AppleSystemUIFont"/>
              </a:rPr>
              <a:t>存在争议。然而，基于数十年的学术研究与考证，一些最佳的推测及建议的顺序如下：</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en-US" altLang="zh-CN" dirty="0">
                <a:solidFill>
                  <a:srgbClr val="0E0E0E"/>
                </a:solidFill>
                <a:effectLst/>
                <a:latin typeface=".AppleSystemUIFont"/>
              </a:rPr>
              <a:t>//// </a:t>
            </a:r>
            <a:r>
              <a:rPr lang="zh-CN" altLang="en-US" b="1" dirty="0">
                <a:solidFill>
                  <a:srgbClr val="0E0E0E"/>
                </a:solidFill>
                <a:effectLst/>
                <a:latin typeface=".AppleSystemUIFont"/>
              </a:rPr>
              <a:t>马太福音</a:t>
            </a:r>
            <a:r>
              <a:rPr lang="en-US" altLang="zh-CN" dirty="0">
                <a:solidFill>
                  <a:srgbClr val="0E0E0E"/>
                </a:solidFill>
                <a:effectLst/>
                <a:latin typeface=".AppleSystemUIFont"/>
              </a:rPr>
              <a:t>……</a:t>
            </a:r>
            <a:r>
              <a:rPr lang="zh-CN" altLang="en-US" dirty="0">
                <a:solidFill>
                  <a:srgbClr val="0E0E0E"/>
                </a:solidFill>
                <a:effectLst/>
                <a:latin typeface=".AppleSystemUIFont"/>
              </a:rPr>
              <a:t>大约写于</a:t>
            </a:r>
            <a:r>
              <a:rPr lang="zh-CN" altLang="en-US" b="1" dirty="0">
                <a:solidFill>
                  <a:srgbClr val="0E0E0E"/>
                </a:solidFill>
                <a:effectLst/>
                <a:latin typeface=".AppleSystemUIFont"/>
              </a:rPr>
              <a:t>公元</a:t>
            </a:r>
            <a:r>
              <a:rPr lang="en-US" altLang="zh-CN" b="1" dirty="0">
                <a:solidFill>
                  <a:srgbClr val="0E0E0E"/>
                </a:solidFill>
                <a:effectLst/>
                <a:latin typeface=".AppleSystemUIFont"/>
              </a:rPr>
              <a:t>40</a:t>
            </a:r>
            <a:r>
              <a:rPr lang="zh-CN" altLang="en-US" b="1" dirty="0">
                <a:solidFill>
                  <a:srgbClr val="0E0E0E"/>
                </a:solidFill>
                <a:effectLst/>
                <a:latin typeface=".AppleSystemUIFont"/>
              </a:rPr>
              <a:t>年代</a:t>
            </a:r>
            <a:r>
              <a:rPr lang="en-US" altLang="zh-CN" dirty="0">
                <a:solidFill>
                  <a:srgbClr val="0E0E0E"/>
                </a:solidFill>
                <a:effectLst/>
                <a:latin typeface=".AppleSystemUIFont"/>
              </a:rPr>
              <a:t>……</a:t>
            </a:r>
          </a:p>
          <a:p>
            <a:r>
              <a:rPr lang="en-US" altLang="zh-CN" dirty="0">
                <a:solidFill>
                  <a:srgbClr val="0E0E0E"/>
                </a:solidFill>
                <a:effectLst/>
                <a:latin typeface=".AppleSystemUIFont"/>
              </a:rPr>
              <a:t>//// </a:t>
            </a:r>
            <a:r>
              <a:rPr lang="zh-CN" altLang="en-US" b="1" dirty="0">
                <a:solidFill>
                  <a:srgbClr val="0E0E0E"/>
                </a:solidFill>
                <a:effectLst/>
                <a:latin typeface=".AppleSystemUIFont"/>
              </a:rPr>
              <a:t>路加福音</a:t>
            </a:r>
            <a:r>
              <a:rPr lang="en-US" altLang="zh-CN" dirty="0">
                <a:solidFill>
                  <a:srgbClr val="0E0E0E"/>
                </a:solidFill>
                <a:effectLst/>
                <a:latin typeface=".AppleSystemUIFont"/>
              </a:rPr>
              <a:t>……</a:t>
            </a:r>
            <a:r>
              <a:rPr lang="zh-CN" altLang="en-US" dirty="0">
                <a:solidFill>
                  <a:srgbClr val="0E0E0E"/>
                </a:solidFill>
                <a:effectLst/>
                <a:latin typeface=".AppleSystemUIFont"/>
              </a:rPr>
              <a:t>被认为接下来写成，时间在</a:t>
            </a:r>
            <a:r>
              <a:rPr lang="zh-CN" altLang="en-US" b="1" dirty="0">
                <a:solidFill>
                  <a:srgbClr val="0E0E0E"/>
                </a:solidFill>
                <a:effectLst/>
                <a:latin typeface=".AppleSystemUIFont"/>
              </a:rPr>
              <a:t>公元</a:t>
            </a:r>
            <a:r>
              <a:rPr lang="en-US" altLang="zh-CN" b="1" dirty="0">
                <a:solidFill>
                  <a:srgbClr val="0E0E0E"/>
                </a:solidFill>
                <a:effectLst/>
                <a:latin typeface=".AppleSystemUIFont"/>
              </a:rPr>
              <a:t>57</a:t>
            </a:r>
            <a:r>
              <a:rPr lang="zh-CN" altLang="en-US" b="1" dirty="0">
                <a:solidFill>
                  <a:srgbClr val="0E0E0E"/>
                </a:solidFill>
                <a:effectLst/>
                <a:latin typeface=".AppleSystemUIFont"/>
              </a:rPr>
              <a:t>至</a:t>
            </a:r>
            <a:r>
              <a:rPr lang="en-US" altLang="zh-CN" b="1" dirty="0">
                <a:solidFill>
                  <a:srgbClr val="0E0E0E"/>
                </a:solidFill>
                <a:effectLst/>
                <a:latin typeface=".AppleSystemUIFont"/>
              </a:rPr>
              <a:t>59</a:t>
            </a:r>
            <a:r>
              <a:rPr lang="zh-CN" altLang="en-US" b="1" dirty="0">
                <a:solidFill>
                  <a:srgbClr val="0E0E0E"/>
                </a:solidFill>
                <a:effectLst/>
                <a:latin typeface=".AppleSystemUIFont"/>
              </a:rPr>
              <a:t>年</a:t>
            </a:r>
            <a:r>
              <a:rPr lang="zh-CN" altLang="en-US" dirty="0">
                <a:solidFill>
                  <a:srgbClr val="0E0E0E"/>
                </a:solidFill>
                <a:effectLst/>
                <a:latin typeface=".AppleSystemUIFont"/>
              </a:rPr>
              <a:t>之间</a:t>
            </a:r>
            <a:r>
              <a:rPr lang="en-US" altLang="zh-CN" dirty="0">
                <a:solidFill>
                  <a:srgbClr val="0E0E0E"/>
                </a:solidFill>
                <a:effectLst/>
                <a:latin typeface=".AppleSystemUIFont"/>
              </a:rPr>
              <a:t>……</a:t>
            </a:r>
          </a:p>
          <a:p>
            <a:r>
              <a:rPr lang="en-US" altLang="zh-CN" dirty="0">
                <a:solidFill>
                  <a:srgbClr val="0E0E0E"/>
                </a:solidFill>
                <a:effectLst/>
                <a:latin typeface=".AppleSystemUIFont"/>
              </a:rPr>
              <a:t>//// </a:t>
            </a:r>
            <a:r>
              <a:rPr lang="zh-CN" altLang="en-US" b="1" dirty="0">
                <a:solidFill>
                  <a:srgbClr val="0E0E0E"/>
                </a:solidFill>
                <a:effectLst/>
                <a:latin typeface=".AppleSystemUIFont"/>
              </a:rPr>
              <a:t>马可福音</a:t>
            </a:r>
            <a:r>
              <a:rPr lang="en-US" altLang="zh-CN" dirty="0">
                <a:solidFill>
                  <a:srgbClr val="0E0E0E"/>
                </a:solidFill>
                <a:effectLst/>
                <a:latin typeface=".AppleSystemUIFont"/>
              </a:rPr>
              <a:t>……</a:t>
            </a:r>
            <a:r>
              <a:rPr lang="zh-CN" altLang="en-US" dirty="0">
                <a:solidFill>
                  <a:srgbClr val="0E0E0E"/>
                </a:solidFill>
                <a:effectLst/>
                <a:latin typeface=".AppleSystemUIFont"/>
              </a:rPr>
              <a:t>写作时间在下一个十年，即</a:t>
            </a:r>
            <a:r>
              <a:rPr lang="zh-CN" altLang="en-US" b="1" dirty="0">
                <a:solidFill>
                  <a:srgbClr val="0E0E0E"/>
                </a:solidFill>
                <a:effectLst/>
                <a:latin typeface=".AppleSystemUIFont"/>
              </a:rPr>
              <a:t>公元</a:t>
            </a:r>
            <a:r>
              <a:rPr lang="en-US" altLang="zh-CN" b="1" dirty="0">
                <a:solidFill>
                  <a:srgbClr val="0E0E0E"/>
                </a:solidFill>
                <a:effectLst/>
                <a:latin typeface=".AppleSystemUIFont"/>
              </a:rPr>
              <a:t>64</a:t>
            </a:r>
            <a:r>
              <a:rPr lang="zh-CN" altLang="en-US" b="1" dirty="0">
                <a:solidFill>
                  <a:srgbClr val="0E0E0E"/>
                </a:solidFill>
                <a:effectLst/>
                <a:latin typeface=".AppleSystemUIFont"/>
              </a:rPr>
              <a:t>至</a:t>
            </a:r>
            <a:r>
              <a:rPr lang="en-US" altLang="zh-CN" b="1" dirty="0">
                <a:solidFill>
                  <a:srgbClr val="0E0E0E"/>
                </a:solidFill>
                <a:effectLst/>
                <a:latin typeface=".AppleSystemUIFont"/>
              </a:rPr>
              <a:t>68</a:t>
            </a:r>
            <a:r>
              <a:rPr lang="zh-CN" altLang="en-US" b="1" dirty="0">
                <a:solidFill>
                  <a:srgbClr val="0E0E0E"/>
                </a:solidFill>
                <a:effectLst/>
                <a:latin typeface=".AppleSystemUIFont"/>
              </a:rPr>
              <a:t>年</a:t>
            </a:r>
            <a:r>
              <a:rPr lang="zh-CN" altLang="en-US" dirty="0">
                <a:solidFill>
                  <a:srgbClr val="0E0E0E"/>
                </a:solidFill>
                <a:effectLst/>
                <a:latin typeface=".AppleSystemUIFont"/>
              </a:rPr>
              <a:t>之间</a:t>
            </a:r>
            <a:r>
              <a:rPr lang="en-US" altLang="zh-CN" dirty="0">
                <a:solidFill>
                  <a:srgbClr val="0E0E0E"/>
                </a:solidFill>
                <a:effectLst/>
                <a:latin typeface=".AppleSystemUIFont"/>
              </a:rPr>
              <a:t>……</a:t>
            </a:r>
          </a:p>
          <a:p>
            <a:r>
              <a:rPr lang="en-US" altLang="zh-CN" dirty="0">
                <a:solidFill>
                  <a:srgbClr val="0E0E0E"/>
                </a:solidFill>
                <a:effectLst/>
                <a:latin typeface=".AppleSystemUIFont"/>
              </a:rPr>
              <a:t>//// </a:t>
            </a:r>
            <a:r>
              <a:rPr lang="zh-CN" altLang="en-US" dirty="0">
                <a:solidFill>
                  <a:srgbClr val="0E0E0E"/>
                </a:solidFill>
                <a:effectLst/>
                <a:latin typeface=".AppleSystemUIFont"/>
              </a:rPr>
              <a:t>最后是</a:t>
            </a:r>
            <a:r>
              <a:rPr lang="zh-CN" altLang="en-US" b="1" dirty="0">
                <a:solidFill>
                  <a:srgbClr val="0E0E0E"/>
                </a:solidFill>
                <a:effectLst/>
                <a:latin typeface=".AppleSystemUIFont"/>
              </a:rPr>
              <a:t>约翰福音</a:t>
            </a:r>
            <a:r>
              <a:rPr lang="en-US" altLang="zh-CN" dirty="0">
                <a:solidFill>
                  <a:srgbClr val="0E0E0E"/>
                </a:solidFill>
                <a:effectLst/>
                <a:latin typeface=".AppleSystemUIFont"/>
              </a:rPr>
              <a:t>……</a:t>
            </a:r>
            <a:r>
              <a:rPr lang="zh-CN" altLang="en-US" dirty="0">
                <a:solidFill>
                  <a:srgbClr val="0E0E0E"/>
                </a:solidFill>
                <a:effectLst/>
                <a:latin typeface=".AppleSystemUIFont"/>
              </a:rPr>
              <a:t>大约写于</a:t>
            </a:r>
            <a:r>
              <a:rPr lang="zh-CN" altLang="en-US" b="1" dirty="0">
                <a:solidFill>
                  <a:srgbClr val="0E0E0E"/>
                </a:solidFill>
                <a:effectLst/>
                <a:latin typeface=".AppleSystemUIFont"/>
              </a:rPr>
              <a:t>公元</a:t>
            </a:r>
            <a:r>
              <a:rPr lang="en-US" altLang="zh-CN" b="1" dirty="0">
                <a:solidFill>
                  <a:srgbClr val="0E0E0E"/>
                </a:solidFill>
                <a:effectLst/>
                <a:latin typeface=".AppleSystemUIFont"/>
              </a:rPr>
              <a:t>69</a:t>
            </a:r>
            <a:r>
              <a:rPr lang="zh-CN" altLang="en-US" b="1" dirty="0">
                <a:solidFill>
                  <a:srgbClr val="0E0E0E"/>
                </a:solidFill>
                <a:effectLst/>
                <a:latin typeface=".AppleSystemUIFont"/>
              </a:rPr>
              <a:t>年</a:t>
            </a:r>
            <a:r>
              <a:rPr lang="zh-CN" altLang="en-US" dirty="0">
                <a:solidFill>
                  <a:srgbClr val="0E0E0E"/>
                </a:solidFill>
                <a:effectLst/>
                <a:latin typeface=".AppleSystemUIFont"/>
              </a:rPr>
              <a:t>左右，但肯定是在</a:t>
            </a:r>
            <a:r>
              <a:rPr lang="zh-CN" altLang="en-US" b="1" dirty="0">
                <a:solidFill>
                  <a:srgbClr val="0E0E0E"/>
                </a:solidFill>
                <a:effectLst/>
                <a:latin typeface=".AppleSystemUIFont"/>
              </a:rPr>
              <a:t>对观福音</a:t>
            </a:r>
            <a:r>
              <a:rPr lang="zh-CN" altLang="en-US" dirty="0">
                <a:solidFill>
                  <a:srgbClr val="0E0E0E"/>
                </a:solidFill>
                <a:effectLst/>
                <a:latin typeface=".AppleSystemUIFont"/>
              </a:rPr>
              <a:t>成书之后。</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再次强调，关于这些日期总会存在分歧。然而，这些日期是依据著名基督教学者和教师的研究成果所提出的。</a:t>
            </a:r>
          </a:p>
          <a:p>
            <a:endParaRPr lang="en-US" b="1" dirty="0">
              <a:latin typeface="Times" charset="0"/>
              <a:ea typeface="ＭＳ Ｐゴシック" charset="0"/>
              <a:cs typeface="ＭＳ Ｐゴシック" charset="0"/>
            </a:endParaRPr>
          </a:p>
        </p:txBody>
      </p:sp>
    </p:spTree>
    <p:extLst>
      <p:ext uri="{BB962C8B-B14F-4D97-AF65-F5344CB8AC3E}">
        <p14:creationId xmlns:p14="http://schemas.microsoft.com/office/powerpoint/2010/main" val="273313474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A60F708-7CC2-E045-82A4-649AD8136A35}" type="slidenum">
              <a:rPr kumimoji="0" lang="en-US" altLang="zh-CN"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96</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419401913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59E1A98-9049-8242-A817-A14A6F023CB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76834" name="Rectangle 2"/>
          <p:cNvSpPr>
            <a:spLocks noGrp="1" noRot="1" noChangeAspect="1" noChangeArrowheads="1"/>
          </p:cNvSpPr>
          <p:nvPr>
            <p:ph type="sldImg"/>
          </p:nvPr>
        </p:nvSpPr>
        <p:spPr>
          <a:solidFill>
            <a:srgbClr val="FFFFFF"/>
          </a:solidFill>
          <a:ln/>
        </p:spPr>
      </p:sp>
      <p:sp>
        <p:nvSpPr>
          <p:cNvPr id="302083" name="Rectangle 3"/>
          <p:cNvSpPr>
            <a:spLocks noGrp="1" noChangeArrowheads="1"/>
          </p:cNvSpPr>
          <p:nvPr>
            <p:ph type="body" idx="1"/>
          </p:nvPr>
        </p:nvSpPr>
        <p:spPr>
          <a:solidFill>
            <a:srgbClr val="FFFFFF"/>
          </a:solidFill>
          <a:ln>
            <a:solidFill>
              <a:srgbClr val="000000"/>
            </a:solidFill>
          </a:ln>
        </p:spPr>
        <p:txBody>
          <a:bodyPr/>
          <a:lstStyle/>
          <a:p>
            <a:pPr>
              <a:defRPr/>
            </a:pPr>
            <a:endParaRPr lang="en-US">
              <a:cs typeface="+mn-cs"/>
            </a:endParaRPr>
          </a:p>
        </p:txBody>
      </p:sp>
    </p:spTree>
    <p:extLst>
      <p:ext uri="{BB962C8B-B14F-4D97-AF65-F5344CB8AC3E}">
        <p14:creationId xmlns:p14="http://schemas.microsoft.com/office/powerpoint/2010/main" val="368883267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A60F708-7CC2-E045-82A4-649AD8136A35}" type="slidenum">
              <a:rPr kumimoji="0" lang="en-US" altLang="zh-CN"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99</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80663964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A60F708-7CC2-E045-82A4-649AD8136A35}" type="slidenum">
              <a:rPr kumimoji="0" lang="en-US" altLang="zh-CN"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100</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4894574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A60F708-7CC2-E045-82A4-649AD8136A35}" type="slidenum">
              <a:rPr kumimoji="0" lang="en-US" altLang="zh-CN"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101</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427418896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2221660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88860296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48410592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57068533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7517094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pPr>
              <a:defRPr/>
            </a:pPr>
            <a:fld id="{2A60F708-7CC2-E045-82A4-649AD8136A35}" type="slidenum">
              <a:rPr lang="en-US" altLang="zh-CN" smtClean="0"/>
              <a:pPr>
                <a:defRPr/>
              </a:pPr>
              <a:t>10</a:t>
            </a:fld>
            <a:endParaRPr lang="en-US" altLang="zh-CN"/>
          </a:p>
        </p:txBody>
      </p:sp>
    </p:spTree>
    <p:extLst>
      <p:ext uri="{BB962C8B-B14F-4D97-AF65-F5344CB8AC3E}">
        <p14:creationId xmlns:p14="http://schemas.microsoft.com/office/powerpoint/2010/main" val="276758060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56322931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7106"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18937051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74028157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78546892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A60F708-7CC2-E045-82A4-649AD8136A35}" type="slidenum">
              <a:rPr kumimoji="0" lang="en-US" altLang="zh-CN"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112</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17688138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A60F708-7CC2-E045-82A4-649AD8136A35}" type="slidenum">
              <a:rPr kumimoji="0" lang="en-US" altLang="zh-CN"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113</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67249852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18419289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88481209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70405021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1472836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E284305-39A5-CF4A-A560-DAB4BFBA3107}" type="slidenum">
              <a:rPr lang="en-US" sz="1200">
                <a:solidFill>
                  <a:prstClr val="black"/>
                </a:solidFill>
              </a:rPr>
              <a:pPr/>
              <a:t>12</a:t>
            </a:fld>
            <a:endParaRPr lang="en-US" sz="1200">
              <a:solidFill>
                <a:prstClr val="black"/>
              </a:solidFill>
            </a:endParaRPr>
          </a:p>
        </p:txBody>
      </p:sp>
      <p:sp>
        <p:nvSpPr>
          <p:cNvPr id="216066" name="Rectangle 2"/>
          <p:cNvSpPr>
            <a:spLocks noGrp="1" noRot="1" noChangeAspect="1" noChangeArrowheads="1"/>
          </p:cNvSpPr>
          <p:nvPr>
            <p:ph type="sldImg"/>
          </p:nvPr>
        </p:nvSpPr>
        <p:spPr>
          <a:solidFill>
            <a:srgbClr val="FFFFFF"/>
          </a:solidFill>
          <a:ln/>
        </p:spPr>
      </p:sp>
      <p:sp>
        <p:nvSpPr>
          <p:cNvPr id="216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32551146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06939943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32819362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42823755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86414335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43776567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55018631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132136147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65153282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21417096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a:p>
            <a:r>
              <a:rPr lang="en-US" sz="1200" kern="1200" dirty="0">
                <a:solidFill>
                  <a:schemeClr val="tx1"/>
                </a:solidFill>
                <a:effectLst/>
                <a:latin typeface="Arial" pitchFamily="-112" charset="0"/>
                <a:ea typeface="ＭＳ Ｐゴシック" charset="-128"/>
                <a:cs typeface="ＭＳ Ｐゴシック" charset="-128"/>
              </a:rPr>
              <a:t>[Jesus met every prophecy we should expect for him to prove he is King.]</a:t>
            </a:r>
            <a:endParaRPr lang="en-SG" sz="1200" kern="1200" dirty="0">
              <a:solidFill>
                <a:schemeClr val="tx1"/>
              </a:solidFill>
              <a:effectLst/>
              <a:latin typeface="Arial" pitchFamily="-112" charset="0"/>
              <a:ea typeface="ＭＳ Ｐゴシック" charset="-128"/>
              <a:cs typeface="ＭＳ Ｐゴシック" charset="-128"/>
            </a:endParaRPr>
          </a:p>
          <a:p>
            <a:r>
              <a:rPr lang="en-US" sz="1200" kern="1200" dirty="0">
                <a:solidFill>
                  <a:schemeClr val="tx1"/>
                </a:solidFill>
                <a:effectLst/>
                <a:latin typeface="Arial" pitchFamily="-112" charset="0"/>
                <a:ea typeface="ＭＳ Ｐゴシック" charset="-128"/>
                <a:cs typeface="ＭＳ Ｐゴシック" charset="-128"/>
              </a:rPr>
              <a:t>[Christ means Messiah-Ruler, for he fulfilled each part of his job description.]</a:t>
            </a:r>
            <a:endParaRPr lang="en-SG" sz="1200" kern="1200" dirty="0">
              <a:solidFill>
                <a:schemeClr val="tx1"/>
              </a:solidFill>
              <a:effectLst/>
              <a:latin typeface="Arial" pitchFamily="-112" charset="0"/>
              <a:ea typeface="ＭＳ Ｐゴシック" charset="-128"/>
              <a:cs typeface="ＭＳ Ｐゴシック" charset="-128"/>
            </a:endParaRPr>
          </a:p>
          <a:p>
            <a:r>
              <a:rPr lang="en-US" dirty="0">
                <a:cs typeface="ＭＳ Ｐゴシック" charset="0"/>
              </a:rPr>
              <a:t>—What more would Christ need to do for you to trust him with your life?</a:t>
            </a:r>
          </a:p>
          <a:p>
            <a:r>
              <a:rPr lang="en-US" dirty="0">
                <a:cs typeface="ＭＳ Ｐゴシック" charset="0"/>
              </a:rPr>
              <a:t>—Have you been the victim of Christ’s first mistake? How?</a:t>
            </a:r>
          </a:p>
          <a:p>
            <a:r>
              <a:rPr lang="en-US" dirty="0">
                <a:cs typeface="ＭＳ Ｐゴシック" charset="0"/>
              </a:rPr>
              <a:t>—Do you see how statistically unlikely it was for Jesus to be the Messiah?</a:t>
            </a:r>
          </a:p>
          <a:p>
            <a:endParaRPr lang="en-US" dirty="0">
              <a:cs typeface="ＭＳ Ｐゴシック" charset="0"/>
            </a:endParaRPr>
          </a:p>
          <a:p>
            <a:r>
              <a:rPr lang="en-US" altLang="zh-CN" dirty="0">
                <a:solidFill>
                  <a:srgbClr val="0E0E0E"/>
                </a:solidFill>
                <a:effectLst/>
                <a:latin typeface=".AppleSystemUIFont"/>
              </a:rPr>
              <a:t>【</a:t>
            </a:r>
            <a:r>
              <a:rPr lang="zh-CN" altLang="en-US" dirty="0">
                <a:solidFill>
                  <a:srgbClr val="0E0E0E"/>
                </a:solidFill>
                <a:effectLst/>
                <a:latin typeface=".AppleSystemUIFont"/>
              </a:rPr>
              <a:t>耶稣应验了每一个关于祂的预言，证明祂是王。</a:t>
            </a:r>
            <a:r>
              <a:rPr lang="en-US" altLang="zh-CN" dirty="0">
                <a:solidFill>
                  <a:srgbClr val="0E0E0E"/>
                </a:solidFill>
                <a:effectLst/>
                <a:latin typeface=".AppleSystemUIFont"/>
              </a:rPr>
              <a:t>】</a:t>
            </a:r>
          </a:p>
          <a:p>
            <a:r>
              <a:rPr lang="en-US" altLang="zh-CN" dirty="0">
                <a:solidFill>
                  <a:srgbClr val="0E0E0E"/>
                </a:solidFill>
                <a:effectLst/>
                <a:latin typeface=".AppleSystemUIFont"/>
              </a:rPr>
              <a:t>【“</a:t>
            </a:r>
            <a:r>
              <a:rPr lang="zh-CN" altLang="en-US" dirty="0">
                <a:solidFill>
                  <a:srgbClr val="0E0E0E"/>
                </a:solidFill>
                <a:effectLst/>
                <a:latin typeface=".AppleSystemUIFont"/>
              </a:rPr>
              <a:t>基督”意为“弥赛亚</a:t>
            </a:r>
            <a:r>
              <a:rPr lang="en-US" altLang="zh-CN" dirty="0">
                <a:solidFill>
                  <a:srgbClr val="0E0E0E"/>
                </a:solidFill>
                <a:effectLst/>
                <a:latin typeface=".AppleSystemUIFont"/>
              </a:rPr>
              <a:t>-</a:t>
            </a:r>
            <a:r>
              <a:rPr lang="zh-CN" altLang="en-US" dirty="0">
                <a:solidFill>
                  <a:srgbClr val="0E0E0E"/>
                </a:solidFill>
                <a:effectLst/>
                <a:latin typeface=".AppleSystemUIFont"/>
              </a:rPr>
              <a:t>统治者”，因为祂完全履行了祂的使命。</a:t>
            </a:r>
            <a:r>
              <a:rPr lang="en-US" altLang="zh-CN" dirty="0">
                <a:solidFill>
                  <a:srgbClr val="0E0E0E"/>
                </a:solidFill>
                <a:effectLst/>
                <a:latin typeface=".AppleSystemUIFont"/>
              </a:rPr>
              <a:t>】</a:t>
            </a:r>
          </a:p>
          <a:p>
            <a:r>
              <a:rPr lang="en-US" altLang="zh-CN" dirty="0">
                <a:solidFill>
                  <a:srgbClr val="0E0E0E"/>
                </a:solidFill>
                <a:effectLst/>
                <a:latin typeface=".AppleSystemUIFont"/>
              </a:rPr>
              <a:t>• </a:t>
            </a:r>
            <a:r>
              <a:rPr lang="zh-CN" altLang="en-US" dirty="0">
                <a:solidFill>
                  <a:srgbClr val="0E0E0E"/>
                </a:solidFill>
                <a:effectLst/>
                <a:latin typeface=".AppleSystemUIFont"/>
              </a:rPr>
              <a:t>基督还需要做些什么，才能让你将生命托付给祂？</a:t>
            </a:r>
          </a:p>
          <a:p>
            <a:r>
              <a:rPr lang="en-US" altLang="zh-CN" dirty="0">
                <a:solidFill>
                  <a:srgbClr val="0E0E0E"/>
                </a:solidFill>
                <a:effectLst/>
                <a:latin typeface=".AppleSystemUIFont"/>
              </a:rPr>
              <a:t>• </a:t>
            </a:r>
            <a:r>
              <a:rPr lang="zh-CN" altLang="en-US" dirty="0">
                <a:solidFill>
                  <a:srgbClr val="0E0E0E"/>
                </a:solidFill>
                <a:effectLst/>
                <a:latin typeface=".AppleSystemUIFont"/>
              </a:rPr>
              <a:t>你是否曾因基督的第一个错误而受害？怎么受害的？</a:t>
            </a:r>
          </a:p>
          <a:p>
            <a:r>
              <a:rPr lang="en-US" altLang="zh-CN" dirty="0">
                <a:solidFill>
                  <a:srgbClr val="0E0E0E"/>
                </a:solidFill>
                <a:effectLst/>
                <a:latin typeface=".AppleSystemUIFont"/>
              </a:rPr>
              <a:t>• </a:t>
            </a:r>
            <a:r>
              <a:rPr lang="zh-CN" altLang="en-US" dirty="0">
                <a:solidFill>
                  <a:srgbClr val="0E0E0E"/>
                </a:solidFill>
                <a:effectLst/>
                <a:latin typeface=".AppleSystemUIFont"/>
              </a:rPr>
              <a:t>你是否意识到，耶稣成为弥赛亚在统计上是多么不可能的事情？</a:t>
            </a:r>
          </a:p>
          <a:p>
            <a:endParaRPr lang="en-US" dirty="0">
              <a:cs typeface="ＭＳ Ｐゴシック" charset="0"/>
            </a:endParaRPr>
          </a:p>
        </p:txBody>
      </p:sp>
    </p:spTree>
    <p:extLst>
      <p:ext uri="{BB962C8B-B14F-4D97-AF65-F5344CB8AC3E}">
        <p14:creationId xmlns:p14="http://schemas.microsoft.com/office/powerpoint/2010/main" val="6004794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6164168"/>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2305420-98A6-FB48-8F86-42F9055C7E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525126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45D5B64-8AB6-AF4D-9B57-688DF44FE850}" type="slidenum">
              <a:rPr lang="en-GB" smtClean="0"/>
              <a:pPr>
                <a:defRPr/>
              </a:pPr>
              <a:t>‹#›</a:t>
            </a:fld>
            <a:endParaRPr lang="en-GB"/>
          </a:p>
        </p:txBody>
      </p:sp>
    </p:spTree>
    <p:extLst>
      <p:ext uri="{BB962C8B-B14F-4D97-AF65-F5344CB8AC3E}">
        <p14:creationId xmlns:p14="http://schemas.microsoft.com/office/powerpoint/2010/main" val="340265684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3383F4C-975D-E041-8514-8E4D930F84A4}" type="slidenum">
              <a:rPr lang="en-US" smtClean="0"/>
              <a:pPr>
                <a:defRPr/>
              </a:pPr>
              <a:t>‹#›</a:t>
            </a:fld>
            <a:endParaRPr lang="en-US"/>
          </a:p>
        </p:txBody>
      </p:sp>
    </p:spTree>
    <p:extLst>
      <p:ext uri="{BB962C8B-B14F-4D97-AF65-F5344CB8AC3E}">
        <p14:creationId xmlns:p14="http://schemas.microsoft.com/office/powerpoint/2010/main" val="90482306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EEE58EA-59D6-D14E-8595-38C3FC1FBD9E}" type="slidenum">
              <a:rPr lang="en-US" smtClean="0"/>
              <a:pPr>
                <a:defRPr/>
              </a:pPr>
              <a:t>‹#›</a:t>
            </a:fld>
            <a:endParaRPr lang="en-US"/>
          </a:p>
        </p:txBody>
      </p:sp>
    </p:spTree>
    <p:extLst>
      <p:ext uri="{BB962C8B-B14F-4D97-AF65-F5344CB8AC3E}">
        <p14:creationId xmlns:p14="http://schemas.microsoft.com/office/powerpoint/2010/main" val="425674751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4F34329-36FB-8045-A857-6B87ACF05743}" type="slidenum">
              <a:rPr lang="en-US" smtClean="0"/>
              <a:pPr>
                <a:defRPr/>
              </a:pPr>
              <a:t>‹#›</a:t>
            </a:fld>
            <a:endParaRPr lang="en-US"/>
          </a:p>
        </p:txBody>
      </p:sp>
    </p:spTree>
    <p:extLst>
      <p:ext uri="{BB962C8B-B14F-4D97-AF65-F5344CB8AC3E}">
        <p14:creationId xmlns:p14="http://schemas.microsoft.com/office/powerpoint/2010/main" val="187750668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E744030-95FE-5141-923C-A5972FFE2E66}" type="slidenum">
              <a:rPr lang="en-GB" smtClean="0"/>
              <a:pPr>
                <a:defRPr/>
              </a:pPr>
              <a:t>‹#›</a:t>
            </a:fld>
            <a:endParaRPr lang="en-GB"/>
          </a:p>
        </p:txBody>
      </p:sp>
    </p:spTree>
    <p:extLst>
      <p:ext uri="{BB962C8B-B14F-4D97-AF65-F5344CB8AC3E}">
        <p14:creationId xmlns:p14="http://schemas.microsoft.com/office/powerpoint/2010/main" val="353293414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2298EEC-5975-2044-AE96-C560D72AB1B9}" type="slidenum">
              <a:rPr lang="en-US" smtClean="0"/>
              <a:pPr>
                <a:defRPr/>
              </a:pPr>
              <a:t>‹#›</a:t>
            </a:fld>
            <a:endParaRPr lang="en-US"/>
          </a:p>
        </p:txBody>
      </p:sp>
    </p:spTree>
    <p:extLst>
      <p:ext uri="{BB962C8B-B14F-4D97-AF65-F5344CB8AC3E}">
        <p14:creationId xmlns:p14="http://schemas.microsoft.com/office/powerpoint/2010/main" val="407436525"/>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E8481B0-56EC-E54C-8B69-C6049B09C6F1}" type="slidenum">
              <a:rPr lang="en-US" smtClean="0"/>
              <a:pPr>
                <a:defRPr/>
              </a:pPr>
              <a:t>‹#›</a:t>
            </a:fld>
            <a:endParaRPr lang="en-US"/>
          </a:p>
        </p:txBody>
      </p:sp>
    </p:spTree>
    <p:extLst>
      <p:ext uri="{BB962C8B-B14F-4D97-AF65-F5344CB8AC3E}">
        <p14:creationId xmlns:p14="http://schemas.microsoft.com/office/powerpoint/2010/main" val="168635395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E8D880C-F111-DE4E-BC69-B898C79D15EE}" type="slidenum">
              <a:rPr lang="en-US" smtClean="0"/>
              <a:pPr>
                <a:defRPr/>
              </a:pPr>
              <a:t>‹#›</a:t>
            </a:fld>
            <a:endParaRPr lang="en-US"/>
          </a:p>
        </p:txBody>
      </p:sp>
    </p:spTree>
    <p:extLst>
      <p:ext uri="{BB962C8B-B14F-4D97-AF65-F5344CB8AC3E}">
        <p14:creationId xmlns:p14="http://schemas.microsoft.com/office/powerpoint/2010/main" val="7705736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526472E-5335-254C-9C38-DD6A0E161E36}" type="slidenum">
              <a:rPr lang="en-US" smtClean="0"/>
              <a:pPr>
                <a:defRPr/>
              </a:pPr>
              <a:t>‹#›</a:t>
            </a:fld>
            <a:endParaRPr lang="en-US"/>
          </a:p>
        </p:txBody>
      </p:sp>
    </p:spTree>
    <p:extLst>
      <p:ext uri="{BB962C8B-B14F-4D97-AF65-F5344CB8AC3E}">
        <p14:creationId xmlns:p14="http://schemas.microsoft.com/office/powerpoint/2010/main" val="331324679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623026D-8A6D-534F-AE4E-0D05609DF2D7}" type="slidenum">
              <a:rPr lang="en-US" smtClean="0"/>
              <a:pPr>
                <a:defRPr/>
              </a:pPr>
              <a:t>‹#›</a:t>
            </a:fld>
            <a:endParaRPr lang="en-US"/>
          </a:p>
        </p:txBody>
      </p:sp>
    </p:spTree>
    <p:extLst>
      <p:ext uri="{BB962C8B-B14F-4D97-AF65-F5344CB8AC3E}">
        <p14:creationId xmlns:p14="http://schemas.microsoft.com/office/powerpoint/2010/main" val="15090245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450ED10-A436-0F4A-B730-27D032935C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277957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atin typeface="Arial" charset="0"/>
                <a:ea typeface="+mn-ea"/>
                <a:cs typeface="+mn-cs"/>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p:txBody>
          <a:bodyPr/>
          <a:lstStyle>
            <a:lvl1pPr fontAlgn="auto">
              <a:spcBef>
                <a:spcPts val="0"/>
              </a:spcBef>
              <a:spcAft>
                <a:spcPts val="0"/>
              </a:spcAft>
              <a:defRPr>
                <a:latin typeface="Arial" charset="0"/>
                <a:ea typeface="+mn-ea"/>
                <a:cs typeface="+mn-cs"/>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p:txBody>
          <a:bodyPr/>
          <a:lstStyle>
            <a:lvl1pPr>
              <a:defRPr smtClean="0">
                <a:cs typeface="ＭＳ Ｐゴシック" charset="0"/>
              </a:defRPr>
            </a:lvl1pPr>
          </a:lstStyle>
          <a:p>
            <a:fld id="{4D145A27-4707-984E-810C-E438869E3625}" type="slidenum">
              <a:rPr lang="en-US" altLang="zh-CN" smtClean="0">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48252297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ltLang="zh-CN">
              <a:solidFill>
                <a:srgbClr val="000000"/>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ltLang="zh-CN">
              <a:solidFill>
                <a:srgbClr val="000000"/>
              </a:solidFill>
            </a:endParaRPr>
          </a:p>
        </p:txBody>
      </p:sp>
      <p:sp>
        <p:nvSpPr>
          <p:cNvPr id="4" name="Slide Number Placeholder 5"/>
          <p:cNvSpPr>
            <a:spLocks noGrp="1"/>
          </p:cNvSpPr>
          <p:nvPr>
            <p:ph type="sldNum" sz="quarter" idx="12"/>
          </p:nvPr>
        </p:nvSpPr>
        <p:spPr/>
        <p:txBody>
          <a:bodyPr/>
          <a:lstStyle>
            <a:lvl1pPr>
              <a:defRPr smtClean="0"/>
            </a:lvl1pPr>
          </a:lstStyle>
          <a:p>
            <a:fld id="{BDEA7721-D496-4542-9505-2FDD17D7EE4A}" type="slidenum">
              <a:rPr lang="en-US" altLang="zh-CN" smtClean="0">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31457625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atin typeface="Arial" charset="0"/>
                <a:ea typeface="+mn-ea"/>
                <a:cs typeface="+mn-cs"/>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p:txBody>
          <a:bodyPr/>
          <a:lstStyle>
            <a:lvl1pPr fontAlgn="auto">
              <a:spcBef>
                <a:spcPts val="0"/>
              </a:spcBef>
              <a:spcAft>
                <a:spcPts val="0"/>
              </a:spcAft>
              <a:defRPr>
                <a:latin typeface="Arial" charset="0"/>
                <a:ea typeface="+mn-ea"/>
                <a:cs typeface="+mn-cs"/>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p:txBody>
          <a:bodyPr/>
          <a:lstStyle>
            <a:lvl1pPr>
              <a:defRPr smtClean="0">
                <a:cs typeface="ＭＳ Ｐゴシック" charset="0"/>
              </a:defRPr>
            </a:lvl1pPr>
          </a:lstStyle>
          <a:p>
            <a:fld id="{4D145A27-4707-984E-810C-E438869E3625}" type="slidenum">
              <a:rPr lang="en-US" altLang="zh-CN" smtClean="0">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48252297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ltLang="zh-CN">
              <a:solidFill>
                <a:srgbClr val="000000"/>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ltLang="zh-CN">
              <a:solidFill>
                <a:srgbClr val="000000"/>
              </a:solidFill>
            </a:endParaRPr>
          </a:p>
        </p:txBody>
      </p:sp>
      <p:sp>
        <p:nvSpPr>
          <p:cNvPr id="4" name="Slide Number Placeholder 5"/>
          <p:cNvSpPr>
            <a:spLocks noGrp="1"/>
          </p:cNvSpPr>
          <p:nvPr>
            <p:ph type="sldNum" sz="quarter" idx="12"/>
          </p:nvPr>
        </p:nvSpPr>
        <p:spPr/>
        <p:txBody>
          <a:bodyPr/>
          <a:lstStyle>
            <a:lvl1pPr>
              <a:defRPr smtClean="0"/>
            </a:lvl1pPr>
          </a:lstStyle>
          <a:p>
            <a:fld id="{BDEA7721-D496-4542-9505-2FDD17D7EE4A}" type="slidenum">
              <a:rPr lang="en-US" altLang="zh-CN" smtClean="0">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31457625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9394290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054717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994796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171117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01150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412364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03332BA-1E8C-6F41-A5AE-E57B1831B5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887153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2234908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621619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082498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4706024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065992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7346099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672737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eaLnBrk="0" hangingPunct="0">
              <a:defRPr/>
            </a:lvl1pPr>
          </a:lstStyle>
          <a:p>
            <a:pPr>
              <a:defRPr/>
            </a:pPr>
            <a:fld id="{4B8CB82C-34B6-2846-AEA4-C759759D8BC0}"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391516591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AB26FEC-32C2-F449-A0FD-F76361D4F731}" type="slidenum">
              <a:rPr lang="en-US"/>
              <a:pPr>
                <a:defRPr/>
              </a:pPr>
              <a:t>‹#›</a:t>
            </a:fld>
            <a:endParaRPr lang="en-US"/>
          </a:p>
        </p:txBody>
      </p:sp>
    </p:spTree>
    <p:extLst>
      <p:ext uri="{BB962C8B-B14F-4D97-AF65-F5344CB8AC3E}">
        <p14:creationId xmlns:p14="http://schemas.microsoft.com/office/powerpoint/2010/main" val="263765755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49EC8D-AABC-2D4A-BFE2-3FFF85D83CE1}" type="slidenum">
              <a:rPr lang="en-US"/>
              <a:pPr>
                <a:defRPr/>
              </a:pPr>
              <a:t>‹#›</a:t>
            </a:fld>
            <a:endParaRPr lang="en-US"/>
          </a:p>
        </p:txBody>
      </p:sp>
    </p:spTree>
    <p:extLst>
      <p:ext uri="{BB962C8B-B14F-4D97-AF65-F5344CB8AC3E}">
        <p14:creationId xmlns:p14="http://schemas.microsoft.com/office/powerpoint/2010/main" val="26939518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D085D6-393A-8C4A-A03F-5FC8BCB18CB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1822114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24AEAE8-442E-A14D-9C2C-2CEB6259141F}" type="slidenum">
              <a:rPr lang="en-US"/>
              <a:pPr>
                <a:defRPr/>
              </a:pPr>
              <a:t>‹#›</a:t>
            </a:fld>
            <a:endParaRPr lang="en-US"/>
          </a:p>
        </p:txBody>
      </p:sp>
    </p:spTree>
    <p:extLst>
      <p:ext uri="{BB962C8B-B14F-4D97-AF65-F5344CB8AC3E}">
        <p14:creationId xmlns:p14="http://schemas.microsoft.com/office/powerpoint/2010/main" val="395827212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089B166-FBC0-F744-86DD-0214B0E7D05B}" type="slidenum">
              <a:rPr lang="en-US"/>
              <a:pPr>
                <a:defRPr/>
              </a:pPr>
              <a:t>‹#›</a:t>
            </a:fld>
            <a:endParaRPr lang="en-US"/>
          </a:p>
        </p:txBody>
      </p:sp>
    </p:spTree>
    <p:extLst>
      <p:ext uri="{BB962C8B-B14F-4D97-AF65-F5344CB8AC3E}">
        <p14:creationId xmlns:p14="http://schemas.microsoft.com/office/powerpoint/2010/main" val="18410824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FC14A4CB-D1C6-BC40-B73B-2862185E9D7E}" type="slidenum">
              <a:rPr lang="en-US"/>
              <a:pPr>
                <a:defRPr/>
              </a:pPr>
              <a:t>‹#›</a:t>
            </a:fld>
            <a:endParaRPr lang="en-US"/>
          </a:p>
        </p:txBody>
      </p:sp>
    </p:spTree>
    <p:extLst>
      <p:ext uri="{BB962C8B-B14F-4D97-AF65-F5344CB8AC3E}">
        <p14:creationId xmlns:p14="http://schemas.microsoft.com/office/powerpoint/2010/main" val="184507585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4EB9CB5-80DC-F34A-874C-6D7BDB7469C8}" type="slidenum">
              <a:rPr lang="en-US"/>
              <a:pPr>
                <a:defRPr/>
              </a:pPr>
              <a:t>‹#›</a:t>
            </a:fld>
            <a:endParaRPr lang="en-US"/>
          </a:p>
        </p:txBody>
      </p:sp>
    </p:spTree>
    <p:extLst>
      <p:ext uri="{BB962C8B-B14F-4D97-AF65-F5344CB8AC3E}">
        <p14:creationId xmlns:p14="http://schemas.microsoft.com/office/powerpoint/2010/main" val="374790510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379811BC-EA1B-594F-ABC0-AE3412868B3F}" type="slidenum">
              <a:rPr lang="en-US"/>
              <a:pPr>
                <a:defRPr/>
              </a:pPr>
              <a:t>‹#›</a:t>
            </a:fld>
            <a:endParaRPr lang="en-US"/>
          </a:p>
        </p:txBody>
      </p:sp>
    </p:spTree>
    <p:extLst>
      <p:ext uri="{BB962C8B-B14F-4D97-AF65-F5344CB8AC3E}">
        <p14:creationId xmlns:p14="http://schemas.microsoft.com/office/powerpoint/2010/main" val="170764208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DA7B62C-82AA-B148-9A2E-1E32FD55AB57}" type="slidenum">
              <a:rPr lang="en-US"/>
              <a:pPr>
                <a:defRPr/>
              </a:pPr>
              <a:t>‹#›</a:t>
            </a:fld>
            <a:endParaRPr lang="en-US"/>
          </a:p>
        </p:txBody>
      </p:sp>
    </p:spTree>
    <p:extLst>
      <p:ext uri="{BB962C8B-B14F-4D97-AF65-F5344CB8AC3E}">
        <p14:creationId xmlns:p14="http://schemas.microsoft.com/office/powerpoint/2010/main" val="375128950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0E277BA-91BA-2543-830A-718D2ED986F9}" type="slidenum">
              <a:rPr lang="en-US"/>
              <a:pPr>
                <a:defRPr/>
              </a:pPr>
              <a:t>‹#›</a:t>
            </a:fld>
            <a:endParaRPr lang="en-US"/>
          </a:p>
        </p:txBody>
      </p:sp>
    </p:spTree>
    <p:extLst>
      <p:ext uri="{BB962C8B-B14F-4D97-AF65-F5344CB8AC3E}">
        <p14:creationId xmlns:p14="http://schemas.microsoft.com/office/powerpoint/2010/main" val="407539435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5A70D5F-817E-9C4B-9E02-6D24CECAC1BE}" type="slidenum">
              <a:rPr lang="en-US"/>
              <a:pPr>
                <a:defRPr/>
              </a:pPr>
              <a:t>‹#›</a:t>
            </a:fld>
            <a:endParaRPr lang="en-US"/>
          </a:p>
        </p:txBody>
      </p:sp>
    </p:spTree>
    <p:extLst>
      <p:ext uri="{BB962C8B-B14F-4D97-AF65-F5344CB8AC3E}">
        <p14:creationId xmlns:p14="http://schemas.microsoft.com/office/powerpoint/2010/main" val="245360400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48F843-CD70-3745-BDAE-24B446177906}" type="slidenum">
              <a:rPr lang="en-US"/>
              <a:pPr>
                <a:defRPr/>
              </a:pPr>
              <a:t>‹#›</a:t>
            </a:fld>
            <a:endParaRPr lang="en-US"/>
          </a:p>
        </p:txBody>
      </p:sp>
    </p:spTree>
    <p:extLst>
      <p:ext uri="{BB962C8B-B14F-4D97-AF65-F5344CB8AC3E}">
        <p14:creationId xmlns:p14="http://schemas.microsoft.com/office/powerpoint/2010/main" val="417449371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968BDE9-2066-3941-8482-5CC13874CC43}" type="slidenum">
              <a:rPr lang="en-US"/>
              <a:pPr>
                <a:defRPr/>
              </a:pPr>
              <a:t>‹#›</a:t>
            </a:fld>
            <a:endParaRPr lang="en-US"/>
          </a:p>
        </p:txBody>
      </p:sp>
    </p:spTree>
    <p:extLst>
      <p:ext uri="{BB962C8B-B14F-4D97-AF65-F5344CB8AC3E}">
        <p14:creationId xmlns:p14="http://schemas.microsoft.com/office/powerpoint/2010/main" val="34929812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587B37F-7B5E-F940-B561-20F07A8812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2913509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D696C44B-CABA-7842-B99E-3AE2CB991771}" type="slidenum">
              <a:rPr lang="en-US"/>
              <a:pPr>
                <a:defRPr/>
              </a:pPr>
              <a:t>‹#›</a:t>
            </a:fld>
            <a:endParaRPr lang="en-US"/>
          </a:p>
        </p:txBody>
      </p:sp>
    </p:spTree>
    <p:extLst>
      <p:ext uri="{BB962C8B-B14F-4D97-AF65-F5344CB8AC3E}">
        <p14:creationId xmlns:p14="http://schemas.microsoft.com/office/powerpoint/2010/main" val="123123732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631BF2-1BBD-0F45-878C-32154E769D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39230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F14FCC-3C20-2042-80F7-F54222AC10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0139041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2AC883-88A7-9648-824B-9FE9E261AD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5027805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F1B2C4E-80F5-6E4C-BE2B-D4738BDB8A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5776472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34227CC-2BC8-2E48-8A91-B8E1DF6F8A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251555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F19A347-A4E7-FE49-ADC1-6B38E8FC9E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0189277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D34317C-5155-3743-9E88-7720F2240C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204005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352C3C8-DC08-7041-87EB-67FA010CAC2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4306182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166AB08-12CA-5846-8A1F-721AFD6343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77603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61AA4BF-1FA7-B74D-B064-7D87EF08A2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8624135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A04D17-279F-1C4F-9AE2-F6CD88CC1D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236529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9681D1-55BA-954E-8070-C5E9481AD7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8487291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227BD2-8A2B-024C-B97F-09A96D8A87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8423037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D6E9899-9251-644D-B536-C3ED397BC8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807034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DD0D6E6-1BB9-B847-B084-08F3B554AD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2268259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FDAD0CDE-13CF-7F4A-859F-8D84F62646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7033037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965770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2843997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6344117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462200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1CB783A-419F-5A4F-A9F9-7A24D35147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008858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1800222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4327290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4563369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1860054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8977565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4747539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0212698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493019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7127424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688166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7A603A4-5E89-A442-9598-0449AE8BA1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1871210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2191736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627329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619199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840282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4085165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900237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447805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6894294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351350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77"/>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503" indent="0" algn="ctr">
              <a:buNone/>
              <a:defRPr/>
            </a:lvl2pPr>
            <a:lvl3pPr marL="643006" indent="0" algn="ctr">
              <a:buNone/>
              <a:defRPr/>
            </a:lvl3pPr>
            <a:lvl4pPr marL="964509" indent="0" algn="ctr">
              <a:buNone/>
              <a:defRPr/>
            </a:lvl4pPr>
            <a:lvl5pPr marL="1286012" indent="0" algn="ctr">
              <a:buNone/>
              <a:defRPr/>
            </a:lvl5pPr>
            <a:lvl6pPr marL="1607515" indent="0" algn="ctr">
              <a:buNone/>
              <a:defRPr/>
            </a:lvl6pPr>
            <a:lvl7pPr marL="1929018" indent="0" algn="ctr">
              <a:buNone/>
              <a:defRPr/>
            </a:lvl7pPr>
            <a:lvl8pPr marL="2250521" indent="0" algn="ctr">
              <a:buNone/>
              <a:defRPr/>
            </a:lvl8pPr>
            <a:lvl9pPr marL="2572024"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653EC008-758F-7B42-9E0B-92277D0CCD5D}" type="slidenum">
              <a:rPr lang="en-US"/>
              <a:pPr/>
              <a:t>‹#›</a:t>
            </a:fld>
            <a:endParaRPr lang="en-US"/>
          </a:p>
        </p:txBody>
      </p:sp>
    </p:spTree>
    <p:extLst>
      <p:ext uri="{BB962C8B-B14F-4D97-AF65-F5344CB8AC3E}">
        <p14:creationId xmlns:p14="http://schemas.microsoft.com/office/powerpoint/2010/main" val="11545836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6CB522-B59B-1840-A200-9CB9016FA4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191404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AF0392-788C-2540-B133-5E6D7C41DB3B}" type="slidenum">
              <a:rPr lang="en-US"/>
              <a:pPr/>
              <a:t>‹#›</a:t>
            </a:fld>
            <a:endParaRPr lang="en-US"/>
          </a:p>
        </p:txBody>
      </p:sp>
    </p:spTree>
    <p:extLst>
      <p:ext uri="{BB962C8B-B14F-4D97-AF65-F5344CB8AC3E}">
        <p14:creationId xmlns:p14="http://schemas.microsoft.com/office/powerpoint/2010/main" val="263857016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77" y="4406402"/>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77" y="2907086"/>
            <a:ext cx="7772009" cy="1499316"/>
          </a:xfrm>
        </p:spPr>
        <p:txBody>
          <a:bodyPr anchor="b"/>
          <a:lstStyle>
            <a:lvl1pPr marL="0" indent="0">
              <a:buNone/>
              <a:defRPr sz="1400"/>
            </a:lvl1pPr>
            <a:lvl2pPr marL="321503" indent="0">
              <a:buNone/>
              <a:defRPr sz="1300"/>
            </a:lvl2pPr>
            <a:lvl3pPr marL="643006" indent="0">
              <a:buNone/>
              <a:defRPr sz="1100"/>
            </a:lvl3pPr>
            <a:lvl4pPr marL="964509" indent="0">
              <a:buNone/>
              <a:defRPr sz="1000"/>
            </a:lvl4pPr>
            <a:lvl5pPr marL="1286012" indent="0">
              <a:buNone/>
              <a:defRPr sz="1000"/>
            </a:lvl5pPr>
            <a:lvl6pPr marL="1607515" indent="0">
              <a:buNone/>
              <a:defRPr sz="1000"/>
            </a:lvl6pPr>
            <a:lvl7pPr marL="1929018" indent="0">
              <a:buNone/>
              <a:defRPr sz="1000"/>
            </a:lvl7pPr>
            <a:lvl8pPr marL="2250521" indent="0">
              <a:buNone/>
              <a:defRPr sz="1000"/>
            </a:lvl8pPr>
            <a:lvl9pPr marL="2572024"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86C779-6C00-B84F-A073-6B7997BDD82C}" type="slidenum">
              <a:rPr lang="en-US"/>
              <a:pPr/>
              <a:t>‹#›</a:t>
            </a:fld>
            <a:endParaRPr lang="en-US"/>
          </a:p>
        </p:txBody>
      </p:sp>
    </p:spTree>
    <p:extLst>
      <p:ext uri="{BB962C8B-B14F-4D97-AF65-F5344CB8AC3E}">
        <p14:creationId xmlns:p14="http://schemas.microsoft.com/office/powerpoint/2010/main" val="274211536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08" y="1125324"/>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24"/>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FD702BC-4615-7B48-A4EF-6037754F65BC}" type="slidenum">
              <a:rPr lang="en-US"/>
              <a:pPr/>
              <a:t>‹#›</a:t>
            </a:fld>
            <a:endParaRPr lang="en-US"/>
          </a:p>
        </p:txBody>
      </p:sp>
    </p:spTree>
    <p:extLst>
      <p:ext uri="{BB962C8B-B14F-4D97-AF65-F5344CB8AC3E}">
        <p14:creationId xmlns:p14="http://schemas.microsoft.com/office/powerpoint/2010/main" val="381889419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03" y="1535040"/>
            <a:ext cx="4040061"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03" y="2174733"/>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3"/>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6666A0A8-77EA-D54B-8113-6348C84F0CAB}" type="slidenum">
              <a:rPr lang="en-US"/>
              <a:pPr/>
              <a:t>‹#›</a:t>
            </a:fld>
            <a:endParaRPr lang="en-US"/>
          </a:p>
        </p:txBody>
      </p:sp>
    </p:spTree>
    <p:extLst>
      <p:ext uri="{BB962C8B-B14F-4D97-AF65-F5344CB8AC3E}">
        <p14:creationId xmlns:p14="http://schemas.microsoft.com/office/powerpoint/2010/main" val="423562635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B93AA022-E9C5-EF42-ABDB-FC2E7B05C276}" type="slidenum">
              <a:rPr lang="en-US"/>
              <a:pPr/>
              <a:t>‹#›</a:t>
            </a:fld>
            <a:endParaRPr lang="en-US"/>
          </a:p>
        </p:txBody>
      </p:sp>
    </p:spTree>
    <p:extLst>
      <p:ext uri="{BB962C8B-B14F-4D97-AF65-F5344CB8AC3E}">
        <p14:creationId xmlns:p14="http://schemas.microsoft.com/office/powerpoint/2010/main" val="104841385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C520986E-922D-A644-9F4E-4C9181542CB9}" type="slidenum">
              <a:rPr lang="en-US"/>
              <a:pPr/>
              <a:t>‹#›</a:t>
            </a:fld>
            <a:endParaRPr lang="en-US"/>
          </a:p>
        </p:txBody>
      </p:sp>
    </p:spTree>
    <p:extLst>
      <p:ext uri="{BB962C8B-B14F-4D97-AF65-F5344CB8AC3E}">
        <p14:creationId xmlns:p14="http://schemas.microsoft.com/office/powerpoint/2010/main" val="402046193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4" y="273517"/>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03" y="1434565"/>
            <a:ext cx="3007439" cy="4691082"/>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5250DA46-3828-1D43-8DB6-EDC03EB2CD15}" type="slidenum">
              <a:rPr lang="en-US"/>
              <a:pPr/>
              <a:t>‹#›</a:t>
            </a:fld>
            <a:endParaRPr lang="en-US"/>
          </a:p>
        </p:txBody>
      </p:sp>
    </p:spTree>
    <p:extLst>
      <p:ext uri="{BB962C8B-B14F-4D97-AF65-F5344CB8AC3E}">
        <p14:creationId xmlns:p14="http://schemas.microsoft.com/office/powerpoint/2010/main" val="111760196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88"/>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00"/>
            <a:ext cx="5486846" cy="4115023"/>
          </a:xfrm>
        </p:spPr>
        <p:txBody>
          <a:bodyPr/>
          <a:lstStyle>
            <a:lvl1pPr marL="0" indent="0">
              <a:buNone/>
              <a:defRPr sz="2300"/>
            </a:lvl1pPr>
            <a:lvl2pPr marL="321503" indent="0">
              <a:buNone/>
              <a:defRPr sz="2000"/>
            </a:lvl2pPr>
            <a:lvl3pPr marL="643006" indent="0">
              <a:buNone/>
              <a:defRPr sz="1700"/>
            </a:lvl3pPr>
            <a:lvl4pPr marL="964509" indent="0">
              <a:buNone/>
              <a:defRPr sz="1400"/>
            </a:lvl4pPr>
            <a:lvl5pPr marL="1286012" indent="0">
              <a:buNone/>
              <a:defRPr sz="1400"/>
            </a:lvl5pPr>
            <a:lvl6pPr marL="1607515" indent="0">
              <a:buNone/>
              <a:defRPr sz="1400"/>
            </a:lvl6pPr>
            <a:lvl7pPr marL="1929018" indent="0">
              <a:buNone/>
              <a:defRPr sz="1400"/>
            </a:lvl7pPr>
            <a:lvl8pPr marL="2250521" indent="0">
              <a:buNone/>
              <a:defRPr sz="1400"/>
            </a:lvl8pPr>
            <a:lvl9pPr marL="2572024" indent="0">
              <a:buNone/>
              <a:defRPr sz="1400"/>
            </a:lvl9pPr>
          </a:lstStyle>
          <a:p>
            <a:endParaRPr lang="en-US"/>
          </a:p>
        </p:txBody>
      </p:sp>
      <p:sp>
        <p:nvSpPr>
          <p:cNvPr id="4" name="Text Placeholder 3"/>
          <p:cNvSpPr>
            <a:spLocks noGrp="1"/>
          </p:cNvSpPr>
          <p:nvPr>
            <p:ph type="body" sz="half" idx="2"/>
          </p:nvPr>
        </p:nvSpPr>
        <p:spPr>
          <a:xfrm>
            <a:off x="1791738" y="5367616"/>
            <a:ext cx="5486846" cy="804919"/>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B29FD107-5268-AF43-82FB-1EB899535495}" type="slidenum">
              <a:rPr lang="en-US"/>
              <a:pPr/>
              <a:t>‹#›</a:t>
            </a:fld>
            <a:endParaRPr lang="en-US"/>
          </a:p>
        </p:txBody>
      </p:sp>
    </p:spTree>
    <p:extLst>
      <p:ext uri="{BB962C8B-B14F-4D97-AF65-F5344CB8AC3E}">
        <p14:creationId xmlns:p14="http://schemas.microsoft.com/office/powerpoint/2010/main" val="77576203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21CD9A3-754A-0448-8091-A4CF75B55A72}" type="slidenum">
              <a:rPr lang="en-US"/>
              <a:pPr/>
              <a:t>‹#›</a:t>
            </a:fld>
            <a:endParaRPr lang="en-US"/>
          </a:p>
        </p:txBody>
      </p:sp>
    </p:spTree>
    <p:extLst>
      <p:ext uri="{BB962C8B-B14F-4D97-AF65-F5344CB8AC3E}">
        <p14:creationId xmlns:p14="http://schemas.microsoft.com/office/powerpoint/2010/main" val="135913317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AAFC555-B722-5A49-9074-51CF47924932}" type="slidenum">
              <a:rPr lang="en-US"/>
              <a:pPr/>
              <a:t>‹#›</a:t>
            </a:fld>
            <a:endParaRPr lang="en-US"/>
          </a:p>
        </p:txBody>
      </p:sp>
    </p:spTree>
    <p:extLst>
      <p:ext uri="{BB962C8B-B14F-4D97-AF65-F5344CB8AC3E}">
        <p14:creationId xmlns:p14="http://schemas.microsoft.com/office/powerpoint/2010/main" val="27244893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17137E5-FFF4-1E46-835E-51AA029D7A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325267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2667387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4472186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20" indent="0">
              <a:buNone/>
              <a:defRPr sz="1800"/>
            </a:lvl2pPr>
            <a:lvl3pPr marL="914040" indent="0">
              <a:buNone/>
              <a:defRPr sz="1600"/>
            </a:lvl3pPr>
            <a:lvl4pPr marL="1371056" indent="0">
              <a:buNone/>
              <a:defRPr sz="1400"/>
            </a:lvl4pPr>
            <a:lvl5pPr marL="1828080" indent="0">
              <a:buNone/>
              <a:defRPr sz="1400"/>
            </a:lvl5pPr>
            <a:lvl6pPr marL="2285092" indent="0">
              <a:buNone/>
              <a:defRPr sz="1400"/>
            </a:lvl6pPr>
            <a:lvl7pPr marL="2742112" indent="0">
              <a:buNone/>
              <a:defRPr sz="1400"/>
            </a:lvl7pPr>
            <a:lvl8pPr marL="3199130" indent="0">
              <a:buNone/>
              <a:defRPr sz="1400"/>
            </a:lvl8pPr>
            <a:lvl9pPr marL="3656146"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2782103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7592761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3"/>
            <a:ext cx="4041775" cy="639762"/>
          </a:xfrm>
        </p:spPr>
        <p:txBody>
          <a:bodyPr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7961193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5822320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3592626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8" y="1435101"/>
            <a:ext cx="3008313" cy="4691063"/>
          </a:xfrm>
        </p:spPr>
        <p:txBody>
          <a:bodyPr/>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6835642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20" indent="0">
              <a:buNone/>
              <a:defRPr sz="2800"/>
            </a:lvl2pPr>
            <a:lvl3pPr marL="914040" indent="0">
              <a:buNone/>
              <a:defRPr sz="2400"/>
            </a:lvl3pPr>
            <a:lvl4pPr marL="1371056" indent="0">
              <a:buNone/>
              <a:defRPr sz="2000"/>
            </a:lvl4pPr>
            <a:lvl5pPr marL="1828080" indent="0">
              <a:buNone/>
              <a:defRPr sz="2000"/>
            </a:lvl5pPr>
            <a:lvl6pPr marL="2285092" indent="0">
              <a:buNone/>
              <a:defRPr sz="2000"/>
            </a:lvl6pPr>
            <a:lvl7pPr marL="2742112" indent="0">
              <a:buNone/>
              <a:defRPr sz="2000"/>
            </a:lvl7pPr>
            <a:lvl8pPr marL="3199130" indent="0">
              <a:buNone/>
              <a:defRPr sz="2000"/>
            </a:lvl8pPr>
            <a:lvl9pPr marL="365614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5791157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894302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a:prstGeom prst="rect">
            <a:avLst/>
          </a:prstGeom>
        </p:spPr>
        <p:txBody>
          <a:bodyPr/>
          <a:lstStyle/>
          <a:p>
            <a:pPr lvl="0"/>
            <a:endParaRPr lang="en-US" noProof="0"/>
          </a:p>
        </p:txBody>
      </p:sp>
      <p:sp>
        <p:nvSpPr>
          <p:cNvPr id="4" name="Rectangle 9"/>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ltLang="zh-CN"/>
          </a:p>
        </p:txBody>
      </p:sp>
      <p:sp>
        <p:nvSpPr>
          <p:cNvPr id="5" name="Rectangle 10"/>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ltLang="zh-CN"/>
          </a:p>
        </p:txBody>
      </p:sp>
      <p:sp>
        <p:nvSpPr>
          <p:cNvPr id="6" name="Rectangle 11"/>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898C7DE7-E4B7-4F49-A621-E6F1A18D617F}" type="slidenum">
              <a:rPr lang="en-US" altLang="zh-CN"/>
              <a:pPr>
                <a:defRPr/>
              </a:pPr>
              <a:t>‹#›</a:t>
            </a:fld>
            <a:endParaRPr lang="en-US" altLang="zh-CN"/>
          </a:p>
        </p:txBody>
      </p:sp>
    </p:spTree>
    <p:extLst>
      <p:ext uri="{BB962C8B-B14F-4D97-AF65-F5344CB8AC3E}">
        <p14:creationId xmlns:p14="http://schemas.microsoft.com/office/powerpoint/2010/main" val="6480638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C2280B7-7A0E-9941-A898-2701DDDB81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8685467"/>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9798002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8" name="Freeform 6"/>
            <p:cNvSpPr>
              <a:spLocks noEditPoints="1"/>
            </p:cNvSpPr>
            <p:nvPr/>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14" name="Freeform 12"/>
            <p:cNvSpPr>
              <a:spLocks/>
            </p:cNvSpPr>
            <p:nvPr/>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15" name="Freeform 13"/>
            <p:cNvSpPr>
              <a:spLocks/>
            </p:cNvSpPr>
            <p:nvPr/>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16" name="Freeform 14"/>
            <p:cNvSpPr>
              <a:spLocks/>
            </p:cNvSpPr>
            <p:nvPr/>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17" name="Freeform 15"/>
            <p:cNvSpPr>
              <a:spLocks/>
            </p:cNvSpPr>
            <p:nvPr/>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18" name="Freeform 16"/>
            <p:cNvSpPr>
              <a:spLocks/>
            </p:cNvSpPr>
            <p:nvPr/>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19" name="Freeform 17"/>
            <p:cNvSpPr>
              <a:spLocks noEditPoints="1"/>
            </p:cNvSpPr>
            <p:nvPr/>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0" name="Freeform 18"/>
            <p:cNvSpPr>
              <a:spLocks noEditPoints="1"/>
            </p:cNvSpPr>
            <p:nvPr/>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1" name="Freeform 19"/>
            <p:cNvSpPr>
              <a:spLocks/>
            </p:cNvSpPr>
            <p:nvPr/>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2" name="Freeform 20"/>
            <p:cNvSpPr>
              <a:spLocks noEditPoints="1"/>
            </p:cNvSpPr>
            <p:nvPr/>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3" name="Freeform 21"/>
            <p:cNvSpPr>
              <a:spLocks noEditPoints="1"/>
            </p:cNvSpPr>
            <p:nvPr/>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4" name="Freeform 22"/>
            <p:cNvSpPr>
              <a:spLocks noEditPoints="1"/>
            </p:cNvSpPr>
            <p:nvPr/>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5" name="Freeform 23"/>
            <p:cNvSpPr>
              <a:spLocks/>
            </p:cNvSpPr>
            <p:nvPr/>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6" name="Freeform 24"/>
            <p:cNvSpPr>
              <a:spLocks noEditPoints="1"/>
            </p:cNvSpPr>
            <p:nvPr/>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7" name="Freeform 25"/>
            <p:cNvSpPr>
              <a:spLocks noEditPoints="1"/>
            </p:cNvSpPr>
            <p:nvPr/>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8" name="Freeform 26"/>
            <p:cNvSpPr>
              <a:spLocks noEditPoints="1"/>
            </p:cNvSpPr>
            <p:nvPr/>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32" name="Freeform 30"/>
            <p:cNvSpPr>
              <a:spLocks noEditPoints="1"/>
            </p:cNvSpPr>
            <p:nvPr/>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33" name="Freeform 31"/>
            <p:cNvSpPr>
              <a:spLocks noEditPoints="1"/>
            </p:cNvSpPr>
            <p:nvPr/>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37" name="Freeform 35"/>
            <p:cNvSpPr>
              <a:spLocks/>
            </p:cNvSpPr>
            <p:nvPr/>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38" name="Freeform 36"/>
            <p:cNvSpPr>
              <a:spLocks/>
            </p:cNvSpPr>
            <p:nvPr/>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grpSp>
      <p:sp>
        <p:nvSpPr>
          <p:cNvPr id="268327" name="Rectangle 39"/>
          <p:cNvSpPr>
            <a:spLocks noGrp="1" noChangeArrowheads="1"/>
          </p:cNvSpPr>
          <p:nvPr>
            <p:ph type="subTitle"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268328" name="Rectangle 40"/>
          <p:cNvSpPr>
            <a:spLocks noGrp="1" noChangeArrowheads="1"/>
          </p:cNvSpPr>
          <p:nvPr>
            <p:ph type="ctrTitle"/>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40" name="Rectangle 3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1" name="Rectangle 41"/>
          <p:cNvSpPr>
            <a:spLocks noGrp="1" noChangeArrowheads="1"/>
          </p:cNvSpPr>
          <p:nvPr>
            <p:ph type="sldNum" sz="quarter" idx="12"/>
          </p:nvPr>
        </p:nvSpPr>
        <p:spPr/>
        <p:txBody>
          <a:bodyPr/>
          <a:lstStyle>
            <a:lvl1pPr>
              <a:defRPr/>
            </a:lvl1pPr>
          </a:lstStyle>
          <a:p>
            <a:pPr>
              <a:defRPr/>
            </a:pPr>
            <a:fld id="{D156B394-9877-6444-BA75-86C71F42652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9691038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76C2F31D-490B-F244-A600-377328572C6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3291245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548F63CA-4F08-4D4B-896E-B0ED7A6FC04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5925473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pPr>
              <a:defRPr/>
            </a:pPr>
            <a:fld id="{73C39B2E-B848-6D4E-A23D-7CA4AD3A0B3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0530124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1"/>
          <p:cNvSpPr>
            <a:spLocks noGrp="1" noChangeArrowheads="1"/>
          </p:cNvSpPr>
          <p:nvPr>
            <p:ph type="sldNum" sz="quarter" idx="12"/>
          </p:nvPr>
        </p:nvSpPr>
        <p:spPr>
          <a:ln/>
        </p:spPr>
        <p:txBody>
          <a:bodyPr/>
          <a:lstStyle>
            <a:lvl1pPr>
              <a:defRPr/>
            </a:lvl1pPr>
          </a:lstStyle>
          <a:p>
            <a:pPr>
              <a:defRPr/>
            </a:pPr>
            <a:fld id="{DA81C6E9-7DAB-6C4D-A293-422A2C833D6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7811709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sldNum" sz="quarter" idx="12"/>
          </p:nvPr>
        </p:nvSpPr>
        <p:spPr>
          <a:ln/>
        </p:spPr>
        <p:txBody>
          <a:bodyPr/>
          <a:lstStyle>
            <a:lvl1pPr>
              <a:defRPr/>
            </a:lvl1pPr>
          </a:lstStyle>
          <a:p>
            <a:pPr>
              <a:defRPr/>
            </a:pPr>
            <a:fld id="{FD564723-1BC3-DC47-8B2F-139F05676BD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4262901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1"/>
          <p:cNvSpPr>
            <a:spLocks noGrp="1" noChangeArrowheads="1"/>
          </p:cNvSpPr>
          <p:nvPr>
            <p:ph type="sldNum" sz="quarter" idx="12"/>
          </p:nvPr>
        </p:nvSpPr>
        <p:spPr>
          <a:ln/>
        </p:spPr>
        <p:txBody>
          <a:bodyPr/>
          <a:lstStyle>
            <a:lvl1pPr>
              <a:defRPr/>
            </a:lvl1pPr>
          </a:lstStyle>
          <a:p>
            <a:pPr>
              <a:defRPr/>
            </a:pPr>
            <a:fld id="{123B0A78-5719-DC46-90BB-F9D11DFE934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5961161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pPr>
              <a:defRPr/>
            </a:pPr>
            <a:fld id="{0AA5A79C-02BE-5144-8266-A468CE4ABA0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582974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pPr>
              <a:defRPr/>
            </a:pPr>
            <a:fld id="{7F9D6EF6-36D3-074C-A447-BD98A00525F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628873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C5F948B-5BD2-964F-A347-196BED123B1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3039629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53F9AFCD-3A91-B74A-A7D9-2E4FECE693D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7978644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627F95FC-CEFD-754E-A88C-F6020468736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73165786"/>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eaLnBrk="1" hangingPunct="1">
              <a:defRPr/>
            </a:pPr>
            <a:endParaRPr lang="en-US">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eaLnBrk="1" hangingPunct="1">
              <a:defRPr/>
            </a:pPr>
            <a:endParaRPr lang="en-US">
              <a:solidFill>
                <a:srgbClr val="000000"/>
              </a:solidFill>
            </a:endParaRPr>
          </a:p>
        </p:txBody>
      </p:sp>
      <p:sp>
        <p:nvSpPr>
          <p:cNvPr id="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4EC6B50F-68C0-3049-AF93-76CAC0B0C129}" type="slidenum">
              <a:rPr lang="en-US"/>
              <a:pPr>
                <a:defRPr/>
              </a:pPr>
              <a:t>‹#›</a:t>
            </a:fld>
            <a:endParaRPr lang="en-US"/>
          </a:p>
        </p:txBody>
      </p:sp>
    </p:spTree>
    <p:extLst>
      <p:ext uri="{BB962C8B-B14F-4D97-AF65-F5344CB8AC3E}">
        <p14:creationId xmlns:p14="http://schemas.microsoft.com/office/powerpoint/2010/main" val="312838414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eaLnBrk="1" hangingPunct="1">
              <a:defRPr/>
            </a:pPr>
            <a:endParaRPr lang="en-US">
              <a:solidFill>
                <a:srgbClr val="000000"/>
              </a:solidFill>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eaLnBrk="1" hangingPunct="1">
              <a:defRPr/>
            </a:pPr>
            <a:endParaRPr lang="en-US">
              <a:solidFill>
                <a:srgbClr val="000000"/>
              </a:solidFill>
            </a:endParaRPr>
          </a:p>
        </p:txBody>
      </p:sp>
      <p:sp>
        <p:nvSpPr>
          <p:cNvPr id="5"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A6589CFE-729B-1543-9345-B142A0A1E47C}" type="slidenum">
              <a:rPr lang="en-US"/>
              <a:pPr>
                <a:defRPr/>
              </a:pPr>
              <a:t>‹#›</a:t>
            </a:fld>
            <a:endParaRPr lang="en-US"/>
          </a:p>
        </p:txBody>
      </p:sp>
    </p:spTree>
    <p:extLst>
      <p:ext uri="{BB962C8B-B14F-4D97-AF65-F5344CB8AC3E}">
        <p14:creationId xmlns:p14="http://schemas.microsoft.com/office/powerpoint/2010/main" val="121268821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eaLnBrk="1" hangingPunct="1">
              <a:defRPr/>
            </a:pPr>
            <a:endParaRPr lang="en-US">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eaLnBrk="1" hangingPunct="1">
              <a:defRPr/>
            </a:pPr>
            <a:endParaRPr lang="en-US">
              <a:solidFill>
                <a:srgbClr val="000000"/>
              </a:solidFill>
            </a:endParaRPr>
          </a:p>
        </p:txBody>
      </p:sp>
      <p:sp>
        <p:nvSpPr>
          <p:cNvPr id="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75424E33-440A-964E-8323-3D6F23069A07}" type="slidenum">
              <a:rPr lang="en-US"/>
              <a:pPr>
                <a:defRPr/>
              </a:pPr>
              <a:t>‹#›</a:t>
            </a:fld>
            <a:endParaRPr lang="en-US"/>
          </a:p>
        </p:txBody>
      </p:sp>
    </p:spTree>
    <p:extLst>
      <p:ext uri="{BB962C8B-B14F-4D97-AF65-F5344CB8AC3E}">
        <p14:creationId xmlns:p14="http://schemas.microsoft.com/office/powerpoint/2010/main" val="244677632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eaLnBrk="1" hangingPunct="1">
              <a:defRPr/>
            </a:pPr>
            <a:endParaRPr lang="en-US">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eaLnBrk="1" hangingPunct="1">
              <a:defRPr/>
            </a:pPr>
            <a:endParaRPr lang="en-US">
              <a:solidFill>
                <a:srgbClr val="000000"/>
              </a:solidFill>
            </a:endParaRPr>
          </a:p>
        </p:txBody>
      </p:sp>
      <p:sp>
        <p:nvSpPr>
          <p:cNvPr id="7"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9EF4B7B2-8BDF-6E4B-8C33-31930004AE85}" type="slidenum">
              <a:rPr lang="en-US"/>
              <a:pPr>
                <a:defRPr/>
              </a:pPr>
              <a:t>‹#›</a:t>
            </a:fld>
            <a:endParaRPr lang="en-US"/>
          </a:p>
        </p:txBody>
      </p:sp>
    </p:spTree>
    <p:extLst>
      <p:ext uri="{BB962C8B-B14F-4D97-AF65-F5344CB8AC3E}">
        <p14:creationId xmlns:p14="http://schemas.microsoft.com/office/powerpoint/2010/main" val="148274134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eaLnBrk="1" hangingPunct="1">
              <a:defRPr/>
            </a:pPr>
            <a:endParaRPr lang="en-US">
              <a:solidFill>
                <a:srgbClr val="000000"/>
              </a:solidFill>
            </a:endParaRPr>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eaLnBrk="1" hangingPunct="1">
              <a:defRPr/>
            </a:pPr>
            <a:endParaRPr lang="en-US">
              <a:solidFill>
                <a:srgbClr val="000000"/>
              </a:solidFill>
            </a:endParaRPr>
          </a:p>
        </p:txBody>
      </p:sp>
      <p:sp>
        <p:nvSpPr>
          <p:cNvPr id="9"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D84C44D7-D719-2641-A810-8A2C62940C06}" type="slidenum">
              <a:rPr lang="en-US"/>
              <a:pPr>
                <a:defRPr/>
              </a:pPr>
              <a:t>‹#›</a:t>
            </a:fld>
            <a:endParaRPr lang="en-US"/>
          </a:p>
        </p:txBody>
      </p:sp>
    </p:spTree>
    <p:extLst>
      <p:ext uri="{BB962C8B-B14F-4D97-AF65-F5344CB8AC3E}">
        <p14:creationId xmlns:p14="http://schemas.microsoft.com/office/powerpoint/2010/main" val="286698708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eaLnBrk="1" hangingPunct="1">
              <a:defRPr/>
            </a:pPr>
            <a:endParaRPr lang="en-US">
              <a:solidFill>
                <a:srgbClr val="000000"/>
              </a:solidFill>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eaLnBrk="1" hangingPunct="1">
              <a:defRPr/>
            </a:pPr>
            <a:endParaRPr lang="en-US">
              <a:solidFill>
                <a:srgbClr val="000000"/>
              </a:solidFill>
            </a:endParaRPr>
          </a:p>
        </p:txBody>
      </p:sp>
      <p:sp>
        <p:nvSpPr>
          <p:cNvPr id="5"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2B609030-5E2A-3A4D-90BA-BF6F22E0D01C}" type="slidenum">
              <a:rPr lang="en-US"/>
              <a:pPr>
                <a:defRPr/>
              </a:pPr>
              <a:t>‹#›</a:t>
            </a:fld>
            <a:endParaRPr lang="en-US"/>
          </a:p>
        </p:txBody>
      </p:sp>
    </p:spTree>
    <p:extLst>
      <p:ext uri="{BB962C8B-B14F-4D97-AF65-F5344CB8AC3E}">
        <p14:creationId xmlns:p14="http://schemas.microsoft.com/office/powerpoint/2010/main" val="268470452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eaLnBrk="1" hangingPunct="1">
              <a:defRPr/>
            </a:pPr>
            <a:endParaRPr lang="en-US">
              <a:solidFill>
                <a:srgbClr val="000000"/>
              </a:solidFill>
            </a:endParaRPr>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eaLnBrk="1" hangingPunct="1">
              <a:defRPr/>
            </a:pPr>
            <a:endParaRPr lang="en-US">
              <a:solidFill>
                <a:srgbClr val="000000"/>
              </a:solidFill>
            </a:endParaRPr>
          </a:p>
        </p:txBody>
      </p:sp>
      <p:sp>
        <p:nvSpPr>
          <p:cNvPr id="4"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40C20298-9B0D-1D43-9E59-BFAEC039579E}" type="slidenum">
              <a:rPr lang="en-US"/>
              <a:pPr>
                <a:defRPr/>
              </a:pPr>
              <a:t>‹#›</a:t>
            </a:fld>
            <a:endParaRPr lang="en-US"/>
          </a:p>
        </p:txBody>
      </p:sp>
    </p:spTree>
    <p:extLst>
      <p:ext uri="{BB962C8B-B14F-4D97-AF65-F5344CB8AC3E}">
        <p14:creationId xmlns:p14="http://schemas.microsoft.com/office/powerpoint/2010/main" val="105226727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eaLnBrk="1" hangingPunct="1">
              <a:defRPr/>
            </a:pPr>
            <a:endParaRPr lang="en-US">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eaLnBrk="1" hangingPunct="1">
              <a:defRPr/>
            </a:pPr>
            <a:endParaRPr lang="en-US">
              <a:solidFill>
                <a:srgbClr val="000000"/>
              </a:solidFill>
            </a:endParaRPr>
          </a:p>
        </p:txBody>
      </p:sp>
      <p:sp>
        <p:nvSpPr>
          <p:cNvPr id="7"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650C5273-96FD-EC48-86BE-63D8199A0FC9}" type="slidenum">
              <a:rPr lang="en-US"/>
              <a:pPr>
                <a:defRPr/>
              </a:pPr>
              <a:t>‹#›</a:t>
            </a:fld>
            <a:endParaRPr lang="en-US"/>
          </a:p>
        </p:txBody>
      </p:sp>
    </p:spTree>
    <p:extLst>
      <p:ext uri="{BB962C8B-B14F-4D97-AF65-F5344CB8AC3E}">
        <p14:creationId xmlns:p14="http://schemas.microsoft.com/office/powerpoint/2010/main" val="16565380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2305420-98A6-FB48-8F86-42F9055C7E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0192284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eaLnBrk="1" hangingPunct="1">
              <a:defRPr/>
            </a:pPr>
            <a:endParaRPr lang="en-US">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eaLnBrk="1" hangingPunct="1">
              <a:defRPr/>
            </a:pPr>
            <a:endParaRPr lang="en-US">
              <a:solidFill>
                <a:srgbClr val="000000"/>
              </a:solidFill>
            </a:endParaRPr>
          </a:p>
        </p:txBody>
      </p:sp>
      <p:sp>
        <p:nvSpPr>
          <p:cNvPr id="7"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3FCDA253-8D3A-FB42-A305-937DF04BB02E}" type="slidenum">
              <a:rPr lang="en-US"/>
              <a:pPr>
                <a:defRPr/>
              </a:pPr>
              <a:t>‹#›</a:t>
            </a:fld>
            <a:endParaRPr lang="en-US"/>
          </a:p>
        </p:txBody>
      </p:sp>
    </p:spTree>
    <p:extLst>
      <p:ext uri="{BB962C8B-B14F-4D97-AF65-F5344CB8AC3E}">
        <p14:creationId xmlns:p14="http://schemas.microsoft.com/office/powerpoint/2010/main" val="316370949"/>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8192991" y="44624"/>
            <a:ext cx="915513" cy="50405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eaLnBrk="1" hangingPunct="1">
              <a:defRPr/>
            </a:pPr>
            <a:endParaRPr lang="en-US">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eaLnBrk="1" hangingPunct="1">
              <a:defRPr/>
            </a:pPr>
            <a:endParaRPr lang="en-US">
              <a:solidFill>
                <a:srgbClr val="000000"/>
              </a:solidFill>
            </a:endParaRPr>
          </a:p>
        </p:txBody>
      </p:sp>
      <p:sp>
        <p:nvSpPr>
          <p:cNvPr id="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B295FC43-C1F3-FD42-9AB5-B893A462F62B}" type="slidenum">
              <a:rPr lang="en-US"/>
              <a:pPr>
                <a:defRPr/>
              </a:pPr>
              <a:t>‹#›</a:t>
            </a:fld>
            <a:endParaRPr lang="en-US"/>
          </a:p>
        </p:txBody>
      </p:sp>
    </p:spTree>
    <p:extLst>
      <p:ext uri="{BB962C8B-B14F-4D97-AF65-F5344CB8AC3E}">
        <p14:creationId xmlns:p14="http://schemas.microsoft.com/office/powerpoint/2010/main" val="167743794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eaLnBrk="1" hangingPunct="1">
              <a:defRPr/>
            </a:pPr>
            <a:endParaRPr lang="en-US">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eaLnBrk="1" hangingPunct="1">
              <a:defRPr/>
            </a:pPr>
            <a:endParaRPr lang="en-US">
              <a:solidFill>
                <a:srgbClr val="000000"/>
              </a:solidFill>
            </a:endParaRPr>
          </a:p>
        </p:txBody>
      </p:sp>
      <p:sp>
        <p:nvSpPr>
          <p:cNvPr id="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523F3CA3-8F88-1E46-B267-554708132073}" type="slidenum">
              <a:rPr lang="en-US"/>
              <a:pPr>
                <a:defRPr/>
              </a:pPr>
              <a:t>‹#›</a:t>
            </a:fld>
            <a:endParaRPr lang="en-US"/>
          </a:p>
        </p:txBody>
      </p:sp>
    </p:spTree>
    <p:extLst>
      <p:ext uri="{BB962C8B-B14F-4D97-AF65-F5344CB8AC3E}">
        <p14:creationId xmlns:p14="http://schemas.microsoft.com/office/powerpoint/2010/main" val="6455667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7020" indent="0" algn="ctr">
              <a:buNone/>
              <a:defRPr>
                <a:solidFill>
                  <a:schemeClr val="tx1">
                    <a:tint val="75000"/>
                  </a:schemeClr>
                </a:solidFill>
              </a:defRPr>
            </a:lvl2pPr>
            <a:lvl3pPr marL="914040" indent="0" algn="ctr">
              <a:buNone/>
              <a:defRPr>
                <a:solidFill>
                  <a:schemeClr val="tx1">
                    <a:tint val="75000"/>
                  </a:schemeClr>
                </a:solidFill>
              </a:defRPr>
            </a:lvl3pPr>
            <a:lvl4pPr marL="1371056" indent="0" algn="ctr">
              <a:buNone/>
              <a:defRPr>
                <a:solidFill>
                  <a:schemeClr val="tx1">
                    <a:tint val="75000"/>
                  </a:schemeClr>
                </a:solidFill>
              </a:defRPr>
            </a:lvl4pPr>
            <a:lvl5pPr marL="1828080" indent="0" algn="ctr">
              <a:buNone/>
              <a:defRPr>
                <a:solidFill>
                  <a:schemeClr val="tx1">
                    <a:tint val="75000"/>
                  </a:schemeClr>
                </a:solidFill>
              </a:defRPr>
            </a:lvl5pPr>
            <a:lvl6pPr marL="2285092" indent="0" algn="ctr">
              <a:buNone/>
              <a:defRPr>
                <a:solidFill>
                  <a:schemeClr val="tx1">
                    <a:tint val="75000"/>
                  </a:schemeClr>
                </a:solidFill>
              </a:defRPr>
            </a:lvl6pPr>
            <a:lvl7pPr marL="2742112" indent="0" algn="ctr">
              <a:buNone/>
              <a:defRPr>
                <a:solidFill>
                  <a:schemeClr val="tx1">
                    <a:tint val="75000"/>
                  </a:schemeClr>
                </a:solidFill>
              </a:defRPr>
            </a:lvl7pPr>
            <a:lvl8pPr marL="3199130" indent="0" algn="ctr">
              <a:buNone/>
              <a:defRPr>
                <a:solidFill>
                  <a:schemeClr val="tx1">
                    <a:tint val="75000"/>
                  </a:schemeClr>
                </a:solidFill>
              </a:defRPr>
            </a:lvl8pPr>
            <a:lvl9pPr marL="3656146"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040">
              <a:defRPr/>
            </a:lvl1pPr>
          </a:lstStyle>
          <a:p>
            <a:pPr>
              <a:defRPr/>
            </a:pPr>
            <a:fld id="{B605C6B5-F4DB-1F4C-932D-1C3F33EBCEB3}" type="datetimeFigureOut">
              <a:rPr lang="en-US"/>
              <a:pPr>
                <a:defRPr/>
              </a:pPr>
              <a:t>12/21/24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B6A70472-465F-2D40-A83B-60481EF4783F}" type="slidenum">
              <a:rPr lang="en-US"/>
              <a:pPr>
                <a:defRPr/>
              </a:pPr>
              <a:t>‹#›</a:t>
            </a:fld>
            <a:endParaRPr lang="en-US"/>
          </a:p>
        </p:txBody>
      </p:sp>
    </p:spTree>
    <p:extLst>
      <p:ext uri="{BB962C8B-B14F-4D97-AF65-F5344CB8AC3E}">
        <p14:creationId xmlns:p14="http://schemas.microsoft.com/office/powerpoint/2010/main" val="84544952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A920D1DA-1396-DE4C-98B0-7F410662FBFA}" type="datetimeFigureOut">
              <a:rPr lang="en-US"/>
              <a:pPr>
                <a:defRPr/>
              </a:pPr>
              <a:t>12/21/24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5C91A302-AB91-A441-88E5-6BBBDF1418BD}" type="slidenum">
              <a:rPr lang="en-US"/>
              <a:pPr>
                <a:defRPr/>
              </a:pPr>
              <a:t>‹#›</a:t>
            </a:fld>
            <a:endParaRPr lang="en-US"/>
          </a:p>
        </p:txBody>
      </p:sp>
    </p:spTree>
    <p:extLst>
      <p:ext uri="{BB962C8B-B14F-4D97-AF65-F5344CB8AC3E}">
        <p14:creationId xmlns:p14="http://schemas.microsoft.com/office/powerpoint/2010/main" val="136351221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020" indent="0">
              <a:buNone/>
              <a:defRPr sz="1800">
                <a:solidFill>
                  <a:schemeClr val="tx1">
                    <a:tint val="75000"/>
                  </a:schemeClr>
                </a:solidFill>
              </a:defRPr>
            </a:lvl2pPr>
            <a:lvl3pPr marL="914040" indent="0">
              <a:buNone/>
              <a:defRPr sz="1600">
                <a:solidFill>
                  <a:schemeClr val="tx1">
                    <a:tint val="75000"/>
                  </a:schemeClr>
                </a:solidFill>
              </a:defRPr>
            </a:lvl3pPr>
            <a:lvl4pPr marL="1371056" indent="0">
              <a:buNone/>
              <a:defRPr sz="1400">
                <a:solidFill>
                  <a:schemeClr val="tx1">
                    <a:tint val="75000"/>
                  </a:schemeClr>
                </a:solidFill>
              </a:defRPr>
            </a:lvl4pPr>
            <a:lvl5pPr marL="1828080" indent="0">
              <a:buNone/>
              <a:defRPr sz="1400">
                <a:solidFill>
                  <a:schemeClr val="tx1">
                    <a:tint val="75000"/>
                  </a:schemeClr>
                </a:solidFill>
              </a:defRPr>
            </a:lvl5pPr>
            <a:lvl6pPr marL="2285092" indent="0">
              <a:buNone/>
              <a:defRPr sz="1400">
                <a:solidFill>
                  <a:schemeClr val="tx1">
                    <a:tint val="75000"/>
                  </a:schemeClr>
                </a:solidFill>
              </a:defRPr>
            </a:lvl6pPr>
            <a:lvl7pPr marL="2742112" indent="0">
              <a:buNone/>
              <a:defRPr sz="1400">
                <a:solidFill>
                  <a:schemeClr val="tx1">
                    <a:tint val="75000"/>
                  </a:schemeClr>
                </a:solidFill>
              </a:defRPr>
            </a:lvl7pPr>
            <a:lvl8pPr marL="3199130" indent="0">
              <a:buNone/>
              <a:defRPr sz="1400">
                <a:solidFill>
                  <a:schemeClr val="tx1">
                    <a:tint val="75000"/>
                  </a:schemeClr>
                </a:solidFill>
              </a:defRPr>
            </a:lvl8pPr>
            <a:lvl9pPr marL="3656146"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040">
              <a:defRPr/>
            </a:lvl1pPr>
          </a:lstStyle>
          <a:p>
            <a:pPr>
              <a:defRPr/>
            </a:pPr>
            <a:fld id="{3D5C99D4-A2F5-9442-9C31-7D46F4EA01A2}" type="datetimeFigureOut">
              <a:rPr lang="en-US"/>
              <a:pPr>
                <a:defRPr/>
              </a:pPr>
              <a:t>12/21/24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45D15B34-CC31-C949-ACEF-2DA6DB996540}" type="slidenum">
              <a:rPr lang="en-US"/>
              <a:pPr>
                <a:defRPr/>
              </a:pPr>
              <a:t>‹#›</a:t>
            </a:fld>
            <a:endParaRPr lang="en-US"/>
          </a:p>
        </p:txBody>
      </p:sp>
    </p:spTree>
    <p:extLst>
      <p:ext uri="{BB962C8B-B14F-4D97-AF65-F5344CB8AC3E}">
        <p14:creationId xmlns:p14="http://schemas.microsoft.com/office/powerpoint/2010/main" val="3143468906"/>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040">
              <a:defRPr/>
            </a:lvl1pPr>
          </a:lstStyle>
          <a:p>
            <a:pPr>
              <a:defRPr/>
            </a:pPr>
            <a:fld id="{2CB989B6-1DDC-4E41-B776-C10A5F62469B}" type="datetimeFigureOut">
              <a:rPr lang="en-US"/>
              <a:pPr>
                <a:defRPr/>
              </a:pPr>
              <a:t>12/21/24</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97A67FF3-BD05-204F-A16F-C9F03875874D}" type="slidenum">
              <a:rPr lang="en-US"/>
              <a:pPr>
                <a:defRPr/>
              </a:pPr>
              <a:t>‹#›</a:t>
            </a:fld>
            <a:endParaRPr lang="en-US"/>
          </a:p>
        </p:txBody>
      </p:sp>
    </p:spTree>
    <p:extLst>
      <p:ext uri="{BB962C8B-B14F-4D97-AF65-F5344CB8AC3E}">
        <p14:creationId xmlns:p14="http://schemas.microsoft.com/office/powerpoint/2010/main" val="225703550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33" y="1535113"/>
            <a:ext cx="4041775" cy="639762"/>
          </a:xfrm>
        </p:spPr>
        <p:txBody>
          <a:bodyPr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040">
              <a:defRPr/>
            </a:lvl1pPr>
          </a:lstStyle>
          <a:p>
            <a:pPr>
              <a:defRPr/>
            </a:pPr>
            <a:fld id="{E94C0690-9A53-0942-BCC5-6A138EF6A454}" type="datetimeFigureOut">
              <a:rPr lang="en-US"/>
              <a:pPr>
                <a:defRPr/>
              </a:pPr>
              <a:t>12/21/24</a:t>
            </a:fld>
            <a:endParaRPr lang="en-US"/>
          </a:p>
        </p:txBody>
      </p:sp>
      <p:sp>
        <p:nvSpPr>
          <p:cNvPr id="8" name="Footer Placeholder 4"/>
          <p:cNvSpPr>
            <a:spLocks noGrp="1"/>
          </p:cNvSpPr>
          <p:nvPr>
            <p:ph type="ftr" sz="quarter" idx="11"/>
          </p:nvPr>
        </p:nvSpPr>
        <p:spPr/>
        <p:txBody>
          <a:bodyPr/>
          <a:lstStyle>
            <a:lvl1pPr defTabSz="914040">
              <a:defRPr/>
            </a:lvl1pPr>
          </a:lstStyle>
          <a:p>
            <a:pPr>
              <a:defRPr/>
            </a:pPr>
            <a:endParaRPr lang="en-US"/>
          </a:p>
        </p:txBody>
      </p:sp>
      <p:sp>
        <p:nvSpPr>
          <p:cNvPr id="9" name="Slide Number Placeholder 5"/>
          <p:cNvSpPr>
            <a:spLocks noGrp="1"/>
          </p:cNvSpPr>
          <p:nvPr>
            <p:ph type="sldNum" sz="quarter" idx="12"/>
          </p:nvPr>
        </p:nvSpPr>
        <p:spPr/>
        <p:txBody>
          <a:bodyPr/>
          <a:lstStyle>
            <a:lvl1pPr defTabSz="914040">
              <a:defRPr/>
            </a:lvl1pPr>
          </a:lstStyle>
          <a:p>
            <a:pPr>
              <a:defRPr/>
            </a:pPr>
            <a:fld id="{77D37D8E-352E-C343-9ECF-7CB56CC578C8}" type="slidenum">
              <a:rPr lang="en-US"/>
              <a:pPr>
                <a:defRPr/>
              </a:pPr>
              <a:t>‹#›</a:t>
            </a:fld>
            <a:endParaRPr lang="en-US"/>
          </a:p>
        </p:txBody>
      </p:sp>
    </p:spTree>
    <p:extLst>
      <p:ext uri="{BB962C8B-B14F-4D97-AF65-F5344CB8AC3E}">
        <p14:creationId xmlns:p14="http://schemas.microsoft.com/office/powerpoint/2010/main" val="503249459"/>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040">
              <a:defRPr/>
            </a:lvl1pPr>
          </a:lstStyle>
          <a:p>
            <a:pPr>
              <a:defRPr/>
            </a:pPr>
            <a:fld id="{08E9111D-008A-5D4C-80E1-67A0B0076F6E}" type="datetimeFigureOut">
              <a:rPr lang="en-US"/>
              <a:pPr>
                <a:defRPr/>
              </a:pPr>
              <a:t>12/21/24</a:t>
            </a:fld>
            <a:endParaRPr lang="en-US"/>
          </a:p>
        </p:txBody>
      </p:sp>
      <p:sp>
        <p:nvSpPr>
          <p:cNvPr id="4" name="Footer Placeholder 4"/>
          <p:cNvSpPr>
            <a:spLocks noGrp="1"/>
          </p:cNvSpPr>
          <p:nvPr>
            <p:ph type="ftr" sz="quarter" idx="11"/>
          </p:nvPr>
        </p:nvSpPr>
        <p:spPr/>
        <p:txBody>
          <a:bodyPr/>
          <a:lstStyle>
            <a:lvl1pPr defTabSz="914040">
              <a:defRPr/>
            </a:lvl1pPr>
          </a:lstStyle>
          <a:p>
            <a:pPr>
              <a:defRPr/>
            </a:pPr>
            <a:endParaRPr lang="en-US"/>
          </a:p>
        </p:txBody>
      </p:sp>
      <p:sp>
        <p:nvSpPr>
          <p:cNvPr id="5" name="Slide Number Placeholder 5"/>
          <p:cNvSpPr>
            <a:spLocks noGrp="1"/>
          </p:cNvSpPr>
          <p:nvPr>
            <p:ph type="sldNum" sz="quarter" idx="12"/>
          </p:nvPr>
        </p:nvSpPr>
        <p:spPr/>
        <p:txBody>
          <a:bodyPr/>
          <a:lstStyle>
            <a:lvl1pPr defTabSz="914040">
              <a:defRPr/>
            </a:lvl1pPr>
          </a:lstStyle>
          <a:p>
            <a:pPr>
              <a:defRPr/>
            </a:pPr>
            <a:fld id="{45AFB9F7-0A43-8540-8887-F4419AC127B8}" type="slidenum">
              <a:rPr lang="en-US"/>
              <a:pPr>
                <a:defRPr/>
              </a:pPr>
              <a:t>‹#›</a:t>
            </a:fld>
            <a:endParaRPr lang="en-US"/>
          </a:p>
        </p:txBody>
      </p:sp>
    </p:spTree>
    <p:extLst>
      <p:ext uri="{BB962C8B-B14F-4D97-AF65-F5344CB8AC3E}">
        <p14:creationId xmlns:p14="http://schemas.microsoft.com/office/powerpoint/2010/main" val="353592790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040">
              <a:defRPr/>
            </a:lvl1pPr>
          </a:lstStyle>
          <a:p>
            <a:pPr>
              <a:defRPr/>
            </a:pPr>
            <a:fld id="{05EB222C-B7E7-1F4A-A282-F664BAC7BDB2}" type="datetimeFigureOut">
              <a:rPr lang="en-US"/>
              <a:pPr>
                <a:defRPr/>
              </a:pPr>
              <a:t>12/21/24</a:t>
            </a:fld>
            <a:endParaRPr lang="en-US"/>
          </a:p>
        </p:txBody>
      </p:sp>
      <p:sp>
        <p:nvSpPr>
          <p:cNvPr id="3" name="Footer Placeholder 4"/>
          <p:cNvSpPr>
            <a:spLocks noGrp="1"/>
          </p:cNvSpPr>
          <p:nvPr>
            <p:ph type="ftr" sz="quarter" idx="11"/>
          </p:nvPr>
        </p:nvSpPr>
        <p:spPr/>
        <p:txBody>
          <a:bodyPr/>
          <a:lstStyle>
            <a:lvl1pPr defTabSz="914040">
              <a:defRPr/>
            </a:lvl1pPr>
          </a:lstStyle>
          <a:p>
            <a:pPr>
              <a:defRPr/>
            </a:pPr>
            <a:endParaRPr lang="en-US"/>
          </a:p>
        </p:txBody>
      </p:sp>
      <p:sp>
        <p:nvSpPr>
          <p:cNvPr id="4" name="Slide Number Placeholder 5"/>
          <p:cNvSpPr>
            <a:spLocks noGrp="1"/>
          </p:cNvSpPr>
          <p:nvPr>
            <p:ph type="sldNum" sz="quarter" idx="12"/>
          </p:nvPr>
        </p:nvSpPr>
        <p:spPr/>
        <p:txBody>
          <a:bodyPr/>
          <a:lstStyle>
            <a:lvl1pPr defTabSz="914040">
              <a:defRPr/>
            </a:lvl1pPr>
          </a:lstStyle>
          <a:p>
            <a:pPr>
              <a:defRPr/>
            </a:pPr>
            <a:fld id="{D56F125F-05A4-CC4C-907C-25F383179751}" type="slidenum">
              <a:rPr lang="en-US"/>
              <a:pPr>
                <a:defRPr/>
              </a:pPr>
              <a:t>‹#›</a:t>
            </a:fld>
            <a:endParaRPr lang="en-US"/>
          </a:p>
        </p:txBody>
      </p:sp>
    </p:spTree>
    <p:extLst>
      <p:ext uri="{BB962C8B-B14F-4D97-AF65-F5344CB8AC3E}">
        <p14:creationId xmlns:p14="http://schemas.microsoft.com/office/powerpoint/2010/main" val="20928900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450ED10-A436-0F4A-B730-27D032935C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251365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8" y="1435101"/>
            <a:ext cx="3008313" cy="4691063"/>
          </a:xfrm>
        </p:spPr>
        <p:txBody>
          <a:bodyPr/>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CE0A1A91-BB72-DF49-BCC6-DBAAF342085B}" type="datetimeFigureOut">
              <a:rPr lang="en-US"/>
              <a:pPr>
                <a:defRPr/>
              </a:pPr>
              <a:t>12/21/24</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B77749E9-3FCF-3A45-B484-73FAF98A9FDE}" type="slidenum">
              <a:rPr lang="en-US"/>
              <a:pPr>
                <a:defRPr/>
              </a:pPr>
              <a:t>‹#›</a:t>
            </a:fld>
            <a:endParaRPr lang="en-US"/>
          </a:p>
        </p:txBody>
      </p:sp>
    </p:spTree>
    <p:extLst>
      <p:ext uri="{BB962C8B-B14F-4D97-AF65-F5344CB8AC3E}">
        <p14:creationId xmlns:p14="http://schemas.microsoft.com/office/powerpoint/2010/main" val="32411137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020" indent="0">
              <a:buNone/>
              <a:defRPr sz="2800"/>
            </a:lvl2pPr>
            <a:lvl3pPr marL="914040" indent="0">
              <a:buNone/>
              <a:defRPr sz="2400"/>
            </a:lvl3pPr>
            <a:lvl4pPr marL="1371056" indent="0">
              <a:buNone/>
              <a:defRPr sz="2000"/>
            </a:lvl4pPr>
            <a:lvl5pPr marL="1828080" indent="0">
              <a:buNone/>
              <a:defRPr sz="2000"/>
            </a:lvl5pPr>
            <a:lvl6pPr marL="2285092" indent="0">
              <a:buNone/>
              <a:defRPr sz="2000"/>
            </a:lvl6pPr>
            <a:lvl7pPr marL="2742112" indent="0">
              <a:buNone/>
              <a:defRPr sz="2000"/>
            </a:lvl7pPr>
            <a:lvl8pPr marL="3199130" indent="0">
              <a:buNone/>
              <a:defRPr sz="2000"/>
            </a:lvl8pPr>
            <a:lvl9pPr marL="365614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E192B9F1-FB38-5B43-B97F-366718914DDE}" type="datetimeFigureOut">
              <a:rPr lang="en-US"/>
              <a:pPr>
                <a:defRPr/>
              </a:pPr>
              <a:t>12/21/24</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FF8EB988-C371-C346-B0A0-586B2A382EA4}" type="slidenum">
              <a:rPr lang="en-US"/>
              <a:pPr>
                <a:defRPr/>
              </a:pPr>
              <a:t>‹#›</a:t>
            </a:fld>
            <a:endParaRPr lang="en-US"/>
          </a:p>
        </p:txBody>
      </p:sp>
    </p:spTree>
    <p:extLst>
      <p:ext uri="{BB962C8B-B14F-4D97-AF65-F5344CB8AC3E}">
        <p14:creationId xmlns:p14="http://schemas.microsoft.com/office/powerpoint/2010/main" val="3618171010"/>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17731BFF-FAB2-7F4E-BD0D-80B345E6EB0F}" type="datetimeFigureOut">
              <a:rPr lang="en-US"/>
              <a:pPr>
                <a:defRPr/>
              </a:pPr>
              <a:t>12/21/24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AFEAB897-DE18-C24A-B6A1-0FAD477E3D23}" type="slidenum">
              <a:rPr lang="en-US"/>
              <a:pPr>
                <a:defRPr/>
              </a:pPr>
              <a:t>‹#›</a:t>
            </a:fld>
            <a:endParaRPr lang="en-US"/>
          </a:p>
        </p:txBody>
      </p:sp>
    </p:spTree>
    <p:extLst>
      <p:ext uri="{BB962C8B-B14F-4D97-AF65-F5344CB8AC3E}">
        <p14:creationId xmlns:p14="http://schemas.microsoft.com/office/powerpoint/2010/main" val="672551629"/>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0E533861-A3B7-1142-B9E0-8DFBB59E64CC}" type="datetimeFigureOut">
              <a:rPr lang="en-US"/>
              <a:pPr>
                <a:defRPr/>
              </a:pPr>
              <a:t>12/21/24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D67CE4D8-8AFC-CF44-A093-740AE1A4F027}" type="slidenum">
              <a:rPr lang="en-US"/>
              <a:pPr>
                <a:defRPr/>
              </a:pPr>
              <a:t>‹#›</a:t>
            </a:fld>
            <a:endParaRPr lang="en-US"/>
          </a:p>
        </p:txBody>
      </p:sp>
    </p:spTree>
    <p:extLst>
      <p:ext uri="{BB962C8B-B14F-4D97-AF65-F5344CB8AC3E}">
        <p14:creationId xmlns:p14="http://schemas.microsoft.com/office/powerpoint/2010/main" val="3855505592"/>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677022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17752561"/>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4253366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73931445"/>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84819334"/>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382728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03332BA-1E8C-6F41-A5AE-E57B1831B5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40341972"/>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60143391"/>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4257897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04309394"/>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18224989"/>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8249098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41330666"/>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37288486"/>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26642851"/>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47491029"/>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000509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D085D6-393A-8C4A-A03F-5FC8BCB18CB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70670438"/>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26240208"/>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95387019"/>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42339245"/>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5128806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29641541"/>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11195282"/>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83807839"/>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78265036"/>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17483897"/>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400794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587B37F-7B5E-F940-B561-20F07A8812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2180615"/>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0548532"/>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20155310"/>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0793554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00770094"/>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67571948"/>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22643618"/>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81966603"/>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22770172"/>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30965617"/>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437772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11A4A46-A747-2D47-88A7-710926EA8E9D}" type="slidenum">
              <a:rPr lang="en-US"/>
              <a:pPr>
                <a:defRPr/>
              </a:pPr>
              <a:t>‹#›</a:t>
            </a:fld>
            <a:endParaRPr lang="en-US"/>
          </a:p>
        </p:txBody>
      </p:sp>
    </p:spTree>
    <p:extLst>
      <p:ext uri="{BB962C8B-B14F-4D97-AF65-F5344CB8AC3E}">
        <p14:creationId xmlns:p14="http://schemas.microsoft.com/office/powerpoint/2010/main" val="1329715685"/>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63451406"/>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10604665"/>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34447701"/>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82048475"/>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07420088"/>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41618217"/>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44889553"/>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7188400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31453012"/>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800390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9AC2FCA-61B4-B744-A8D3-ED21F4FC76BE}" type="slidenum">
              <a:rPr lang="en-US"/>
              <a:pPr>
                <a:defRPr/>
              </a:pPr>
              <a:t>‹#›</a:t>
            </a:fld>
            <a:endParaRPr lang="en-US"/>
          </a:p>
        </p:txBody>
      </p:sp>
    </p:spTree>
    <p:extLst>
      <p:ext uri="{BB962C8B-B14F-4D97-AF65-F5344CB8AC3E}">
        <p14:creationId xmlns:p14="http://schemas.microsoft.com/office/powerpoint/2010/main" val="1035045756"/>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92630282"/>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30959799"/>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92194190"/>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39365724"/>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20047511"/>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09377161"/>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91077073"/>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282188"/>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96631843"/>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232415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92CF386-2100-A34C-9D15-DF074A76E4FE}" type="slidenum">
              <a:rPr lang="en-US"/>
              <a:pPr>
                <a:defRPr/>
              </a:pPr>
              <a:t>‹#›</a:t>
            </a:fld>
            <a:endParaRPr lang="en-US"/>
          </a:p>
        </p:txBody>
      </p:sp>
    </p:spTree>
    <p:extLst>
      <p:ext uri="{BB962C8B-B14F-4D97-AF65-F5344CB8AC3E}">
        <p14:creationId xmlns:p14="http://schemas.microsoft.com/office/powerpoint/2010/main" val="1917795185"/>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78373874"/>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43100785"/>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97638390"/>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08069274"/>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71393420"/>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7793788"/>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43179491"/>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13274972"/>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70944246"/>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803846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61AA4BF-1FA7-B74D-B064-7D87EF08A2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303969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F3A0E65-9EEE-F743-BFC5-FC97FD8A2649}" type="slidenum">
              <a:rPr lang="en-US"/>
              <a:pPr>
                <a:defRPr/>
              </a:pPr>
              <a:t>‹#›</a:t>
            </a:fld>
            <a:endParaRPr lang="en-US"/>
          </a:p>
        </p:txBody>
      </p:sp>
    </p:spTree>
    <p:extLst>
      <p:ext uri="{BB962C8B-B14F-4D97-AF65-F5344CB8AC3E}">
        <p14:creationId xmlns:p14="http://schemas.microsoft.com/office/powerpoint/2010/main" val="3381520375"/>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46703086"/>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80620638"/>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1849166"/>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34908656"/>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06493518"/>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10405670"/>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65071604"/>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23643977"/>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11160768"/>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631718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DC84EDB-AE75-E24B-9761-3DE2803CDA62}" type="slidenum">
              <a:rPr lang="en-US"/>
              <a:pPr>
                <a:defRPr/>
              </a:pPr>
              <a:t>‹#›</a:t>
            </a:fld>
            <a:endParaRPr lang="en-US"/>
          </a:p>
        </p:txBody>
      </p:sp>
    </p:spTree>
    <p:extLst>
      <p:ext uri="{BB962C8B-B14F-4D97-AF65-F5344CB8AC3E}">
        <p14:creationId xmlns:p14="http://schemas.microsoft.com/office/powerpoint/2010/main" val="66037581"/>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3594732"/>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53373644"/>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18062803"/>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7666086"/>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20679511"/>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09858937"/>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73266451"/>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94844445"/>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54238030"/>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29916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937F5EE-231D-5E45-9EDA-C1087D637963}" type="slidenum">
              <a:rPr lang="en-US"/>
              <a:pPr>
                <a:defRPr/>
              </a:pPr>
              <a:t>‹#›</a:t>
            </a:fld>
            <a:endParaRPr lang="en-US"/>
          </a:p>
        </p:txBody>
      </p:sp>
    </p:spTree>
    <p:extLst>
      <p:ext uri="{BB962C8B-B14F-4D97-AF65-F5344CB8AC3E}">
        <p14:creationId xmlns:p14="http://schemas.microsoft.com/office/powerpoint/2010/main" val="4101572770"/>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30842542"/>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94214547"/>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38942799"/>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27414791"/>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3696083"/>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8185331"/>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04648123"/>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07314160"/>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55603967"/>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151735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F72F30F-AAC5-0C40-B814-8C46068F44C9}" type="slidenum">
              <a:rPr lang="en-US"/>
              <a:pPr>
                <a:defRPr/>
              </a:pPr>
              <a:t>‹#›</a:t>
            </a:fld>
            <a:endParaRPr lang="en-US"/>
          </a:p>
        </p:txBody>
      </p:sp>
    </p:spTree>
    <p:extLst>
      <p:ext uri="{BB962C8B-B14F-4D97-AF65-F5344CB8AC3E}">
        <p14:creationId xmlns:p14="http://schemas.microsoft.com/office/powerpoint/2010/main" val="3832947338"/>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75377820"/>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30151765"/>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617389"/>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2629428"/>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10110516"/>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23869994"/>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35730042"/>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81394063"/>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62646337"/>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123038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A282F15-C814-D841-822A-7BCA9D80475A}" type="slidenum">
              <a:rPr lang="en-US"/>
              <a:pPr>
                <a:defRPr/>
              </a:pPr>
              <a:t>‹#›</a:t>
            </a:fld>
            <a:endParaRPr lang="en-US"/>
          </a:p>
        </p:txBody>
      </p:sp>
    </p:spTree>
    <p:extLst>
      <p:ext uri="{BB962C8B-B14F-4D97-AF65-F5344CB8AC3E}">
        <p14:creationId xmlns:p14="http://schemas.microsoft.com/office/powerpoint/2010/main" val="1111845623"/>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87402556"/>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1485145"/>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98763212"/>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78215884"/>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47836718"/>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38293932"/>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0312127"/>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95575623"/>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87027407"/>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09963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853AACC-1EBE-284A-B7CB-B015741ECDE3}" type="slidenum">
              <a:rPr lang="en-US"/>
              <a:pPr>
                <a:defRPr/>
              </a:pPr>
              <a:t>‹#›</a:t>
            </a:fld>
            <a:endParaRPr lang="en-US"/>
          </a:p>
        </p:txBody>
      </p:sp>
    </p:spTree>
    <p:extLst>
      <p:ext uri="{BB962C8B-B14F-4D97-AF65-F5344CB8AC3E}">
        <p14:creationId xmlns:p14="http://schemas.microsoft.com/office/powerpoint/2010/main" val="725470883"/>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73095516"/>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37580115"/>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66781836"/>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38725794"/>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55628134"/>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12864086"/>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72143502"/>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76932784"/>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3160594"/>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430478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2AD1385-915E-AE44-A8C6-423DDA5BC704}" type="slidenum">
              <a:rPr lang="en-US"/>
              <a:pPr>
                <a:defRPr/>
              </a:pPr>
              <a:t>‹#›</a:t>
            </a:fld>
            <a:endParaRPr lang="en-US"/>
          </a:p>
        </p:txBody>
      </p:sp>
    </p:spTree>
    <p:extLst>
      <p:ext uri="{BB962C8B-B14F-4D97-AF65-F5344CB8AC3E}">
        <p14:creationId xmlns:p14="http://schemas.microsoft.com/office/powerpoint/2010/main" val="4238659083"/>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83453309"/>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7431554"/>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08477480"/>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73152002"/>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32435549"/>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68270290"/>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400">
              <a:defRPr/>
            </a:lvl1pPr>
          </a:lstStyle>
          <a:p>
            <a:fld id="{4E50B967-69DE-4D2C-BCD3-2C674AC2CE8D}" type="datetimeFigureOut">
              <a:rPr lang="en-US"/>
              <a:pPr/>
              <a:t>12/21/24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8E41B45E-83DE-4BA7-994F-02FDED78D90E}" type="slidenum">
              <a:rPr lang="en-US"/>
              <a:pPr/>
              <a:t>‹#›</a:t>
            </a:fld>
            <a:endParaRPr lang="en-US"/>
          </a:p>
        </p:txBody>
      </p:sp>
    </p:spTree>
    <p:extLst>
      <p:ext uri="{BB962C8B-B14F-4D97-AF65-F5344CB8AC3E}">
        <p14:creationId xmlns:p14="http://schemas.microsoft.com/office/powerpoint/2010/main" val="1156885346"/>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82E514BF-4E22-4F78-9BAC-8B67F6D2106D}" type="datetimeFigureOut">
              <a:rPr lang="en-US"/>
              <a:pPr/>
              <a:t>12/21/24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2150E4BC-CCC1-47E5-B33C-06D428CBD731}" type="slidenum">
              <a:rPr lang="en-US"/>
              <a:pPr/>
              <a:t>‹#›</a:t>
            </a:fld>
            <a:endParaRPr lang="en-US"/>
          </a:p>
        </p:txBody>
      </p:sp>
    </p:spTree>
    <p:extLst>
      <p:ext uri="{BB962C8B-B14F-4D97-AF65-F5344CB8AC3E}">
        <p14:creationId xmlns:p14="http://schemas.microsoft.com/office/powerpoint/2010/main" val="2941217051"/>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400">
              <a:defRPr/>
            </a:lvl1pPr>
          </a:lstStyle>
          <a:p>
            <a:fld id="{4F193767-23D1-4049-B378-FF0DCB774BC4}" type="datetimeFigureOut">
              <a:rPr lang="en-US"/>
              <a:pPr/>
              <a:t>12/21/24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13AC7347-2E40-4CFB-BEB0-D6ABC94F6AF1}" type="slidenum">
              <a:rPr lang="en-US"/>
              <a:pPr/>
              <a:t>‹#›</a:t>
            </a:fld>
            <a:endParaRPr lang="en-US"/>
          </a:p>
        </p:txBody>
      </p:sp>
    </p:spTree>
    <p:extLst>
      <p:ext uri="{BB962C8B-B14F-4D97-AF65-F5344CB8AC3E}">
        <p14:creationId xmlns:p14="http://schemas.microsoft.com/office/powerpoint/2010/main" val="1665344399"/>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400">
              <a:defRPr/>
            </a:lvl1pPr>
          </a:lstStyle>
          <a:p>
            <a:fld id="{87A6AC12-2EB6-489E-875F-A7E2465EB362}" type="datetimeFigureOut">
              <a:rPr lang="en-US"/>
              <a:pPr/>
              <a:t>12/21/24</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832DCF4-0E81-4DBD-9702-6AE17A4E5275}" type="slidenum">
              <a:rPr lang="en-US"/>
              <a:pPr/>
              <a:t>‹#›</a:t>
            </a:fld>
            <a:endParaRPr lang="en-US"/>
          </a:p>
        </p:txBody>
      </p:sp>
    </p:spTree>
    <p:extLst>
      <p:ext uri="{BB962C8B-B14F-4D97-AF65-F5344CB8AC3E}">
        <p14:creationId xmlns:p14="http://schemas.microsoft.com/office/powerpoint/2010/main" val="31262702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35AD835-A591-204A-B47E-6171573F7C3D}" type="slidenum">
              <a:rPr lang="en-US"/>
              <a:pPr>
                <a:defRPr/>
              </a:pPr>
              <a:t>‹#›</a:t>
            </a:fld>
            <a:endParaRPr lang="en-US"/>
          </a:p>
        </p:txBody>
      </p:sp>
    </p:spTree>
    <p:extLst>
      <p:ext uri="{BB962C8B-B14F-4D97-AF65-F5344CB8AC3E}">
        <p14:creationId xmlns:p14="http://schemas.microsoft.com/office/powerpoint/2010/main" val="929909383"/>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400">
              <a:defRPr/>
            </a:lvl1pPr>
          </a:lstStyle>
          <a:p>
            <a:fld id="{985D54CF-22D1-49B6-A6CA-F2BC8256484D}" type="datetimeFigureOut">
              <a:rPr lang="en-US"/>
              <a:pPr/>
              <a:t>12/21/24</a:t>
            </a:fld>
            <a:endParaRPr lang="en-US"/>
          </a:p>
        </p:txBody>
      </p:sp>
      <p:sp>
        <p:nvSpPr>
          <p:cNvPr id="8" name="Footer Placeholder 4"/>
          <p:cNvSpPr>
            <a:spLocks noGrp="1"/>
          </p:cNvSpPr>
          <p:nvPr>
            <p:ph type="ftr" sz="quarter" idx="11"/>
          </p:nvPr>
        </p:nvSpPr>
        <p:spPr/>
        <p:txBody>
          <a:bodyPr/>
          <a:lstStyle>
            <a:lvl1pPr defTabSz="914400">
              <a:defRPr/>
            </a:lvl1pPr>
          </a:lstStyle>
          <a:p>
            <a:endParaRPr lang="en-US"/>
          </a:p>
        </p:txBody>
      </p:sp>
      <p:sp>
        <p:nvSpPr>
          <p:cNvPr id="9" name="Slide Number Placeholder 5"/>
          <p:cNvSpPr>
            <a:spLocks noGrp="1"/>
          </p:cNvSpPr>
          <p:nvPr>
            <p:ph type="sldNum" sz="quarter" idx="12"/>
          </p:nvPr>
        </p:nvSpPr>
        <p:spPr/>
        <p:txBody>
          <a:bodyPr/>
          <a:lstStyle>
            <a:lvl1pPr defTabSz="914400">
              <a:defRPr/>
            </a:lvl1pPr>
          </a:lstStyle>
          <a:p>
            <a:fld id="{12604CD9-1669-4D24-89A7-52757F0C1744}" type="slidenum">
              <a:rPr lang="en-US"/>
              <a:pPr/>
              <a:t>‹#›</a:t>
            </a:fld>
            <a:endParaRPr lang="en-US"/>
          </a:p>
        </p:txBody>
      </p:sp>
    </p:spTree>
    <p:extLst>
      <p:ext uri="{BB962C8B-B14F-4D97-AF65-F5344CB8AC3E}">
        <p14:creationId xmlns:p14="http://schemas.microsoft.com/office/powerpoint/2010/main" val="2477051020"/>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400">
              <a:defRPr/>
            </a:lvl1pPr>
          </a:lstStyle>
          <a:p>
            <a:fld id="{07B87304-F7D0-471E-BF45-E5F0771361C0}" type="datetimeFigureOut">
              <a:rPr lang="en-US"/>
              <a:pPr/>
              <a:t>12/21/24</a:t>
            </a:fld>
            <a:endParaRPr lang="en-US"/>
          </a:p>
        </p:txBody>
      </p:sp>
      <p:sp>
        <p:nvSpPr>
          <p:cNvPr id="4" name="Footer Placeholder 4"/>
          <p:cNvSpPr>
            <a:spLocks noGrp="1"/>
          </p:cNvSpPr>
          <p:nvPr>
            <p:ph type="ftr" sz="quarter" idx="11"/>
          </p:nvPr>
        </p:nvSpPr>
        <p:spPr/>
        <p:txBody>
          <a:bodyPr/>
          <a:lstStyle>
            <a:lvl1pPr defTabSz="914400">
              <a:defRPr/>
            </a:lvl1pPr>
          </a:lstStyle>
          <a:p>
            <a:endParaRPr lang="en-US"/>
          </a:p>
        </p:txBody>
      </p:sp>
      <p:sp>
        <p:nvSpPr>
          <p:cNvPr id="5" name="Slide Number Placeholder 5"/>
          <p:cNvSpPr>
            <a:spLocks noGrp="1"/>
          </p:cNvSpPr>
          <p:nvPr>
            <p:ph type="sldNum" sz="quarter" idx="12"/>
          </p:nvPr>
        </p:nvSpPr>
        <p:spPr/>
        <p:txBody>
          <a:bodyPr/>
          <a:lstStyle>
            <a:lvl1pPr defTabSz="914400">
              <a:defRPr/>
            </a:lvl1pPr>
          </a:lstStyle>
          <a:p>
            <a:fld id="{2CA4C409-CF89-4521-B2FF-31BB2B34B9B0}" type="slidenum">
              <a:rPr lang="en-US"/>
              <a:pPr/>
              <a:t>‹#›</a:t>
            </a:fld>
            <a:endParaRPr lang="en-US"/>
          </a:p>
        </p:txBody>
      </p:sp>
    </p:spTree>
    <p:extLst>
      <p:ext uri="{BB962C8B-B14F-4D97-AF65-F5344CB8AC3E}">
        <p14:creationId xmlns:p14="http://schemas.microsoft.com/office/powerpoint/2010/main" val="2027840979"/>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a:defRPr/>
            </a:lvl1pPr>
          </a:lstStyle>
          <a:p>
            <a:fld id="{1BC63BFC-A6A6-48E0-BF88-13CDA4B82E57}" type="datetimeFigureOut">
              <a:rPr lang="en-US"/>
              <a:pPr/>
              <a:t>12/21/24</a:t>
            </a:fld>
            <a:endParaRPr lang="en-US"/>
          </a:p>
        </p:txBody>
      </p:sp>
      <p:sp>
        <p:nvSpPr>
          <p:cNvPr id="3" name="Footer Placeholder 4"/>
          <p:cNvSpPr>
            <a:spLocks noGrp="1"/>
          </p:cNvSpPr>
          <p:nvPr>
            <p:ph type="ftr" sz="quarter" idx="11"/>
          </p:nvPr>
        </p:nvSpPr>
        <p:spPr/>
        <p:txBody>
          <a:bodyPr/>
          <a:lstStyle>
            <a:lvl1pPr defTabSz="914400">
              <a:defRPr/>
            </a:lvl1pPr>
          </a:lstStyle>
          <a:p>
            <a:endParaRPr lang="en-US"/>
          </a:p>
        </p:txBody>
      </p:sp>
      <p:sp>
        <p:nvSpPr>
          <p:cNvPr id="4" name="Slide Number Placeholder 5"/>
          <p:cNvSpPr>
            <a:spLocks noGrp="1"/>
          </p:cNvSpPr>
          <p:nvPr>
            <p:ph type="sldNum" sz="quarter" idx="12"/>
          </p:nvPr>
        </p:nvSpPr>
        <p:spPr/>
        <p:txBody>
          <a:bodyPr/>
          <a:lstStyle>
            <a:lvl1pPr defTabSz="914400">
              <a:defRPr/>
            </a:lvl1pPr>
          </a:lstStyle>
          <a:p>
            <a:fld id="{1067A024-1436-4A4A-B739-D59AE9A9384A}" type="slidenum">
              <a:rPr lang="en-US"/>
              <a:pPr/>
              <a:t>‹#›</a:t>
            </a:fld>
            <a:endParaRPr lang="en-US"/>
          </a:p>
        </p:txBody>
      </p:sp>
    </p:spTree>
    <p:extLst>
      <p:ext uri="{BB962C8B-B14F-4D97-AF65-F5344CB8AC3E}">
        <p14:creationId xmlns:p14="http://schemas.microsoft.com/office/powerpoint/2010/main" val="3004519145"/>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929EE1C1-06D6-4CB0-8190-D47CB7D2FBA8}" type="datetimeFigureOut">
              <a:rPr lang="en-US"/>
              <a:pPr/>
              <a:t>12/21/24</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985392AD-00A3-497E-84AD-FAC7ACBCBA52}" type="slidenum">
              <a:rPr lang="en-US"/>
              <a:pPr/>
              <a:t>‹#›</a:t>
            </a:fld>
            <a:endParaRPr lang="en-US"/>
          </a:p>
        </p:txBody>
      </p:sp>
    </p:spTree>
    <p:extLst>
      <p:ext uri="{BB962C8B-B14F-4D97-AF65-F5344CB8AC3E}">
        <p14:creationId xmlns:p14="http://schemas.microsoft.com/office/powerpoint/2010/main" val="932104368"/>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B6EDB18B-6FBF-4269-9BA7-656F0E34B7DF}" type="datetimeFigureOut">
              <a:rPr lang="en-US"/>
              <a:pPr/>
              <a:t>12/21/24</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BFD46D8-976A-4DEA-BE35-6C635998D4F9}" type="slidenum">
              <a:rPr lang="en-US"/>
              <a:pPr/>
              <a:t>‹#›</a:t>
            </a:fld>
            <a:endParaRPr lang="en-US"/>
          </a:p>
        </p:txBody>
      </p:sp>
    </p:spTree>
    <p:extLst>
      <p:ext uri="{BB962C8B-B14F-4D97-AF65-F5344CB8AC3E}">
        <p14:creationId xmlns:p14="http://schemas.microsoft.com/office/powerpoint/2010/main" val="3085321312"/>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046011CF-B2DC-4EA7-A3A2-8A965372BE79}" type="datetimeFigureOut">
              <a:rPr lang="en-US"/>
              <a:pPr/>
              <a:t>12/21/24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EB6B0F81-00B3-4D2D-A4DE-8734B52DFB90}" type="slidenum">
              <a:rPr lang="en-US"/>
              <a:pPr/>
              <a:t>‹#›</a:t>
            </a:fld>
            <a:endParaRPr lang="en-US"/>
          </a:p>
        </p:txBody>
      </p:sp>
    </p:spTree>
    <p:extLst>
      <p:ext uri="{BB962C8B-B14F-4D97-AF65-F5344CB8AC3E}">
        <p14:creationId xmlns:p14="http://schemas.microsoft.com/office/powerpoint/2010/main" val="905644404"/>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EDFACA77-081E-4208-AA98-828503BC7E62}" type="datetimeFigureOut">
              <a:rPr lang="en-US"/>
              <a:pPr/>
              <a:t>12/21/24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78763BFD-A71A-4B7C-9713-B749A32C3482}" type="slidenum">
              <a:rPr lang="en-US"/>
              <a:pPr/>
              <a:t>‹#›</a:t>
            </a:fld>
            <a:endParaRPr lang="en-US"/>
          </a:p>
        </p:txBody>
      </p:sp>
    </p:spTree>
    <p:extLst>
      <p:ext uri="{BB962C8B-B14F-4D97-AF65-F5344CB8AC3E}">
        <p14:creationId xmlns:p14="http://schemas.microsoft.com/office/powerpoint/2010/main" val="437181693"/>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685800" y="2130425"/>
            <a:ext cx="7772400" cy="1470025"/>
          </a:xfrm>
          <a:prstGeom prst="rect">
            <a:avLst/>
          </a:prstGeom>
        </p:spPr>
        <p:txBody>
          <a:bodyPr/>
          <a:lstStyle/>
          <a:p>
            <a:r>
              <a:t>Title Text</a:t>
            </a:r>
          </a:p>
        </p:txBody>
      </p:sp>
      <p:sp>
        <p:nvSpPr>
          <p:cNvPr id="12" name="Shape 12"/>
          <p:cNvSpPr>
            <a:spLocks noGrp="1"/>
          </p:cNvSpPr>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0" algn="ctr">
              <a:buSzTx/>
              <a:buFontTx/>
              <a:buNone/>
              <a:defRPr>
                <a:solidFill>
                  <a:srgbClr val="888888"/>
                </a:solidFill>
              </a:defRPr>
            </a:lvl2pPr>
            <a:lvl3pPr marL="0" indent="0" algn="ctr">
              <a:buSzTx/>
              <a:buFontTx/>
              <a:buNone/>
              <a:defRPr>
                <a:solidFill>
                  <a:srgbClr val="888888"/>
                </a:solidFill>
              </a:defRPr>
            </a:lvl3pPr>
            <a:lvl4pPr marL="0" indent="0" algn="ctr">
              <a:buSzTx/>
              <a:buFontTx/>
              <a:buNone/>
              <a:defRPr>
                <a:solidFill>
                  <a:srgbClr val="888888"/>
                </a:solidFill>
              </a:defRPr>
            </a:lvl4pPr>
            <a:lvl5pPr marL="0" indent="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154644359"/>
      </p:ext>
    </p:extLst>
  </p:cSld>
  <p:clrMapOvr>
    <a:masterClrMapping/>
  </p:clrMapOvr>
  <p:transition spd="med"/>
</p:sldLayout>
</file>

<file path=ppt/slideLayouts/slideLayout378.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Title Text</a:t>
            </a:r>
          </a:p>
        </p:txBody>
      </p:sp>
      <p:sp>
        <p:nvSpPr>
          <p:cNvPr id="21" name="Shape 2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676522132"/>
      </p:ext>
    </p:extLst>
  </p:cSld>
  <p:clrMapOvr>
    <a:masterClrMapping/>
  </p:clrMapOvr>
  <p:transition spd="med"/>
</p:sldLayout>
</file>

<file path=ppt/slideLayouts/slideLayout379.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Shape 29"/>
          <p:cNvSpPr>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30" name="Shape 30"/>
          <p:cNvSpPr>
            <a:spLocks noGrp="1"/>
          </p:cNvSpPr>
          <p:nvPr>
            <p:ph type="body" sz="quarter" idx="1"/>
          </p:nvPr>
        </p:nvSpPr>
        <p:spPr>
          <a:xfrm>
            <a:off x="722312" y="2906713"/>
            <a:ext cx="7772401" cy="1500190"/>
          </a:xfrm>
          <a:prstGeom prst="rect">
            <a:avLst/>
          </a:prstGeom>
        </p:spPr>
        <p:txBody>
          <a:bodyPr anchor="b"/>
          <a:lstStyle>
            <a:lvl1pPr marL="0" indent="0">
              <a:spcBef>
                <a:spcPts val="400"/>
              </a:spcBef>
              <a:buSzTx/>
              <a:buFontTx/>
              <a:buNone/>
              <a:defRPr sz="2000">
                <a:solidFill>
                  <a:srgbClr val="888888"/>
                </a:solidFill>
              </a:defRPr>
            </a:lvl1pPr>
            <a:lvl2pPr marL="0" indent="0">
              <a:spcBef>
                <a:spcPts val="400"/>
              </a:spcBef>
              <a:buSzTx/>
              <a:buFontTx/>
              <a:buNone/>
              <a:defRPr sz="2000">
                <a:solidFill>
                  <a:srgbClr val="888888"/>
                </a:solidFill>
              </a:defRPr>
            </a:lvl2pPr>
            <a:lvl3pPr marL="0" indent="0">
              <a:spcBef>
                <a:spcPts val="400"/>
              </a:spcBef>
              <a:buSzTx/>
              <a:buFontTx/>
              <a:buNone/>
              <a:defRPr sz="2000">
                <a:solidFill>
                  <a:srgbClr val="888888"/>
                </a:solidFill>
              </a:defRPr>
            </a:lvl3pPr>
            <a:lvl4pPr marL="0" indent="0">
              <a:spcBef>
                <a:spcPts val="400"/>
              </a:spcBef>
              <a:buSzTx/>
              <a:buFontTx/>
              <a:buNone/>
              <a:defRPr sz="2000">
                <a:solidFill>
                  <a:srgbClr val="888888"/>
                </a:solidFill>
              </a:defRPr>
            </a:lvl4pPr>
            <a:lvl5pPr marL="0" indent="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902138651"/>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815988B7-D023-2E43-9767-73B4C6EF9A93}" type="slidenum">
              <a:rPr lang="en-US"/>
              <a:pPr>
                <a:defRPr/>
              </a:pPr>
              <a:t>‹#›</a:t>
            </a:fld>
            <a:endParaRPr lang="en-US"/>
          </a:p>
        </p:txBody>
      </p:sp>
    </p:spTree>
    <p:extLst>
      <p:ext uri="{BB962C8B-B14F-4D97-AF65-F5344CB8AC3E}">
        <p14:creationId xmlns:p14="http://schemas.microsoft.com/office/powerpoint/2010/main" val="4063309120"/>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Shape 38"/>
          <p:cNvSpPr>
            <a:spLocks noGrp="1"/>
          </p:cNvSpPr>
          <p:nvPr>
            <p:ph type="title"/>
          </p:nvPr>
        </p:nvSpPr>
        <p:spPr>
          <a:prstGeom prst="rect">
            <a:avLst/>
          </a:prstGeom>
        </p:spPr>
        <p:txBody>
          <a:bodyPr/>
          <a:lstStyle/>
          <a:p>
            <a:r>
              <a:t>Title Text</a:t>
            </a:r>
          </a:p>
        </p:txBody>
      </p:sp>
      <p:sp>
        <p:nvSpPr>
          <p:cNvPr id="39" name="Shape 39"/>
          <p:cNvSpPr>
            <a:spLocks noGrp="1"/>
          </p:cNvSpPr>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8" indent="-320038">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hape 4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412277257"/>
      </p:ext>
    </p:extLst>
  </p:cSld>
  <p:clrMapOvr>
    <a:masterClrMapping/>
  </p:clrMapOvr>
  <p:transition spd="med"/>
</p:sldLayout>
</file>

<file path=ppt/slideLayouts/slideLayout381.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Shape 47"/>
          <p:cNvSpPr>
            <a:spLocks noGrp="1"/>
          </p:cNvSpPr>
          <p:nvPr>
            <p:ph type="title"/>
          </p:nvPr>
        </p:nvSpPr>
        <p:spPr>
          <a:prstGeom prst="rect">
            <a:avLst/>
          </a:prstGeom>
        </p:spPr>
        <p:txBody>
          <a:bodyPr/>
          <a:lstStyle/>
          <a:p>
            <a:r>
              <a:t>Title Text</a:t>
            </a:r>
          </a:p>
        </p:txBody>
      </p:sp>
      <p:sp>
        <p:nvSpPr>
          <p:cNvPr id="48" name="Shape 48"/>
          <p:cNvSpPr>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vl1pPr>
            <a:lvl2pPr marL="0" indent="0">
              <a:spcBef>
                <a:spcPts val="500"/>
              </a:spcBef>
              <a:buSzTx/>
              <a:buFontTx/>
              <a:buNone/>
              <a:defRPr sz="2400" b="1"/>
            </a:lvl2pPr>
            <a:lvl3pPr marL="0" indent="0">
              <a:spcBef>
                <a:spcPts val="500"/>
              </a:spcBef>
              <a:buSzTx/>
              <a:buFontTx/>
              <a:buNone/>
              <a:defRPr sz="2400" b="1"/>
            </a:lvl3pPr>
            <a:lvl4pPr marL="0" indent="0">
              <a:spcBef>
                <a:spcPts val="500"/>
              </a:spcBef>
              <a:buSzTx/>
              <a:buFontTx/>
              <a:buNone/>
              <a:defRPr sz="2400" b="1"/>
            </a:lvl4pPr>
            <a:lvl5pPr marL="0" indent="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Shape 49"/>
          <p:cNvSpPr>
            <a:spLocks noGrp="1"/>
          </p:cNvSpPr>
          <p:nvPr>
            <p:ph type="body" sz="quarter" idx="13"/>
          </p:nvPr>
        </p:nvSpPr>
        <p:spPr>
          <a:xfrm>
            <a:off x="4645025" y="1535112"/>
            <a:ext cx="4041775" cy="639765"/>
          </a:xfrm>
          <a:prstGeom prst="rect">
            <a:avLst/>
          </a:prstGeom>
        </p:spPr>
        <p:txBody>
          <a:bodyPr anchor="b"/>
          <a:lstStyle/>
          <a:p>
            <a:endParaRPr/>
          </a:p>
        </p:txBody>
      </p:sp>
      <p:sp>
        <p:nvSpPr>
          <p:cNvPr id="50" name="Shape 5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58763403"/>
      </p:ext>
    </p:extLst>
  </p:cSld>
  <p:clrMapOvr>
    <a:masterClrMapping/>
  </p:clrMapOvr>
  <p:transition spd="med"/>
</p:sldLayout>
</file>

<file path=ppt/slideLayouts/slideLayout382.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Shape 57"/>
          <p:cNvSpPr>
            <a:spLocks noGrp="1"/>
          </p:cNvSpPr>
          <p:nvPr>
            <p:ph type="title"/>
          </p:nvPr>
        </p:nvSpPr>
        <p:spPr>
          <a:prstGeom prst="rect">
            <a:avLst/>
          </a:prstGeom>
        </p:spPr>
        <p:txBody>
          <a:bodyPr/>
          <a:lstStyle/>
          <a:p>
            <a:r>
              <a:t>Title Text</a:t>
            </a:r>
          </a:p>
        </p:txBody>
      </p:sp>
      <p:sp>
        <p:nvSpPr>
          <p:cNvPr id="58" name="Shape 58"/>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712878236"/>
      </p:ext>
    </p:extLst>
  </p:cSld>
  <p:clrMapOvr>
    <a:masterClrMapping/>
  </p:clrMapOvr>
  <p:transition spd="med"/>
</p:sldLayout>
</file>

<file path=ppt/slideLayouts/slideLayout383.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hape 6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133558824"/>
      </p:ext>
    </p:extLst>
  </p:cSld>
  <p:clrMapOvr>
    <a:masterClrMapping/>
  </p:clrMapOvr>
  <p:transition spd="med"/>
</p:sldLayout>
</file>

<file path=ppt/slideLayouts/slideLayout384.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Shape 72"/>
          <p:cNvSpPr>
            <a:spLocks noGrp="1"/>
          </p:cNvSpPr>
          <p:nvPr>
            <p:ph type="title"/>
          </p:nvPr>
        </p:nvSpPr>
        <p:spPr>
          <a:xfrm>
            <a:off x="457200" y="273050"/>
            <a:ext cx="3008316" cy="1162050"/>
          </a:xfrm>
          <a:prstGeom prst="rect">
            <a:avLst/>
          </a:prstGeom>
        </p:spPr>
        <p:txBody>
          <a:bodyPr anchor="b"/>
          <a:lstStyle>
            <a:lvl1pPr algn="l">
              <a:defRPr sz="2000" b="1"/>
            </a:lvl1pPr>
          </a:lstStyle>
          <a:p>
            <a:r>
              <a:t>Title Text</a:t>
            </a:r>
          </a:p>
        </p:txBody>
      </p:sp>
      <p:sp>
        <p:nvSpPr>
          <p:cNvPr id="73" name="Shape 73"/>
          <p:cNvSpPr>
            <a:spLocks noGrp="1"/>
          </p:cNvSpPr>
          <p:nvPr>
            <p:ph type="body" idx="1"/>
          </p:nvPr>
        </p:nvSpPr>
        <p:spPr>
          <a:xfrm>
            <a:off x="3575050" y="273050"/>
            <a:ext cx="5111750" cy="585311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Shape 74"/>
          <p:cNvSpPr>
            <a:spLocks noGrp="1"/>
          </p:cNvSpPr>
          <p:nvPr>
            <p:ph type="body" sz="half" idx="13"/>
          </p:nvPr>
        </p:nvSpPr>
        <p:spPr>
          <a:xfrm>
            <a:off x="457198" y="1435100"/>
            <a:ext cx="3008317" cy="4691063"/>
          </a:xfrm>
          <a:prstGeom prst="rect">
            <a:avLst/>
          </a:prstGeom>
        </p:spPr>
        <p:txBody>
          <a:bodyPr/>
          <a:lstStyle/>
          <a:p>
            <a:endParaRPr/>
          </a:p>
        </p:txBody>
      </p:sp>
      <p:sp>
        <p:nvSpPr>
          <p:cNvPr id="75" name="Shape 7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863329921"/>
      </p:ext>
    </p:extLst>
  </p:cSld>
  <p:clrMapOvr>
    <a:masterClrMapping/>
  </p:clrMapOvr>
  <p:transition spd="med"/>
</p:sldLayout>
</file>

<file path=ppt/slideLayouts/slideLayout385.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Shape 82"/>
          <p:cNvSpPr>
            <a:spLocks noGrp="1"/>
          </p:cNvSpPr>
          <p:nvPr>
            <p:ph type="title"/>
          </p:nvPr>
        </p:nvSpPr>
        <p:spPr>
          <a:xfrm>
            <a:off x="1792288" y="4800600"/>
            <a:ext cx="5486403" cy="566738"/>
          </a:xfrm>
          <a:prstGeom prst="rect">
            <a:avLst/>
          </a:prstGeom>
        </p:spPr>
        <p:txBody>
          <a:bodyPr anchor="b"/>
          <a:lstStyle>
            <a:lvl1pPr algn="l">
              <a:defRPr sz="2000" b="1"/>
            </a:lvl1pPr>
          </a:lstStyle>
          <a:p>
            <a:r>
              <a:t>Title Text</a:t>
            </a:r>
          </a:p>
        </p:txBody>
      </p:sp>
      <p:sp>
        <p:nvSpPr>
          <p:cNvPr id="83" name="Shape 83"/>
          <p:cNvSpPr>
            <a:spLocks noGrp="1"/>
          </p:cNvSpPr>
          <p:nvPr>
            <p:ph type="pic" sz="half" idx="13"/>
          </p:nvPr>
        </p:nvSpPr>
        <p:spPr>
          <a:xfrm>
            <a:off x="1792288" y="612775"/>
            <a:ext cx="5486403" cy="4114800"/>
          </a:xfrm>
          <a:prstGeom prst="rect">
            <a:avLst/>
          </a:prstGeom>
        </p:spPr>
        <p:txBody>
          <a:bodyPr lIns="91439" tIns="45719" rIns="91439" bIns="45719">
            <a:noAutofit/>
          </a:bodyPr>
          <a:lstStyle/>
          <a:p>
            <a:endParaRPr/>
          </a:p>
        </p:txBody>
      </p:sp>
      <p:sp>
        <p:nvSpPr>
          <p:cNvPr id="84" name="Shape 84"/>
          <p:cNvSpPr>
            <a:spLocks noGrp="1"/>
          </p:cNvSpPr>
          <p:nvPr>
            <p:ph type="body" sz="quarter" idx="1"/>
          </p:nvPr>
        </p:nvSpPr>
        <p:spPr>
          <a:xfrm>
            <a:off x="1792288" y="5367337"/>
            <a:ext cx="5486403" cy="804865"/>
          </a:xfrm>
          <a:prstGeom prst="rect">
            <a:avLst/>
          </a:prstGeom>
        </p:spPr>
        <p:txBody>
          <a:bodyPr/>
          <a:lstStyle>
            <a:lvl1pPr marL="0" indent="0">
              <a:spcBef>
                <a:spcPts val="300"/>
              </a:spcBef>
              <a:buSzTx/>
              <a:buFontTx/>
              <a:buNone/>
              <a:defRPr sz="1400"/>
            </a:lvl1pPr>
            <a:lvl2pPr marL="0" indent="0">
              <a:spcBef>
                <a:spcPts val="300"/>
              </a:spcBef>
              <a:buSzTx/>
              <a:buFontTx/>
              <a:buNone/>
              <a:defRPr sz="1400"/>
            </a:lvl2pPr>
            <a:lvl3pPr marL="0" indent="0">
              <a:spcBef>
                <a:spcPts val="300"/>
              </a:spcBef>
              <a:buSzTx/>
              <a:buFontTx/>
              <a:buNone/>
              <a:defRPr sz="1400"/>
            </a:lvl3pPr>
            <a:lvl4pPr marL="0" indent="0">
              <a:spcBef>
                <a:spcPts val="300"/>
              </a:spcBef>
              <a:buSzTx/>
              <a:buFontTx/>
              <a:buNone/>
              <a:defRPr sz="1400"/>
            </a:lvl4pPr>
            <a:lvl5pPr marL="0" indent="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hape 8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915468662"/>
      </p:ext>
    </p:extLst>
  </p:cSld>
  <p:clrMapOvr>
    <a:masterClrMapping/>
  </p:clrMapOvr>
  <p:transition spd="med"/>
</p:sldLayout>
</file>

<file path=ppt/slideLayouts/slideLayout386.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Shape 92"/>
          <p:cNvSpPr>
            <a:spLocks noGrp="1"/>
          </p:cNvSpPr>
          <p:nvPr>
            <p:ph type="title"/>
          </p:nvPr>
        </p:nvSpPr>
        <p:spPr>
          <a:prstGeom prst="rect">
            <a:avLst/>
          </a:prstGeom>
        </p:spPr>
        <p:txBody>
          <a:bodyPr/>
          <a:lstStyle/>
          <a:p>
            <a:r>
              <a:t>Title Text</a:t>
            </a:r>
          </a:p>
        </p:txBody>
      </p:sp>
      <p:sp>
        <p:nvSpPr>
          <p:cNvPr id="93" name="Shape 93"/>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hape 94"/>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902449790"/>
      </p:ext>
    </p:extLst>
  </p:cSld>
  <p:clrMapOvr>
    <a:masterClrMapping/>
  </p:clrMapOvr>
  <p:transition spd="med"/>
</p:sldLayout>
</file>

<file path=ppt/slideLayouts/slideLayout387.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Shape 101"/>
          <p:cNvSpPr>
            <a:spLocks noGrp="1"/>
          </p:cNvSpPr>
          <p:nvPr>
            <p:ph type="title"/>
          </p:nvPr>
        </p:nvSpPr>
        <p:spPr>
          <a:xfrm>
            <a:off x="6629400" y="274638"/>
            <a:ext cx="2057400" cy="5851527"/>
          </a:xfrm>
          <a:prstGeom prst="rect">
            <a:avLst/>
          </a:prstGeom>
        </p:spPr>
        <p:txBody>
          <a:bodyPr/>
          <a:lstStyle/>
          <a:p>
            <a:r>
              <a:t>Title Text</a:t>
            </a:r>
          </a:p>
        </p:txBody>
      </p:sp>
      <p:sp>
        <p:nvSpPr>
          <p:cNvPr id="102" name="Shape 102"/>
          <p:cNvSpPr>
            <a:spLocks noGrp="1"/>
          </p:cNvSpPr>
          <p:nvPr>
            <p:ph type="body" idx="1"/>
          </p:nvPr>
        </p:nvSpPr>
        <p:spPr>
          <a:xfrm>
            <a:off x="457200" y="274638"/>
            <a:ext cx="6019800" cy="585152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hape 10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386239"/>
      </p:ext>
    </p:extLst>
  </p:cSld>
  <p:clrMapOvr>
    <a:masterClrMapping/>
  </p:clrMapOvr>
  <p:transition spd="med"/>
</p:sldLayout>
</file>

<file path=ppt/slideLayouts/slideLayout388.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110" name="Shape 110"/>
          <p:cNvSpPr>
            <a:spLocks noGrp="1"/>
          </p:cNvSpPr>
          <p:nvPr>
            <p:ph type="title"/>
          </p:nvPr>
        </p:nvSpPr>
        <p:spPr>
          <a:xfrm>
            <a:off x="685800" y="2130425"/>
            <a:ext cx="7772400" cy="1470028"/>
          </a:xfrm>
          <a:prstGeom prst="rect">
            <a:avLst/>
          </a:prstGeom>
        </p:spPr>
        <p:txBody>
          <a:bodyPr lIns="45630" tIns="45630" rIns="45630" bIns="45630"/>
          <a:lstStyle>
            <a:lvl1pPr defTabSz="456342"/>
          </a:lstStyle>
          <a:p>
            <a:r>
              <a:t>Title Text</a:t>
            </a:r>
          </a:p>
        </p:txBody>
      </p:sp>
      <p:sp>
        <p:nvSpPr>
          <p:cNvPr id="111" name="Shape 111"/>
          <p:cNvSpPr>
            <a:spLocks noGrp="1"/>
          </p:cNvSpPr>
          <p:nvPr>
            <p:ph type="body" sz="quarter" idx="1"/>
          </p:nvPr>
        </p:nvSpPr>
        <p:spPr>
          <a:xfrm>
            <a:off x="1371600" y="3886201"/>
            <a:ext cx="6400800" cy="1752603"/>
          </a:xfrm>
          <a:prstGeom prst="rect">
            <a:avLst/>
          </a:prstGeom>
        </p:spPr>
        <p:txBody>
          <a:bodyPr lIns="45630" tIns="45630" rIns="45630" bIns="45630"/>
          <a:lstStyle>
            <a:lvl1pPr marL="0" indent="0" algn="ctr" defTabSz="456342">
              <a:buSzTx/>
              <a:buFontTx/>
              <a:buNone/>
              <a:defRPr>
                <a:solidFill>
                  <a:srgbClr val="888888"/>
                </a:solidFill>
              </a:defRPr>
            </a:lvl1pPr>
            <a:lvl2pPr marL="0" indent="0" algn="ctr" defTabSz="456342">
              <a:buSzTx/>
              <a:buFontTx/>
              <a:buNone/>
              <a:defRPr>
                <a:solidFill>
                  <a:srgbClr val="888888"/>
                </a:solidFill>
              </a:defRPr>
            </a:lvl2pPr>
            <a:lvl3pPr marL="0" indent="0" algn="ctr" defTabSz="456342">
              <a:buSzTx/>
              <a:buFontTx/>
              <a:buNone/>
              <a:defRPr>
                <a:solidFill>
                  <a:srgbClr val="888888"/>
                </a:solidFill>
              </a:defRPr>
            </a:lvl3pPr>
            <a:lvl4pPr marL="0" indent="0" algn="ctr" defTabSz="456342">
              <a:buSzTx/>
              <a:buFontTx/>
              <a:buNone/>
              <a:defRPr>
                <a:solidFill>
                  <a:srgbClr val="888888"/>
                </a:solidFill>
              </a:defRPr>
            </a:lvl4pPr>
            <a:lvl5pPr marL="0" indent="0" algn="ctr" defTabSz="456342">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12" name="Shape 112"/>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911530059"/>
      </p:ext>
    </p:extLst>
  </p:cSld>
  <p:clrMapOvr>
    <a:masterClrMapping/>
  </p:clrMapOvr>
  <p:transition spd="med"/>
</p:sldLayout>
</file>

<file path=ppt/slideLayouts/slideLayout389.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119" name="Shape 119"/>
          <p:cNvSpPr>
            <a:spLocks noGrp="1"/>
          </p:cNvSpPr>
          <p:nvPr>
            <p:ph type="title"/>
          </p:nvPr>
        </p:nvSpPr>
        <p:spPr>
          <a:prstGeom prst="rect">
            <a:avLst/>
          </a:prstGeom>
        </p:spPr>
        <p:txBody>
          <a:bodyPr lIns="45630" tIns="45630" rIns="45630" bIns="45630"/>
          <a:lstStyle>
            <a:lvl1pPr defTabSz="456342"/>
          </a:lstStyle>
          <a:p>
            <a:r>
              <a:t>Title Text</a:t>
            </a:r>
          </a:p>
        </p:txBody>
      </p:sp>
      <p:sp>
        <p:nvSpPr>
          <p:cNvPr id="120" name="Shape 120"/>
          <p:cNvSpPr>
            <a:spLocks noGrp="1"/>
          </p:cNvSpPr>
          <p:nvPr>
            <p:ph type="body" idx="1"/>
          </p:nvPr>
        </p:nvSpPr>
        <p:spPr>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21" name="Shape 121"/>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233834835"/>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537913"/>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x">
  <p:cSld name="1_Section Header">
    <p:spTree>
      <p:nvGrpSpPr>
        <p:cNvPr id="1" name=""/>
        <p:cNvGrpSpPr/>
        <p:nvPr/>
      </p:nvGrpSpPr>
      <p:grpSpPr>
        <a:xfrm>
          <a:off x="0" y="0"/>
          <a:ext cx="0" cy="0"/>
          <a:chOff x="0" y="0"/>
          <a:chExt cx="0" cy="0"/>
        </a:xfrm>
      </p:grpSpPr>
      <p:sp>
        <p:nvSpPr>
          <p:cNvPr id="128" name="Shape 128"/>
          <p:cNvSpPr>
            <a:spLocks noGrp="1"/>
          </p:cNvSpPr>
          <p:nvPr>
            <p:ph type="title"/>
          </p:nvPr>
        </p:nvSpPr>
        <p:spPr>
          <a:xfrm>
            <a:off x="722312" y="4406900"/>
            <a:ext cx="7772401" cy="1362075"/>
          </a:xfrm>
          <a:prstGeom prst="rect">
            <a:avLst/>
          </a:prstGeom>
        </p:spPr>
        <p:txBody>
          <a:bodyPr lIns="45630" tIns="45630" rIns="45630" bIns="45630" anchor="t"/>
          <a:lstStyle>
            <a:lvl1pPr algn="l" defTabSz="456342">
              <a:defRPr sz="4000" b="1" cap="all"/>
            </a:lvl1pPr>
          </a:lstStyle>
          <a:p>
            <a:r>
              <a:t>Title Text</a:t>
            </a:r>
          </a:p>
        </p:txBody>
      </p:sp>
      <p:sp>
        <p:nvSpPr>
          <p:cNvPr id="129" name="Shape 129"/>
          <p:cNvSpPr>
            <a:spLocks noGrp="1"/>
          </p:cNvSpPr>
          <p:nvPr>
            <p:ph type="body" sz="quarter" idx="1"/>
          </p:nvPr>
        </p:nvSpPr>
        <p:spPr>
          <a:xfrm>
            <a:off x="722312" y="2906714"/>
            <a:ext cx="7772401" cy="1500190"/>
          </a:xfrm>
          <a:prstGeom prst="rect">
            <a:avLst/>
          </a:prstGeom>
        </p:spPr>
        <p:txBody>
          <a:bodyPr lIns="45630" tIns="45630" rIns="45630" bIns="45630" anchor="b"/>
          <a:lstStyle>
            <a:lvl1pPr marL="0" indent="0" defTabSz="456342">
              <a:spcBef>
                <a:spcPts val="400"/>
              </a:spcBef>
              <a:buSzTx/>
              <a:buFontTx/>
              <a:buNone/>
              <a:defRPr sz="2000">
                <a:solidFill>
                  <a:srgbClr val="888888"/>
                </a:solidFill>
              </a:defRPr>
            </a:lvl1pPr>
            <a:lvl2pPr marL="0" indent="0" defTabSz="456342">
              <a:spcBef>
                <a:spcPts val="400"/>
              </a:spcBef>
              <a:buSzTx/>
              <a:buFontTx/>
              <a:buNone/>
              <a:defRPr sz="2000">
                <a:solidFill>
                  <a:srgbClr val="888888"/>
                </a:solidFill>
              </a:defRPr>
            </a:lvl2pPr>
            <a:lvl3pPr marL="0" indent="0" defTabSz="456342">
              <a:spcBef>
                <a:spcPts val="400"/>
              </a:spcBef>
              <a:buSzTx/>
              <a:buFontTx/>
              <a:buNone/>
              <a:defRPr sz="2000">
                <a:solidFill>
                  <a:srgbClr val="888888"/>
                </a:solidFill>
              </a:defRPr>
            </a:lvl3pPr>
            <a:lvl4pPr marL="0" indent="0" defTabSz="456342">
              <a:spcBef>
                <a:spcPts val="400"/>
              </a:spcBef>
              <a:buSzTx/>
              <a:buFontTx/>
              <a:buNone/>
              <a:defRPr sz="2000">
                <a:solidFill>
                  <a:srgbClr val="888888"/>
                </a:solidFill>
              </a:defRPr>
            </a:lvl4pPr>
            <a:lvl5pPr marL="0" indent="0" defTabSz="456342">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0" name="Shape 130"/>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259151945"/>
      </p:ext>
    </p:extLst>
  </p:cSld>
  <p:clrMapOvr>
    <a:masterClrMapping/>
  </p:clrMapOvr>
  <p:transition spd="med"/>
</p:sldLayout>
</file>

<file path=ppt/slideLayouts/slideLayout391.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137" name="Shape 137"/>
          <p:cNvSpPr>
            <a:spLocks noGrp="1"/>
          </p:cNvSpPr>
          <p:nvPr>
            <p:ph type="title"/>
          </p:nvPr>
        </p:nvSpPr>
        <p:spPr>
          <a:prstGeom prst="rect">
            <a:avLst/>
          </a:prstGeom>
        </p:spPr>
        <p:txBody>
          <a:bodyPr lIns="45630" tIns="45630" rIns="45630" bIns="45630"/>
          <a:lstStyle>
            <a:lvl1pPr defTabSz="456342"/>
          </a:lstStyle>
          <a:p>
            <a:r>
              <a:t>Title Text</a:t>
            </a:r>
          </a:p>
        </p:txBody>
      </p:sp>
      <p:sp>
        <p:nvSpPr>
          <p:cNvPr id="138" name="Shape 138"/>
          <p:cNvSpPr>
            <a:spLocks noGrp="1"/>
          </p:cNvSpPr>
          <p:nvPr>
            <p:ph type="body" sz="half" idx="1"/>
          </p:nvPr>
        </p:nvSpPr>
        <p:spPr>
          <a:xfrm>
            <a:off x="457200" y="1600200"/>
            <a:ext cx="4038600" cy="4525963"/>
          </a:xfrm>
          <a:prstGeom prst="rect">
            <a:avLst/>
          </a:prstGeom>
        </p:spPr>
        <p:txBody>
          <a:bodyPr lIns="45630" tIns="45630" rIns="45630" bIns="45630"/>
          <a:lstStyle>
            <a:lvl1pPr marL="342252" indent="-342252" defTabSz="456342">
              <a:spcBef>
                <a:spcPts val="600"/>
              </a:spcBef>
              <a:defRPr sz="2800"/>
            </a:lvl1pPr>
            <a:lvl2pPr marL="789082" indent="-332754" defTabSz="456342">
              <a:spcBef>
                <a:spcPts val="600"/>
              </a:spcBef>
              <a:defRPr sz="2800"/>
            </a:lvl2pPr>
            <a:lvl3pPr marL="1232105" indent="-319439" defTabSz="456342">
              <a:spcBef>
                <a:spcPts val="600"/>
              </a:spcBef>
              <a:defRPr sz="2800"/>
            </a:lvl3pPr>
            <a:lvl4pPr marL="1723956" indent="-354932" defTabSz="456342">
              <a:spcBef>
                <a:spcPts val="600"/>
              </a:spcBef>
              <a:defRPr sz="2800"/>
            </a:lvl4pPr>
            <a:lvl5pPr marL="2180284" indent="-354932" defTabSz="456342">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139" name="Shape 139"/>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892872200"/>
      </p:ext>
    </p:extLst>
  </p:cSld>
  <p:clrMapOvr>
    <a:masterClrMapping/>
  </p:clrMapOvr>
  <p:transition spd="med"/>
</p:sldLayout>
</file>

<file path=ppt/slideLayouts/slideLayout392.xml><?xml version="1.0" encoding="utf-8"?>
<p:sldLayout xmlns:a="http://schemas.openxmlformats.org/drawingml/2006/main" xmlns:r="http://schemas.openxmlformats.org/officeDocument/2006/relationships" xmlns:p="http://schemas.openxmlformats.org/presentationml/2006/main" type="tx">
  <p:cSld name="1_Comparison">
    <p:spTree>
      <p:nvGrpSpPr>
        <p:cNvPr id="1" name=""/>
        <p:cNvGrpSpPr/>
        <p:nvPr/>
      </p:nvGrpSpPr>
      <p:grpSpPr>
        <a:xfrm>
          <a:off x="0" y="0"/>
          <a:ext cx="0" cy="0"/>
          <a:chOff x="0" y="0"/>
          <a:chExt cx="0" cy="0"/>
        </a:xfrm>
      </p:grpSpPr>
      <p:sp>
        <p:nvSpPr>
          <p:cNvPr id="146" name="Shape 146"/>
          <p:cNvSpPr>
            <a:spLocks noGrp="1"/>
          </p:cNvSpPr>
          <p:nvPr>
            <p:ph type="title"/>
          </p:nvPr>
        </p:nvSpPr>
        <p:spPr>
          <a:prstGeom prst="rect">
            <a:avLst/>
          </a:prstGeom>
        </p:spPr>
        <p:txBody>
          <a:bodyPr lIns="45630" tIns="45630" rIns="45630" bIns="45630"/>
          <a:lstStyle>
            <a:lvl1pPr defTabSz="456342"/>
          </a:lstStyle>
          <a:p>
            <a:r>
              <a:t>Title Text</a:t>
            </a:r>
          </a:p>
        </p:txBody>
      </p:sp>
      <p:sp>
        <p:nvSpPr>
          <p:cNvPr id="147" name="Shape 147"/>
          <p:cNvSpPr>
            <a:spLocks noGrp="1"/>
          </p:cNvSpPr>
          <p:nvPr>
            <p:ph type="body" sz="quarter" idx="1"/>
          </p:nvPr>
        </p:nvSpPr>
        <p:spPr>
          <a:xfrm>
            <a:off x="457200" y="1535112"/>
            <a:ext cx="4040188" cy="639763"/>
          </a:xfrm>
          <a:prstGeom prst="rect">
            <a:avLst/>
          </a:prstGeom>
        </p:spPr>
        <p:txBody>
          <a:bodyPr lIns="45630" tIns="45630" rIns="45630" bIns="45630" anchor="b"/>
          <a:lstStyle>
            <a:lvl1pPr marL="0" indent="0" defTabSz="456342">
              <a:spcBef>
                <a:spcPts val="500"/>
              </a:spcBef>
              <a:buSzTx/>
              <a:buFontTx/>
              <a:buNone/>
              <a:defRPr sz="2400" b="1"/>
            </a:lvl1pPr>
            <a:lvl2pPr marL="0" indent="0" defTabSz="456342">
              <a:spcBef>
                <a:spcPts val="500"/>
              </a:spcBef>
              <a:buSzTx/>
              <a:buFontTx/>
              <a:buNone/>
              <a:defRPr sz="2400" b="1"/>
            </a:lvl2pPr>
            <a:lvl3pPr marL="0" indent="0" defTabSz="456342">
              <a:spcBef>
                <a:spcPts val="500"/>
              </a:spcBef>
              <a:buSzTx/>
              <a:buFontTx/>
              <a:buNone/>
              <a:defRPr sz="2400" b="1"/>
            </a:lvl3pPr>
            <a:lvl4pPr marL="0" indent="0" defTabSz="456342">
              <a:spcBef>
                <a:spcPts val="500"/>
              </a:spcBef>
              <a:buSzTx/>
              <a:buFontTx/>
              <a:buNone/>
              <a:defRPr sz="2400" b="1"/>
            </a:lvl4pPr>
            <a:lvl5pPr marL="0" indent="0" defTabSz="456342">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48" name="Shape 148"/>
          <p:cNvSpPr>
            <a:spLocks noGrp="1"/>
          </p:cNvSpPr>
          <p:nvPr>
            <p:ph type="body" sz="quarter" idx="13"/>
          </p:nvPr>
        </p:nvSpPr>
        <p:spPr>
          <a:xfrm>
            <a:off x="4645061" y="1535112"/>
            <a:ext cx="4041778" cy="639765"/>
          </a:xfrm>
          <a:prstGeom prst="rect">
            <a:avLst/>
          </a:prstGeom>
        </p:spPr>
        <p:txBody>
          <a:bodyPr anchor="b"/>
          <a:lstStyle/>
          <a:p>
            <a:endParaRPr/>
          </a:p>
        </p:txBody>
      </p:sp>
      <p:sp>
        <p:nvSpPr>
          <p:cNvPr id="149" name="Shape 149"/>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052558707"/>
      </p:ext>
    </p:extLst>
  </p:cSld>
  <p:clrMapOvr>
    <a:masterClrMapping/>
  </p:clrMapOvr>
  <p:transition spd="med"/>
</p:sldLayout>
</file>

<file path=ppt/slideLayouts/slideLayout393.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156" name="Shape 156"/>
          <p:cNvSpPr>
            <a:spLocks noGrp="1"/>
          </p:cNvSpPr>
          <p:nvPr>
            <p:ph type="title"/>
          </p:nvPr>
        </p:nvSpPr>
        <p:spPr>
          <a:prstGeom prst="rect">
            <a:avLst/>
          </a:prstGeom>
        </p:spPr>
        <p:txBody>
          <a:bodyPr lIns="45630" tIns="45630" rIns="45630" bIns="45630"/>
          <a:lstStyle>
            <a:lvl1pPr defTabSz="456342"/>
          </a:lstStyle>
          <a:p>
            <a:r>
              <a:t>Title Text</a:t>
            </a:r>
          </a:p>
        </p:txBody>
      </p:sp>
      <p:sp>
        <p:nvSpPr>
          <p:cNvPr id="157" name="Shape 157"/>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088636195"/>
      </p:ext>
    </p:extLst>
  </p:cSld>
  <p:clrMapOvr>
    <a:masterClrMapping/>
  </p:clrMapOvr>
  <p:transition spd="med"/>
</p:sldLayout>
</file>

<file path=ppt/slideLayouts/slideLayout394.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64" name="Shape 16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162817600"/>
      </p:ext>
    </p:extLst>
  </p:cSld>
  <p:clrMapOvr>
    <a:masterClrMapping/>
  </p:clrMapOvr>
  <p:transition spd="med"/>
</p:sldLayout>
</file>

<file path=ppt/slideLayouts/slideLayout395.xml><?xml version="1.0" encoding="utf-8"?>
<p:sldLayout xmlns:a="http://schemas.openxmlformats.org/drawingml/2006/main" xmlns:r="http://schemas.openxmlformats.org/officeDocument/2006/relationships" xmlns:p="http://schemas.openxmlformats.org/presentationml/2006/main" type="tx">
  <p:cSld name="1_Content with Caption">
    <p:spTree>
      <p:nvGrpSpPr>
        <p:cNvPr id="1" name=""/>
        <p:cNvGrpSpPr/>
        <p:nvPr/>
      </p:nvGrpSpPr>
      <p:grpSpPr>
        <a:xfrm>
          <a:off x="0" y="0"/>
          <a:ext cx="0" cy="0"/>
          <a:chOff x="0" y="0"/>
          <a:chExt cx="0" cy="0"/>
        </a:xfrm>
      </p:grpSpPr>
      <p:sp>
        <p:nvSpPr>
          <p:cNvPr id="171" name="Shape 171"/>
          <p:cNvSpPr>
            <a:spLocks noGrp="1"/>
          </p:cNvSpPr>
          <p:nvPr>
            <p:ph type="title"/>
          </p:nvPr>
        </p:nvSpPr>
        <p:spPr>
          <a:xfrm>
            <a:off x="457237" y="273050"/>
            <a:ext cx="3008317" cy="1162050"/>
          </a:xfrm>
          <a:prstGeom prst="rect">
            <a:avLst/>
          </a:prstGeom>
        </p:spPr>
        <p:txBody>
          <a:bodyPr lIns="45630" tIns="45630" rIns="45630" bIns="45630" anchor="b"/>
          <a:lstStyle>
            <a:lvl1pPr algn="l" defTabSz="456342">
              <a:defRPr sz="2000" b="1"/>
            </a:lvl1pPr>
          </a:lstStyle>
          <a:p>
            <a:r>
              <a:t>Title Text</a:t>
            </a:r>
          </a:p>
        </p:txBody>
      </p:sp>
      <p:sp>
        <p:nvSpPr>
          <p:cNvPr id="172" name="Shape 172"/>
          <p:cNvSpPr>
            <a:spLocks noGrp="1"/>
          </p:cNvSpPr>
          <p:nvPr>
            <p:ph type="body" idx="1"/>
          </p:nvPr>
        </p:nvSpPr>
        <p:spPr>
          <a:xfrm>
            <a:off x="3575050" y="273088"/>
            <a:ext cx="5111750" cy="5853113"/>
          </a:xfrm>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73" name="Shape 173"/>
          <p:cNvSpPr>
            <a:spLocks noGrp="1"/>
          </p:cNvSpPr>
          <p:nvPr>
            <p:ph type="body" sz="half" idx="13"/>
          </p:nvPr>
        </p:nvSpPr>
        <p:spPr>
          <a:xfrm>
            <a:off x="457237" y="1435101"/>
            <a:ext cx="3008317" cy="4691063"/>
          </a:xfrm>
          <a:prstGeom prst="rect">
            <a:avLst/>
          </a:prstGeom>
        </p:spPr>
        <p:txBody>
          <a:bodyPr/>
          <a:lstStyle/>
          <a:p>
            <a:endParaRPr/>
          </a:p>
        </p:txBody>
      </p:sp>
      <p:sp>
        <p:nvSpPr>
          <p:cNvPr id="174" name="Shape 17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260972052"/>
      </p:ext>
    </p:extLst>
  </p:cSld>
  <p:clrMapOvr>
    <a:masterClrMapping/>
  </p:clrMapOvr>
  <p:transition spd="med"/>
</p:sldLayout>
</file>

<file path=ppt/slideLayouts/slideLayout396.xml><?xml version="1.0" encoding="utf-8"?>
<p:sldLayout xmlns:a="http://schemas.openxmlformats.org/drawingml/2006/main" xmlns:r="http://schemas.openxmlformats.org/officeDocument/2006/relationships" xmlns:p="http://schemas.openxmlformats.org/presentationml/2006/main" type="tx">
  <p:cSld name="1_Picture with Caption">
    <p:spTree>
      <p:nvGrpSpPr>
        <p:cNvPr id="1" name=""/>
        <p:cNvGrpSpPr/>
        <p:nvPr/>
      </p:nvGrpSpPr>
      <p:grpSpPr>
        <a:xfrm>
          <a:off x="0" y="0"/>
          <a:ext cx="0" cy="0"/>
          <a:chOff x="0" y="0"/>
          <a:chExt cx="0" cy="0"/>
        </a:xfrm>
      </p:grpSpPr>
      <p:sp>
        <p:nvSpPr>
          <p:cNvPr id="181" name="Shape 181"/>
          <p:cNvSpPr>
            <a:spLocks noGrp="1"/>
          </p:cNvSpPr>
          <p:nvPr>
            <p:ph type="title"/>
          </p:nvPr>
        </p:nvSpPr>
        <p:spPr>
          <a:xfrm>
            <a:off x="1792288" y="4800600"/>
            <a:ext cx="5486403" cy="566738"/>
          </a:xfrm>
          <a:prstGeom prst="rect">
            <a:avLst/>
          </a:prstGeom>
        </p:spPr>
        <p:txBody>
          <a:bodyPr lIns="45630" tIns="45630" rIns="45630" bIns="45630" anchor="b"/>
          <a:lstStyle>
            <a:lvl1pPr algn="l" defTabSz="456342">
              <a:defRPr sz="2000" b="1"/>
            </a:lvl1pPr>
          </a:lstStyle>
          <a:p>
            <a:r>
              <a:t>Title Text</a:t>
            </a:r>
          </a:p>
        </p:txBody>
      </p:sp>
      <p:sp>
        <p:nvSpPr>
          <p:cNvPr id="182" name="Shape 182"/>
          <p:cNvSpPr>
            <a:spLocks noGrp="1"/>
          </p:cNvSpPr>
          <p:nvPr>
            <p:ph type="pic" sz="half" idx="13"/>
          </p:nvPr>
        </p:nvSpPr>
        <p:spPr>
          <a:xfrm>
            <a:off x="1792288" y="612775"/>
            <a:ext cx="5486403" cy="4114800"/>
          </a:xfrm>
          <a:prstGeom prst="rect">
            <a:avLst/>
          </a:prstGeom>
        </p:spPr>
        <p:txBody>
          <a:bodyPr lIns="91439" tIns="45719" rIns="91439" bIns="45719">
            <a:noAutofit/>
          </a:bodyPr>
          <a:lstStyle/>
          <a:p>
            <a:endParaRPr/>
          </a:p>
        </p:txBody>
      </p:sp>
      <p:sp>
        <p:nvSpPr>
          <p:cNvPr id="183" name="Shape 183"/>
          <p:cNvSpPr>
            <a:spLocks noGrp="1"/>
          </p:cNvSpPr>
          <p:nvPr>
            <p:ph type="body" sz="quarter" idx="1"/>
          </p:nvPr>
        </p:nvSpPr>
        <p:spPr>
          <a:xfrm>
            <a:off x="1792288" y="5367337"/>
            <a:ext cx="5486403" cy="804865"/>
          </a:xfrm>
          <a:prstGeom prst="rect">
            <a:avLst/>
          </a:prstGeom>
        </p:spPr>
        <p:txBody>
          <a:bodyPr lIns="45630" tIns="45630" rIns="45630" bIns="45630"/>
          <a:lstStyle>
            <a:lvl1pPr marL="0" indent="0" defTabSz="456342">
              <a:spcBef>
                <a:spcPts val="300"/>
              </a:spcBef>
              <a:buSzTx/>
              <a:buFontTx/>
              <a:buNone/>
              <a:defRPr sz="1400"/>
            </a:lvl1pPr>
            <a:lvl2pPr marL="0" indent="0" defTabSz="456342">
              <a:spcBef>
                <a:spcPts val="300"/>
              </a:spcBef>
              <a:buSzTx/>
              <a:buFontTx/>
              <a:buNone/>
              <a:defRPr sz="1400"/>
            </a:lvl2pPr>
            <a:lvl3pPr marL="0" indent="0" defTabSz="456342">
              <a:spcBef>
                <a:spcPts val="300"/>
              </a:spcBef>
              <a:buSzTx/>
              <a:buFontTx/>
              <a:buNone/>
              <a:defRPr sz="1400"/>
            </a:lvl3pPr>
            <a:lvl4pPr marL="0" indent="0" defTabSz="456342">
              <a:spcBef>
                <a:spcPts val="300"/>
              </a:spcBef>
              <a:buSzTx/>
              <a:buFontTx/>
              <a:buNone/>
              <a:defRPr sz="1400"/>
            </a:lvl4pPr>
            <a:lvl5pPr marL="0" indent="0" defTabSz="456342">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184" name="Shape 18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043646557"/>
      </p:ext>
    </p:extLst>
  </p:cSld>
  <p:clrMapOvr>
    <a:masterClrMapping/>
  </p:clrMapOvr>
  <p:transition spd="med"/>
</p:sldLayout>
</file>

<file path=ppt/slideLayouts/slideLayout397.xml><?xml version="1.0" encoding="utf-8"?>
<p:sldLayout xmlns:a="http://schemas.openxmlformats.org/drawingml/2006/main" xmlns:r="http://schemas.openxmlformats.org/officeDocument/2006/relationships" xmlns:p="http://schemas.openxmlformats.org/presentationml/2006/main" type="tx">
  <p:cSld name="1_Title and Vertical Text">
    <p:spTree>
      <p:nvGrpSpPr>
        <p:cNvPr id="1" name=""/>
        <p:cNvGrpSpPr/>
        <p:nvPr/>
      </p:nvGrpSpPr>
      <p:grpSpPr>
        <a:xfrm>
          <a:off x="0" y="0"/>
          <a:ext cx="0" cy="0"/>
          <a:chOff x="0" y="0"/>
          <a:chExt cx="0" cy="0"/>
        </a:xfrm>
      </p:grpSpPr>
      <p:sp>
        <p:nvSpPr>
          <p:cNvPr id="191" name="Shape 191"/>
          <p:cNvSpPr>
            <a:spLocks noGrp="1"/>
          </p:cNvSpPr>
          <p:nvPr>
            <p:ph type="title"/>
          </p:nvPr>
        </p:nvSpPr>
        <p:spPr>
          <a:prstGeom prst="rect">
            <a:avLst/>
          </a:prstGeom>
        </p:spPr>
        <p:txBody>
          <a:bodyPr lIns="45630" tIns="45630" rIns="45630" bIns="45630"/>
          <a:lstStyle>
            <a:lvl1pPr defTabSz="456342"/>
          </a:lstStyle>
          <a:p>
            <a:r>
              <a:t>Title Text</a:t>
            </a:r>
          </a:p>
        </p:txBody>
      </p:sp>
      <p:sp>
        <p:nvSpPr>
          <p:cNvPr id="192" name="Shape 192"/>
          <p:cNvSpPr>
            <a:spLocks noGrp="1"/>
          </p:cNvSpPr>
          <p:nvPr>
            <p:ph type="body" idx="1"/>
          </p:nvPr>
        </p:nvSpPr>
        <p:spPr>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93" name="Shape 193"/>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333456369"/>
      </p:ext>
    </p:extLst>
  </p:cSld>
  <p:clrMapOvr>
    <a:masterClrMapping/>
  </p:clrMapOvr>
  <p:transition spd="med"/>
</p:sldLayout>
</file>

<file path=ppt/slideLayouts/slideLayout398.xml><?xml version="1.0" encoding="utf-8"?>
<p:sldLayout xmlns:a="http://schemas.openxmlformats.org/drawingml/2006/main" xmlns:r="http://schemas.openxmlformats.org/officeDocument/2006/relationships" xmlns:p="http://schemas.openxmlformats.org/presentationml/2006/main" type="tx">
  <p:cSld name="1_Vertical Title and Text">
    <p:spTree>
      <p:nvGrpSpPr>
        <p:cNvPr id="1" name=""/>
        <p:cNvGrpSpPr/>
        <p:nvPr/>
      </p:nvGrpSpPr>
      <p:grpSpPr>
        <a:xfrm>
          <a:off x="0" y="0"/>
          <a:ext cx="0" cy="0"/>
          <a:chOff x="0" y="0"/>
          <a:chExt cx="0" cy="0"/>
        </a:xfrm>
      </p:grpSpPr>
      <p:sp>
        <p:nvSpPr>
          <p:cNvPr id="200" name="Shape 200"/>
          <p:cNvSpPr>
            <a:spLocks noGrp="1"/>
          </p:cNvSpPr>
          <p:nvPr>
            <p:ph type="title"/>
          </p:nvPr>
        </p:nvSpPr>
        <p:spPr>
          <a:xfrm>
            <a:off x="6629400" y="274674"/>
            <a:ext cx="2057400" cy="5851529"/>
          </a:xfrm>
          <a:prstGeom prst="rect">
            <a:avLst/>
          </a:prstGeom>
        </p:spPr>
        <p:txBody>
          <a:bodyPr lIns="45630" tIns="45630" rIns="45630" bIns="45630"/>
          <a:lstStyle>
            <a:lvl1pPr defTabSz="456342"/>
          </a:lstStyle>
          <a:p>
            <a:r>
              <a:t>Title Text</a:t>
            </a:r>
          </a:p>
        </p:txBody>
      </p:sp>
      <p:sp>
        <p:nvSpPr>
          <p:cNvPr id="201" name="Shape 201"/>
          <p:cNvSpPr>
            <a:spLocks noGrp="1"/>
          </p:cNvSpPr>
          <p:nvPr>
            <p:ph type="body" idx="1"/>
          </p:nvPr>
        </p:nvSpPr>
        <p:spPr>
          <a:xfrm>
            <a:off x="457200" y="274674"/>
            <a:ext cx="6019800" cy="5851529"/>
          </a:xfrm>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202" name="Shape 202"/>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656837721"/>
      </p:ext>
    </p:extLst>
  </p:cSld>
  <p:clrMapOvr>
    <a:masterClrMapping/>
  </p:clrMapOvr>
  <p:transition spd="med"/>
</p:sldLayout>
</file>

<file path=ppt/slideLayouts/slideLayout3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6356203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1CB783A-419F-5A4F-A9F9-7A24D35147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95323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33466021"/>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847375700"/>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823726889"/>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410540526"/>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453959890"/>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217255747"/>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208732266"/>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716987724"/>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737147236"/>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528866101"/>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3806683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8689672"/>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4287567357"/>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799669100"/>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eaLnBrk="0" hangingPunct="0">
              <a:defRPr/>
            </a:lvl1pPr>
          </a:lstStyle>
          <a:p>
            <a:pPr>
              <a:defRPr/>
            </a:pPr>
            <a:fld id="{354BF021-44D8-0A47-B4FD-0B4CCB4572F8}"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4184035511"/>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pPr>
                <a:defRPr/>
              </a:pPr>
              <a:t>‹#›</a:t>
            </a:fld>
            <a:endParaRPr lang="en-US"/>
          </a:p>
        </p:txBody>
      </p:sp>
    </p:spTree>
    <p:extLst>
      <p:ext uri="{BB962C8B-B14F-4D97-AF65-F5344CB8AC3E}">
        <p14:creationId xmlns:p14="http://schemas.microsoft.com/office/powerpoint/2010/main" val="3785344146"/>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pPr>
                <a:defRPr/>
              </a:pPr>
              <a:t>‹#›</a:t>
            </a:fld>
            <a:endParaRPr lang="en-US"/>
          </a:p>
        </p:txBody>
      </p:sp>
    </p:spTree>
    <p:extLst>
      <p:ext uri="{BB962C8B-B14F-4D97-AF65-F5344CB8AC3E}">
        <p14:creationId xmlns:p14="http://schemas.microsoft.com/office/powerpoint/2010/main" val="2481271954"/>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pPr>
                <a:defRPr/>
              </a:pPr>
              <a:t>‹#›</a:t>
            </a:fld>
            <a:endParaRPr lang="en-US"/>
          </a:p>
        </p:txBody>
      </p:sp>
    </p:spTree>
    <p:extLst>
      <p:ext uri="{BB962C8B-B14F-4D97-AF65-F5344CB8AC3E}">
        <p14:creationId xmlns:p14="http://schemas.microsoft.com/office/powerpoint/2010/main" val="732139914"/>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pPr>
                <a:defRPr/>
              </a:pPr>
              <a:t>‹#›</a:t>
            </a:fld>
            <a:endParaRPr lang="en-US"/>
          </a:p>
        </p:txBody>
      </p:sp>
    </p:spTree>
    <p:extLst>
      <p:ext uri="{BB962C8B-B14F-4D97-AF65-F5344CB8AC3E}">
        <p14:creationId xmlns:p14="http://schemas.microsoft.com/office/powerpoint/2010/main" val="3096249906"/>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pPr>
                <a:defRPr/>
              </a:pPr>
              <a:t>‹#›</a:t>
            </a:fld>
            <a:endParaRPr lang="en-US"/>
          </a:p>
        </p:txBody>
      </p:sp>
    </p:spTree>
    <p:extLst>
      <p:ext uri="{BB962C8B-B14F-4D97-AF65-F5344CB8AC3E}">
        <p14:creationId xmlns:p14="http://schemas.microsoft.com/office/powerpoint/2010/main" val="3995670380"/>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pPr>
                <a:defRPr/>
              </a:pPr>
              <a:t>‹#›</a:t>
            </a:fld>
            <a:endParaRPr lang="en-US"/>
          </a:p>
        </p:txBody>
      </p:sp>
    </p:spTree>
    <p:extLst>
      <p:ext uri="{BB962C8B-B14F-4D97-AF65-F5344CB8AC3E}">
        <p14:creationId xmlns:p14="http://schemas.microsoft.com/office/powerpoint/2010/main" val="2702075507"/>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pPr>
                <a:defRPr/>
              </a:pPr>
              <a:t>‹#›</a:t>
            </a:fld>
            <a:endParaRPr lang="en-US"/>
          </a:p>
        </p:txBody>
      </p:sp>
    </p:spTree>
    <p:extLst>
      <p:ext uri="{BB962C8B-B14F-4D97-AF65-F5344CB8AC3E}">
        <p14:creationId xmlns:p14="http://schemas.microsoft.com/office/powerpoint/2010/main" val="2117503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46778100"/>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pPr>
                <a:defRPr/>
              </a:pPr>
              <a:t>‹#›</a:t>
            </a:fld>
            <a:endParaRPr lang="en-US"/>
          </a:p>
        </p:txBody>
      </p:sp>
    </p:spTree>
    <p:extLst>
      <p:ext uri="{BB962C8B-B14F-4D97-AF65-F5344CB8AC3E}">
        <p14:creationId xmlns:p14="http://schemas.microsoft.com/office/powerpoint/2010/main" val="1227943138"/>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pPr>
                <a:defRPr/>
              </a:pPr>
              <a:t>‹#›</a:t>
            </a:fld>
            <a:endParaRPr lang="en-US"/>
          </a:p>
        </p:txBody>
      </p:sp>
    </p:spTree>
    <p:extLst>
      <p:ext uri="{BB962C8B-B14F-4D97-AF65-F5344CB8AC3E}">
        <p14:creationId xmlns:p14="http://schemas.microsoft.com/office/powerpoint/2010/main" val="3231047212"/>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pPr>
                <a:defRPr/>
              </a:pPr>
              <a:t>‹#›</a:t>
            </a:fld>
            <a:endParaRPr lang="en-US"/>
          </a:p>
        </p:txBody>
      </p:sp>
    </p:spTree>
    <p:extLst>
      <p:ext uri="{BB962C8B-B14F-4D97-AF65-F5344CB8AC3E}">
        <p14:creationId xmlns:p14="http://schemas.microsoft.com/office/powerpoint/2010/main" val="1692216335"/>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pPr>
                <a:defRPr/>
              </a:pPr>
              <a:t>‹#›</a:t>
            </a:fld>
            <a:endParaRPr lang="en-US"/>
          </a:p>
        </p:txBody>
      </p:sp>
    </p:spTree>
    <p:extLst>
      <p:ext uri="{BB962C8B-B14F-4D97-AF65-F5344CB8AC3E}">
        <p14:creationId xmlns:p14="http://schemas.microsoft.com/office/powerpoint/2010/main" val="2418439358"/>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pPr>
                <a:defRPr/>
              </a:pPr>
              <a:t>‹#›</a:t>
            </a:fld>
            <a:endParaRPr lang="en-US"/>
          </a:p>
        </p:txBody>
      </p:sp>
    </p:spTree>
    <p:extLst>
      <p:ext uri="{BB962C8B-B14F-4D97-AF65-F5344CB8AC3E}">
        <p14:creationId xmlns:p14="http://schemas.microsoft.com/office/powerpoint/2010/main" val="3013291424"/>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9E9F5AEF-92C3-2542-AB3C-55F5535DB34B}" type="slidenum">
              <a:rPr lang="en-US"/>
              <a:pPr>
                <a:defRPr/>
              </a:pPr>
              <a:t>‹#›</a:t>
            </a:fld>
            <a:endParaRPr lang="en-US"/>
          </a:p>
        </p:txBody>
      </p:sp>
    </p:spTree>
    <p:extLst>
      <p:ext uri="{BB962C8B-B14F-4D97-AF65-F5344CB8AC3E}">
        <p14:creationId xmlns:p14="http://schemas.microsoft.com/office/powerpoint/2010/main" val="730470235"/>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F509352-FE87-3E4C-9E6A-82BF3D892262}" type="slidenum">
              <a:rPr lang="en-GB" smtClean="0">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553036936"/>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45D5B64-8AB6-AF4D-9B57-688DF44FE850}" type="slidenum">
              <a:rPr lang="en-GB" smtClean="0">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216116496"/>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65382489"/>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03841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1214109"/>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99075986"/>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E744030-95FE-5141-923C-A5972FFE2E66}" type="slidenum">
              <a:rPr lang="en-GB" smtClean="0">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600165717"/>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9383834"/>
      </p:ext>
    </p:extLst>
  </p:cSld>
  <p:clrMapOvr>
    <a:masterClrMapping/>
  </p:clrMapOvr>
  <p:transition>
    <p:fade/>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9621286"/>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79272993"/>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6278128"/>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6763039"/>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23694895"/>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ADB2B57-575D-3E41-8A8A-39C83DECCF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66646332"/>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A9F12CC-697E-8347-B8B6-D409F5D606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673437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39029"/>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4117A6B-501C-6C4D-B845-EE2BE6510D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6309874"/>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0115D85-85BC-1E4D-B1C3-27CF44C5EC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19958741"/>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FE91BE5-9586-E24B-81FB-EFC5CFD1128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21555675"/>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FEB9CB7-33F8-6D4F-978C-B547CFD702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9884910"/>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F57D06C-C610-244C-BB6C-24215860DD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8934344"/>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EE08CE9-5538-904E-9693-4681880599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98015660"/>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F2A2146-684B-6743-832C-2343E01073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2417295"/>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1CBD922-6BB6-4645-B327-967562172CE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9438731"/>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2FEFA83-BB16-044C-9324-9C9AB3B764A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96526639"/>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4195" name="Rectangle 3"/>
          <p:cNvSpPr>
            <a:spLocks noGrp="1" noChangeArrowheads="1"/>
          </p:cNvSpPr>
          <p:nvPr>
            <p:ph type="ctrTitle"/>
          </p:nvPr>
        </p:nvSpPr>
        <p:spPr>
          <a:xfrm>
            <a:off x="685800" y="1676400"/>
            <a:ext cx="7772400" cy="1143000"/>
          </a:xfrm>
        </p:spPr>
        <p:txBody>
          <a:bodyPr/>
          <a:lstStyle>
            <a:lvl1pPr>
              <a:defRPr/>
            </a:lvl1pPr>
          </a:lstStyle>
          <a:p>
            <a:pPr lvl="0"/>
            <a:r>
              <a:rPr lang="en-US" noProof="0"/>
              <a:t>Click to edit Master title style</a:t>
            </a:r>
          </a:p>
        </p:txBody>
      </p:sp>
      <p:sp>
        <p:nvSpPr>
          <p:cNvPr id="904196" name="Rectangle 4"/>
          <p:cNvSpPr>
            <a:spLocks noGrp="1" noChangeArrowheads="1"/>
          </p:cNvSpPr>
          <p:nvPr>
            <p:ph type="subTitle" idx="1"/>
          </p:nvPr>
        </p:nvSpPr>
        <p:spPr>
          <a:xfrm>
            <a:off x="1371600" y="3352800"/>
            <a:ext cx="6400800" cy="1752600"/>
          </a:xfrm>
        </p:spPr>
        <p:txBody>
          <a:bodyPr/>
          <a:lstStyle>
            <a:lvl1pPr marL="0" indent="0" algn="ctr">
              <a:buFontTx/>
              <a:buNone/>
              <a:defRPr b="1"/>
            </a:lvl1pPr>
          </a:lstStyle>
          <a:p>
            <a:pPr lvl="0"/>
            <a:r>
              <a:rPr lang="en-US" noProof="0"/>
              <a:t>Click to edit Master subtitle style</a:t>
            </a:r>
          </a:p>
        </p:txBody>
      </p:sp>
      <p:sp>
        <p:nvSpPr>
          <p:cNvPr id="5" name="Rectangle 5"/>
          <p:cNvSpPr>
            <a:spLocks noGrp="1" noChangeArrowheads="1"/>
          </p:cNvSpPr>
          <p:nvPr>
            <p:ph type="dt" sz="half" idx="10"/>
          </p:nvPr>
        </p:nvSpPr>
        <p:spPr/>
        <p:txBody>
          <a:bodyPr/>
          <a:lstStyle>
            <a:lvl1pPr>
              <a:defRPr>
                <a:ea typeface="MS PGothic" charset="0"/>
                <a:cs typeface="MS PGothic" charset="0"/>
              </a:defRPr>
            </a:lvl1pPr>
          </a:lstStyle>
          <a:p>
            <a:pPr>
              <a:defRPr/>
            </a:pPr>
            <a:endParaRPr lang="en-US"/>
          </a:p>
        </p:txBody>
      </p:sp>
      <p:sp>
        <p:nvSpPr>
          <p:cNvPr id="6" name="Rectangle 6"/>
          <p:cNvSpPr>
            <a:spLocks noGrp="1" noChangeArrowheads="1"/>
          </p:cNvSpPr>
          <p:nvPr>
            <p:ph type="ftr" sz="quarter" idx="11"/>
          </p:nvPr>
        </p:nvSpPr>
        <p:spPr/>
        <p:txBody>
          <a:bodyPr/>
          <a:lstStyle>
            <a:lvl1pPr>
              <a:defRPr>
                <a:ea typeface="MS PGothic" charset="0"/>
                <a:cs typeface="MS PGothic" charset="0"/>
              </a:defRPr>
            </a:lvl1pPr>
          </a:lstStyle>
          <a:p>
            <a:pPr>
              <a:defRPr/>
            </a:pPr>
            <a:endParaRPr lang="en-US"/>
          </a:p>
        </p:txBody>
      </p:sp>
      <p:sp>
        <p:nvSpPr>
          <p:cNvPr id="7" name="Rectangle 7"/>
          <p:cNvSpPr>
            <a:spLocks noGrp="1" noChangeArrowheads="1"/>
          </p:cNvSpPr>
          <p:nvPr>
            <p:ph type="sldNum" sz="quarter" idx="12"/>
          </p:nvPr>
        </p:nvSpPr>
        <p:spPr/>
        <p:txBody>
          <a:bodyPr/>
          <a:lstStyle>
            <a:lvl1pPr>
              <a:defRPr>
                <a:ea typeface="MS PGothic" charset="0"/>
                <a:cs typeface="MS PGothic" charset="0"/>
              </a:defRPr>
            </a:lvl1pPr>
          </a:lstStyle>
          <a:p>
            <a:pPr>
              <a:defRPr/>
            </a:pPr>
            <a:fld id="{9CF9247E-AC51-7B49-8391-CD5623398307}" type="slidenum">
              <a:rPr lang="en-US"/>
              <a:pPr>
                <a:defRPr/>
              </a:pPr>
              <a:t>‹#›</a:t>
            </a:fld>
            <a:endParaRPr lang="en-US"/>
          </a:p>
        </p:txBody>
      </p:sp>
    </p:spTree>
    <p:extLst>
      <p:ext uri="{BB962C8B-B14F-4D97-AF65-F5344CB8AC3E}">
        <p14:creationId xmlns:p14="http://schemas.microsoft.com/office/powerpoint/2010/main" val="2248861022"/>
      </p:ext>
    </p:extLst>
  </p:cSld>
  <p:clrMapOvr>
    <a:masterClrMapping/>
  </p:clrMapOvr>
  <p:transition>
    <p:rand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6799967"/>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a:defRPr>
                <a:ea typeface="MS PGothic" charset="0"/>
                <a:cs typeface="MS PGothic" charset="0"/>
              </a:defRPr>
            </a:lvl1pPr>
          </a:lstStyle>
          <a:p>
            <a:pPr>
              <a:defRPr/>
            </a:pPr>
            <a:endParaRPr lang="en-US"/>
          </a:p>
        </p:txBody>
      </p:sp>
      <p:sp>
        <p:nvSpPr>
          <p:cNvPr id="5" name="Rectangle 6"/>
          <p:cNvSpPr>
            <a:spLocks noGrp="1" noChangeArrowheads="1"/>
          </p:cNvSpPr>
          <p:nvPr>
            <p:ph type="ftr" sz="quarter" idx="11"/>
          </p:nvPr>
        </p:nvSpPr>
        <p:spPr/>
        <p:txBody>
          <a:bodyPr/>
          <a:lstStyle>
            <a:lvl1pPr>
              <a:defRPr>
                <a:ea typeface="MS PGothic" charset="0"/>
                <a:cs typeface="MS PGothic" charset="0"/>
              </a:defRPr>
            </a:lvl1pPr>
          </a:lstStyle>
          <a:p>
            <a:pPr>
              <a:defRPr/>
            </a:pPr>
            <a:endParaRPr lang="en-US"/>
          </a:p>
        </p:txBody>
      </p:sp>
      <p:sp>
        <p:nvSpPr>
          <p:cNvPr id="6" name="Rectangle 7"/>
          <p:cNvSpPr>
            <a:spLocks noGrp="1" noChangeArrowheads="1"/>
          </p:cNvSpPr>
          <p:nvPr>
            <p:ph type="sldNum" sz="quarter" idx="12"/>
          </p:nvPr>
        </p:nvSpPr>
        <p:spPr/>
        <p:txBody>
          <a:bodyPr/>
          <a:lstStyle>
            <a:lvl1pPr>
              <a:defRPr>
                <a:ea typeface="MS PGothic" charset="0"/>
                <a:cs typeface="MS PGothic" charset="0"/>
              </a:defRPr>
            </a:lvl1pPr>
          </a:lstStyle>
          <a:p>
            <a:pPr>
              <a:defRPr/>
            </a:pPr>
            <a:fld id="{3BFBDEA3-BAC3-C740-9CA0-FDABCC0519A1}" type="slidenum">
              <a:rPr lang="en-US"/>
              <a:pPr>
                <a:defRPr/>
              </a:pPr>
              <a:t>‹#›</a:t>
            </a:fld>
            <a:endParaRPr lang="en-US"/>
          </a:p>
        </p:txBody>
      </p:sp>
    </p:spTree>
    <p:extLst>
      <p:ext uri="{BB962C8B-B14F-4D97-AF65-F5344CB8AC3E}">
        <p14:creationId xmlns:p14="http://schemas.microsoft.com/office/powerpoint/2010/main" val="1749703345"/>
      </p:ext>
    </p:extLst>
  </p:cSld>
  <p:clrMapOvr>
    <a:masterClrMapping/>
  </p:clrMapOvr>
  <p:transition>
    <p:random/>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p:txBody>
          <a:bodyPr/>
          <a:lstStyle>
            <a:lvl1pPr>
              <a:defRPr>
                <a:ea typeface="MS PGothic" charset="0"/>
                <a:cs typeface="MS PGothic" charset="0"/>
              </a:defRPr>
            </a:lvl1pPr>
          </a:lstStyle>
          <a:p>
            <a:pPr>
              <a:defRPr/>
            </a:pPr>
            <a:endParaRPr lang="en-US"/>
          </a:p>
        </p:txBody>
      </p:sp>
      <p:sp>
        <p:nvSpPr>
          <p:cNvPr id="5" name="Rectangle 6"/>
          <p:cNvSpPr>
            <a:spLocks noGrp="1" noChangeArrowheads="1"/>
          </p:cNvSpPr>
          <p:nvPr>
            <p:ph type="ftr" sz="quarter" idx="11"/>
          </p:nvPr>
        </p:nvSpPr>
        <p:spPr/>
        <p:txBody>
          <a:bodyPr/>
          <a:lstStyle>
            <a:lvl1pPr>
              <a:defRPr>
                <a:ea typeface="MS PGothic" charset="0"/>
                <a:cs typeface="MS PGothic" charset="0"/>
              </a:defRPr>
            </a:lvl1pPr>
          </a:lstStyle>
          <a:p>
            <a:pPr>
              <a:defRPr/>
            </a:pPr>
            <a:endParaRPr lang="en-US"/>
          </a:p>
        </p:txBody>
      </p:sp>
      <p:sp>
        <p:nvSpPr>
          <p:cNvPr id="6" name="Rectangle 7"/>
          <p:cNvSpPr>
            <a:spLocks noGrp="1" noChangeArrowheads="1"/>
          </p:cNvSpPr>
          <p:nvPr>
            <p:ph type="sldNum" sz="quarter" idx="12"/>
          </p:nvPr>
        </p:nvSpPr>
        <p:spPr/>
        <p:txBody>
          <a:bodyPr/>
          <a:lstStyle>
            <a:lvl1pPr>
              <a:defRPr>
                <a:ea typeface="MS PGothic" charset="0"/>
                <a:cs typeface="MS PGothic" charset="0"/>
              </a:defRPr>
            </a:lvl1pPr>
          </a:lstStyle>
          <a:p>
            <a:pPr>
              <a:defRPr/>
            </a:pPr>
            <a:fld id="{8E9D1E4F-7548-4840-80D7-1F1A89A2A230}" type="slidenum">
              <a:rPr lang="en-US"/>
              <a:pPr>
                <a:defRPr/>
              </a:pPr>
              <a:t>‹#›</a:t>
            </a:fld>
            <a:endParaRPr lang="en-US"/>
          </a:p>
        </p:txBody>
      </p:sp>
    </p:spTree>
    <p:extLst>
      <p:ext uri="{BB962C8B-B14F-4D97-AF65-F5344CB8AC3E}">
        <p14:creationId xmlns:p14="http://schemas.microsoft.com/office/powerpoint/2010/main" val="671387595"/>
      </p:ext>
    </p:extLst>
  </p:cSld>
  <p:clrMapOvr>
    <a:masterClrMapping/>
  </p:clrMapOvr>
  <p:transition>
    <p:random/>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p:txBody>
          <a:bodyPr/>
          <a:lstStyle>
            <a:lvl1pPr>
              <a:defRPr>
                <a:ea typeface="MS PGothic" charset="0"/>
                <a:cs typeface="MS PGothic" charset="0"/>
              </a:defRPr>
            </a:lvl1pPr>
          </a:lstStyle>
          <a:p>
            <a:pPr>
              <a:defRPr/>
            </a:pPr>
            <a:endParaRPr lang="en-US"/>
          </a:p>
        </p:txBody>
      </p:sp>
      <p:sp>
        <p:nvSpPr>
          <p:cNvPr id="6" name="Rectangle 6"/>
          <p:cNvSpPr>
            <a:spLocks noGrp="1" noChangeArrowheads="1"/>
          </p:cNvSpPr>
          <p:nvPr>
            <p:ph type="ftr" sz="quarter" idx="11"/>
          </p:nvPr>
        </p:nvSpPr>
        <p:spPr/>
        <p:txBody>
          <a:bodyPr/>
          <a:lstStyle>
            <a:lvl1pPr>
              <a:defRPr>
                <a:ea typeface="MS PGothic" charset="0"/>
                <a:cs typeface="MS PGothic" charset="0"/>
              </a:defRPr>
            </a:lvl1pPr>
          </a:lstStyle>
          <a:p>
            <a:pPr>
              <a:defRPr/>
            </a:pPr>
            <a:endParaRPr lang="en-US"/>
          </a:p>
        </p:txBody>
      </p:sp>
      <p:sp>
        <p:nvSpPr>
          <p:cNvPr id="7" name="Rectangle 7"/>
          <p:cNvSpPr>
            <a:spLocks noGrp="1" noChangeArrowheads="1"/>
          </p:cNvSpPr>
          <p:nvPr>
            <p:ph type="sldNum" sz="quarter" idx="12"/>
          </p:nvPr>
        </p:nvSpPr>
        <p:spPr/>
        <p:txBody>
          <a:bodyPr/>
          <a:lstStyle>
            <a:lvl1pPr>
              <a:defRPr>
                <a:ea typeface="MS PGothic" charset="0"/>
                <a:cs typeface="MS PGothic" charset="0"/>
              </a:defRPr>
            </a:lvl1pPr>
          </a:lstStyle>
          <a:p>
            <a:pPr>
              <a:defRPr/>
            </a:pPr>
            <a:fld id="{0E5330EA-990B-8E4F-9360-6CB4BCF00351}" type="slidenum">
              <a:rPr lang="en-US"/>
              <a:pPr>
                <a:defRPr/>
              </a:pPr>
              <a:t>‹#›</a:t>
            </a:fld>
            <a:endParaRPr lang="en-US"/>
          </a:p>
        </p:txBody>
      </p:sp>
    </p:spTree>
    <p:extLst>
      <p:ext uri="{BB962C8B-B14F-4D97-AF65-F5344CB8AC3E}">
        <p14:creationId xmlns:p14="http://schemas.microsoft.com/office/powerpoint/2010/main" val="750753491"/>
      </p:ext>
    </p:extLst>
  </p:cSld>
  <p:clrMapOvr>
    <a:masterClrMapping/>
  </p:clrMapOvr>
  <p:transition>
    <p:random/>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p:txBody>
          <a:bodyPr/>
          <a:lstStyle>
            <a:lvl1pPr>
              <a:defRPr>
                <a:ea typeface="MS PGothic" charset="0"/>
                <a:cs typeface="MS PGothic" charset="0"/>
              </a:defRPr>
            </a:lvl1pPr>
          </a:lstStyle>
          <a:p>
            <a:pPr>
              <a:defRPr/>
            </a:pPr>
            <a:endParaRPr lang="en-US"/>
          </a:p>
        </p:txBody>
      </p:sp>
      <p:sp>
        <p:nvSpPr>
          <p:cNvPr id="8" name="Rectangle 6"/>
          <p:cNvSpPr>
            <a:spLocks noGrp="1" noChangeArrowheads="1"/>
          </p:cNvSpPr>
          <p:nvPr>
            <p:ph type="ftr" sz="quarter" idx="11"/>
          </p:nvPr>
        </p:nvSpPr>
        <p:spPr/>
        <p:txBody>
          <a:bodyPr/>
          <a:lstStyle>
            <a:lvl1pPr>
              <a:defRPr>
                <a:ea typeface="MS PGothic" charset="0"/>
                <a:cs typeface="MS PGothic" charset="0"/>
              </a:defRPr>
            </a:lvl1pPr>
          </a:lstStyle>
          <a:p>
            <a:pPr>
              <a:defRPr/>
            </a:pPr>
            <a:endParaRPr lang="en-US"/>
          </a:p>
        </p:txBody>
      </p:sp>
      <p:sp>
        <p:nvSpPr>
          <p:cNvPr id="9" name="Rectangle 7"/>
          <p:cNvSpPr>
            <a:spLocks noGrp="1" noChangeArrowheads="1"/>
          </p:cNvSpPr>
          <p:nvPr>
            <p:ph type="sldNum" sz="quarter" idx="12"/>
          </p:nvPr>
        </p:nvSpPr>
        <p:spPr/>
        <p:txBody>
          <a:bodyPr/>
          <a:lstStyle>
            <a:lvl1pPr>
              <a:defRPr>
                <a:ea typeface="MS PGothic" charset="0"/>
                <a:cs typeface="MS PGothic" charset="0"/>
              </a:defRPr>
            </a:lvl1pPr>
          </a:lstStyle>
          <a:p>
            <a:pPr>
              <a:defRPr/>
            </a:pPr>
            <a:fld id="{4D7D815A-BB77-8249-82BE-AB3D7FAA5118}" type="slidenum">
              <a:rPr lang="en-US"/>
              <a:pPr>
                <a:defRPr/>
              </a:pPr>
              <a:t>‹#›</a:t>
            </a:fld>
            <a:endParaRPr lang="en-US"/>
          </a:p>
        </p:txBody>
      </p:sp>
    </p:spTree>
    <p:extLst>
      <p:ext uri="{BB962C8B-B14F-4D97-AF65-F5344CB8AC3E}">
        <p14:creationId xmlns:p14="http://schemas.microsoft.com/office/powerpoint/2010/main" val="1662091520"/>
      </p:ext>
    </p:extLst>
  </p:cSld>
  <p:clrMapOvr>
    <a:masterClrMapping/>
  </p:clrMapOvr>
  <p:transition>
    <p:random/>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p:txBody>
          <a:bodyPr/>
          <a:lstStyle>
            <a:lvl1pPr>
              <a:defRPr>
                <a:ea typeface="MS PGothic" charset="0"/>
                <a:cs typeface="MS PGothic" charset="0"/>
              </a:defRPr>
            </a:lvl1pPr>
          </a:lstStyle>
          <a:p>
            <a:pPr>
              <a:defRPr/>
            </a:pPr>
            <a:endParaRPr lang="en-US"/>
          </a:p>
        </p:txBody>
      </p:sp>
      <p:sp>
        <p:nvSpPr>
          <p:cNvPr id="4" name="Rectangle 6"/>
          <p:cNvSpPr>
            <a:spLocks noGrp="1" noChangeArrowheads="1"/>
          </p:cNvSpPr>
          <p:nvPr>
            <p:ph type="ftr" sz="quarter" idx="11"/>
          </p:nvPr>
        </p:nvSpPr>
        <p:spPr/>
        <p:txBody>
          <a:bodyPr/>
          <a:lstStyle>
            <a:lvl1pPr>
              <a:defRPr>
                <a:ea typeface="MS PGothic" charset="0"/>
                <a:cs typeface="MS PGothic" charset="0"/>
              </a:defRPr>
            </a:lvl1pPr>
          </a:lstStyle>
          <a:p>
            <a:pPr>
              <a:defRPr/>
            </a:pPr>
            <a:endParaRPr lang="en-US"/>
          </a:p>
        </p:txBody>
      </p:sp>
      <p:sp>
        <p:nvSpPr>
          <p:cNvPr id="5" name="Rectangle 7"/>
          <p:cNvSpPr>
            <a:spLocks noGrp="1" noChangeArrowheads="1"/>
          </p:cNvSpPr>
          <p:nvPr>
            <p:ph type="sldNum" sz="quarter" idx="12"/>
          </p:nvPr>
        </p:nvSpPr>
        <p:spPr/>
        <p:txBody>
          <a:bodyPr/>
          <a:lstStyle>
            <a:lvl1pPr>
              <a:defRPr>
                <a:ea typeface="MS PGothic" charset="0"/>
                <a:cs typeface="MS PGothic" charset="0"/>
              </a:defRPr>
            </a:lvl1pPr>
          </a:lstStyle>
          <a:p>
            <a:pPr>
              <a:defRPr/>
            </a:pPr>
            <a:fld id="{8D33AB34-EAAA-4E41-B676-596AC30337CF}" type="slidenum">
              <a:rPr lang="en-US"/>
              <a:pPr>
                <a:defRPr/>
              </a:pPr>
              <a:t>‹#›</a:t>
            </a:fld>
            <a:endParaRPr lang="en-US"/>
          </a:p>
        </p:txBody>
      </p:sp>
    </p:spTree>
    <p:extLst>
      <p:ext uri="{BB962C8B-B14F-4D97-AF65-F5344CB8AC3E}">
        <p14:creationId xmlns:p14="http://schemas.microsoft.com/office/powerpoint/2010/main" val="2299864851"/>
      </p:ext>
    </p:extLst>
  </p:cSld>
  <p:clrMapOvr>
    <a:masterClrMapping/>
  </p:clrMapOvr>
  <p:transition>
    <p:random/>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p:txBody>
          <a:bodyPr/>
          <a:lstStyle>
            <a:lvl1pPr>
              <a:defRPr>
                <a:ea typeface="MS PGothic" charset="0"/>
                <a:cs typeface="MS PGothic" charset="0"/>
              </a:defRPr>
            </a:lvl1pPr>
          </a:lstStyle>
          <a:p>
            <a:pPr>
              <a:defRPr/>
            </a:pPr>
            <a:endParaRPr lang="en-US"/>
          </a:p>
        </p:txBody>
      </p:sp>
      <p:sp>
        <p:nvSpPr>
          <p:cNvPr id="3" name="Rectangle 6"/>
          <p:cNvSpPr>
            <a:spLocks noGrp="1" noChangeArrowheads="1"/>
          </p:cNvSpPr>
          <p:nvPr>
            <p:ph type="ftr" sz="quarter" idx="11"/>
          </p:nvPr>
        </p:nvSpPr>
        <p:spPr/>
        <p:txBody>
          <a:bodyPr/>
          <a:lstStyle>
            <a:lvl1pPr>
              <a:defRPr>
                <a:ea typeface="MS PGothic" charset="0"/>
                <a:cs typeface="MS PGothic" charset="0"/>
              </a:defRPr>
            </a:lvl1pPr>
          </a:lstStyle>
          <a:p>
            <a:pPr>
              <a:defRPr/>
            </a:pPr>
            <a:endParaRPr lang="en-US"/>
          </a:p>
        </p:txBody>
      </p:sp>
      <p:sp>
        <p:nvSpPr>
          <p:cNvPr id="4" name="Rectangle 7"/>
          <p:cNvSpPr>
            <a:spLocks noGrp="1" noChangeArrowheads="1"/>
          </p:cNvSpPr>
          <p:nvPr>
            <p:ph type="sldNum" sz="quarter" idx="12"/>
          </p:nvPr>
        </p:nvSpPr>
        <p:spPr/>
        <p:txBody>
          <a:bodyPr/>
          <a:lstStyle>
            <a:lvl1pPr>
              <a:defRPr>
                <a:ea typeface="MS PGothic" charset="0"/>
                <a:cs typeface="MS PGothic" charset="0"/>
              </a:defRPr>
            </a:lvl1pPr>
          </a:lstStyle>
          <a:p>
            <a:pPr>
              <a:defRPr/>
            </a:pPr>
            <a:fld id="{7FC282A3-B3C4-ED4C-906B-6F8DF1B60B87}" type="slidenum">
              <a:rPr lang="en-US"/>
              <a:pPr>
                <a:defRPr/>
              </a:pPr>
              <a:t>‹#›</a:t>
            </a:fld>
            <a:endParaRPr lang="en-US"/>
          </a:p>
        </p:txBody>
      </p:sp>
    </p:spTree>
    <p:extLst>
      <p:ext uri="{BB962C8B-B14F-4D97-AF65-F5344CB8AC3E}">
        <p14:creationId xmlns:p14="http://schemas.microsoft.com/office/powerpoint/2010/main" val="3974047252"/>
      </p:ext>
    </p:extLst>
  </p:cSld>
  <p:clrMapOvr>
    <a:masterClrMapping/>
  </p:clrMapOvr>
  <p:transition>
    <p:random/>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p:txBody>
          <a:bodyPr/>
          <a:lstStyle>
            <a:lvl1pPr>
              <a:defRPr>
                <a:ea typeface="MS PGothic" charset="0"/>
                <a:cs typeface="MS PGothic" charset="0"/>
              </a:defRPr>
            </a:lvl1pPr>
          </a:lstStyle>
          <a:p>
            <a:pPr>
              <a:defRPr/>
            </a:pPr>
            <a:endParaRPr lang="en-US"/>
          </a:p>
        </p:txBody>
      </p:sp>
      <p:sp>
        <p:nvSpPr>
          <p:cNvPr id="6" name="Rectangle 6"/>
          <p:cNvSpPr>
            <a:spLocks noGrp="1" noChangeArrowheads="1"/>
          </p:cNvSpPr>
          <p:nvPr>
            <p:ph type="ftr" sz="quarter" idx="11"/>
          </p:nvPr>
        </p:nvSpPr>
        <p:spPr/>
        <p:txBody>
          <a:bodyPr/>
          <a:lstStyle>
            <a:lvl1pPr>
              <a:defRPr>
                <a:ea typeface="MS PGothic" charset="0"/>
                <a:cs typeface="MS PGothic" charset="0"/>
              </a:defRPr>
            </a:lvl1pPr>
          </a:lstStyle>
          <a:p>
            <a:pPr>
              <a:defRPr/>
            </a:pPr>
            <a:endParaRPr lang="en-US"/>
          </a:p>
        </p:txBody>
      </p:sp>
      <p:sp>
        <p:nvSpPr>
          <p:cNvPr id="7" name="Rectangle 7"/>
          <p:cNvSpPr>
            <a:spLocks noGrp="1" noChangeArrowheads="1"/>
          </p:cNvSpPr>
          <p:nvPr>
            <p:ph type="sldNum" sz="quarter" idx="12"/>
          </p:nvPr>
        </p:nvSpPr>
        <p:spPr/>
        <p:txBody>
          <a:bodyPr/>
          <a:lstStyle>
            <a:lvl1pPr>
              <a:defRPr>
                <a:ea typeface="MS PGothic" charset="0"/>
                <a:cs typeface="MS PGothic" charset="0"/>
              </a:defRPr>
            </a:lvl1pPr>
          </a:lstStyle>
          <a:p>
            <a:pPr>
              <a:defRPr/>
            </a:pPr>
            <a:fld id="{B59BBDD7-8BAD-9D4B-B04F-EFA878E7B215}" type="slidenum">
              <a:rPr lang="en-US"/>
              <a:pPr>
                <a:defRPr/>
              </a:pPr>
              <a:t>‹#›</a:t>
            </a:fld>
            <a:endParaRPr lang="en-US"/>
          </a:p>
        </p:txBody>
      </p:sp>
    </p:spTree>
    <p:extLst>
      <p:ext uri="{BB962C8B-B14F-4D97-AF65-F5344CB8AC3E}">
        <p14:creationId xmlns:p14="http://schemas.microsoft.com/office/powerpoint/2010/main" val="4267540905"/>
      </p:ext>
    </p:extLst>
  </p:cSld>
  <p:clrMapOvr>
    <a:masterClrMapping/>
  </p:clrMapOvr>
  <p:transition>
    <p:random/>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p:txBody>
          <a:bodyPr/>
          <a:lstStyle>
            <a:lvl1pPr>
              <a:defRPr>
                <a:ea typeface="MS PGothic" charset="0"/>
                <a:cs typeface="MS PGothic" charset="0"/>
              </a:defRPr>
            </a:lvl1pPr>
          </a:lstStyle>
          <a:p>
            <a:pPr>
              <a:defRPr/>
            </a:pPr>
            <a:endParaRPr lang="en-US"/>
          </a:p>
        </p:txBody>
      </p:sp>
      <p:sp>
        <p:nvSpPr>
          <p:cNvPr id="6" name="Rectangle 6"/>
          <p:cNvSpPr>
            <a:spLocks noGrp="1" noChangeArrowheads="1"/>
          </p:cNvSpPr>
          <p:nvPr>
            <p:ph type="ftr" sz="quarter" idx="11"/>
          </p:nvPr>
        </p:nvSpPr>
        <p:spPr/>
        <p:txBody>
          <a:bodyPr/>
          <a:lstStyle>
            <a:lvl1pPr>
              <a:defRPr>
                <a:ea typeface="MS PGothic" charset="0"/>
                <a:cs typeface="MS PGothic" charset="0"/>
              </a:defRPr>
            </a:lvl1pPr>
          </a:lstStyle>
          <a:p>
            <a:pPr>
              <a:defRPr/>
            </a:pPr>
            <a:endParaRPr lang="en-US"/>
          </a:p>
        </p:txBody>
      </p:sp>
      <p:sp>
        <p:nvSpPr>
          <p:cNvPr id="7" name="Rectangle 7"/>
          <p:cNvSpPr>
            <a:spLocks noGrp="1" noChangeArrowheads="1"/>
          </p:cNvSpPr>
          <p:nvPr>
            <p:ph type="sldNum" sz="quarter" idx="12"/>
          </p:nvPr>
        </p:nvSpPr>
        <p:spPr/>
        <p:txBody>
          <a:bodyPr/>
          <a:lstStyle>
            <a:lvl1pPr>
              <a:defRPr>
                <a:ea typeface="MS PGothic" charset="0"/>
                <a:cs typeface="MS PGothic" charset="0"/>
              </a:defRPr>
            </a:lvl1pPr>
          </a:lstStyle>
          <a:p>
            <a:pPr>
              <a:defRPr/>
            </a:pPr>
            <a:fld id="{20166481-D221-2C4B-949F-523A74977CAC}" type="slidenum">
              <a:rPr lang="en-US"/>
              <a:pPr>
                <a:defRPr/>
              </a:pPr>
              <a:t>‹#›</a:t>
            </a:fld>
            <a:endParaRPr lang="en-US"/>
          </a:p>
        </p:txBody>
      </p:sp>
    </p:spTree>
    <p:extLst>
      <p:ext uri="{BB962C8B-B14F-4D97-AF65-F5344CB8AC3E}">
        <p14:creationId xmlns:p14="http://schemas.microsoft.com/office/powerpoint/2010/main" val="3910827563"/>
      </p:ext>
    </p:extLst>
  </p:cSld>
  <p:clrMapOvr>
    <a:masterClrMapping/>
  </p:clrMapOvr>
  <p:transition>
    <p:random/>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a:defRPr>
                <a:ea typeface="MS PGothic" charset="0"/>
                <a:cs typeface="MS PGothic" charset="0"/>
              </a:defRPr>
            </a:lvl1pPr>
          </a:lstStyle>
          <a:p>
            <a:pPr>
              <a:defRPr/>
            </a:pPr>
            <a:endParaRPr lang="en-US"/>
          </a:p>
        </p:txBody>
      </p:sp>
      <p:sp>
        <p:nvSpPr>
          <p:cNvPr id="5" name="Rectangle 6"/>
          <p:cNvSpPr>
            <a:spLocks noGrp="1" noChangeArrowheads="1"/>
          </p:cNvSpPr>
          <p:nvPr>
            <p:ph type="ftr" sz="quarter" idx="11"/>
          </p:nvPr>
        </p:nvSpPr>
        <p:spPr/>
        <p:txBody>
          <a:bodyPr/>
          <a:lstStyle>
            <a:lvl1pPr>
              <a:defRPr>
                <a:ea typeface="MS PGothic" charset="0"/>
                <a:cs typeface="MS PGothic" charset="0"/>
              </a:defRPr>
            </a:lvl1pPr>
          </a:lstStyle>
          <a:p>
            <a:pPr>
              <a:defRPr/>
            </a:pPr>
            <a:endParaRPr lang="en-US"/>
          </a:p>
        </p:txBody>
      </p:sp>
      <p:sp>
        <p:nvSpPr>
          <p:cNvPr id="6" name="Rectangle 7"/>
          <p:cNvSpPr>
            <a:spLocks noGrp="1" noChangeArrowheads="1"/>
          </p:cNvSpPr>
          <p:nvPr>
            <p:ph type="sldNum" sz="quarter" idx="12"/>
          </p:nvPr>
        </p:nvSpPr>
        <p:spPr/>
        <p:txBody>
          <a:bodyPr/>
          <a:lstStyle>
            <a:lvl1pPr>
              <a:defRPr>
                <a:ea typeface="MS PGothic" charset="0"/>
                <a:cs typeface="MS PGothic" charset="0"/>
              </a:defRPr>
            </a:lvl1pPr>
          </a:lstStyle>
          <a:p>
            <a:pPr>
              <a:defRPr/>
            </a:pPr>
            <a:fld id="{3FB6B0C4-E188-5344-9D81-9D6BF1606476}" type="slidenum">
              <a:rPr lang="en-US"/>
              <a:pPr>
                <a:defRPr/>
              </a:pPr>
              <a:t>‹#›</a:t>
            </a:fld>
            <a:endParaRPr lang="en-US"/>
          </a:p>
        </p:txBody>
      </p:sp>
    </p:spTree>
    <p:extLst>
      <p:ext uri="{BB962C8B-B14F-4D97-AF65-F5344CB8AC3E}">
        <p14:creationId xmlns:p14="http://schemas.microsoft.com/office/powerpoint/2010/main" val="2103366047"/>
      </p:ext>
    </p:extLst>
  </p:cSld>
  <p:clrMapOvr>
    <a:masterClrMapping/>
  </p:clrMapOvr>
  <p:transition>
    <p:random/>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a:defRPr>
                <a:ea typeface="MS PGothic" charset="0"/>
                <a:cs typeface="MS PGothic" charset="0"/>
              </a:defRPr>
            </a:lvl1pPr>
          </a:lstStyle>
          <a:p>
            <a:pPr>
              <a:defRPr/>
            </a:pPr>
            <a:endParaRPr lang="en-US"/>
          </a:p>
        </p:txBody>
      </p:sp>
      <p:sp>
        <p:nvSpPr>
          <p:cNvPr id="5" name="Rectangle 6"/>
          <p:cNvSpPr>
            <a:spLocks noGrp="1" noChangeArrowheads="1"/>
          </p:cNvSpPr>
          <p:nvPr>
            <p:ph type="ftr" sz="quarter" idx="11"/>
          </p:nvPr>
        </p:nvSpPr>
        <p:spPr/>
        <p:txBody>
          <a:bodyPr/>
          <a:lstStyle>
            <a:lvl1pPr>
              <a:defRPr>
                <a:ea typeface="MS PGothic" charset="0"/>
                <a:cs typeface="MS PGothic" charset="0"/>
              </a:defRPr>
            </a:lvl1pPr>
          </a:lstStyle>
          <a:p>
            <a:pPr>
              <a:defRPr/>
            </a:pPr>
            <a:endParaRPr lang="en-US"/>
          </a:p>
        </p:txBody>
      </p:sp>
      <p:sp>
        <p:nvSpPr>
          <p:cNvPr id="6" name="Rectangle 7"/>
          <p:cNvSpPr>
            <a:spLocks noGrp="1" noChangeArrowheads="1"/>
          </p:cNvSpPr>
          <p:nvPr>
            <p:ph type="sldNum" sz="quarter" idx="12"/>
          </p:nvPr>
        </p:nvSpPr>
        <p:spPr/>
        <p:txBody>
          <a:bodyPr/>
          <a:lstStyle>
            <a:lvl1pPr>
              <a:defRPr>
                <a:ea typeface="MS PGothic" charset="0"/>
                <a:cs typeface="MS PGothic" charset="0"/>
              </a:defRPr>
            </a:lvl1pPr>
          </a:lstStyle>
          <a:p>
            <a:pPr>
              <a:defRPr/>
            </a:pPr>
            <a:fld id="{D0B9DCF4-C4C7-A143-9597-0DE90128B000}" type="slidenum">
              <a:rPr lang="en-US"/>
              <a:pPr>
                <a:defRPr/>
              </a:pPr>
              <a:t>‹#›</a:t>
            </a:fld>
            <a:endParaRPr lang="en-US"/>
          </a:p>
        </p:txBody>
      </p:sp>
    </p:spTree>
    <p:extLst>
      <p:ext uri="{BB962C8B-B14F-4D97-AF65-F5344CB8AC3E}">
        <p14:creationId xmlns:p14="http://schemas.microsoft.com/office/powerpoint/2010/main" val="2181573627"/>
      </p:ext>
    </p:extLst>
  </p:cSld>
  <p:clrMapOvr>
    <a:masterClrMapping/>
  </p:clrMapOvr>
  <p:transition>
    <p:rand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3391058"/>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1026"/>
          <p:cNvSpPr>
            <a:spLocks noChangeShapeType="1"/>
          </p:cNvSpPr>
          <p:nvPr/>
        </p:nvSpPr>
        <p:spPr bwMode="auto">
          <a:xfrm>
            <a:off x="7315200" y="1066800"/>
            <a:ext cx="0" cy="44958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solidFill>
                <a:srgbClr val="000000"/>
              </a:solidFill>
            </a:endParaRPr>
          </a:p>
        </p:txBody>
      </p:sp>
      <p:grpSp>
        <p:nvGrpSpPr>
          <p:cNvPr id="5" name="Group 1032"/>
          <p:cNvGrpSpPr>
            <a:grpSpLocks/>
          </p:cNvGrpSpPr>
          <p:nvPr/>
        </p:nvGrpSpPr>
        <p:grpSpPr bwMode="auto">
          <a:xfrm>
            <a:off x="7493000" y="2992438"/>
            <a:ext cx="1338263" cy="2189162"/>
            <a:chOff x="4704" y="1885"/>
            <a:chExt cx="843" cy="1379"/>
          </a:xfrm>
        </p:grpSpPr>
        <p:sp>
          <p:nvSpPr>
            <p:cNvPr id="6" name="Oval 1033"/>
            <p:cNvSpPr>
              <a:spLocks noChangeArrowheads="1"/>
            </p:cNvSpPr>
            <p:nvPr/>
          </p:nvSpPr>
          <p:spPr bwMode="auto">
            <a:xfrm>
              <a:off x="4704" y="1885"/>
              <a:ext cx="127" cy="127"/>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7" name="Oval 1034"/>
            <p:cNvSpPr>
              <a:spLocks noChangeArrowheads="1"/>
            </p:cNvSpPr>
            <p:nvPr/>
          </p:nvSpPr>
          <p:spPr bwMode="auto">
            <a:xfrm>
              <a:off x="4883" y="1885"/>
              <a:ext cx="127" cy="127"/>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8" name="Oval 1035"/>
            <p:cNvSpPr>
              <a:spLocks noChangeArrowheads="1"/>
            </p:cNvSpPr>
            <p:nvPr/>
          </p:nvSpPr>
          <p:spPr bwMode="auto">
            <a:xfrm>
              <a:off x="5062" y="1885"/>
              <a:ext cx="127" cy="127"/>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9" name="Oval 1036"/>
            <p:cNvSpPr>
              <a:spLocks noChangeArrowheads="1"/>
            </p:cNvSpPr>
            <p:nvPr/>
          </p:nvSpPr>
          <p:spPr bwMode="auto">
            <a:xfrm>
              <a:off x="4704" y="2064"/>
              <a:ext cx="127" cy="127"/>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0" name="Oval 1037"/>
            <p:cNvSpPr>
              <a:spLocks noChangeArrowheads="1"/>
            </p:cNvSpPr>
            <p:nvPr/>
          </p:nvSpPr>
          <p:spPr bwMode="auto">
            <a:xfrm>
              <a:off x="4883" y="2064"/>
              <a:ext cx="127" cy="127"/>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1" name="Oval 1038"/>
            <p:cNvSpPr>
              <a:spLocks noChangeArrowheads="1"/>
            </p:cNvSpPr>
            <p:nvPr/>
          </p:nvSpPr>
          <p:spPr bwMode="auto">
            <a:xfrm>
              <a:off x="5062" y="2064"/>
              <a:ext cx="127" cy="127"/>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2" name="Oval 1039"/>
            <p:cNvSpPr>
              <a:spLocks noChangeArrowheads="1"/>
            </p:cNvSpPr>
            <p:nvPr/>
          </p:nvSpPr>
          <p:spPr bwMode="auto">
            <a:xfrm>
              <a:off x="5241" y="2064"/>
              <a:ext cx="127" cy="127"/>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3" name="Oval 1040"/>
            <p:cNvSpPr>
              <a:spLocks noChangeArrowheads="1"/>
            </p:cNvSpPr>
            <p:nvPr/>
          </p:nvSpPr>
          <p:spPr bwMode="auto">
            <a:xfrm>
              <a:off x="4704" y="2243"/>
              <a:ext cx="127" cy="127"/>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 name="Oval 1041"/>
            <p:cNvSpPr>
              <a:spLocks noChangeArrowheads="1"/>
            </p:cNvSpPr>
            <p:nvPr/>
          </p:nvSpPr>
          <p:spPr bwMode="auto">
            <a:xfrm>
              <a:off x="4883" y="2243"/>
              <a:ext cx="127" cy="127"/>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5" name="Oval 1042"/>
            <p:cNvSpPr>
              <a:spLocks noChangeArrowheads="1"/>
            </p:cNvSpPr>
            <p:nvPr/>
          </p:nvSpPr>
          <p:spPr bwMode="auto">
            <a:xfrm>
              <a:off x="5062" y="2243"/>
              <a:ext cx="127" cy="127"/>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6" name="Oval 1043"/>
            <p:cNvSpPr>
              <a:spLocks noChangeArrowheads="1"/>
            </p:cNvSpPr>
            <p:nvPr/>
          </p:nvSpPr>
          <p:spPr bwMode="auto">
            <a:xfrm>
              <a:off x="5241" y="2243"/>
              <a:ext cx="127" cy="127"/>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7" name="Oval 1044"/>
            <p:cNvSpPr>
              <a:spLocks noChangeArrowheads="1"/>
            </p:cNvSpPr>
            <p:nvPr/>
          </p:nvSpPr>
          <p:spPr bwMode="auto">
            <a:xfrm>
              <a:off x="5420" y="2243"/>
              <a:ext cx="127" cy="127"/>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8" name="Oval 1045"/>
            <p:cNvSpPr>
              <a:spLocks noChangeArrowheads="1"/>
            </p:cNvSpPr>
            <p:nvPr/>
          </p:nvSpPr>
          <p:spPr bwMode="auto">
            <a:xfrm>
              <a:off x="4704" y="2421"/>
              <a:ext cx="127" cy="128"/>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9" name="Oval 1046"/>
            <p:cNvSpPr>
              <a:spLocks noChangeArrowheads="1"/>
            </p:cNvSpPr>
            <p:nvPr/>
          </p:nvSpPr>
          <p:spPr bwMode="auto">
            <a:xfrm>
              <a:off x="4883" y="2421"/>
              <a:ext cx="127" cy="128"/>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20" name="Oval 1047"/>
            <p:cNvSpPr>
              <a:spLocks noChangeArrowheads="1"/>
            </p:cNvSpPr>
            <p:nvPr/>
          </p:nvSpPr>
          <p:spPr bwMode="auto">
            <a:xfrm>
              <a:off x="5062" y="2421"/>
              <a:ext cx="127" cy="128"/>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21" name="Oval 1048"/>
            <p:cNvSpPr>
              <a:spLocks noChangeArrowheads="1"/>
            </p:cNvSpPr>
            <p:nvPr/>
          </p:nvSpPr>
          <p:spPr bwMode="auto">
            <a:xfrm>
              <a:off x="5241" y="2421"/>
              <a:ext cx="127" cy="128"/>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22" name="Oval 1049"/>
            <p:cNvSpPr>
              <a:spLocks noChangeArrowheads="1"/>
            </p:cNvSpPr>
            <p:nvPr/>
          </p:nvSpPr>
          <p:spPr bwMode="auto">
            <a:xfrm>
              <a:off x="4704" y="2600"/>
              <a:ext cx="127" cy="128"/>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23" name="Oval 1050"/>
            <p:cNvSpPr>
              <a:spLocks noChangeArrowheads="1"/>
            </p:cNvSpPr>
            <p:nvPr/>
          </p:nvSpPr>
          <p:spPr bwMode="auto">
            <a:xfrm>
              <a:off x="4883" y="2600"/>
              <a:ext cx="127" cy="128"/>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24" name="Oval 1051"/>
            <p:cNvSpPr>
              <a:spLocks noChangeArrowheads="1"/>
            </p:cNvSpPr>
            <p:nvPr/>
          </p:nvSpPr>
          <p:spPr bwMode="auto">
            <a:xfrm>
              <a:off x="5062" y="2600"/>
              <a:ext cx="127" cy="128"/>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25" name="Oval 1052"/>
            <p:cNvSpPr>
              <a:spLocks noChangeArrowheads="1"/>
            </p:cNvSpPr>
            <p:nvPr/>
          </p:nvSpPr>
          <p:spPr bwMode="auto">
            <a:xfrm>
              <a:off x="5241" y="2600"/>
              <a:ext cx="127" cy="128"/>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26" name="Oval 1053"/>
            <p:cNvSpPr>
              <a:spLocks noChangeArrowheads="1"/>
            </p:cNvSpPr>
            <p:nvPr/>
          </p:nvSpPr>
          <p:spPr bwMode="auto">
            <a:xfrm>
              <a:off x="5420" y="2600"/>
              <a:ext cx="127" cy="128"/>
            </a:xfrm>
            <a:prstGeom prst="ellipse">
              <a:avLst/>
            </a:pr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27" name="Oval 1054"/>
            <p:cNvSpPr>
              <a:spLocks noChangeArrowheads="1"/>
            </p:cNvSpPr>
            <p:nvPr/>
          </p:nvSpPr>
          <p:spPr bwMode="auto">
            <a:xfrm>
              <a:off x="4704" y="2779"/>
              <a:ext cx="127" cy="127"/>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28" name="Oval 1055"/>
            <p:cNvSpPr>
              <a:spLocks noChangeArrowheads="1"/>
            </p:cNvSpPr>
            <p:nvPr/>
          </p:nvSpPr>
          <p:spPr bwMode="auto">
            <a:xfrm>
              <a:off x="4883" y="2779"/>
              <a:ext cx="127" cy="127"/>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29" name="Oval 1056"/>
            <p:cNvSpPr>
              <a:spLocks noChangeArrowheads="1"/>
            </p:cNvSpPr>
            <p:nvPr/>
          </p:nvSpPr>
          <p:spPr bwMode="auto">
            <a:xfrm>
              <a:off x="5062" y="2779"/>
              <a:ext cx="127" cy="127"/>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30" name="Oval 1057"/>
            <p:cNvSpPr>
              <a:spLocks noChangeArrowheads="1"/>
            </p:cNvSpPr>
            <p:nvPr/>
          </p:nvSpPr>
          <p:spPr bwMode="auto">
            <a:xfrm>
              <a:off x="5241" y="2779"/>
              <a:ext cx="127" cy="127"/>
            </a:xfrm>
            <a:prstGeom prst="ellipse">
              <a:avLst/>
            </a:pr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31" name="Oval 1058"/>
            <p:cNvSpPr>
              <a:spLocks noChangeArrowheads="1"/>
            </p:cNvSpPr>
            <p:nvPr/>
          </p:nvSpPr>
          <p:spPr bwMode="auto">
            <a:xfrm>
              <a:off x="4704" y="2958"/>
              <a:ext cx="127" cy="127"/>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32" name="Oval 1059"/>
            <p:cNvSpPr>
              <a:spLocks noChangeArrowheads="1"/>
            </p:cNvSpPr>
            <p:nvPr/>
          </p:nvSpPr>
          <p:spPr bwMode="auto">
            <a:xfrm>
              <a:off x="4883" y="2958"/>
              <a:ext cx="127" cy="127"/>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33" name="Oval 1060"/>
            <p:cNvSpPr>
              <a:spLocks noChangeArrowheads="1"/>
            </p:cNvSpPr>
            <p:nvPr/>
          </p:nvSpPr>
          <p:spPr bwMode="auto">
            <a:xfrm>
              <a:off x="5062" y="2958"/>
              <a:ext cx="127" cy="127"/>
            </a:xfrm>
            <a:prstGeom prst="ellipse">
              <a:avLst/>
            </a:pr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34" name="Oval 1061"/>
            <p:cNvSpPr>
              <a:spLocks noChangeArrowheads="1"/>
            </p:cNvSpPr>
            <p:nvPr/>
          </p:nvSpPr>
          <p:spPr bwMode="auto">
            <a:xfrm>
              <a:off x="5241" y="2958"/>
              <a:ext cx="127" cy="127"/>
            </a:xfrm>
            <a:prstGeom prst="ellipse">
              <a:avLst/>
            </a:pr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35" name="Oval 1062"/>
            <p:cNvSpPr>
              <a:spLocks noChangeArrowheads="1"/>
            </p:cNvSpPr>
            <p:nvPr/>
          </p:nvSpPr>
          <p:spPr bwMode="auto">
            <a:xfrm>
              <a:off x="4883" y="3137"/>
              <a:ext cx="127" cy="127"/>
            </a:xfrm>
            <a:prstGeom prst="ellipse">
              <a:avLst/>
            </a:pr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36" name="Oval 1063"/>
            <p:cNvSpPr>
              <a:spLocks noChangeArrowheads="1"/>
            </p:cNvSpPr>
            <p:nvPr/>
          </p:nvSpPr>
          <p:spPr bwMode="auto">
            <a:xfrm>
              <a:off x="5241" y="3137"/>
              <a:ext cx="127" cy="127"/>
            </a:xfrm>
            <a:prstGeom prst="ellipse">
              <a:avLst/>
            </a:pr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grpSp>
      <p:sp>
        <p:nvSpPr>
          <p:cNvPr id="37" name="Line 1064"/>
          <p:cNvSpPr>
            <a:spLocks noChangeShapeType="1"/>
          </p:cNvSpPr>
          <p:nvPr/>
        </p:nvSpPr>
        <p:spPr bwMode="auto">
          <a:xfrm>
            <a:off x="304800" y="2819400"/>
            <a:ext cx="8229600" cy="0"/>
          </a:xfrm>
          <a:prstGeom prst="line">
            <a:avLst/>
          </a:prstGeom>
          <a:noFill/>
          <a:ln w="635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solidFill>
                <a:srgbClr val="000000"/>
              </a:solidFill>
            </a:endParaRPr>
          </a:p>
        </p:txBody>
      </p:sp>
      <p:sp>
        <p:nvSpPr>
          <p:cNvPr id="1146883" name="Rectangle 1027"/>
          <p:cNvSpPr>
            <a:spLocks noGrp="1" noChangeArrowheads="1"/>
          </p:cNvSpPr>
          <p:nvPr>
            <p:ph type="ctrTitle"/>
          </p:nvPr>
        </p:nvSpPr>
        <p:spPr>
          <a:xfrm>
            <a:off x="315913" y="466725"/>
            <a:ext cx="6781800" cy="2133600"/>
          </a:xfrm>
        </p:spPr>
        <p:txBody>
          <a:bodyPr/>
          <a:lstStyle>
            <a:lvl1pPr algn="r">
              <a:defRPr sz="4800"/>
            </a:lvl1pPr>
          </a:lstStyle>
          <a:p>
            <a:pPr lvl="0"/>
            <a:r>
              <a:rPr lang="en-US" noProof="0"/>
              <a:t>Click to edit Master title style</a:t>
            </a:r>
          </a:p>
        </p:txBody>
      </p:sp>
      <p:sp>
        <p:nvSpPr>
          <p:cNvPr id="1146884" name="Rectangle 1028"/>
          <p:cNvSpPr>
            <a:spLocks noGrp="1" noChangeArrowheads="1"/>
          </p:cNvSpPr>
          <p:nvPr>
            <p:ph type="subTitle" idx="1"/>
          </p:nvPr>
        </p:nvSpPr>
        <p:spPr>
          <a:xfrm>
            <a:off x="849313" y="3049588"/>
            <a:ext cx="6248400" cy="2362200"/>
          </a:xfrm>
        </p:spPr>
        <p:txBody>
          <a:bodyPr/>
          <a:lstStyle>
            <a:lvl1pPr marL="0" indent="0" algn="r">
              <a:buFont typeface="Wingdings" charset="0"/>
              <a:buNone/>
              <a:defRPr sz="3200"/>
            </a:lvl1pPr>
          </a:lstStyle>
          <a:p>
            <a:pPr lvl="0"/>
            <a:r>
              <a:rPr lang="en-US" noProof="0"/>
              <a:t>Click to edit Master subtitle style</a:t>
            </a:r>
          </a:p>
        </p:txBody>
      </p:sp>
      <p:sp>
        <p:nvSpPr>
          <p:cNvPr id="38" name="Rectangle 1029"/>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39" name="Rectangle 1030"/>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40" name="Rectangle 1031"/>
          <p:cNvSpPr>
            <a:spLocks noGrp="1" noChangeArrowheads="1"/>
          </p:cNvSpPr>
          <p:nvPr>
            <p:ph type="sldNum" sz="quarter" idx="12"/>
          </p:nvPr>
        </p:nvSpPr>
        <p:spPr/>
        <p:txBody>
          <a:bodyPr/>
          <a:lstStyle>
            <a:lvl1pPr>
              <a:defRPr/>
            </a:lvl1pPr>
          </a:lstStyle>
          <a:p>
            <a:pPr>
              <a:defRPr/>
            </a:pPr>
            <a:fld id="{025B46DD-45D4-0444-A9A9-86B791AB20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8649090"/>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1"/>
          <p:cNvSpPr>
            <a:spLocks noGrp="1" noChangeArrowheads="1"/>
          </p:cNvSpPr>
          <p:nvPr>
            <p:ph type="sldNum" sz="quarter" idx="12"/>
          </p:nvPr>
        </p:nvSpPr>
        <p:spPr>
          <a:ln/>
        </p:spPr>
        <p:txBody>
          <a:bodyPr/>
          <a:lstStyle>
            <a:lvl1pPr>
              <a:defRPr/>
            </a:lvl1pPr>
          </a:lstStyle>
          <a:p>
            <a:pPr>
              <a:defRPr/>
            </a:pPr>
            <a:fld id="{B048F1EA-250A-8344-BF22-9ADD2E668F8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5331070"/>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1"/>
          <p:cNvSpPr>
            <a:spLocks noGrp="1" noChangeArrowheads="1"/>
          </p:cNvSpPr>
          <p:nvPr>
            <p:ph type="sldNum" sz="quarter" idx="12"/>
          </p:nvPr>
        </p:nvSpPr>
        <p:spPr>
          <a:ln/>
        </p:spPr>
        <p:txBody>
          <a:bodyPr/>
          <a:lstStyle>
            <a:lvl1pPr>
              <a:defRPr/>
            </a:lvl1pPr>
          </a:lstStyle>
          <a:p>
            <a:pPr>
              <a:defRPr/>
            </a:pPr>
            <a:fld id="{A9395FD6-DBC9-5647-AE60-772452AD16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46613996"/>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719263"/>
            <a:ext cx="4038600" cy="4411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719263"/>
            <a:ext cx="4038600" cy="4411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1"/>
          <p:cNvSpPr>
            <a:spLocks noGrp="1" noChangeArrowheads="1"/>
          </p:cNvSpPr>
          <p:nvPr>
            <p:ph type="sldNum" sz="quarter" idx="12"/>
          </p:nvPr>
        </p:nvSpPr>
        <p:spPr>
          <a:ln/>
        </p:spPr>
        <p:txBody>
          <a:bodyPr/>
          <a:lstStyle>
            <a:lvl1pPr>
              <a:defRPr/>
            </a:lvl1pPr>
          </a:lstStyle>
          <a:p>
            <a:pPr>
              <a:defRPr/>
            </a:pPr>
            <a:fld id="{C6F97C8A-FFFD-814E-9B86-A656D2B2A4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1100965"/>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1"/>
          <p:cNvSpPr>
            <a:spLocks noGrp="1" noChangeArrowheads="1"/>
          </p:cNvSpPr>
          <p:nvPr>
            <p:ph type="sldNum" sz="quarter" idx="12"/>
          </p:nvPr>
        </p:nvSpPr>
        <p:spPr>
          <a:ln/>
        </p:spPr>
        <p:txBody>
          <a:bodyPr/>
          <a:lstStyle>
            <a:lvl1pPr>
              <a:defRPr/>
            </a:lvl1pPr>
          </a:lstStyle>
          <a:p>
            <a:pPr>
              <a:defRPr/>
            </a:pPr>
            <a:fld id="{E2D76414-36BC-CE47-A3ED-1A629F75557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5760175"/>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1"/>
          <p:cNvSpPr>
            <a:spLocks noGrp="1" noChangeArrowheads="1"/>
          </p:cNvSpPr>
          <p:nvPr>
            <p:ph type="sldNum" sz="quarter" idx="12"/>
          </p:nvPr>
        </p:nvSpPr>
        <p:spPr>
          <a:ln/>
        </p:spPr>
        <p:txBody>
          <a:bodyPr/>
          <a:lstStyle>
            <a:lvl1pPr>
              <a:defRPr/>
            </a:lvl1pPr>
          </a:lstStyle>
          <a:p>
            <a:pPr>
              <a:defRPr/>
            </a:pPr>
            <a:fld id="{86086C5C-F4F5-7F47-B520-B693DAAE2F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93668461"/>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1"/>
          <p:cNvSpPr>
            <a:spLocks noGrp="1" noChangeArrowheads="1"/>
          </p:cNvSpPr>
          <p:nvPr>
            <p:ph type="sldNum" sz="quarter" idx="12"/>
          </p:nvPr>
        </p:nvSpPr>
        <p:spPr>
          <a:ln/>
        </p:spPr>
        <p:txBody>
          <a:bodyPr/>
          <a:lstStyle>
            <a:lvl1pPr>
              <a:defRPr/>
            </a:lvl1pPr>
          </a:lstStyle>
          <a:p>
            <a:pPr>
              <a:defRPr/>
            </a:pPr>
            <a:fld id="{DED4B0DA-B43F-344F-ABFD-DEE53C0B0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36447698"/>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1"/>
          <p:cNvSpPr>
            <a:spLocks noGrp="1" noChangeArrowheads="1"/>
          </p:cNvSpPr>
          <p:nvPr>
            <p:ph type="sldNum" sz="quarter" idx="12"/>
          </p:nvPr>
        </p:nvSpPr>
        <p:spPr>
          <a:ln/>
        </p:spPr>
        <p:txBody>
          <a:bodyPr/>
          <a:lstStyle>
            <a:lvl1pPr>
              <a:defRPr/>
            </a:lvl1pPr>
          </a:lstStyle>
          <a:p>
            <a:pPr>
              <a:defRPr/>
            </a:pPr>
            <a:fld id="{E3A29593-99A9-BE46-81BD-BC0ABB7582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9749199"/>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1"/>
          <p:cNvSpPr>
            <a:spLocks noGrp="1" noChangeArrowheads="1"/>
          </p:cNvSpPr>
          <p:nvPr>
            <p:ph type="sldNum" sz="quarter" idx="12"/>
          </p:nvPr>
        </p:nvSpPr>
        <p:spPr>
          <a:ln/>
        </p:spPr>
        <p:txBody>
          <a:bodyPr/>
          <a:lstStyle>
            <a:lvl1pPr>
              <a:defRPr/>
            </a:lvl1pPr>
          </a:lstStyle>
          <a:p>
            <a:pPr>
              <a:defRPr/>
            </a:pPr>
            <a:fld id="{34828489-F952-6F40-996C-2ACB4701A3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41416089"/>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1"/>
          <p:cNvSpPr>
            <a:spLocks noGrp="1" noChangeArrowheads="1"/>
          </p:cNvSpPr>
          <p:nvPr>
            <p:ph type="sldNum" sz="quarter" idx="12"/>
          </p:nvPr>
        </p:nvSpPr>
        <p:spPr>
          <a:ln/>
        </p:spPr>
        <p:txBody>
          <a:bodyPr/>
          <a:lstStyle>
            <a:lvl1pPr>
              <a:defRPr/>
            </a:lvl1pPr>
          </a:lstStyle>
          <a:p>
            <a:pPr>
              <a:defRPr/>
            </a:pPr>
            <a:fld id="{E5D21BBC-1A14-9B44-B753-A2B6BE4939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944814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2263270"/>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22238"/>
            <a:ext cx="2057400" cy="60086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22238"/>
            <a:ext cx="6019800" cy="6008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1"/>
          <p:cNvSpPr>
            <a:spLocks noGrp="1" noChangeArrowheads="1"/>
          </p:cNvSpPr>
          <p:nvPr>
            <p:ph type="sldNum" sz="quarter" idx="12"/>
          </p:nvPr>
        </p:nvSpPr>
        <p:spPr>
          <a:ln/>
        </p:spPr>
        <p:txBody>
          <a:bodyPr/>
          <a:lstStyle>
            <a:lvl1pPr>
              <a:defRPr/>
            </a:lvl1pPr>
          </a:lstStyle>
          <a:p>
            <a:pPr>
              <a:defRPr/>
            </a:pPr>
            <a:fld id="{89DAE80E-C459-7B42-B948-E7322DAD02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88061711"/>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4222978"/>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86462861"/>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12914662"/>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87721913"/>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4000152"/>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25746628"/>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7955856"/>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06244744"/>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81818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81652268"/>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28902057"/>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13661432"/>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08889322"/>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0813" cy="1141413"/>
          </a:xfrm>
          <a:prstGeom prst="rect">
            <a:avLst/>
          </a:prstGeom>
        </p:spPr>
        <p:txBody>
          <a:bodyPr/>
          <a:lstStyle/>
          <a:p>
            <a:r>
              <a:rPr lang="en-US"/>
              <a:t>Click to edit Master title style</a:t>
            </a:r>
            <a:endParaRPr lang="en-SG"/>
          </a:p>
        </p:txBody>
      </p:sp>
      <p:sp>
        <p:nvSpPr>
          <p:cNvPr id="3" name="Rectangle 5"/>
          <p:cNvSpPr>
            <a:spLocks noGrp="1" noChangeArrowheads="1"/>
          </p:cNvSpPr>
          <p:nvPr>
            <p:ph type="sldNum" idx="10"/>
          </p:nvPr>
        </p:nvSpPr>
        <p:spPr>
          <a:xfrm>
            <a:off x="6553200" y="6248400"/>
            <a:ext cx="1903413" cy="455613"/>
          </a:xfrm>
          <a:prstGeom prst="rect">
            <a:avLst/>
          </a:prstGeom>
        </p:spPr>
        <p:txBody>
          <a:bodyPr/>
          <a:lstStyle>
            <a:lvl1pPr defTabSz="914400" eaLnBrk="0" hangingPunct="0">
              <a:defRPr/>
            </a:lvl1pPr>
          </a:lstStyle>
          <a:p>
            <a:pPr>
              <a:defRPr/>
            </a:pPr>
            <a:fld id="{5E744030-95FE-5141-923C-A5972FFE2E66}" type="slidenum">
              <a:rPr lang="en-GB"/>
              <a:pPr>
                <a:defRPr/>
              </a:pPr>
              <a:t>‹#›</a:t>
            </a:fld>
            <a:endParaRPr lang="en-GB"/>
          </a:p>
        </p:txBody>
      </p:sp>
    </p:spTree>
    <p:extLst>
      <p:ext uri="{BB962C8B-B14F-4D97-AF65-F5344CB8AC3E}">
        <p14:creationId xmlns:p14="http://schemas.microsoft.com/office/powerpoint/2010/main" val="2959639699"/>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4130"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304131"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F78949B-4053-BF4E-92B2-5D597A2B9173}" type="slidenum">
              <a:rPr lang="en-US"/>
              <a:pPr>
                <a:defRPr/>
              </a:pPr>
              <a:t>‹#›</a:t>
            </a:fld>
            <a:endParaRPr lang="en-US"/>
          </a:p>
        </p:txBody>
      </p:sp>
    </p:spTree>
    <p:extLst>
      <p:ext uri="{BB962C8B-B14F-4D97-AF65-F5344CB8AC3E}">
        <p14:creationId xmlns:p14="http://schemas.microsoft.com/office/powerpoint/2010/main" val="4127484668"/>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5A3BE6B-997E-B948-90EA-E6ED95E96265}" type="slidenum">
              <a:rPr lang="en-US"/>
              <a:pPr>
                <a:defRPr/>
              </a:pPr>
              <a:t>‹#›</a:t>
            </a:fld>
            <a:endParaRPr lang="en-US"/>
          </a:p>
        </p:txBody>
      </p:sp>
    </p:spTree>
    <p:extLst>
      <p:ext uri="{BB962C8B-B14F-4D97-AF65-F5344CB8AC3E}">
        <p14:creationId xmlns:p14="http://schemas.microsoft.com/office/powerpoint/2010/main" val="2846039280"/>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14B71CB-FA0D-7C4E-AC07-0688BB7B8632}" type="slidenum">
              <a:rPr lang="en-US"/>
              <a:pPr>
                <a:defRPr/>
              </a:pPr>
              <a:t>‹#›</a:t>
            </a:fld>
            <a:endParaRPr lang="en-US"/>
          </a:p>
        </p:txBody>
      </p:sp>
    </p:spTree>
    <p:extLst>
      <p:ext uri="{BB962C8B-B14F-4D97-AF65-F5344CB8AC3E}">
        <p14:creationId xmlns:p14="http://schemas.microsoft.com/office/powerpoint/2010/main" val="3661979398"/>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12795657-6846-5742-853A-4791DD320391}" type="slidenum">
              <a:rPr lang="en-US"/>
              <a:pPr>
                <a:defRPr/>
              </a:pPr>
              <a:t>‹#›</a:t>
            </a:fld>
            <a:endParaRPr lang="en-US"/>
          </a:p>
        </p:txBody>
      </p:sp>
    </p:spTree>
    <p:extLst>
      <p:ext uri="{BB962C8B-B14F-4D97-AF65-F5344CB8AC3E}">
        <p14:creationId xmlns:p14="http://schemas.microsoft.com/office/powerpoint/2010/main" val="4123692057"/>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lgn="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ED006D26-4A26-B94F-BA88-8443A72A2BEC}" type="slidenum">
              <a:rPr lang="en-US"/>
              <a:pPr>
                <a:defRPr/>
              </a:pPr>
              <a:t>‹#›</a:t>
            </a:fld>
            <a:endParaRPr lang="en-US"/>
          </a:p>
        </p:txBody>
      </p:sp>
    </p:spTree>
    <p:extLst>
      <p:ext uri="{BB962C8B-B14F-4D97-AF65-F5344CB8AC3E}">
        <p14:creationId xmlns:p14="http://schemas.microsoft.com/office/powerpoint/2010/main" val="543499305"/>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4102D65-E300-BD47-8073-75A600FEA988}" type="slidenum">
              <a:rPr lang="en-US"/>
              <a:pPr>
                <a:defRPr/>
              </a:pPr>
              <a:t>‹#›</a:t>
            </a:fld>
            <a:endParaRPr lang="en-US"/>
          </a:p>
        </p:txBody>
      </p:sp>
    </p:spTree>
    <p:extLst>
      <p:ext uri="{BB962C8B-B14F-4D97-AF65-F5344CB8AC3E}">
        <p14:creationId xmlns:p14="http://schemas.microsoft.com/office/powerpoint/2010/main" val="41212450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972260"/>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73B8DA61-F08E-AE44-894A-688FA34EFC1B}" type="slidenum">
              <a:rPr lang="en-US"/>
              <a:pPr>
                <a:defRPr/>
              </a:pPr>
              <a:t>‹#›</a:t>
            </a:fld>
            <a:endParaRPr lang="en-US"/>
          </a:p>
        </p:txBody>
      </p:sp>
    </p:spTree>
    <p:extLst>
      <p:ext uri="{BB962C8B-B14F-4D97-AF65-F5344CB8AC3E}">
        <p14:creationId xmlns:p14="http://schemas.microsoft.com/office/powerpoint/2010/main" val="1230630477"/>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306AF363-B809-AC4A-8207-10EAAF61C10A}" type="slidenum">
              <a:rPr lang="en-US"/>
              <a:pPr>
                <a:defRPr/>
              </a:pPr>
              <a:t>‹#›</a:t>
            </a:fld>
            <a:endParaRPr lang="en-US"/>
          </a:p>
        </p:txBody>
      </p:sp>
    </p:spTree>
    <p:extLst>
      <p:ext uri="{BB962C8B-B14F-4D97-AF65-F5344CB8AC3E}">
        <p14:creationId xmlns:p14="http://schemas.microsoft.com/office/powerpoint/2010/main" val="3377393321"/>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9E5913E-71C9-3546-AC30-35CBFD457B94}" type="slidenum">
              <a:rPr lang="en-US"/>
              <a:pPr>
                <a:defRPr/>
              </a:pPr>
              <a:t>‹#›</a:t>
            </a:fld>
            <a:endParaRPr lang="en-US"/>
          </a:p>
        </p:txBody>
      </p:sp>
    </p:spTree>
    <p:extLst>
      <p:ext uri="{BB962C8B-B14F-4D97-AF65-F5344CB8AC3E}">
        <p14:creationId xmlns:p14="http://schemas.microsoft.com/office/powerpoint/2010/main" val="4188465048"/>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4FE00F0-AE39-AC49-89B4-8214D0295A8F}" type="slidenum">
              <a:rPr lang="en-US"/>
              <a:pPr>
                <a:defRPr/>
              </a:pPr>
              <a:t>‹#›</a:t>
            </a:fld>
            <a:endParaRPr lang="en-US"/>
          </a:p>
        </p:txBody>
      </p:sp>
    </p:spTree>
    <p:extLst>
      <p:ext uri="{BB962C8B-B14F-4D97-AF65-F5344CB8AC3E}">
        <p14:creationId xmlns:p14="http://schemas.microsoft.com/office/powerpoint/2010/main" val="193991050"/>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674791B-F998-8046-BCF9-392F3959CFB7}" type="slidenum">
              <a:rPr lang="en-US"/>
              <a:pPr>
                <a:defRPr/>
              </a:pPr>
              <a:t>‹#›</a:t>
            </a:fld>
            <a:endParaRPr lang="en-US"/>
          </a:p>
        </p:txBody>
      </p:sp>
    </p:spTree>
    <p:extLst>
      <p:ext uri="{BB962C8B-B14F-4D97-AF65-F5344CB8AC3E}">
        <p14:creationId xmlns:p14="http://schemas.microsoft.com/office/powerpoint/2010/main" val="2572434585"/>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F28F208-E68A-4647-8B68-06DCF7CAE2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46720261"/>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3D02BE7-42E8-8942-97C7-898C983D45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23930304"/>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1D0C4BCD-5629-4145-ACF7-29FD875B0F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0648653"/>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283D2B31-A137-C046-8B41-4412F96E56E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15339587"/>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F1C923B1-3FFB-5E4B-8599-E0C42BA207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5026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7A603A4-5E89-A442-9598-0449AE8BA1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397498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4360188"/>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EEEED1F8-022B-274B-8194-C18A5752DA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8413571"/>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B3758CDF-B6AD-504A-9419-AC33AF6A43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40588048"/>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DAA94F57-797F-C548-9B09-D703AE26FB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86412046"/>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2FDFEA67-5C30-C448-8674-7D0FEE932E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18344343"/>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93B7141B-ABD1-FE4A-8A8A-B8728248F31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48230621"/>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31C02547-EC00-FB42-A934-D16F7D5CC1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53127939"/>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8"/>
            <a:ext cx="9144000" cy="1281043"/>
          </a:xfrm>
        </p:spPr>
        <p:txBody>
          <a:bodyPr/>
          <a:lstStyle>
            <a:lvl1pPr>
              <a:defRPr sz="3600"/>
            </a:lvl1pPr>
          </a:lstStyle>
          <a:p>
            <a:r>
              <a:rPr lang="en-GB" dirty="0"/>
              <a:t>Click to edit Master title style</a:t>
            </a:r>
            <a:endParaRPr lang="en-US" dirty="0"/>
          </a:p>
        </p:txBody>
      </p:sp>
      <p:sp>
        <p:nvSpPr>
          <p:cNvPr id="3" name="Subtitle 2"/>
          <p:cNvSpPr>
            <a:spLocks noGrp="1"/>
          </p:cNvSpPr>
          <p:nvPr>
            <p:ph type="subTitle" idx="1"/>
          </p:nvPr>
        </p:nvSpPr>
        <p:spPr>
          <a:xfrm>
            <a:off x="1371600" y="3886201"/>
            <a:ext cx="6400800" cy="1752600"/>
          </a:xfrm>
          <a:prstGeom prst="rect">
            <a:avLst/>
          </a:prstGeom>
        </p:spPr>
        <p:txBody>
          <a:bodyPr lIns="91403" tIns="45702" rIns="91403" bIns="45702"/>
          <a:lstStyle>
            <a:lvl1pPr marL="0" indent="0" algn="ctr">
              <a:buNone/>
              <a:defRPr>
                <a:solidFill>
                  <a:schemeClr val="tx1">
                    <a:tint val="75000"/>
                  </a:schemeClr>
                </a:solidFill>
              </a:defRPr>
            </a:lvl1pPr>
            <a:lvl2pPr marL="457020" indent="0" algn="ctr">
              <a:buNone/>
              <a:defRPr>
                <a:solidFill>
                  <a:schemeClr val="tx1">
                    <a:tint val="75000"/>
                  </a:schemeClr>
                </a:solidFill>
              </a:defRPr>
            </a:lvl2pPr>
            <a:lvl3pPr marL="914040" indent="0" algn="ctr">
              <a:buNone/>
              <a:defRPr>
                <a:solidFill>
                  <a:schemeClr val="tx1">
                    <a:tint val="75000"/>
                  </a:schemeClr>
                </a:solidFill>
              </a:defRPr>
            </a:lvl3pPr>
            <a:lvl4pPr marL="1371056" indent="0" algn="ctr">
              <a:buNone/>
              <a:defRPr>
                <a:solidFill>
                  <a:schemeClr val="tx1">
                    <a:tint val="75000"/>
                  </a:schemeClr>
                </a:solidFill>
              </a:defRPr>
            </a:lvl4pPr>
            <a:lvl5pPr marL="1828080" indent="0" algn="ctr">
              <a:buNone/>
              <a:defRPr>
                <a:solidFill>
                  <a:schemeClr val="tx1">
                    <a:tint val="75000"/>
                  </a:schemeClr>
                </a:solidFill>
              </a:defRPr>
            </a:lvl5pPr>
            <a:lvl6pPr marL="2285092" indent="0" algn="ctr">
              <a:buNone/>
              <a:defRPr>
                <a:solidFill>
                  <a:schemeClr val="tx1">
                    <a:tint val="75000"/>
                  </a:schemeClr>
                </a:solidFill>
              </a:defRPr>
            </a:lvl6pPr>
            <a:lvl7pPr marL="2742112" indent="0" algn="ctr">
              <a:buNone/>
              <a:defRPr>
                <a:solidFill>
                  <a:schemeClr val="tx1">
                    <a:tint val="75000"/>
                  </a:schemeClr>
                </a:solidFill>
              </a:defRPr>
            </a:lvl7pPr>
            <a:lvl8pPr marL="3199130" indent="0" algn="ctr">
              <a:buNone/>
              <a:defRPr>
                <a:solidFill>
                  <a:schemeClr val="tx1">
                    <a:tint val="75000"/>
                  </a:schemeClr>
                </a:solidFill>
              </a:defRPr>
            </a:lvl8pPr>
            <a:lvl9pPr marL="3656146"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040">
              <a:defRPr/>
            </a:lvl1pPr>
          </a:lstStyle>
          <a:p>
            <a:pPr>
              <a:defRPr/>
            </a:pPr>
            <a:fld id="{E0F127E6-51E4-BA46-B30F-2F8CC95F19E0}" type="datetimeFigureOut">
              <a:rPr lang="en-US"/>
              <a:pPr>
                <a:defRPr/>
              </a:pPr>
              <a:t>12/21/24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F792387C-9615-7842-93FC-807C7A799234}" type="slidenum">
              <a:rPr lang="en-US"/>
              <a:pPr>
                <a:defRPr/>
              </a:pPr>
              <a:t>‹#›</a:t>
            </a:fld>
            <a:endParaRPr lang="en-US"/>
          </a:p>
        </p:txBody>
      </p:sp>
    </p:spTree>
    <p:extLst>
      <p:ext uri="{BB962C8B-B14F-4D97-AF65-F5344CB8AC3E}">
        <p14:creationId xmlns:p14="http://schemas.microsoft.com/office/powerpoint/2010/main" val="406311811"/>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7F673C14-D815-C74A-BD1C-3D557E1462AA}" type="datetimeFigureOut">
              <a:rPr lang="en-US"/>
              <a:pPr>
                <a:defRPr/>
              </a:pPr>
              <a:t>12/21/24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2DAF8234-E2EC-BB43-8A79-C2DFCFF4BC38}" type="slidenum">
              <a:rPr lang="en-US"/>
              <a:pPr>
                <a:defRPr/>
              </a:pPr>
              <a:t>‹#›</a:t>
            </a:fld>
            <a:endParaRPr lang="en-US"/>
          </a:p>
        </p:txBody>
      </p:sp>
    </p:spTree>
    <p:extLst>
      <p:ext uri="{BB962C8B-B14F-4D97-AF65-F5344CB8AC3E}">
        <p14:creationId xmlns:p14="http://schemas.microsoft.com/office/powerpoint/2010/main" val="975371124"/>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a:prstGeom prst="rect">
            <a:avLst/>
          </a:prstGeom>
        </p:spPr>
        <p:txBody>
          <a:bodyPr lIns="91403" tIns="45702" rIns="91403" bIns="45702" anchor="b"/>
          <a:lstStyle>
            <a:lvl1pPr marL="0" indent="0">
              <a:buNone/>
              <a:defRPr sz="2000">
                <a:solidFill>
                  <a:schemeClr val="tx1">
                    <a:tint val="75000"/>
                  </a:schemeClr>
                </a:solidFill>
              </a:defRPr>
            </a:lvl1pPr>
            <a:lvl2pPr marL="457020" indent="0">
              <a:buNone/>
              <a:defRPr sz="1800">
                <a:solidFill>
                  <a:schemeClr val="tx1">
                    <a:tint val="75000"/>
                  </a:schemeClr>
                </a:solidFill>
              </a:defRPr>
            </a:lvl2pPr>
            <a:lvl3pPr marL="914040" indent="0">
              <a:buNone/>
              <a:defRPr sz="1600">
                <a:solidFill>
                  <a:schemeClr val="tx1">
                    <a:tint val="75000"/>
                  </a:schemeClr>
                </a:solidFill>
              </a:defRPr>
            </a:lvl3pPr>
            <a:lvl4pPr marL="1371056" indent="0">
              <a:buNone/>
              <a:defRPr sz="1400">
                <a:solidFill>
                  <a:schemeClr val="tx1">
                    <a:tint val="75000"/>
                  </a:schemeClr>
                </a:solidFill>
              </a:defRPr>
            </a:lvl4pPr>
            <a:lvl5pPr marL="1828080" indent="0">
              <a:buNone/>
              <a:defRPr sz="1400">
                <a:solidFill>
                  <a:schemeClr val="tx1">
                    <a:tint val="75000"/>
                  </a:schemeClr>
                </a:solidFill>
              </a:defRPr>
            </a:lvl5pPr>
            <a:lvl6pPr marL="2285092" indent="0">
              <a:buNone/>
              <a:defRPr sz="1400">
                <a:solidFill>
                  <a:schemeClr val="tx1">
                    <a:tint val="75000"/>
                  </a:schemeClr>
                </a:solidFill>
              </a:defRPr>
            </a:lvl6pPr>
            <a:lvl7pPr marL="2742112" indent="0">
              <a:buNone/>
              <a:defRPr sz="1400">
                <a:solidFill>
                  <a:schemeClr val="tx1">
                    <a:tint val="75000"/>
                  </a:schemeClr>
                </a:solidFill>
              </a:defRPr>
            </a:lvl7pPr>
            <a:lvl8pPr marL="3199130" indent="0">
              <a:buNone/>
              <a:defRPr sz="1400">
                <a:solidFill>
                  <a:schemeClr val="tx1">
                    <a:tint val="75000"/>
                  </a:schemeClr>
                </a:solidFill>
              </a:defRPr>
            </a:lvl8pPr>
            <a:lvl9pPr marL="3656146"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040">
              <a:defRPr/>
            </a:lvl1pPr>
          </a:lstStyle>
          <a:p>
            <a:pPr>
              <a:defRPr/>
            </a:pPr>
            <a:fld id="{B99FAB22-4309-FC43-AD56-AFD1DB6505A9}" type="datetimeFigureOut">
              <a:rPr lang="en-US"/>
              <a:pPr>
                <a:defRPr/>
              </a:pPr>
              <a:t>12/21/24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F9E9825B-E7E7-F341-A70F-713A4362658B}" type="slidenum">
              <a:rPr lang="en-US"/>
              <a:pPr>
                <a:defRPr/>
              </a:pPr>
              <a:t>‹#›</a:t>
            </a:fld>
            <a:endParaRPr lang="en-US"/>
          </a:p>
        </p:txBody>
      </p:sp>
    </p:spTree>
    <p:extLst>
      <p:ext uri="{BB962C8B-B14F-4D97-AF65-F5344CB8AC3E}">
        <p14:creationId xmlns:p14="http://schemas.microsoft.com/office/powerpoint/2010/main" val="3993719242"/>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lIns="91403" tIns="45702" rIns="91403" bIns="45702"/>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lIns="91403" tIns="45702" rIns="91403" bIns="45702"/>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040">
              <a:defRPr/>
            </a:lvl1pPr>
          </a:lstStyle>
          <a:p>
            <a:pPr>
              <a:defRPr/>
            </a:pPr>
            <a:fld id="{DD0170A7-191B-DD48-9581-99F912E40866}" type="datetimeFigureOut">
              <a:rPr lang="en-US"/>
              <a:pPr>
                <a:defRPr/>
              </a:pPr>
              <a:t>12/21/24</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8A7C156E-436C-A547-BD11-1A422C6B4C05}" type="slidenum">
              <a:rPr lang="en-US"/>
              <a:pPr>
                <a:defRPr/>
              </a:pPr>
              <a:t>‹#›</a:t>
            </a:fld>
            <a:endParaRPr lang="en-US"/>
          </a:p>
        </p:txBody>
      </p:sp>
    </p:spTree>
    <p:extLst>
      <p:ext uri="{BB962C8B-B14F-4D97-AF65-F5344CB8AC3E}">
        <p14:creationId xmlns:p14="http://schemas.microsoft.com/office/powerpoint/2010/main" val="5739193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537913"/>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lIns="91403" tIns="45702" rIns="91403" bIns="45702"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403" tIns="45702" rIns="91403" bIns="45702"/>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33" y="1535113"/>
            <a:ext cx="4041775" cy="639762"/>
          </a:xfrm>
          <a:prstGeom prst="rect">
            <a:avLst/>
          </a:prstGeom>
        </p:spPr>
        <p:txBody>
          <a:bodyPr lIns="91403" tIns="45702" rIns="91403" bIns="45702"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33" y="2174875"/>
            <a:ext cx="4041775" cy="3951288"/>
          </a:xfrm>
          <a:prstGeom prst="rect">
            <a:avLst/>
          </a:prstGeom>
        </p:spPr>
        <p:txBody>
          <a:bodyPr lIns="91403" tIns="45702" rIns="91403" bIns="45702"/>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040">
              <a:defRPr/>
            </a:lvl1pPr>
          </a:lstStyle>
          <a:p>
            <a:pPr>
              <a:defRPr/>
            </a:pPr>
            <a:fld id="{4828C379-4D5E-044E-9F32-B57A48639DC7}" type="datetimeFigureOut">
              <a:rPr lang="en-US"/>
              <a:pPr>
                <a:defRPr/>
              </a:pPr>
              <a:t>12/21/24</a:t>
            </a:fld>
            <a:endParaRPr lang="en-US"/>
          </a:p>
        </p:txBody>
      </p:sp>
      <p:sp>
        <p:nvSpPr>
          <p:cNvPr id="8" name="Footer Placeholder 4"/>
          <p:cNvSpPr>
            <a:spLocks noGrp="1"/>
          </p:cNvSpPr>
          <p:nvPr>
            <p:ph type="ftr" sz="quarter" idx="11"/>
          </p:nvPr>
        </p:nvSpPr>
        <p:spPr/>
        <p:txBody>
          <a:bodyPr/>
          <a:lstStyle>
            <a:lvl1pPr defTabSz="914040">
              <a:defRPr/>
            </a:lvl1pPr>
          </a:lstStyle>
          <a:p>
            <a:pPr>
              <a:defRPr/>
            </a:pPr>
            <a:endParaRPr lang="en-US"/>
          </a:p>
        </p:txBody>
      </p:sp>
      <p:sp>
        <p:nvSpPr>
          <p:cNvPr id="9" name="Slide Number Placeholder 5"/>
          <p:cNvSpPr>
            <a:spLocks noGrp="1"/>
          </p:cNvSpPr>
          <p:nvPr>
            <p:ph type="sldNum" sz="quarter" idx="12"/>
          </p:nvPr>
        </p:nvSpPr>
        <p:spPr/>
        <p:txBody>
          <a:bodyPr/>
          <a:lstStyle>
            <a:lvl1pPr defTabSz="914040">
              <a:defRPr/>
            </a:lvl1pPr>
          </a:lstStyle>
          <a:p>
            <a:pPr>
              <a:defRPr/>
            </a:pPr>
            <a:fld id="{BB442D72-D9C2-4A4F-8A90-6BBD2B6E9BB3}" type="slidenum">
              <a:rPr lang="en-US"/>
              <a:pPr>
                <a:defRPr/>
              </a:pPr>
              <a:t>‹#›</a:t>
            </a:fld>
            <a:endParaRPr lang="en-US"/>
          </a:p>
        </p:txBody>
      </p:sp>
    </p:spTree>
    <p:extLst>
      <p:ext uri="{BB962C8B-B14F-4D97-AF65-F5344CB8AC3E}">
        <p14:creationId xmlns:p14="http://schemas.microsoft.com/office/powerpoint/2010/main" val="775428518"/>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040">
              <a:defRPr/>
            </a:lvl1pPr>
          </a:lstStyle>
          <a:p>
            <a:pPr>
              <a:defRPr/>
            </a:pPr>
            <a:fld id="{CA4EA26E-1306-C944-804B-14062AEB3AAB}" type="datetimeFigureOut">
              <a:rPr lang="en-US"/>
              <a:pPr>
                <a:defRPr/>
              </a:pPr>
              <a:t>12/21/24</a:t>
            </a:fld>
            <a:endParaRPr lang="en-US"/>
          </a:p>
        </p:txBody>
      </p:sp>
      <p:sp>
        <p:nvSpPr>
          <p:cNvPr id="4" name="Footer Placeholder 4"/>
          <p:cNvSpPr>
            <a:spLocks noGrp="1"/>
          </p:cNvSpPr>
          <p:nvPr>
            <p:ph type="ftr" sz="quarter" idx="11"/>
          </p:nvPr>
        </p:nvSpPr>
        <p:spPr/>
        <p:txBody>
          <a:bodyPr/>
          <a:lstStyle>
            <a:lvl1pPr defTabSz="914040">
              <a:defRPr/>
            </a:lvl1pPr>
          </a:lstStyle>
          <a:p>
            <a:pPr>
              <a:defRPr/>
            </a:pPr>
            <a:endParaRPr lang="en-US"/>
          </a:p>
        </p:txBody>
      </p:sp>
      <p:sp>
        <p:nvSpPr>
          <p:cNvPr id="5" name="Slide Number Placeholder 5"/>
          <p:cNvSpPr>
            <a:spLocks noGrp="1"/>
          </p:cNvSpPr>
          <p:nvPr>
            <p:ph type="sldNum" sz="quarter" idx="12"/>
          </p:nvPr>
        </p:nvSpPr>
        <p:spPr/>
        <p:txBody>
          <a:bodyPr/>
          <a:lstStyle>
            <a:lvl1pPr defTabSz="914040">
              <a:defRPr/>
            </a:lvl1pPr>
          </a:lstStyle>
          <a:p>
            <a:pPr>
              <a:defRPr/>
            </a:pPr>
            <a:fld id="{221A5EE6-9FB5-C84A-8894-1028E95B5CEE}" type="slidenum">
              <a:rPr lang="en-US"/>
              <a:pPr>
                <a:defRPr/>
              </a:pPr>
              <a:t>‹#›</a:t>
            </a:fld>
            <a:endParaRPr lang="en-US"/>
          </a:p>
        </p:txBody>
      </p:sp>
    </p:spTree>
    <p:extLst>
      <p:ext uri="{BB962C8B-B14F-4D97-AF65-F5344CB8AC3E}">
        <p14:creationId xmlns:p14="http://schemas.microsoft.com/office/powerpoint/2010/main" val="505690957"/>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040">
              <a:defRPr/>
            </a:lvl1pPr>
          </a:lstStyle>
          <a:p>
            <a:pPr>
              <a:defRPr/>
            </a:pPr>
            <a:fld id="{145A1908-E6C0-6340-8BBD-3954B56DF97B}" type="datetimeFigureOut">
              <a:rPr lang="en-US"/>
              <a:pPr>
                <a:defRPr/>
              </a:pPr>
              <a:t>12/21/24</a:t>
            </a:fld>
            <a:endParaRPr lang="en-US"/>
          </a:p>
        </p:txBody>
      </p:sp>
      <p:sp>
        <p:nvSpPr>
          <p:cNvPr id="3" name="Footer Placeholder 4"/>
          <p:cNvSpPr>
            <a:spLocks noGrp="1"/>
          </p:cNvSpPr>
          <p:nvPr>
            <p:ph type="ftr" sz="quarter" idx="11"/>
          </p:nvPr>
        </p:nvSpPr>
        <p:spPr/>
        <p:txBody>
          <a:bodyPr/>
          <a:lstStyle>
            <a:lvl1pPr defTabSz="914040">
              <a:defRPr/>
            </a:lvl1pPr>
          </a:lstStyle>
          <a:p>
            <a:pPr>
              <a:defRPr/>
            </a:pPr>
            <a:endParaRPr lang="en-US"/>
          </a:p>
        </p:txBody>
      </p:sp>
      <p:sp>
        <p:nvSpPr>
          <p:cNvPr id="4" name="Slide Number Placeholder 5"/>
          <p:cNvSpPr>
            <a:spLocks noGrp="1"/>
          </p:cNvSpPr>
          <p:nvPr>
            <p:ph type="sldNum" sz="quarter" idx="12"/>
          </p:nvPr>
        </p:nvSpPr>
        <p:spPr/>
        <p:txBody>
          <a:bodyPr/>
          <a:lstStyle>
            <a:lvl1pPr defTabSz="914040">
              <a:defRPr/>
            </a:lvl1pPr>
          </a:lstStyle>
          <a:p>
            <a:pPr>
              <a:defRPr/>
            </a:pPr>
            <a:fld id="{4FFD2D09-9C79-F54D-B07A-239852AA078D}" type="slidenum">
              <a:rPr lang="en-US"/>
              <a:pPr>
                <a:defRPr/>
              </a:pPr>
              <a:t>‹#›</a:t>
            </a:fld>
            <a:endParaRPr lang="en-US"/>
          </a:p>
        </p:txBody>
      </p:sp>
    </p:spTree>
    <p:extLst>
      <p:ext uri="{BB962C8B-B14F-4D97-AF65-F5344CB8AC3E}">
        <p14:creationId xmlns:p14="http://schemas.microsoft.com/office/powerpoint/2010/main" val="238175862"/>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8"/>
            <a:ext cx="5111750" cy="5853113"/>
          </a:xfrm>
          <a:prstGeom prst="rect">
            <a:avLst/>
          </a:prstGeom>
        </p:spPr>
        <p:txBody>
          <a:bodyPr lIns="91403" tIns="45702" rIns="91403" bIns="45702"/>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8" y="1435101"/>
            <a:ext cx="3008313" cy="4691063"/>
          </a:xfrm>
          <a:prstGeom prst="rect">
            <a:avLst/>
          </a:prstGeom>
        </p:spPr>
        <p:txBody>
          <a:bodyPr lIns="91403" tIns="45702" rIns="91403" bIns="45702"/>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5B011711-D5FB-6E42-A492-4BEB737AD9FE}" type="datetimeFigureOut">
              <a:rPr lang="en-US"/>
              <a:pPr>
                <a:defRPr/>
              </a:pPr>
              <a:t>12/21/24</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D91661DD-F0C4-A842-B98E-C8796159D6B9}" type="slidenum">
              <a:rPr lang="en-US"/>
              <a:pPr>
                <a:defRPr/>
              </a:pPr>
              <a:t>‹#›</a:t>
            </a:fld>
            <a:endParaRPr lang="en-US"/>
          </a:p>
        </p:txBody>
      </p:sp>
    </p:spTree>
    <p:extLst>
      <p:ext uri="{BB962C8B-B14F-4D97-AF65-F5344CB8AC3E}">
        <p14:creationId xmlns:p14="http://schemas.microsoft.com/office/powerpoint/2010/main" val="4206237558"/>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lIns="91403" tIns="45702" rIns="91403" bIns="45702" rtlCol="0">
            <a:normAutofit/>
          </a:bodyPr>
          <a:lstStyle>
            <a:lvl1pPr marL="0" indent="0">
              <a:buNone/>
              <a:defRPr sz="3200"/>
            </a:lvl1pPr>
            <a:lvl2pPr marL="457020" indent="0">
              <a:buNone/>
              <a:defRPr sz="2800"/>
            </a:lvl2pPr>
            <a:lvl3pPr marL="914040" indent="0">
              <a:buNone/>
              <a:defRPr sz="2400"/>
            </a:lvl3pPr>
            <a:lvl4pPr marL="1371056" indent="0">
              <a:buNone/>
              <a:defRPr sz="2000"/>
            </a:lvl4pPr>
            <a:lvl5pPr marL="1828080" indent="0">
              <a:buNone/>
              <a:defRPr sz="2000"/>
            </a:lvl5pPr>
            <a:lvl6pPr marL="2285092" indent="0">
              <a:buNone/>
              <a:defRPr sz="2000"/>
            </a:lvl6pPr>
            <a:lvl7pPr marL="2742112" indent="0">
              <a:buNone/>
              <a:defRPr sz="2000"/>
            </a:lvl7pPr>
            <a:lvl8pPr marL="3199130" indent="0">
              <a:buNone/>
              <a:defRPr sz="2000"/>
            </a:lvl8pPr>
            <a:lvl9pPr marL="365614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lIns="91403" tIns="45702" rIns="91403" bIns="45702"/>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E3D23BB7-CCE3-C541-9FD2-DE164E1FFCA8}" type="datetimeFigureOut">
              <a:rPr lang="en-US"/>
              <a:pPr>
                <a:defRPr/>
              </a:pPr>
              <a:t>12/21/24</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CAAF8ACD-F9D2-3D44-8715-04593509A69D}" type="slidenum">
              <a:rPr lang="en-US"/>
              <a:pPr>
                <a:defRPr/>
              </a:pPr>
              <a:t>‹#›</a:t>
            </a:fld>
            <a:endParaRPr lang="en-US"/>
          </a:p>
        </p:txBody>
      </p:sp>
    </p:spTree>
    <p:extLst>
      <p:ext uri="{BB962C8B-B14F-4D97-AF65-F5344CB8AC3E}">
        <p14:creationId xmlns:p14="http://schemas.microsoft.com/office/powerpoint/2010/main" val="213225777"/>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FECC57E7-CFEA-A140-A707-19AD192DE053}" type="datetimeFigureOut">
              <a:rPr lang="en-US"/>
              <a:pPr>
                <a:defRPr/>
              </a:pPr>
              <a:t>12/21/24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60CA2D8E-898A-914F-A833-1C98A4A8D152}" type="slidenum">
              <a:rPr lang="en-US"/>
              <a:pPr>
                <a:defRPr/>
              </a:pPr>
              <a:t>‹#›</a:t>
            </a:fld>
            <a:endParaRPr lang="en-US"/>
          </a:p>
        </p:txBody>
      </p:sp>
    </p:spTree>
    <p:extLst>
      <p:ext uri="{BB962C8B-B14F-4D97-AF65-F5344CB8AC3E}">
        <p14:creationId xmlns:p14="http://schemas.microsoft.com/office/powerpoint/2010/main" val="1146383132"/>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46"/>
            <a:ext cx="6019800" cy="5851525"/>
          </a:xfrm>
          <a:prstGeom prst="rect">
            <a:avLst/>
          </a:prstGeom>
        </p:spPr>
        <p:txBody>
          <a:bodyPr vert="eaVert"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83BDBE98-D4B3-8448-B808-07A865795CE0}" type="datetimeFigureOut">
              <a:rPr lang="en-US"/>
              <a:pPr>
                <a:defRPr/>
              </a:pPr>
              <a:t>12/21/24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B50A59BC-22D2-2B40-ABFE-6D140EE82E41}" type="slidenum">
              <a:rPr lang="en-US"/>
              <a:pPr>
                <a:defRPr/>
              </a:pPr>
              <a:t>‹#›</a:t>
            </a:fld>
            <a:endParaRPr lang="en-US"/>
          </a:p>
        </p:txBody>
      </p:sp>
    </p:spTree>
    <p:extLst>
      <p:ext uri="{BB962C8B-B14F-4D97-AF65-F5344CB8AC3E}">
        <p14:creationId xmlns:p14="http://schemas.microsoft.com/office/powerpoint/2010/main" val="4203745626"/>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0A3F0035-94AC-0D4E-9D6F-9687A6670E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96169891"/>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70C29A3-6096-3743-AFEA-A20BA46729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8857190"/>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E2D6D8D-3172-AD4E-85E1-610C63EAD7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899555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33466021"/>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2936551-E3BC-B341-B1AD-EA23D6A335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1630256"/>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F230A276-F9AD-0E4E-853F-E971BD7046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76793914"/>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1D9CB1BB-D850-5248-9972-1F80E5F675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6764366"/>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DEA3588F-B8D4-F147-B937-9CDDDB492B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33320620"/>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5FFFC14C-8EA7-1847-80D7-F1B8D7C5AD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94168652"/>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724C302-77C7-5E4A-9489-532BB3F48D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43174152"/>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7B272982-8AFB-6642-B266-D71F92D309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2879251"/>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B572569F-7FCD-8842-AADE-AC14AF69E6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1101505"/>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pPr>
                <a:defRPr/>
              </a:pPr>
              <a:t>‹#›</a:t>
            </a:fld>
            <a:endParaRPr lang="en-US"/>
          </a:p>
        </p:txBody>
      </p:sp>
    </p:spTree>
    <p:extLst>
      <p:ext uri="{BB962C8B-B14F-4D97-AF65-F5344CB8AC3E}">
        <p14:creationId xmlns:p14="http://schemas.microsoft.com/office/powerpoint/2010/main" val="2118710190"/>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pPr>
                <a:defRPr/>
              </a:pPr>
              <a:t>‹#›</a:t>
            </a:fld>
            <a:endParaRPr lang="en-US"/>
          </a:p>
        </p:txBody>
      </p:sp>
    </p:spTree>
    <p:extLst>
      <p:ext uri="{BB962C8B-B14F-4D97-AF65-F5344CB8AC3E}">
        <p14:creationId xmlns:p14="http://schemas.microsoft.com/office/powerpoint/2010/main" val="310733127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8689672"/>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pPr>
                <a:defRPr/>
              </a:pPr>
              <a:t>‹#›</a:t>
            </a:fld>
            <a:endParaRPr lang="en-US"/>
          </a:p>
        </p:txBody>
      </p:sp>
    </p:spTree>
    <p:extLst>
      <p:ext uri="{BB962C8B-B14F-4D97-AF65-F5344CB8AC3E}">
        <p14:creationId xmlns:p14="http://schemas.microsoft.com/office/powerpoint/2010/main" val="148402323"/>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pPr>
                <a:defRPr/>
              </a:pPr>
              <a:t>‹#›</a:t>
            </a:fld>
            <a:endParaRPr lang="en-US"/>
          </a:p>
        </p:txBody>
      </p:sp>
    </p:spTree>
    <p:extLst>
      <p:ext uri="{BB962C8B-B14F-4D97-AF65-F5344CB8AC3E}">
        <p14:creationId xmlns:p14="http://schemas.microsoft.com/office/powerpoint/2010/main" val="269835601"/>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pPr>
                <a:defRPr/>
              </a:pPr>
              <a:t>‹#›</a:t>
            </a:fld>
            <a:endParaRPr lang="en-US"/>
          </a:p>
        </p:txBody>
      </p:sp>
    </p:spTree>
    <p:extLst>
      <p:ext uri="{BB962C8B-B14F-4D97-AF65-F5344CB8AC3E}">
        <p14:creationId xmlns:p14="http://schemas.microsoft.com/office/powerpoint/2010/main" val="951133792"/>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pPr>
                <a:defRPr/>
              </a:pPr>
              <a:t>‹#›</a:t>
            </a:fld>
            <a:endParaRPr lang="en-US"/>
          </a:p>
        </p:txBody>
      </p:sp>
    </p:spTree>
    <p:extLst>
      <p:ext uri="{BB962C8B-B14F-4D97-AF65-F5344CB8AC3E}">
        <p14:creationId xmlns:p14="http://schemas.microsoft.com/office/powerpoint/2010/main" val="4093787126"/>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pPr>
                <a:defRPr/>
              </a:pPr>
              <a:t>‹#›</a:t>
            </a:fld>
            <a:endParaRPr lang="en-US"/>
          </a:p>
        </p:txBody>
      </p:sp>
    </p:spTree>
    <p:extLst>
      <p:ext uri="{BB962C8B-B14F-4D97-AF65-F5344CB8AC3E}">
        <p14:creationId xmlns:p14="http://schemas.microsoft.com/office/powerpoint/2010/main" val="2717172990"/>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pPr>
                <a:defRPr/>
              </a:pPr>
              <a:t>‹#›</a:t>
            </a:fld>
            <a:endParaRPr lang="en-US"/>
          </a:p>
        </p:txBody>
      </p:sp>
    </p:spTree>
    <p:extLst>
      <p:ext uri="{BB962C8B-B14F-4D97-AF65-F5344CB8AC3E}">
        <p14:creationId xmlns:p14="http://schemas.microsoft.com/office/powerpoint/2010/main" val="2995522743"/>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pPr>
                <a:defRPr/>
              </a:pPr>
              <a:t>‹#›</a:t>
            </a:fld>
            <a:endParaRPr lang="en-US"/>
          </a:p>
        </p:txBody>
      </p:sp>
    </p:spTree>
    <p:extLst>
      <p:ext uri="{BB962C8B-B14F-4D97-AF65-F5344CB8AC3E}">
        <p14:creationId xmlns:p14="http://schemas.microsoft.com/office/powerpoint/2010/main" val="167506377"/>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pPr>
                <a:defRPr/>
              </a:pPr>
              <a:t>‹#›</a:t>
            </a:fld>
            <a:endParaRPr lang="en-US"/>
          </a:p>
        </p:txBody>
      </p:sp>
    </p:spTree>
    <p:extLst>
      <p:ext uri="{BB962C8B-B14F-4D97-AF65-F5344CB8AC3E}">
        <p14:creationId xmlns:p14="http://schemas.microsoft.com/office/powerpoint/2010/main" val="2013043842"/>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pPr>
                <a:defRPr/>
              </a:pPr>
              <a:t>‹#›</a:t>
            </a:fld>
            <a:endParaRPr lang="en-US"/>
          </a:p>
        </p:txBody>
      </p:sp>
    </p:spTree>
    <p:extLst>
      <p:ext uri="{BB962C8B-B14F-4D97-AF65-F5344CB8AC3E}">
        <p14:creationId xmlns:p14="http://schemas.microsoft.com/office/powerpoint/2010/main" val="2402398056"/>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pPr>
                <a:defRPr/>
              </a:pPr>
              <a:t>‹#›</a:t>
            </a:fld>
            <a:endParaRPr lang="en-US"/>
          </a:p>
        </p:txBody>
      </p:sp>
    </p:spTree>
    <p:extLst>
      <p:ext uri="{BB962C8B-B14F-4D97-AF65-F5344CB8AC3E}">
        <p14:creationId xmlns:p14="http://schemas.microsoft.com/office/powerpoint/2010/main" val="209885088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46778100"/>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365020AF-4868-8C4E-B80A-2A49BDCF7139}" type="slidenum">
              <a:rPr lang="en-US"/>
              <a:pPr/>
              <a:t>‹#›</a:t>
            </a:fld>
            <a:endParaRPr lang="en-US"/>
          </a:p>
        </p:txBody>
      </p:sp>
    </p:spTree>
    <p:extLst>
      <p:ext uri="{BB962C8B-B14F-4D97-AF65-F5344CB8AC3E}">
        <p14:creationId xmlns:p14="http://schemas.microsoft.com/office/powerpoint/2010/main" val="3941308488"/>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29248B18-E124-6344-95E6-8A4DD84EC0C8}" type="slidenum">
              <a:rPr lang="en-US"/>
              <a:pPr/>
              <a:t>‹#›</a:t>
            </a:fld>
            <a:endParaRPr lang="en-US"/>
          </a:p>
        </p:txBody>
      </p:sp>
    </p:spTree>
    <p:extLst>
      <p:ext uri="{BB962C8B-B14F-4D97-AF65-F5344CB8AC3E}">
        <p14:creationId xmlns:p14="http://schemas.microsoft.com/office/powerpoint/2010/main" val="3478490501"/>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B14853C3-722B-4E49-82CF-49A9D7D26ED4}" type="slidenum">
              <a:rPr lang="en-US"/>
              <a:pPr/>
              <a:t>‹#›</a:t>
            </a:fld>
            <a:endParaRPr lang="en-US"/>
          </a:p>
        </p:txBody>
      </p:sp>
    </p:spTree>
    <p:extLst>
      <p:ext uri="{BB962C8B-B14F-4D97-AF65-F5344CB8AC3E}">
        <p14:creationId xmlns:p14="http://schemas.microsoft.com/office/powerpoint/2010/main" val="902981205"/>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FB1A3567-F825-FC4D-A72A-93406CC1CCDF}" type="slidenum">
              <a:rPr lang="en-US"/>
              <a:pPr/>
              <a:t>‹#›</a:t>
            </a:fld>
            <a:endParaRPr lang="en-US"/>
          </a:p>
        </p:txBody>
      </p:sp>
    </p:spTree>
    <p:extLst>
      <p:ext uri="{BB962C8B-B14F-4D97-AF65-F5344CB8AC3E}">
        <p14:creationId xmlns:p14="http://schemas.microsoft.com/office/powerpoint/2010/main" val="3755208229"/>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7328F11B-7605-784D-ACDF-74F9139603F9}" type="slidenum">
              <a:rPr lang="en-US"/>
              <a:pPr/>
              <a:t>‹#›</a:t>
            </a:fld>
            <a:endParaRPr lang="en-US"/>
          </a:p>
        </p:txBody>
      </p:sp>
    </p:spTree>
    <p:extLst>
      <p:ext uri="{BB962C8B-B14F-4D97-AF65-F5344CB8AC3E}">
        <p14:creationId xmlns:p14="http://schemas.microsoft.com/office/powerpoint/2010/main" val="3916959573"/>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00C77D62-2543-024A-BDAC-733F3F4CBA5E}" type="slidenum">
              <a:rPr lang="en-US"/>
              <a:pPr/>
              <a:t>‹#›</a:t>
            </a:fld>
            <a:endParaRPr lang="en-US"/>
          </a:p>
        </p:txBody>
      </p:sp>
    </p:spTree>
    <p:extLst>
      <p:ext uri="{BB962C8B-B14F-4D97-AF65-F5344CB8AC3E}">
        <p14:creationId xmlns:p14="http://schemas.microsoft.com/office/powerpoint/2010/main" val="2146045831"/>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6EE4030F-4731-8F4A-8CBA-8BE1779F6242}" type="slidenum">
              <a:rPr lang="en-US"/>
              <a:pPr/>
              <a:t>‹#›</a:t>
            </a:fld>
            <a:endParaRPr lang="en-US"/>
          </a:p>
        </p:txBody>
      </p:sp>
    </p:spTree>
    <p:extLst>
      <p:ext uri="{BB962C8B-B14F-4D97-AF65-F5344CB8AC3E}">
        <p14:creationId xmlns:p14="http://schemas.microsoft.com/office/powerpoint/2010/main" val="2767875205"/>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C362D00F-FEE7-8149-BCD1-2FB81C5685E8}" type="slidenum">
              <a:rPr lang="en-US"/>
              <a:pPr/>
              <a:t>‹#›</a:t>
            </a:fld>
            <a:endParaRPr lang="en-US"/>
          </a:p>
        </p:txBody>
      </p:sp>
    </p:spTree>
    <p:extLst>
      <p:ext uri="{BB962C8B-B14F-4D97-AF65-F5344CB8AC3E}">
        <p14:creationId xmlns:p14="http://schemas.microsoft.com/office/powerpoint/2010/main" val="3351025630"/>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FAA3D29-BCFA-B84C-A16C-D727DA32E5C4}" type="slidenum">
              <a:rPr lang="en-US"/>
              <a:pPr/>
              <a:t>‹#›</a:t>
            </a:fld>
            <a:endParaRPr lang="en-US"/>
          </a:p>
        </p:txBody>
      </p:sp>
    </p:spTree>
    <p:extLst>
      <p:ext uri="{BB962C8B-B14F-4D97-AF65-F5344CB8AC3E}">
        <p14:creationId xmlns:p14="http://schemas.microsoft.com/office/powerpoint/2010/main" val="389721504"/>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5CBE9233-8ACE-9C40-B8BC-BA9EAB95BCDA}" type="slidenum">
              <a:rPr lang="en-US"/>
              <a:pPr/>
              <a:t>‹#›</a:t>
            </a:fld>
            <a:endParaRPr lang="en-US"/>
          </a:p>
        </p:txBody>
      </p:sp>
    </p:spTree>
    <p:extLst>
      <p:ext uri="{BB962C8B-B14F-4D97-AF65-F5344CB8AC3E}">
        <p14:creationId xmlns:p14="http://schemas.microsoft.com/office/powerpoint/2010/main" val="95508198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1214109"/>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0CF21BBC-F9DF-4E46-9C1F-28A1061A28A8}" type="slidenum">
              <a:rPr lang="en-US"/>
              <a:pPr/>
              <a:t>‹#›</a:t>
            </a:fld>
            <a:endParaRPr lang="en-US"/>
          </a:p>
        </p:txBody>
      </p:sp>
    </p:spTree>
    <p:extLst>
      <p:ext uri="{BB962C8B-B14F-4D97-AF65-F5344CB8AC3E}">
        <p14:creationId xmlns:p14="http://schemas.microsoft.com/office/powerpoint/2010/main" val="3393052926"/>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683AAAD3-3A88-F341-BABA-D8D2E209C67C}" type="slidenum">
              <a:rPr lang="en-US"/>
              <a:pPr/>
              <a:t>‹#›</a:t>
            </a:fld>
            <a:endParaRPr lang="en-US"/>
          </a:p>
        </p:txBody>
      </p:sp>
    </p:spTree>
    <p:extLst>
      <p:ext uri="{BB962C8B-B14F-4D97-AF65-F5344CB8AC3E}">
        <p14:creationId xmlns:p14="http://schemas.microsoft.com/office/powerpoint/2010/main" val="3920667121"/>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endParaRPr lang="en-US"/>
          </a:p>
        </p:txBody>
      </p:sp>
      <p:sp>
        <p:nvSpPr>
          <p:cNvPr id="7" name="Rectangle 5"/>
          <p:cNvSpPr>
            <a:spLocks noGrp="1" noChangeArrowheads="1"/>
          </p:cNvSpPr>
          <p:nvPr>
            <p:ph type="ftr" sz="quarter" idx="11"/>
          </p:nvPr>
        </p:nvSpPr>
        <p:spPr>
          <a:ln/>
        </p:spPr>
        <p:txBody>
          <a:bodyPr/>
          <a:lstStyle>
            <a:lvl1pPr>
              <a:defRPr/>
            </a:lvl1pPr>
          </a:lstStyle>
          <a:p>
            <a:endParaRPr lang="en-US"/>
          </a:p>
        </p:txBody>
      </p:sp>
      <p:sp>
        <p:nvSpPr>
          <p:cNvPr id="8" name="Rectangle 6"/>
          <p:cNvSpPr>
            <a:spLocks noGrp="1" noChangeArrowheads="1"/>
          </p:cNvSpPr>
          <p:nvPr>
            <p:ph type="sldNum" sz="quarter" idx="12"/>
          </p:nvPr>
        </p:nvSpPr>
        <p:spPr>
          <a:ln/>
        </p:spPr>
        <p:txBody>
          <a:bodyPr/>
          <a:lstStyle>
            <a:lvl1pPr>
              <a:defRPr/>
            </a:lvl1pPr>
          </a:lstStyle>
          <a:p>
            <a:fld id="{456D9A24-0ED7-9144-85F8-D69403E1038A}" type="slidenum">
              <a:rPr lang="en-US"/>
              <a:pPr/>
              <a:t>‹#›</a:t>
            </a:fld>
            <a:endParaRPr lang="en-US"/>
          </a:p>
        </p:txBody>
      </p:sp>
    </p:spTree>
    <p:extLst>
      <p:ext uri="{BB962C8B-B14F-4D97-AF65-F5344CB8AC3E}">
        <p14:creationId xmlns:p14="http://schemas.microsoft.com/office/powerpoint/2010/main" val="318632701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390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679996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339105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22632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6CB522-B59B-1840-A200-9CB9016FA4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0657225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8165226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97226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436018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53791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3346602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868967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4677810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121410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3902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67999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17137E5-FFF4-1E46-835E-51AA029D7A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064922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339105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226327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8165226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97226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436018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F509352-FE87-3E4C-9E6A-82BF3D892262}" type="slidenum">
              <a:rPr lang="en-GB" smtClean="0"/>
              <a:pPr>
                <a:defRPr/>
              </a:pPr>
              <a:t>‹#›</a:t>
            </a:fld>
            <a:endParaRPr lang="en-GB"/>
          </a:p>
        </p:txBody>
      </p:sp>
    </p:spTree>
    <p:extLst>
      <p:ext uri="{BB962C8B-B14F-4D97-AF65-F5344CB8AC3E}">
        <p14:creationId xmlns:p14="http://schemas.microsoft.com/office/powerpoint/2010/main" val="9753791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45D5B64-8AB6-AF4D-9B57-688DF44FE850}" type="slidenum">
              <a:rPr lang="en-GB" smtClean="0"/>
              <a:pPr>
                <a:defRPr/>
              </a:pPr>
              <a:t>‹#›</a:t>
            </a:fld>
            <a:endParaRPr lang="en-GB"/>
          </a:p>
        </p:txBody>
      </p:sp>
    </p:spTree>
    <p:extLst>
      <p:ext uri="{BB962C8B-B14F-4D97-AF65-F5344CB8AC3E}">
        <p14:creationId xmlns:p14="http://schemas.microsoft.com/office/powerpoint/2010/main" val="253346602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pPr>
                <a:defRPr/>
              </a:pPr>
              <a:t>‹#›</a:t>
            </a:fld>
            <a:endParaRPr lang="en-US"/>
          </a:p>
        </p:txBody>
      </p:sp>
    </p:spTree>
    <p:extLst>
      <p:ext uri="{BB962C8B-B14F-4D97-AF65-F5344CB8AC3E}">
        <p14:creationId xmlns:p14="http://schemas.microsoft.com/office/powerpoint/2010/main" val="183868967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pPr>
                <a:defRPr/>
              </a:pPr>
              <a:t>‹#›</a:t>
            </a:fld>
            <a:endParaRPr lang="en-US"/>
          </a:p>
        </p:txBody>
      </p:sp>
    </p:spTree>
    <p:extLst>
      <p:ext uri="{BB962C8B-B14F-4D97-AF65-F5344CB8AC3E}">
        <p14:creationId xmlns:p14="http://schemas.microsoft.com/office/powerpoint/2010/main" val="304677810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pPr>
                <a:defRPr/>
              </a:pPr>
              <a:t>‹#›</a:t>
            </a:fld>
            <a:endParaRPr lang="en-US"/>
          </a:p>
        </p:txBody>
      </p:sp>
    </p:spTree>
    <p:extLst>
      <p:ext uri="{BB962C8B-B14F-4D97-AF65-F5344CB8AC3E}">
        <p14:creationId xmlns:p14="http://schemas.microsoft.com/office/powerpoint/2010/main" val="34612141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C2280B7-7A0E-9941-A898-2701DDDB81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943265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E744030-95FE-5141-923C-A5972FFE2E66}" type="slidenum">
              <a:rPr lang="en-GB" smtClean="0"/>
              <a:pPr>
                <a:defRPr/>
              </a:pPr>
              <a:t>‹#›</a:t>
            </a:fld>
            <a:endParaRPr lang="en-GB"/>
          </a:p>
        </p:txBody>
      </p:sp>
    </p:spTree>
    <p:extLst>
      <p:ext uri="{BB962C8B-B14F-4D97-AF65-F5344CB8AC3E}">
        <p14:creationId xmlns:p14="http://schemas.microsoft.com/office/powerpoint/2010/main" val="2983902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pPr>
                <a:defRPr/>
              </a:pPr>
              <a:t>‹#›</a:t>
            </a:fld>
            <a:endParaRPr lang="en-US"/>
          </a:p>
        </p:txBody>
      </p:sp>
    </p:spTree>
    <p:extLst>
      <p:ext uri="{BB962C8B-B14F-4D97-AF65-F5344CB8AC3E}">
        <p14:creationId xmlns:p14="http://schemas.microsoft.com/office/powerpoint/2010/main" val="3856799967"/>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pPr>
                <a:defRPr/>
              </a:pPr>
              <a:t>‹#›</a:t>
            </a:fld>
            <a:endParaRPr lang="en-US"/>
          </a:p>
        </p:txBody>
      </p:sp>
    </p:spTree>
    <p:extLst>
      <p:ext uri="{BB962C8B-B14F-4D97-AF65-F5344CB8AC3E}">
        <p14:creationId xmlns:p14="http://schemas.microsoft.com/office/powerpoint/2010/main" val="372339105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pPr>
                <a:defRPr/>
              </a:pPr>
              <a:t>‹#›</a:t>
            </a:fld>
            <a:endParaRPr lang="en-US"/>
          </a:p>
        </p:txBody>
      </p:sp>
    </p:spTree>
    <p:extLst>
      <p:ext uri="{BB962C8B-B14F-4D97-AF65-F5344CB8AC3E}">
        <p14:creationId xmlns:p14="http://schemas.microsoft.com/office/powerpoint/2010/main" val="282226327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pPr>
                <a:defRPr/>
              </a:pPr>
              <a:t>‹#›</a:t>
            </a:fld>
            <a:endParaRPr lang="en-US"/>
          </a:p>
        </p:txBody>
      </p:sp>
    </p:spTree>
    <p:extLst>
      <p:ext uri="{BB962C8B-B14F-4D97-AF65-F5344CB8AC3E}">
        <p14:creationId xmlns:p14="http://schemas.microsoft.com/office/powerpoint/2010/main" val="418165226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pPr>
                <a:defRPr/>
              </a:pPr>
              <a:t>‹#›</a:t>
            </a:fld>
            <a:endParaRPr lang="en-US"/>
          </a:p>
        </p:txBody>
      </p:sp>
    </p:spTree>
    <p:extLst>
      <p:ext uri="{BB962C8B-B14F-4D97-AF65-F5344CB8AC3E}">
        <p14:creationId xmlns:p14="http://schemas.microsoft.com/office/powerpoint/2010/main" val="8197226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pPr>
                <a:defRPr/>
              </a:pPr>
              <a:t>‹#›</a:t>
            </a:fld>
            <a:endParaRPr lang="en-US"/>
          </a:p>
        </p:txBody>
      </p:sp>
    </p:spTree>
    <p:extLst>
      <p:ext uri="{BB962C8B-B14F-4D97-AF65-F5344CB8AC3E}">
        <p14:creationId xmlns:p14="http://schemas.microsoft.com/office/powerpoint/2010/main" val="320436018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F509352-FE87-3E4C-9E6A-82BF3D892262}" type="slidenum">
              <a:rPr lang="en-GB" smtClean="0"/>
              <a:pPr>
                <a:defRPr/>
              </a:pPr>
              <a:t>‹#›</a:t>
            </a:fld>
            <a:endParaRPr lang="en-GB"/>
          </a:p>
        </p:txBody>
      </p:sp>
    </p:spTree>
    <p:extLst>
      <p:ext uri="{BB962C8B-B14F-4D97-AF65-F5344CB8AC3E}">
        <p14:creationId xmlns:p14="http://schemas.microsoft.com/office/powerpoint/2010/main" val="9753791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45D5B64-8AB6-AF4D-9B57-688DF44FE850}" type="slidenum">
              <a:rPr lang="en-GB" smtClean="0"/>
              <a:pPr>
                <a:defRPr/>
              </a:pPr>
              <a:t>‹#›</a:t>
            </a:fld>
            <a:endParaRPr lang="en-GB"/>
          </a:p>
        </p:txBody>
      </p:sp>
    </p:spTree>
    <p:extLst>
      <p:ext uri="{BB962C8B-B14F-4D97-AF65-F5344CB8AC3E}">
        <p14:creationId xmlns:p14="http://schemas.microsoft.com/office/powerpoint/2010/main" val="253346602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pPr>
                <a:defRPr/>
              </a:pPr>
              <a:t>‹#›</a:t>
            </a:fld>
            <a:endParaRPr lang="en-US"/>
          </a:p>
        </p:txBody>
      </p:sp>
    </p:spTree>
    <p:extLst>
      <p:ext uri="{BB962C8B-B14F-4D97-AF65-F5344CB8AC3E}">
        <p14:creationId xmlns:p14="http://schemas.microsoft.com/office/powerpoint/2010/main" val="18386896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C5F948B-5BD2-964F-A347-196BED123B1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135010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pPr>
                <a:defRPr/>
              </a:pPr>
              <a:t>‹#›</a:t>
            </a:fld>
            <a:endParaRPr lang="en-US"/>
          </a:p>
        </p:txBody>
      </p:sp>
    </p:spTree>
    <p:extLst>
      <p:ext uri="{BB962C8B-B14F-4D97-AF65-F5344CB8AC3E}">
        <p14:creationId xmlns:p14="http://schemas.microsoft.com/office/powerpoint/2010/main" val="304677810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pPr>
                <a:defRPr/>
              </a:pPr>
              <a:t>‹#›</a:t>
            </a:fld>
            <a:endParaRPr lang="en-US"/>
          </a:p>
        </p:txBody>
      </p:sp>
    </p:spTree>
    <p:extLst>
      <p:ext uri="{BB962C8B-B14F-4D97-AF65-F5344CB8AC3E}">
        <p14:creationId xmlns:p14="http://schemas.microsoft.com/office/powerpoint/2010/main" val="346121410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E744030-95FE-5141-923C-A5972FFE2E66}" type="slidenum">
              <a:rPr lang="en-GB" smtClean="0"/>
              <a:pPr>
                <a:defRPr/>
              </a:pPr>
              <a:t>‹#›</a:t>
            </a:fld>
            <a:endParaRPr lang="en-GB"/>
          </a:p>
        </p:txBody>
      </p:sp>
    </p:spTree>
    <p:extLst>
      <p:ext uri="{BB962C8B-B14F-4D97-AF65-F5344CB8AC3E}">
        <p14:creationId xmlns:p14="http://schemas.microsoft.com/office/powerpoint/2010/main" val="2983902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pPr>
                <a:defRPr/>
              </a:pPr>
              <a:t>‹#›</a:t>
            </a:fld>
            <a:endParaRPr lang="en-US"/>
          </a:p>
        </p:txBody>
      </p:sp>
    </p:spTree>
    <p:extLst>
      <p:ext uri="{BB962C8B-B14F-4D97-AF65-F5344CB8AC3E}">
        <p14:creationId xmlns:p14="http://schemas.microsoft.com/office/powerpoint/2010/main" val="3856799967"/>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pPr>
                <a:defRPr/>
              </a:pPr>
              <a:t>‹#›</a:t>
            </a:fld>
            <a:endParaRPr lang="en-US"/>
          </a:p>
        </p:txBody>
      </p:sp>
    </p:spTree>
    <p:extLst>
      <p:ext uri="{BB962C8B-B14F-4D97-AF65-F5344CB8AC3E}">
        <p14:creationId xmlns:p14="http://schemas.microsoft.com/office/powerpoint/2010/main" val="372339105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pPr>
                <a:defRPr/>
              </a:pPr>
              <a:t>‹#›</a:t>
            </a:fld>
            <a:endParaRPr lang="en-US"/>
          </a:p>
        </p:txBody>
      </p:sp>
    </p:spTree>
    <p:extLst>
      <p:ext uri="{BB962C8B-B14F-4D97-AF65-F5344CB8AC3E}">
        <p14:creationId xmlns:p14="http://schemas.microsoft.com/office/powerpoint/2010/main" val="282226327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pPr>
                <a:defRPr/>
              </a:pPr>
              <a:t>‹#›</a:t>
            </a:fld>
            <a:endParaRPr lang="en-US"/>
          </a:p>
        </p:txBody>
      </p:sp>
    </p:spTree>
    <p:extLst>
      <p:ext uri="{BB962C8B-B14F-4D97-AF65-F5344CB8AC3E}">
        <p14:creationId xmlns:p14="http://schemas.microsoft.com/office/powerpoint/2010/main" val="418165226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pPr>
                <a:defRPr/>
              </a:pPr>
              <a:t>‹#›</a:t>
            </a:fld>
            <a:endParaRPr lang="en-US"/>
          </a:p>
        </p:txBody>
      </p:sp>
    </p:spTree>
    <p:extLst>
      <p:ext uri="{BB962C8B-B14F-4D97-AF65-F5344CB8AC3E}">
        <p14:creationId xmlns:p14="http://schemas.microsoft.com/office/powerpoint/2010/main" val="8197226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pPr>
                <a:defRPr/>
              </a:pPr>
              <a:t>‹#›</a:t>
            </a:fld>
            <a:endParaRPr lang="en-US"/>
          </a:p>
        </p:txBody>
      </p:sp>
    </p:spTree>
    <p:extLst>
      <p:ext uri="{BB962C8B-B14F-4D97-AF65-F5344CB8AC3E}">
        <p14:creationId xmlns:p14="http://schemas.microsoft.com/office/powerpoint/2010/main" val="320436018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F509352-FE87-3E4C-9E6A-82BF3D892262}" type="slidenum">
              <a:rPr lang="en-GB" smtClean="0"/>
              <a:pPr>
                <a:defRPr/>
              </a:pPr>
              <a:t>‹#›</a:t>
            </a:fld>
            <a:endParaRPr lang="en-GB"/>
          </a:p>
        </p:txBody>
      </p:sp>
    </p:spTree>
    <p:extLst>
      <p:ext uri="{BB962C8B-B14F-4D97-AF65-F5344CB8AC3E}">
        <p14:creationId xmlns:p14="http://schemas.microsoft.com/office/powerpoint/2010/main" val="243427542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image" Target="../media/image1.jpeg"/><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theme" Target="../theme/theme10.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2" Type="http://schemas.openxmlformats.org/officeDocument/2006/relationships/slideLayout" Target="../slideLayouts/slideLayout111.xml"/><Relationship Id="rId1" Type="http://schemas.openxmlformats.org/officeDocument/2006/relationships/slideLayout" Target="../slideLayouts/slideLayout110.xml"/></Relationships>
</file>

<file path=ppt/slideMasters/_rels/slideMaster12.xml.rels><?xml version="1.0" encoding="UTF-8" standalone="yes"?>
<Relationships xmlns="http://schemas.openxmlformats.org/package/2006/relationships"><Relationship Id="rId3" Type="http://schemas.openxmlformats.org/officeDocument/2006/relationships/theme" Target="../theme/theme12.xml"/><Relationship Id="rId2" Type="http://schemas.openxmlformats.org/officeDocument/2006/relationships/slideLayout" Target="../slideLayouts/slideLayout113.xml"/><Relationship Id="rId1" Type="http://schemas.openxmlformats.org/officeDocument/2006/relationships/slideLayout" Target="../slideLayouts/slideLayout1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slideLayout" Target="../slideLayouts/slideLayout126.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12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slideLayout" Target="../slideLayouts/slideLayout140.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slideLayout" Target="../slideLayouts/slideLayout139.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48.xml"/><Relationship Id="rId13" Type="http://schemas.openxmlformats.org/officeDocument/2006/relationships/slideLayout" Target="../slideLayouts/slideLayout153.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slideLayout" Target="../slideLayouts/slideLayout152.xml"/><Relationship Id="rId2" Type="http://schemas.openxmlformats.org/officeDocument/2006/relationships/slideLayout" Target="../slideLayouts/slideLayout142.xml"/><Relationship Id="rId16" Type="http://schemas.openxmlformats.org/officeDocument/2006/relationships/theme" Target="../theme/theme16.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5" Type="http://schemas.openxmlformats.org/officeDocument/2006/relationships/slideLayout" Target="../slideLayouts/slideLayout15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 Id="rId14" Type="http://schemas.openxmlformats.org/officeDocument/2006/relationships/slideLayout" Target="../slideLayouts/slideLayout15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63.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theme" Target="../theme/theme17.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74.xml"/><Relationship Id="rId13" Type="http://schemas.openxmlformats.org/officeDocument/2006/relationships/theme" Target="../theme/theme18.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slideLayout" Target="../slideLayouts/slideLayout178.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86.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19.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97.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theme" Target="../theme/theme20.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08.xml"/><Relationship Id="rId3" Type="http://schemas.openxmlformats.org/officeDocument/2006/relationships/slideLayout" Target="../slideLayouts/slideLayout203.xml"/><Relationship Id="rId7" Type="http://schemas.openxmlformats.org/officeDocument/2006/relationships/slideLayout" Target="../slideLayouts/slideLayout207.xml"/><Relationship Id="rId12" Type="http://schemas.openxmlformats.org/officeDocument/2006/relationships/theme" Target="../theme/theme21.xml"/><Relationship Id="rId2" Type="http://schemas.openxmlformats.org/officeDocument/2006/relationships/slideLayout" Target="../slideLayouts/slideLayout202.xml"/><Relationship Id="rId1" Type="http://schemas.openxmlformats.org/officeDocument/2006/relationships/slideLayout" Target="../slideLayouts/slideLayout201.xml"/><Relationship Id="rId6" Type="http://schemas.openxmlformats.org/officeDocument/2006/relationships/slideLayout" Target="../slideLayouts/slideLayout206.xml"/><Relationship Id="rId11" Type="http://schemas.openxmlformats.org/officeDocument/2006/relationships/slideLayout" Target="../slideLayouts/slideLayout211.xml"/><Relationship Id="rId5" Type="http://schemas.openxmlformats.org/officeDocument/2006/relationships/slideLayout" Target="../slideLayouts/slideLayout205.xml"/><Relationship Id="rId10" Type="http://schemas.openxmlformats.org/officeDocument/2006/relationships/slideLayout" Target="../slideLayouts/slideLayout210.xml"/><Relationship Id="rId4" Type="http://schemas.openxmlformats.org/officeDocument/2006/relationships/slideLayout" Target="../slideLayouts/slideLayout204.xml"/><Relationship Id="rId9" Type="http://schemas.openxmlformats.org/officeDocument/2006/relationships/slideLayout" Target="../slideLayouts/slideLayout20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19.xml"/><Relationship Id="rId3" Type="http://schemas.openxmlformats.org/officeDocument/2006/relationships/slideLayout" Target="../slideLayouts/slideLayout214.xml"/><Relationship Id="rId7" Type="http://schemas.openxmlformats.org/officeDocument/2006/relationships/slideLayout" Target="../slideLayouts/slideLayout218.xml"/><Relationship Id="rId12" Type="http://schemas.openxmlformats.org/officeDocument/2006/relationships/theme" Target="../theme/theme22.xml"/><Relationship Id="rId2" Type="http://schemas.openxmlformats.org/officeDocument/2006/relationships/slideLayout" Target="../slideLayouts/slideLayout213.xml"/><Relationship Id="rId1" Type="http://schemas.openxmlformats.org/officeDocument/2006/relationships/slideLayout" Target="../slideLayouts/slideLayout212.xml"/><Relationship Id="rId6" Type="http://schemas.openxmlformats.org/officeDocument/2006/relationships/slideLayout" Target="../slideLayouts/slideLayout217.xml"/><Relationship Id="rId11" Type="http://schemas.openxmlformats.org/officeDocument/2006/relationships/slideLayout" Target="../slideLayouts/slideLayout222.xml"/><Relationship Id="rId5" Type="http://schemas.openxmlformats.org/officeDocument/2006/relationships/slideLayout" Target="../slideLayouts/slideLayout216.xml"/><Relationship Id="rId10" Type="http://schemas.openxmlformats.org/officeDocument/2006/relationships/slideLayout" Target="../slideLayouts/slideLayout221.xml"/><Relationship Id="rId4" Type="http://schemas.openxmlformats.org/officeDocument/2006/relationships/slideLayout" Target="../slideLayouts/slideLayout215.xml"/><Relationship Id="rId9" Type="http://schemas.openxmlformats.org/officeDocument/2006/relationships/slideLayout" Target="../slideLayouts/slideLayout22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30.xml"/><Relationship Id="rId3" Type="http://schemas.openxmlformats.org/officeDocument/2006/relationships/slideLayout" Target="../slideLayouts/slideLayout225.xml"/><Relationship Id="rId7" Type="http://schemas.openxmlformats.org/officeDocument/2006/relationships/slideLayout" Target="../slideLayouts/slideLayout229.xml"/><Relationship Id="rId12" Type="http://schemas.openxmlformats.org/officeDocument/2006/relationships/theme" Target="../theme/theme23.xml"/><Relationship Id="rId2" Type="http://schemas.openxmlformats.org/officeDocument/2006/relationships/slideLayout" Target="../slideLayouts/slideLayout224.xml"/><Relationship Id="rId1" Type="http://schemas.openxmlformats.org/officeDocument/2006/relationships/slideLayout" Target="../slideLayouts/slideLayout223.xml"/><Relationship Id="rId6" Type="http://schemas.openxmlformats.org/officeDocument/2006/relationships/slideLayout" Target="../slideLayouts/slideLayout228.xml"/><Relationship Id="rId11" Type="http://schemas.openxmlformats.org/officeDocument/2006/relationships/slideLayout" Target="../slideLayouts/slideLayout233.xml"/><Relationship Id="rId5" Type="http://schemas.openxmlformats.org/officeDocument/2006/relationships/slideLayout" Target="../slideLayouts/slideLayout227.xml"/><Relationship Id="rId10" Type="http://schemas.openxmlformats.org/officeDocument/2006/relationships/slideLayout" Target="../slideLayouts/slideLayout232.xml"/><Relationship Id="rId4" Type="http://schemas.openxmlformats.org/officeDocument/2006/relationships/slideLayout" Target="../slideLayouts/slideLayout226.xml"/><Relationship Id="rId9" Type="http://schemas.openxmlformats.org/officeDocument/2006/relationships/slideLayout" Target="../slideLayouts/slideLayout23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41.xml"/><Relationship Id="rId3" Type="http://schemas.openxmlformats.org/officeDocument/2006/relationships/slideLayout" Target="../slideLayouts/slideLayout236.xml"/><Relationship Id="rId7" Type="http://schemas.openxmlformats.org/officeDocument/2006/relationships/slideLayout" Target="../slideLayouts/slideLayout240.xml"/><Relationship Id="rId12" Type="http://schemas.openxmlformats.org/officeDocument/2006/relationships/theme" Target="../theme/theme24.xml"/><Relationship Id="rId2" Type="http://schemas.openxmlformats.org/officeDocument/2006/relationships/slideLayout" Target="../slideLayouts/slideLayout235.xml"/><Relationship Id="rId1" Type="http://schemas.openxmlformats.org/officeDocument/2006/relationships/slideLayout" Target="../slideLayouts/slideLayout234.xml"/><Relationship Id="rId6" Type="http://schemas.openxmlformats.org/officeDocument/2006/relationships/slideLayout" Target="../slideLayouts/slideLayout239.xml"/><Relationship Id="rId11" Type="http://schemas.openxmlformats.org/officeDocument/2006/relationships/slideLayout" Target="../slideLayouts/slideLayout244.xml"/><Relationship Id="rId5" Type="http://schemas.openxmlformats.org/officeDocument/2006/relationships/slideLayout" Target="../slideLayouts/slideLayout238.xml"/><Relationship Id="rId10" Type="http://schemas.openxmlformats.org/officeDocument/2006/relationships/slideLayout" Target="../slideLayouts/slideLayout243.xml"/><Relationship Id="rId4" Type="http://schemas.openxmlformats.org/officeDocument/2006/relationships/slideLayout" Target="../slideLayouts/slideLayout237.xml"/><Relationship Id="rId9" Type="http://schemas.openxmlformats.org/officeDocument/2006/relationships/slideLayout" Target="../slideLayouts/slideLayout24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52.xml"/><Relationship Id="rId3" Type="http://schemas.openxmlformats.org/officeDocument/2006/relationships/slideLayout" Target="../slideLayouts/slideLayout247.xml"/><Relationship Id="rId7" Type="http://schemas.openxmlformats.org/officeDocument/2006/relationships/slideLayout" Target="../slideLayouts/slideLayout251.xml"/><Relationship Id="rId12" Type="http://schemas.openxmlformats.org/officeDocument/2006/relationships/theme" Target="../theme/theme25.xml"/><Relationship Id="rId2" Type="http://schemas.openxmlformats.org/officeDocument/2006/relationships/slideLayout" Target="../slideLayouts/slideLayout246.xml"/><Relationship Id="rId1" Type="http://schemas.openxmlformats.org/officeDocument/2006/relationships/slideLayout" Target="../slideLayouts/slideLayout245.xml"/><Relationship Id="rId6" Type="http://schemas.openxmlformats.org/officeDocument/2006/relationships/slideLayout" Target="../slideLayouts/slideLayout250.xml"/><Relationship Id="rId11" Type="http://schemas.openxmlformats.org/officeDocument/2006/relationships/slideLayout" Target="../slideLayouts/slideLayout255.xml"/><Relationship Id="rId5" Type="http://schemas.openxmlformats.org/officeDocument/2006/relationships/slideLayout" Target="../slideLayouts/slideLayout249.xml"/><Relationship Id="rId10" Type="http://schemas.openxmlformats.org/officeDocument/2006/relationships/slideLayout" Target="../slideLayouts/slideLayout254.xml"/><Relationship Id="rId4" Type="http://schemas.openxmlformats.org/officeDocument/2006/relationships/slideLayout" Target="../slideLayouts/slideLayout248.xml"/><Relationship Id="rId9" Type="http://schemas.openxmlformats.org/officeDocument/2006/relationships/slideLayout" Target="../slideLayouts/slideLayout253.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63.xml"/><Relationship Id="rId3" Type="http://schemas.openxmlformats.org/officeDocument/2006/relationships/slideLayout" Target="../slideLayouts/slideLayout258.xml"/><Relationship Id="rId7" Type="http://schemas.openxmlformats.org/officeDocument/2006/relationships/slideLayout" Target="../slideLayouts/slideLayout262.xml"/><Relationship Id="rId12" Type="http://schemas.openxmlformats.org/officeDocument/2006/relationships/theme" Target="../theme/theme26.xml"/><Relationship Id="rId2" Type="http://schemas.openxmlformats.org/officeDocument/2006/relationships/slideLayout" Target="../slideLayouts/slideLayout257.xml"/><Relationship Id="rId1" Type="http://schemas.openxmlformats.org/officeDocument/2006/relationships/slideLayout" Target="../slideLayouts/slideLayout256.xml"/><Relationship Id="rId6" Type="http://schemas.openxmlformats.org/officeDocument/2006/relationships/slideLayout" Target="../slideLayouts/slideLayout261.xml"/><Relationship Id="rId11" Type="http://schemas.openxmlformats.org/officeDocument/2006/relationships/slideLayout" Target="../slideLayouts/slideLayout266.xml"/><Relationship Id="rId5" Type="http://schemas.openxmlformats.org/officeDocument/2006/relationships/slideLayout" Target="../slideLayouts/slideLayout260.xml"/><Relationship Id="rId10" Type="http://schemas.openxmlformats.org/officeDocument/2006/relationships/slideLayout" Target="../slideLayouts/slideLayout265.xml"/><Relationship Id="rId4" Type="http://schemas.openxmlformats.org/officeDocument/2006/relationships/slideLayout" Target="../slideLayouts/slideLayout259.xml"/><Relationship Id="rId9" Type="http://schemas.openxmlformats.org/officeDocument/2006/relationships/slideLayout" Target="../slideLayouts/slideLayout26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74.xml"/><Relationship Id="rId3" Type="http://schemas.openxmlformats.org/officeDocument/2006/relationships/slideLayout" Target="../slideLayouts/slideLayout269.xml"/><Relationship Id="rId7" Type="http://schemas.openxmlformats.org/officeDocument/2006/relationships/slideLayout" Target="../slideLayouts/slideLayout273.xml"/><Relationship Id="rId12" Type="http://schemas.openxmlformats.org/officeDocument/2006/relationships/theme" Target="../theme/theme27.xml"/><Relationship Id="rId2" Type="http://schemas.openxmlformats.org/officeDocument/2006/relationships/slideLayout" Target="../slideLayouts/slideLayout268.xml"/><Relationship Id="rId1" Type="http://schemas.openxmlformats.org/officeDocument/2006/relationships/slideLayout" Target="../slideLayouts/slideLayout267.xml"/><Relationship Id="rId6" Type="http://schemas.openxmlformats.org/officeDocument/2006/relationships/slideLayout" Target="../slideLayouts/slideLayout272.xml"/><Relationship Id="rId11" Type="http://schemas.openxmlformats.org/officeDocument/2006/relationships/slideLayout" Target="../slideLayouts/slideLayout277.xml"/><Relationship Id="rId5" Type="http://schemas.openxmlformats.org/officeDocument/2006/relationships/slideLayout" Target="../slideLayouts/slideLayout271.xml"/><Relationship Id="rId10" Type="http://schemas.openxmlformats.org/officeDocument/2006/relationships/slideLayout" Target="../slideLayouts/slideLayout276.xml"/><Relationship Id="rId4" Type="http://schemas.openxmlformats.org/officeDocument/2006/relationships/slideLayout" Target="../slideLayouts/slideLayout270.xml"/><Relationship Id="rId9" Type="http://schemas.openxmlformats.org/officeDocument/2006/relationships/slideLayout" Target="../slideLayouts/slideLayout275.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85.xml"/><Relationship Id="rId3" Type="http://schemas.openxmlformats.org/officeDocument/2006/relationships/slideLayout" Target="../slideLayouts/slideLayout280.xml"/><Relationship Id="rId7" Type="http://schemas.openxmlformats.org/officeDocument/2006/relationships/slideLayout" Target="../slideLayouts/slideLayout284.xml"/><Relationship Id="rId12" Type="http://schemas.openxmlformats.org/officeDocument/2006/relationships/theme" Target="../theme/theme28.xml"/><Relationship Id="rId2" Type="http://schemas.openxmlformats.org/officeDocument/2006/relationships/slideLayout" Target="../slideLayouts/slideLayout279.xml"/><Relationship Id="rId1" Type="http://schemas.openxmlformats.org/officeDocument/2006/relationships/slideLayout" Target="../slideLayouts/slideLayout278.xml"/><Relationship Id="rId6" Type="http://schemas.openxmlformats.org/officeDocument/2006/relationships/slideLayout" Target="../slideLayouts/slideLayout283.xml"/><Relationship Id="rId11" Type="http://schemas.openxmlformats.org/officeDocument/2006/relationships/slideLayout" Target="../slideLayouts/slideLayout288.xml"/><Relationship Id="rId5" Type="http://schemas.openxmlformats.org/officeDocument/2006/relationships/slideLayout" Target="../slideLayouts/slideLayout282.xml"/><Relationship Id="rId10" Type="http://schemas.openxmlformats.org/officeDocument/2006/relationships/slideLayout" Target="../slideLayouts/slideLayout287.xml"/><Relationship Id="rId4" Type="http://schemas.openxmlformats.org/officeDocument/2006/relationships/slideLayout" Target="../slideLayouts/slideLayout281.xml"/><Relationship Id="rId9" Type="http://schemas.openxmlformats.org/officeDocument/2006/relationships/slideLayout" Target="../slideLayouts/slideLayout286.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96.xml"/><Relationship Id="rId3" Type="http://schemas.openxmlformats.org/officeDocument/2006/relationships/slideLayout" Target="../slideLayouts/slideLayout291.xml"/><Relationship Id="rId7" Type="http://schemas.openxmlformats.org/officeDocument/2006/relationships/slideLayout" Target="../slideLayouts/slideLayout295.xml"/><Relationship Id="rId12" Type="http://schemas.openxmlformats.org/officeDocument/2006/relationships/theme" Target="../theme/theme29.xml"/><Relationship Id="rId2" Type="http://schemas.openxmlformats.org/officeDocument/2006/relationships/slideLayout" Target="../slideLayouts/slideLayout290.xml"/><Relationship Id="rId1" Type="http://schemas.openxmlformats.org/officeDocument/2006/relationships/slideLayout" Target="../slideLayouts/slideLayout289.xml"/><Relationship Id="rId6" Type="http://schemas.openxmlformats.org/officeDocument/2006/relationships/slideLayout" Target="../slideLayouts/slideLayout294.xml"/><Relationship Id="rId11" Type="http://schemas.openxmlformats.org/officeDocument/2006/relationships/slideLayout" Target="../slideLayouts/slideLayout299.xml"/><Relationship Id="rId5" Type="http://schemas.openxmlformats.org/officeDocument/2006/relationships/slideLayout" Target="../slideLayouts/slideLayout293.xml"/><Relationship Id="rId10" Type="http://schemas.openxmlformats.org/officeDocument/2006/relationships/slideLayout" Target="../slideLayouts/slideLayout298.xml"/><Relationship Id="rId4" Type="http://schemas.openxmlformats.org/officeDocument/2006/relationships/slideLayout" Target="../slideLayouts/slideLayout292.xml"/><Relationship Id="rId9" Type="http://schemas.openxmlformats.org/officeDocument/2006/relationships/slideLayout" Target="../slideLayouts/slideLayout29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3.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07.xml"/><Relationship Id="rId3" Type="http://schemas.openxmlformats.org/officeDocument/2006/relationships/slideLayout" Target="../slideLayouts/slideLayout302.xml"/><Relationship Id="rId7" Type="http://schemas.openxmlformats.org/officeDocument/2006/relationships/slideLayout" Target="../slideLayouts/slideLayout306.xml"/><Relationship Id="rId12" Type="http://schemas.openxmlformats.org/officeDocument/2006/relationships/theme" Target="../theme/theme30.xml"/><Relationship Id="rId2" Type="http://schemas.openxmlformats.org/officeDocument/2006/relationships/slideLayout" Target="../slideLayouts/slideLayout301.xml"/><Relationship Id="rId1" Type="http://schemas.openxmlformats.org/officeDocument/2006/relationships/slideLayout" Target="../slideLayouts/slideLayout300.xml"/><Relationship Id="rId6" Type="http://schemas.openxmlformats.org/officeDocument/2006/relationships/slideLayout" Target="../slideLayouts/slideLayout305.xml"/><Relationship Id="rId11" Type="http://schemas.openxmlformats.org/officeDocument/2006/relationships/slideLayout" Target="../slideLayouts/slideLayout310.xml"/><Relationship Id="rId5" Type="http://schemas.openxmlformats.org/officeDocument/2006/relationships/slideLayout" Target="../slideLayouts/slideLayout304.xml"/><Relationship Id="rId10" Type="http://schemas.openxmlformats.org/officeDocument/2006/relationships/slideLayout" Target="../slideLayouts/slideLayout309.xml"/><Relationship Id="rId4" Type="http://schemas.openxmlformats.org/officeDocument/2006/relationships/slideLayout" Target="../slideLayouts/slideLayout303.xml"/><Relationship Id="rId9" Type="http://schemas.openxmlformats.org/officeDocument/2006/relationships/slideLayout" Target="../slideLayouts/slideLayout308.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18.xml"/><Relationship Id="rId3" Type="http://schemas.openxmlformats.org/officeDocument/2006/relationships/slideLayout" Target="../slideLayouts/slideLayout313.xml"/><Relationship Id="rId7" Type="http://schemas.openxmlformats.org/officeDocument/2006/relationships/slideLayout" Target="../slideLayouts/slideLayout317.xml"/><Relationship Id="rId12" Type="http://schemas.openxmlformats.org/officeDocument/2006/relationships/theme" Target="../theme/theme31.xml"/><Relationship Id="rId2" Type="http://schemas.openxmlformats.org/officeDocument/2006/relationships/slideLayout" Target="../slideLayouts/slideLayout312.xml"/><Relationship Id="rId1" Type="http://schemas.openxmlformats.org/officeDocument/2006/relationships/slideLayout" Target="../slideLayouts/slideLayout311.xml"/><Relationship Id="rId6" Type="http://schemas.openxmlformats.org/officeDocument/2006/relationships/slideLayout" Target="../slideLayouts/slideLayout316.xml"/><Relationship Id="rId11" Type="http://schemas.openxmlformats.org/officeDocument/2006/relationships/slideLayout" Target="../slideLayouts/slideLayout321.xml"/><Relationship Id="rId5" Type="http://schemas.openxmlformats.org/officeDocument/2006/relationships/slideLayout" Target="../slideLayouts/slideLayout315.xml"/><Relationship Id="rId10" Type="http://schemas.openxmlformats.org/officeDocument/2006/relationships/slideLayout" Target="../slideLayouts/slideLayout320.xml"/><Relationship Id="rId4" Type="http://schemas.openxmlformats.org/officeDocument/2006/relationships/slideLayout" Target="../slideLayouts/slideLayout314.xml"/><Relationship Id="rId9" Type="http://schemas.openxmlformats.org/officeDocument/2006/relationships/slideLayout" Target="../slideLayouts/slideLayout319.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29.xml"/><Relationship Id="rId3" Type="http://schemas.openxmlformats.org/officeDocument/2006/relationships/slideLayout" Target="../slideLayouts/slideLayout324.xml"/><Relationship Id="rId7" Type="http://schemas.openxmlformats.org/officeDocument/2006/relationships/slideLayout" Target="../slideLayouts/slideLayout328.xml"/><Relationship Id="rId12" Type="http://schemas.openxmlformats.org/officeDocument/2006/relationships/theme" Target="../theme/theme32.xml"/><Relationship Id="rId2" Type="http://schemas.openxmlformats.org/officeDocument/2006/relationships/slideLayout" Target="../slideLayouts/slideLayout323.xml"/><Relationship Id="rId1" Type="http://schemas.openxmlformats.org/officeDocument/2006/relationships/slideLayout" Target="../slideLayouts/slideLayout322.xml"/><Relationship Id="rId6" Type="http://schemas.openxmlformats.org/officeDocument/2006/relationships/slideLayout" Target="../slideLayouts/slideLayout327.xml"/><Relationship Id="rId11" Type="http://schemas.openxmlformats.org/officeDocument/2006/relationships/slideLayout" Target="../slideLayouts/slideLayout332.xml"/><Relationship Id="rId5" Type="http://schemas.openxmlformats.org/officeDocument/2006/relationships/slideLayout" Target="../slideLayouts/slideLayout326.xml"/><Relationship Id="rId10" Type="http://schemas.openxmlformats.org/officeDocument/2006/relationships/slideLayout" Target="../slideLayouts/slideLayout331.xml"/><Relationship Id="rId4" Type="http://schemas.openxmlformats.org/officeDocument/2006/relationships/slideLayout" Target="../slideLayouts/slideLayout325.xml"/><Relationship Id="rId9" Type="http://schemas.openxmlformats.org/officeDocument/2006/relationships/slideLayout" Target="../slideLayouts/slideLayout330.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40.xml"/><Relationship Id="rId3" Type="http://schemas.openxmlformats.org/officeDocument/2006/relationships/slideLayout" Target="../slideLayouts/slideLayout335.xml"/><Relationship Id="rId7" Type="http://schemas.openxmlformats.org/officeDocument/2006/relationships/slideLayout" Target="../slideLayouts/slideLayout339.xml"/><Relationship Id="rId12" Type="http://schemas.openxmlformats.org/officeDocument/2006/relationships/theme" Target="../theme/theme33.xml"/><Relationship Id="rId2" Type="http://schemas.openxmlformats.org/officeDocument/2006/relationships/slideLayout" Target="../slideLayouts/slideLayout334.xml"/><Relationship Id="rId1" Type="http://schemas.openxmlformats.org/officeDocument/2006/relationships/slideLayout" Target="../slideLayouts/slideLayout333.xml"/><Relationship Id="rId6" Type="http://schemas.openxmlformats.org/officeDocument/2006/relationships/slideLayout" Target="../slideLayouts/slideLayout338.xml"/><Relationship Id="rId11" Type="http://schemas.openxmlformats.org/officeDocument/2006/relationships/slideLayout" Target="../slideLayouts/slideLayout343.xml"/><Relationship Id="rId5" Type="http://schemas.openxmlformats.org/officeDocument/2006/relationships/slideLayout" Target="../slideLayouts/slideLayout337.xml"/><Relationship Id="rId10" Type="http://schemas.openxmlformats.org/officeDocument/2006/relationships/slideLayout" Target="../slideLayouts/slideLayout342.xml"/><Relationship Id="rId4" Type="http://schemas.openxmlformats.org/officeDocument/2006/relationships/slideLayout" Target="../slideLayouts/slideLayout336.xml"/><Relationship Id="rId9" Type="http://schemas.openxmlformats.org/officeDocument/2006/relationships/slideLayout" Target="../slideLayouts/slideLayout341.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51.xml"/><Relationship Id="rId3" Type="http://schemas.openxmlformats.org/officeDocument/2006/relationships/slideLayout" Target="../slideLayouts/slideLayout346.xml"/><Relationship Id="rId7" Type="http://schemas.openxmlformats.org/officeDocument/2006/relationships/slideLayout" Target="../slideLayouts/slideLayout350.xml"/><Relationship Id="rId12" Type="http://schemas.openxmlformats.org/officeDocument/2006/relationships/theme" Target="../theme/theme34.xml"/><Relationship Id="rId2" Type="http://schemas.openxmlformats.org/officeDocument/2006/relationships/slideLayout" Target="../slideLayouts/slideLayout345.xml"/><Relationship Id="rId1" Type="http://schemas.openxmlformats.org/officeDocument/2006/relationships/slideLayout" Target="../slideLayouts/slideLayout344.xml"/><Relationship Id="rId6" Type="http://schemas.openxmlformats.org/officeDocument/2006/relationships/slideLayout" Target="../slideLayouts/slideLayout349.xml"/><Relationship Id="rId11" Type="http://schemas.openxmlformats.org/officeDocument/2006/relationships/slideLayout" Target="../slideLayouts/slideLayout354.xml"/><Relationship Id="rId5" Type="http://schemas.openxmlformats.org/officeDocument/2006/relationships/slideLayout" Target="../slideLayouts/slideLayout348.xml"/><Relationship Id="rId10" Type="http://schemas.openxmlformats.org/officeDocument/2006/relationships/slideLayout" Target="../slideLayouts/slideLayout353.xml"/><Relationship Id="rId4" Type="http://schemas.openxmlformats.org/officeDocument/2006/relationships/slideLayout" Target="../slideLayouts/slideLayout347.xml"/><Relationship Id="rId9" Type="http://schemas.openxmlformats.org/officeDocument/2006/relationships/slideLayout" Target="../slideLayouts/slideLayout352.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62.xml"/><Relationship Id="rId3" Type="http://schemas.openxmlformats.org/officeDocument/2006/relationships/slideLayout" Target="../slideLayouts/slideLayout357.xml"/><Relationship Id="rId7" Type="http://schemas.openxmlformats.org/officeDocument/2006/relationships/slideLayout" Target="../slideLayouts/slideLayout361.xml"/><Relationship Id="rId12" Type="http://schemas.openxmlformats.org/officeDocument/2006/relationships/theme" Target="../theme/theme35.xml"/><Relationship Id="rId2" Type="http://schemas.openxmlformats.org/officeDocument/2006/relationships/slideLayout" Target="../slideLayouts/slideLayout356.xml"/><Relationship Id="rId1" Type="http://schemas.openxmlformats.org/officeDocument/2006/relationships/slideLayout" Target="../slideLayouts/slideLayout355.xml"/><Relationship Id="rId6" Type="http://schemas.openxmlformats.org/officeDocument/2006/relationships/slideLayout" Target="../slideLayouts/slideLayout360.xml"/><Relationship Id="rId11" Type="http://schemas.openxmlformats.org/officeDocument/2006/relationships/slideLayout" Target="../slideLayouts/slideLayout365.xml"/><Relationship Id="rId5" Type="http://schemas.openxmlformats.org/officeDocument/2006/relationships/slideLayout" Target="../slideLayouts/slideLayout359.xml"/><Relationship Id="rId10" Type="http://schemas.openxmlformats.org/officeDocument/2006/relationships/slideLayout" Target="../slideLayouts/slideLayout364.xml"/><Relationship Id="rId4" Type="http://schemas.openxmlformats.org/officeDocument/2006/relationships/slideLayout" Target="../slideLayouts/slideLayout358.xml"/><Relationship Id="rId9" Type="http://schemas.openxmlformats.org/officeDocument/2006/relationships/slideLayout" Target="../slideLayouts/slideLayout363.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73.xml"/><Relationship Id="rId3" Type="http://schemas.openxmlformats.org/officeDocument/2006/relationships/slideLayout" Target="../slideLayouts/slideLayout368.xml"/><Relationship Id="rId7" Type="http://schemas.openxmlformats.org/officeDocument/2006/relationships/slideLayout" Target="../slideLayouts/slideLayout372.xml"/><Relationship Id="rId12" Type="http://schemas.openxmlformats.org/officeDocument/2006/relationships/theme" Target="../theme/theme36.xml"/><Relationship Id="rId2" Type="http://schemas.openxmlformats.org/officeDocument/2006/relationships/slideLayout" Target="../slideLayouts/slideLayout367.xml"/><Relationship Id="rId1" Type="http://schemas.openxmlformats.org/officeDocument/2006/relationships/slideLayout" Target="../slideLayouts/slideLayout366.xml"/><Relationship Id="rId6" Type="http://schemas.openxmlformats.org/officeDocument/2006/relationships/slideLayout" Target="../slideLayouts/slideLayout371.xml"/><Relationship Id="rId11" Type="http://schemas.openxmlformats.org/officeDocument/2006/relationships/slideLayout" Target="../slideLayouts/slideLayout376.xml"/><Relationship Id="rId5" Type="http://schemas.openxmlformats.org/officeDocument/2006/relationships/slideLayout" Target="../slideLayouts/slideLayout370.xml"/><Relationship Id="rId10" Type="http://schemas.openxmlformats.org/officeDocument/2006/relationships/slideLayout" Target="../slideLayouts/slideLayout375.xml"/><Relationship Id="rId4" Type="http://schemas.openxmlformats.org/officeDocument/2006/relationships/slideLayout" Target="../slideLayouts/slideLayout369.xml"/><Relationship Id="rId9" Type="http://schemas.openxmlformats.org/officeDocument/2006/relationships/slideLayout" Target="../slideLayouts/slideLayout374.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84.xml"/><Relationship Id="rId13" Type="http://schemas.openxmlformats.org/officeDocument/2006/relationships/slideLayout" Target="../slideLayouts/slideLayout389.xml"/><Relationship Id="rId18" Type="http://schemas.openxmlformats.org/officeDocument/2006/relationships/slideLayout" Target="../slideLayouts/slideLayout394.xml"/><Relationship Id="rId3" Type="http://schemas.openxmlformats.org/officeDocument/2006/relationships/slideLayout" Target="../slideLayouts/slideLayout379.xml"/><Relationship Id="rId21" Type="http://schemas.openxmlformats.org/officeDocument/2006/relationships/slideLayout" Target="../slideLayouts/slideLayout397.xml"/><Relationship Id="rId7" Type="http://schemas.openxmlformats.org/officeDocument/2006/relationships/slideLayout" Target="../slideLayouts/slideLayout383.xml"/><Relationship Id="rId12" Type="http://schemas.openxmlformats.org/officeDocument/2006/relationships/slideLayout" Target="../slideLayouts/slideLayout388.xml"/><Relationship Id="rId17" Type="http://schemas.openxmlformats.org/officeDocument/2006/relationships/slideLayout" Target="../slideLayouts/slideLayout393.xml"/><Relationship Id="rId2" Type="http://schemas.openxmlformats.org/officeDocument/2006/relationships/slideLayout" Target="../slideLayouts/slideLayout378.xml"/><Relationship Id="rId16" Type="http://schemas.openxmlformats.org/officeDocument/2006/relationships/slideLayout" Target="../slideLayouts/slideLayout392.xml"/><Relationship Id="rId20" Type="http://schemas.openxmlformats.org/officeDocument/2006/relationships/slideLayout" Target="../slideLayouts/slideLayout396.xml"/><Relationship Id="rId1" Type="http://schemas.openxmlformats.org/officeDocument/2006/relationships/slideLayout" Target="../slideLayouts/slideLayout377.xml"/><Relationship Id="rId6" Type="http://schemas.openxmlformats.org/officeDocument/2006/relationships/slideLayout" Target="../slideLayouts/slideLayout382.xml"/><Relationship Id="rId11" Type="http://schemas.openxmlformats.org/officeDocument/2006/relationships/slideLayout" Target="../slideLayouts/slideLayout387.xml"/><Relationship Id="rId5" Type="http://schemas.openxmlformats.org/officeDocument/2006/relationships/slideLayout" Target="../slideLayouts/slideLayout381.xml"/><Relationship Id="rId15" Type="http://schemas.openxmlformats.org/officeDocument/2006/relationships/slideLayout" Target="../slideLayouts/slideLayout391.xml"/><Relationship Id="rId23" Type="http://schemas.openxmlformats.org/officeDocument/2006/relationships/theme" Target="../theme/theme37.xml"/><Relationship Id="rId10" Type="http://schemas.openxmlformats.org/officeDocument/2006/relationships/slideLayout" Target="../slideLayouts/slideLayout386.xml"/><Relationship Id="rId19" Type="http://schemas.openxmlformats.org/officeDocument/2006/relationships/slideLayout" Target="../slideLayouts/slideLayout395.xml"/><Relationship Id="rId4" Type="http://schemas.openxmlformats.org/officeDocument/2006/relationships/slideLayout" Target="../slideLayouts/slideLayout380.xml"/><Relationship Id="rId9" Type="http://schemas.openxmlformats.org/officeDocument/2006/relationships/slideLayout" Target="../slideLayouts/slideLayout385.xml"/><Relationship Id="rId14" Type="http://schemas.openxmlformats.org/officeDocument/2006/relationships/slideLayout" Target="../slideLayouts/slideLayout390.xml"/><Relationship Id="rId22" Type="http://schemas.openxmlformats.org/officeDocument/2006/relationships/slideLayout" Target="../slideLayouts/slideLayout398.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06.xml"/><Relationship Id="rId13" Type="http://schemas.openxmlformats.org/officeDocument/2006/relationships/slideLayout" Target="../slideLayouts/slideLayout411.xml"/><Relationship Id="rId3" Type="http://schemas.openxmlformats.org/officeDocument/2006/relationships/slideLayout" Target="../slideLayouts/slideLayout401.xml"/><Relationship Id="rId7" Type="http://schemas.openxmlformats.org/officeDocument/2006/relationships/slideLayout" Target="../slideLayouts/slideLayout405.xml"/><Relationship Id="rId12" Type="http://schemas.openxmlformats.org/officeDocument/2006/relationships/slideLayout" Target="../slideLayouts/slideLayout410.xml"/><Relationship Id="rId2" Type="http://schemas.openxmlformats.org/officeDocument/2006/relationships/slideLayout" Target="../slideLayouts/slideLayout400.xml"/><Relationship Id="rId1" Type="http://schemas.openxmlformats.org/officeDocument/2006/relationships/slideLayout" Target="../slideLayouts/slideLayout399.xml"/><Relationship Id="rId6" Type="http://schemas.openxmlformats.org/officeDocument/2006/relationships/slideLayout" Target="../slideLayouts/slideLayout404.xml"/><Relationship Id="rId11" Type="http://schemas.openxmlformats.org/officeDocument/2006/relationships/slideLayout" Target="../slideLayouts/slideLayout409.xml"/><Relationship Id="rId5" Type="http://schemas.openxmlformats.org/officeDocument/2006/relationships/slideLayout" Target="../slideLayouts/slideLayout403.xml"/><Relationship Id="rId10" Type="http://schemas.openxmlformats.org/officeDocument/2006/relationships/slideLayout" Target="../slideLayouts/slideLayout408.xml"/><Relationship Id="rId4" Type="http://schemas.openxmlformats.org/officeDocument/2006/relationships/slideLayout" Target="../slideLayouts/slideLayout402.xml"/><Relationship Id="rId9" Type="http://schemas.openxmlformats.org/officeDocument/2006/relationships/slideLayout" Target="../slideLayouts/slideLayout407.xml"/><Relationship Id="rId14" Type="http://schemas.openxmlformats.org/officeDocument/2006/relationships/theme" Target="../theme/theme38.xml"/></Relationships>
</file>

<file path=ppt/slideMasters/_rels/slideMaster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39.xml"/><Relationship Id="rId1" Type="http://schemas.openxmlformats.org/officeDocument/2006/relationships/slideLayout" Target="../slideLayouts/slideLayout41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20.xml"/><Relationship Id="rId13" Type="http://schemas.openxmlformats.org/officeDocument/2006/relationships/theme" Target="../theme/theme40.xml"/><Relationship Id="rId3" Type="http://schemas.openxmlformats.org/officeDocument/2006/relationships/slideLayout" Target="../slideLayouts/slideLayout415.xml"/><Relationship Id="rId7" Type="http://schemas.openxmlformats.org/officeDocument/2006/relationships/slideLayout" Target="../slideLayouts/slideLayout419.xml"/><Relationship Id="rId12" Type="http://schemas.openxmlformats.org/officeDocument/2006/relationships/slideLayout" Target="../slideLayouts/slideLayout424.xml"/><Relationship Id="rId2" Type="http://schemas.openxmlformats.org/officeDocument/2006/relationships/slideLayout" Target="../slideLayouts/slideLayout414.xml"/><Relationship Id="rId1" Type="http://schemas.openxmlformats.org/officeDocument/2006/relationships/slideLayout" Target="../slideLayouts/slideLayout413.xml"/><Relationship Id="rId6" Type="http://schemas.openxmlformats.org/officeDocument/2006/relationships/slideLayout" Target="../slideLayouts/slideLayout418.xml"/><Relationship Id="rId11" Type="http://schemas.openxmlformats.org/officeDocument/2006/relationships/slideLayout" Target="../slideLayouts/slideLayout423.xml"/><Relationship Id="rId5" Type="http://schemas.openxmlformats.org/officeDocument/2006/relationships/slideLayout" Target="../slideLayouts/slideLayout417.xml"/><Relationship Id="rId10" Type="http://schemas.openxmlformats.org/officeDocument/2006/relationships/slideLayout" Target="../slideLayouts/slideLayout422.xml"/><Relationship Id="rId4" Type="http://schemas.openxmlformats.org/officeDocument/2006/relationships/slideLayout" Target="../slideLayouts/slideLayout416.xml"/><Relationship Id="rId9" Type="http://schemas.openxmlformats.org/officeDocument/2006/relationships/slideLayout" Target="../slideLayouts/slideLayout421.xml"/></Relationships>
</file>

<file path=ppt/slideMasters/_rels/slideMaster4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41.xml"/><Relationship Id="rId1" Type="http://schemas.openxmlformats.org/officeDocument/2006/relationships/slideLayout" Target="../slideLayouts/slideLayout425.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33.xml"/><Relationship Id="rId13" Type="http://schemas.openxmlformats.org/officeDocument/2006/relationships/theme" Target="../theme/theme42.xml"/><Relationship Id="rId3" Type="http://schemas.openxmlformats.org/officeDocument/2006/relationships/slideLayout" Target="../slideLayouts/slideLayout428.xml"/><Relationship Id="rId7" Type="http://schemas.openxmlformats.org/officeDocument/2006/relationships/slideLayout" Target="../slideLayouts/slideLayout432.xml"/><Relationship Id="rId12" Type="http://schemas.openxmlformats.org/officeDocument/2006/relationships/slideLayout" Target="../slideLayouts/slideLayout437.xml"/><Relationship Id="rId2" Type="http://schemas.openxmlformats.org/officeDocument/2006/relationships/slideLayout" Target="../slideLayouts/slideLayout427.xml"/><Relationship Id="rId1" Type="http://schemas.openxmlformats.org/officeDocument/2006/relationships/slideLayout" Target="../slideLayouts/slideLayout426.xml"/><Relationship Id="rId6" Type="http://schemas.openxmlformats.org/officeDocument/2006/relationships/slideLayout" Target="../slideLayouts/slideLayout431.xml"/><Relationship Id="rId11" Type="http://schemas.openxmlformats.org/officeDocument/2006/relationships/slideLayout" Target="../slideLayouts/slideLayout436.xml"/><Relationship Id="rId5" Type="http://schemas.openxmlformats.org/officeDocument/2006/relationships/slideLayout" Target="../slideLayouts/slideLayout430.xml"/><Relationship Id="rId10" Type="http://schemas.openxmlformats.org/officeDocument/2006/relationships/slideLayout" Target="../slideLayouts/slideLayout435.xml"/><Relationship Id="rId4" Type="http://schemas.openxmlformats.org/officeDocument/2006/relationships/slideLayout" Target="../slideLayouts/slideLayout429.xml"/><Relationship Id="rId9" Type="http://schemas.openxmlformats.org/officeDocument/2006/relationships/slideLayout" Target="../slideLayouts/slideLayout434.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45.xml"/><Relationship Id="rId3" Type="http://schemas.openxmlformats.org/officeDocument/2006/relationships/slideLayout" Target="../slideLayouts/slideLayout440.xml"/><Relationship Id="rId7" Type="http://schemas.openxmlformats.org/officeDocument/2006/relationships/slideLayout" Target="../slideLayouts/slideLayout444.xml"/><Relationship Id="rId12" Type="http://schemas.openxmlformats.org/officeDocument/2006/relationships/theme" Target="../theme/theme43.xml"/><Relationship Id="rId2" Type="http://schemas.openxmlformats.org/officeDocument/2006/relationships/slideLayout" Target="../slideLayouts/slideLayout439.xml"/><Relationship Id="rId1" Type="http://schemas.openxmlformats.org/officeDocument/2006/relationships/slideLayout" Target="../slideLayouts/slideLayout438.xml"/><Relationship Id="rId6" Type="http://schemas.openxmlformats.org/officeDocument/2006/relationships/slideLayout" Target="../slideLayouts/slideLayout443.xml"/><Relationship Id="rId11" Type="http://schemas.openxmlformats.org/officeDocument/2006/relationships/slideLayout" Target="../slideLayouts/slideLayout448.xml"/><Relationship Id="rId5" Type="http://schemas.openxmlformats.org/officeDocument/2006/relationships/slideLayout" Target="../slideLayouts/slideLayout442.xml"/><Relationship Id="rId10" Type="http://schemas.openxmlformats.org/officeDocument/2006/relationships/slideLayout" Target="../slideLayouts/slideLayout447.xml"/><Relationship Id="rId4" Type="http://schemas.openxmlformats.org/officeDocument/2006/relationships/slideLayout" Target="../slideLayouts/slideLayout441.xml"/><Relationship Id="rId9" Type="http://schemas.openxmlformats.org/officeDocument/2006/relationships/slideLayout" Target="../slideLayouts/slideLayout446.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56.xml"/><Relationship Id="rId13" Type="http://schemas.openxmlformats.org/officeDocument/2006/relationships/image" Target="../media/image4.jpeg"/><Relationship Id="rId3" Type="http://schemas.openxmlformats.org/officeDocument/2006/relationships/slideLayout" Target="../slideLayouts/slideLayout451.xml"/><Relationship Id="rId7" Type="http://schemas.openxmlformats.org/officeDocument/2006/relationships/slideLayout" Target="../slideLayouts/slideLayout455.xml"/><Relationship Id="rId12" Type="http://schemas.openxmlformats.org/officeDocument/2006/relationships/theme" Target="../theme/theme44.xml"/><Relationship Id="rId2" Type="http://schemas.openxmlformats.org/officeDocument/2006/relationships/slideLayout" Target="../slideLayouts/slideLayout450.xml"/><Relationship Id="rId1" Type="http://schemas.openxmlformats.org/officeDocument/2006/relationships/slideLayout" Target="../slideLayouts/slideLayout449.xml"/><Relationship Id="rId6" Type="http://schemas.openxmlformats.org/officeDocument/2006/relationships/slideLayout" Target="../slideLayouts/slideLayout454.xml"/><Relationship Id="rId11" Type="http://schemas.openxmlformats.org/officeDocument/2006/relationships/slideLayout" Target="../slideLayouts/slideLayout459.xml"/><Relationship Id="rId5" Type="http://schemas.openxmlformats.org/officeDocument/2006/relationships/slideLayout" Target="../slideLayouts/slideLayout453.xml"/><Relationship Id="rId15" Type="http://schemas.openxmlformats.org/officeDocument/2006/relationships/image" Target="../media/image6.jpeg"/><Relationship Id="rId10" Type="http://schemas.openxmlformats.org/officeDocument/2006/relationships/slideLayout" Target="../slideLayouts/slideLayout458.xml"/><Relationship Id="rId4" Type="http://schemas.openxmlformats.org/officeDocument/2006/relationships/slideLayout" Target="../slideLayouts/slideLayout452.xml"/><Relationship Id="rId9" Type="http://schemas.openxmlformats.org/officeDocument/2006/relationships/slideLayout" Target="../slideLayouts/slideLayout457.xml"/><Relationship Id="rId14" Type="http://schemas.openxmlformats.org/officeDocument/2006/relationships/image" Target="../media/image5.jpeg"/></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67.xml"/><Relationship Id="rId3" Type="http://schemas.openxmlformats.org/officeDocument/2006/relationships/slideLayout" Target="../slideLayouts/slideLayout462.xml"/><Relationship Id="rId7" Type="http://schemas.openxmlformats.org/officeDocument/2006/relationships/slideLayout" Target="../slideLayouts/slideLayout466.xml"/><Relationship Id="rId12" Type="http://schemas.openxmlformats.org/officeDocument/2006/relationships/theme" Target="../theme/theme45.xml"/><Relationship Id="rId2" Type="http://schemas.openxmlformats.org/officeDocument/2006/relationships/slideLayout" Target="../slideLayouts/slideLayout461.xml"/><Relationship Id="rId1" Type="http://schemas.openxmlformats.org/officeDocument/2006/relationships/slideLayout" Target="../slideLayouts/slideLayout460.xml"/><Relationship Id="rId6" Type="http://schemas.openxmlformats.org/officeDocument/2006/relationships/slideLayout" Target="../slideLayouts/slideLayout465.xml"/><Relationship Id="rId11" Type="http://schemas.openxmlformats.org/officeDocument/2006/relationships/slideLayout" Target="../slideLayouts/slideLayout470.xml"/><Relationship Id="rId5" Type="http://schemas.openxmlformats.org/officeDocument/2006/relationships/slideLayout" Target="../slideLayouts/slideLayout464.xml"/><Relationship Id="rId10" Type="http://schemas.openxmlformats.org/officeDocument/2006/relationships/slideLayout" Target="../slideLayouts/slideLayout469.xml"/><Relationship Id="rId4" Type="http://schemas.openxmlformats.org/officeDocument/2006/relationships/slideLayout" Target="../slideLayouts/slideLayout463.xml"/><Relationship Id="rId9" Type="http://schemas.openxmlformats.org/officeDocument/2006/relationships/slideLayout" Target="../slideLayouts/slideLayout468.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78.xml"/><Relationship Id="rId13" Type="http://schemas.openxmlformats.org/officeDocument/2006/relationships/theme" Target="../theme/theme46.xml"/><Relationship Id="rId3" Type="http://schemas.openxmlformats.org/officeDocument/2006/relationships/slideLayout" Target="../slideLayouts/slideLayout473.xml"/><Relationship Id="rId7" Type="http://schemas.openxmlformats.org/officeDocument/2006/relationships/slideLayout" Target="../slideLayouts/slideLayout477.xml"/><Relationship Id="rId12" Type="http://schemas.openxmlformats.org/officeDocument/2006/relationships/slideLayout" Target="../slideLayouts/slideLayout482.xml"/><Relationship Id="rId2" Type="http://schemas.openxmlformats.org/officeDocument/2006/relationships/slideLayout" Target="../slideLayouts/slideLayout472.xml"/><Relationship Id="rId1" Type="http://schemas.openxmlformats.org/officeDocument/2006/relationships/slideLayout" Target="../slideLayouts/slideLayout471.xml"/><Relationship Id="rId6" Type="http://schemas.openxmlformats.org/officeDocument/2006/relationships/slideLayout" Target="../slideLayouts/slideLayout476.xml"/><Relationship Id="rId11" Type="http://schemas.openxmlformats.org/officeDocument/2006/relationships/slideLayout" Target="../slideLayouts/slideLayout481.xml"/><Relationship Id="rId5" Type="http://schemas.openxmlformats.org/officeDocument/2006/relationships/slideLayout" Target="../slideLayouts/slideLayout475.xml"/><Relationship Id="rId10" Type="http://schemas.openxmlformats.org/officeDocument/2006/relationships/slideLayout" Target="../slideLayouts/slideLayout480.xml"/><Relationship Id="rId4" Type="http://schemas.openxmlformats.org/officeDocument/2006/relationships/slideLayout" Target="../slideLayouts/slideLayout474.xml"/><Relationship Id="rId9" Type="http://schemas.openxmlformats.org/officeDocument/2006/relationships/slideLayout" Target="../slideLayouts/slideLayout479.xml"/></Relationships>
</file>

<file path=ppt/slideMasters/_rels/slideMaster47.xml.rels><?xml version="1.0" encoding="UTF-8" standalone="yes"?>
<Relationships xmlns="http://schemas.openxmlformats.org/package/2006/relationships"><Relationship Id="rId2" Type="http://schemas.openxmlformats.org/officeDocument/2006/relationships/theme" Target="../theme/theme47.xml"/><Relationship Id="rId1" Type="http://schemas.openxmlformats.org/officeDocument/2006/relationships/slideLayout" Target="../slideLayouts/slideLayout483.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491.xml"/><Relationship Id="rId3" Type="http://schemas.openxmlformats.org/officeDocument/2006/relationships/slideLayout" Target="../slideLayouts/slideLayout486.xml"/><Relationship Id="rId7" Type="http://schemas.openxmlformats.org/officeDocument/2006/relationships/slideLayout" Target="../slideLayouts/slideLayout490.xml"/><Relationship Id="rId12" Type="http://schemas.openxmlformats.org/officeDocument/2006/relationships/theme" Target="../theme/theme48.xml"/><Relationship Id="rId2" Type="http://schemas.openxmlformats.org/officeDocument/2006/relationships/slideLayout" Target="../slideLayouts/slideLayout485.xml"/><Relationship Id="rId1" Type="http://schemas.openxmlformats.org/officeDocument/2006/relationships/slideLayout" Target="../slideLayouts/slideLayout484.xml"/><Relationship Id="rId6" Type="http://schemas.openxmlformats.org/officeDocument/2006/relationships/slideLayout" Target="../slideLayouts/slideLayout489.xml"/><Relationship Id="rId11" Type="http://schemas.openxmlformats.org/officeDocument/2006/relationships/slideLayout" Target="../slideLayouts/slideLayout494.xml"/><Relationship Id="rId5" Type="http://schemas.openxmlformats.org/officeDocument/2006/relationships/slideLayout" Target="../slideLayouts/slideLayout488.xml"/><Relationship Id="rId10" Type="http://schemas.openxmlformats.org/officeDocument/2006/relationships/slideLayout" Target="../slideLayouts/slideLayout493.xml"/><Relationship Id="rId4" Type="http://schemas.openxmlformats.org/officeDocument/2006/relationships/slideLayout" Target="../slideLayouts/slideLayout487.xml"/><Relationship Id="rId9" Type="http://schemas.openxmlformats.org/officeDocument/2006/relationships/slideLayout" Target="../slideLayouts/slideLayout492.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02.xml"/><Relationship Id="rId3" Type="http://schemas.openxmlformats.org/officeDocument/2006/relationships/slideLayout" Target="../slideLayouts/slideLayout497.xml"/><Relationship Id="rId7" Type="http://schemas.openxmlformats.org/officeDocument/2006/relationships/slideLayout" Target="../slideLayouts/slideLayout501.xml"/><Relationship Id="rId12" Type="http://schemas.openxmlformats.org/officeDocument/2006/relationships/theme" Target="../theme/theme49.xml"/><Relationship Id="rId2" Type="http://schemas.openxmlformats.org/officeDocument/2006/relationships/slideLayout" Target="../slideLayouts/slideLayout496.xml"/><Relationship Id="rId1" Type="http://schemas.openxmlformats.org/officeDocument/2006/relationships/slideLayout" Target="../slideLayouts/slideLayout495.xml"/><Relationship Id="rId6" Type="http://schemas.openxmlformats.org/officeDocument/2006/relationships/slideLayout" Target="../slideLayouts/slideLayout500.xml"/><Relationship Id="rId11" Type="http://schemas.openxmlformats.org/officeDocument/2006/relationships/slideLayout" Target="../slideLayouts/slideLayout505.xml"/><Relationship Id="rId5" Type="http://schemas.openxmlformats.org/officeDocument/2006/relationships/slideLayout" Target="../slideLayouts/slideLayout499.xml"/><Relationship Id="rId10" Type="http://schemas.openxmlformats.org/officeDocument/2006/relationships/slideLayout" Target="../slideLayouts/slideLayout504.xml"/><Relationship Id="rId4" Type="http://schemas.openxmlformats.org/officeDocument/2006/relationships/slideLayout" Target="../slideLayouts/slideLayout498.xml"/><Relationship Id="rId9" Type="http://schemas.openxmlformats.org/officeDocument/2006/relationships/slideLayout" Target="../slideLayouts/slideLayout50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heme" Target="../theme/theme5.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13.xml"/><Relationship Id="rId3" Type="http://schemas.openxmlformats.org/officeDocument/2006/relationships/slideLayout" Target="../slideLayouts/slideLayout508.xml"/><Relationship Id="rId7" Type="http://schemas.openxmlformats.org/officeDocument/2006/relationships/slideLayout" Target="../slideLayouts/slideLayout512.xml"/><Relationship Id="rId12" Type="http://schemas.openxmlformats.org/officeDocument/2006/relationships/theme" Target="../theme/theme50.xml"/><Relationship Id="rId2" Type="http://schemas.openxmlformats.org/officeDocument/2006/relationships/slideLayout" Target="../slideLayouts/slideLayout507.xml"/><Relationship Id="rId1" Type="http://schemas.openxmlformats.org/officeDocument/2006/relationships/slideLayout" Target="../slideLayouts/slideLayout506.xml"/><Relationship Id="rId6" Type="http://schemas.openxmlformats.org/officeDocument/2006/relationships/slideLayout" Target="../slideLayouts/slideLayout511.xml"/><Relationship Id="rId11" Type="http://schemas.openxmlformats.org/officeDocument/2006/relationships/slideLayout" Target="../slideLayouts/slideLayout516.xml"/><Relationship Id="rId5" Type="http://schemas.openxmlformats.org/officeDocument/2006/relationships/slideLayout" Target="../slideLayouts/slideLayout510.xml"/><Relationship Id="rId10" Type="http://schemas.openxmlformats.org/officeDocument/2006/relationships/slideLayout" Target="../slideLayouts/slideLayout515.xml"/><Relationship Id="rId4" Type="http://schemas.openxmlformats.org/officeDocument/2006/relationships/slideLayout" Target="../slideLayouts/slideLayout509.xml"/><Relationship Id="rId9" Type="http://schemas.openxmlformats.org/officeDocument/2006/relationships/slideLayout" Target="../slideLayouts/slideLayout514.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24.xml"/><Relationship Id="rId13" Type="http://schemas.openxmlformats.org/officeDocument/2006/relationships/image" Target="../media/image3.jpeg"/><Relationship Id="rId3" Type="http://schemas.openxmlformats.org/officeDocument/2006/relationships/slideLayout" Target="../slideLayouts/slideLayout519.xml"/><Relationship Id="rId7" Type="http://schemas.openxmlformats.org/officeDocument/2006/relationships/slideLayout" Target="../slideLayouts/slideLayout523.xml"/><Relationship Id="rId12" Type="http://schemas.openxmlformats.org/officeDocument/2006/relationships/theme" Target="../theme/theme51.xml"/><Relationship Id="rId2" Type="http://schemas.openxmlformats.org/officeDocument/2006/relationships/slideLayout" Target="../slideLayouts/slideLayout518.xml"/><Relationship Id="rId1" Type="http://schemas.openxmlformats.org/officeDocument/2006/relationships/slideLayout" Target="../slideLayouts/slideLayout517.xml"/><Relationship Id="rId6" Type="http://schemas.openxmlformats.org/officeDocument/2006/relationships/slideLayout" Target="../slideLayouts/slideLayout522.xml"/><Relationship Id="rId11" Type="http://schemas.openxmlformats.org/officeDocument/2006/relationships/slideLayout" Target="../slideLayouts/slideLayout527.xml"/><Relationship Id="rId5" Type="http://schemas.openxmlformats.org/officeDocument/2006/relationships/slideLayout" Target="../slideLayouts/slideLayout521.xml"/><Relationship Id="rId10" Type="http://schemas.openxmlformats.org/officeDocument/2006/relationships/slideLayout" Target="../slideLayouts/slideLayout526.xml"/><Relationship Id="rId4" Type="http://schemas.openxmlformats.org/officeDocument/2006/relationships/slideLayout" Target="../slideLayouts/slideLayout520.xml"/><Relationship Id="rId9" Type="http://schemas.openxmlformats.org/officeDocument/2006/relationships/slideLayout" Target="../slideLayouts/slideLayout525.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35.xml"/><Relationship Id="rId13" Type="http://schemas.openxmlformats.org/officeDocument/2006/relationships/theme" Target="../theme/theme52.xml"/><Relationship Id="rId3" Type="http://schemas.openxmlformats.org/officeDocument/2006/relationships/slideLayout" Target="../slideLayouts/slideLayout530.xml"/><Relationship Id="rId7" Type="http://schemas.openxmlformats.org/officeDocument/2006/relationships/slideLayout" Target="../slideLayouts/slideLayout534.xml"/><Relationship Id="rId12" Type="http://schemas.openxmlformats.org/officeDocument/2006/relationships/slideLayout" Target="../slideLayouts/slideLayout539.xml"/><Relationship Id="rId2" Type="http://schemas.openxmlformats.org/officeDocument/2006/relationships/slideLayout" Target="../slideLayouts/slideLayout529.xml"/><Relationship Id="rId1" Type="http://schemas.openxmlformats.org/officeDocument/2006/relationships/slideLayout" Target="../slideLayouts/slideLayout528.xml"/><Relationship Id="rId6" Type="http://schemas.openxmlformats.org/officeDocument/2006/relationships/slideLayout" Target="../slideLayouts/slideLayout533.xml"/><Relationship Id="rId11" Type="http://schemas.openxmlformats.org/officeDocument/2006/relationships/slideLayout" Target="../slideLayouts/slideLayout538.xml"/><Relationship Id="rId5" Type="http://schemas.openxmlformats.org/officeDocument/2006/relationships/slideLayout" Target="../slideLayouts/slideLayout532.xml"/><Relationship Id="rId10" Type="http://schemas.openxmlformats.org/officeDocument/2006/relationships/slideLayout" Target="../slideLayouts/slideLayout537.xml"/><Relationship Id="rId4" Type="http://schemas.openxmlformats.org/officeDocument/2006/relationships/slideLayout" Target="../slideLayouts/slideLayout531.xml"/><Relationship Id="rId9" Type="http://schemas.openxmlformats.org/officeDocument/2006/relationships/slideLayout" Target="../slideLayouts/slideLayout536.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47.xml"/><Relationship Id="rId13" Type="http://schemas.openxmlformats.org/officeDocument/2006/relationships/slideLayout" Target="../slideLayouts/slideLayout552.xml"/><Relationship Id="rId3" Type="http://schemas.openxmlformats.org/officeDocument/2006/relationships/slideLayout" Target="../slideLayouts/slideLayout542.xml"/><Relationship Id="rId7" Type="http://schemas.openxmlformats.org/officeDocument/2006/relationships/slideLayout" Target="../slideLayouts/slideLayout546.xml"/><Relationship Id="rId12" Type="http://schemas.openxmlformats.org/officeDocument/2006/relationships/slideLayout" Target="../slideLayouts/slideLayout551.xml"/><Relationship Id="rId2" Type="http://schemas.openxmlformats.org/officeDocument/2006/relationships/slideLayout" Target="../slideLayouts/slideLayout541.xml"/><Relationship Id="rId1" Type="http://schemas.openxmlformats.org/officeDocument/2006/relationships/slideLayout" Target="../slideLayouts/slideLayout540.xml"/><Relationship Id="rId6" Type="http://schemas.openxmlformats.org/officeDocument/2006/relationships/slideLayout" Target="../slideLayouts/slideLayout545.xml"/><Relationship Id="rId11" Type="http://schemas.openxmlformats.org/officeDocument/2006/relationships/slideLayout" Target="../slideLayouts/slideLayout550.xml"/><Relationship Id="rId5" Type="http://schemas.openxmlformats.org/officeDocument/2006/relationships/slideLayout" Target="../slideLayouts/slideLayout544.xml"/><Relationship Id="rId10" Type="http://schemas.openxmlformats.org/officeDocument/2006/relationships/slideLayout" Target="../slideLayouts/slideLayout549.xml"/><Relationship Id="rId4" Type="http://schemas.openxmlformats.org/officeDocument/2006/relationships/slideLayout" Target="../slideLayouts/slideLayout543.xml"/><Relationship Id="rId9" Type="http://schemas.openxmlformats.org/officeDocument/2006/relationships/slideLayout" Target="../slideLayouts/slideLayout548.xml"/><Relationship Id="rId14" Type="http://schemas.openxmlformats.org/officeDocument/2006/relationships/theme" Target="../theme/theme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theme" Target="../theme/theme6.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theme" Target="../theme/theme7.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theme" Target="../theme/theme8.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theme" Target="../theme/theme9.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706" name="Rectangle 2"/>
          <p:cNvSpPr>
            <a:spLocks noChangeArrowheads="1"/>
          </p:cNvSpPr>
          <p:nvPr/>
        </p:nvSpPr>
        <p:spPr bwMode="auto">
          <a:xfrm>
            <a:off x="0" y="0"/>
            <a:ext cx="9144000" cy="6858000"/>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457200" eaLnBrk="1" hangingPunct="1"/>
            <a:endParaRPr lang="en-US" sz="1800">
              <a:solidFill>
                <a:srgbClr val="FFFFFF"/>
              </a:solidFill>
              <a:latin typeface="Times" charset="0"/>
            </a:endParaRPr>
          </a:p>
        </p:txBody>
      </p:sp>
      <p:grpSp>
        <p:nvGrpSpPr>
          <p:cNvPr id="72707" name="Group 26"/>
          <p:cNvGrpSpPr>
            <a:grpSpLocks/>
          </p:cNvGrpSpPr>
          <p:nvPr/>
        </p:nvGrpSpPr>
        <p:grpSpPr bwMode="auto">
          <a:xfrm>
            <a:off x="390525" y="323850"/>
            <a:ext cx="8378825" cy="6186488"/>
            <a:chOff x="246" y="204"/>
            <a:chExt cx="5271" cy="3889"/>
          </a:xfrm>
        </p:grpSpPr>
        <p:sp>
          <p:nvSpPr>
            <p:cNvPr id="72714" name="Rectangle 3"/>
            <p:cNvSpPr>
              <a:spLocks noChangeArrowheads="1"/>
            </p:cNvSpPr>
            <p:nvPr/>
          </p:nvSpPr>
          <p:spPr bwMode="auto">
            <a:xfrm>
              <a:off x="294" y="228"/>
              <a:ext cx="5217" cy="3850"/>
            </a:xfrm>
            <a:prstGeom prst="rect">
              <a:avLst/>
            </a:prstGeom>
            <a:solidFill>
              <a:srgbClr val="535353"/>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457200" eaLnBrk="1" hangingPunct="1"/>
              <a:endParaRPr lang="en-US" sz="1800">
                <a:solidFill>
                  <a:srgbClr val="FFFFFF"/>
                </a:solidFill>
                <a:latin typeface="Times" charset="0"/>
              </a:endParaRPr>
            </a:p>
          </p:txBody>
        </p:sp>
        <p:sp>
          <p:nvSpPr>
            <p:cNvPr id="72715"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16"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17" name="Freeform 6"/>
            <p:cNvSpPr>
              <a:spLocks/>
            </p:cNvSpPr>
            <p:nvPr/>
          </p:nvSpPr>
          <p:spPr bwMode="auto">
            <a:xfrm>
              <a:off x="4384" y="399"/>
              <a:ext cx="1045" cy="1764"/>
            </a:xfrm>
            <a:custGeom>
              <a:avLst/>
              <a:gdLst>
                <a:gd name="T0" fmla="*/ 1007 w 1042"/>
                <a:gd name="T1" fmla="*/ 76 h 1764"/>
                <a:gd name="T2" fmla="*/ 937 w 1042"/>
                <a:gd name="T3" fmla="*/ 152 h 1764"/>
                <a:gd name="T4" fmla="*/ 846 w 1042"/>
                <a:gd name="T5" fmla="*/ 131 h 1764"/>
                <a:gd name="T6" fmla="*/ 765 w 1042"/>
                <a:gd name="T7" fmla="*/ 152 h 1764"/>
                <a:gd name="T8" fmla="*/ 705 w 1042"/>
                <a:gd name="T9" fmla="*/ 229 h 1764"/>
                <a:gd name="T10" fmla="*/ 624 w 1042"/>
                <a:gd name="T11" fmla="*/ 250 h 1764"/>
                <a:gd name="T12" fmla="*/ 544 w 1042"/>
                <a:gd name="T13" fmla="*/ 283 h 1764"/>
                <a:gd name="T14" fmla="*/ 453 w 1042"/>
                <a:gd name="T15" fmla="*/ 348 h 1764"/>
                <a:gd name="T16" fmla="*/ 393 w 1042"/>
                <a:gd name="T17" fmla="*/ 435 h 1764"/>
                <a:gd name="T18" fmla="*/ 353 w 1042"/>
                <a:gd name="T19" fmla="*/ 511 h 1764"/>
                <a:gd name="T20" fmla="*/ 312 w 1042"/>
                <a:gd name="T21" fmla="*/ 599 h 1764"/>
                <a:gd name="T22" fmla="*/ 23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32 w 1042"/>
                <a:gd name="T35" fmla="*/ 816 h 1764"/>
                <a:gd name="T36" fmla="*/ 312 w 1042"/>
                <a:gd name="T37" fmla="*/ 860 h 1764"/>
                <a:gd name="T38" fmla="*/ 393 w 1042"/>
                <a:gd name="T39" fmla="*/ 914 h 1764"/>
                <a:gd name="T40" fmla="*/ 473 w 1042"/>
                <a:gd name="T41" fmla="*/ 914 h 1764"/>
                <a:gd name="T42" fmla="*/ 544 w 1042"/>
                <a:gd name="T43" fmla="*/ 882 h 1764"/>
                <a:gd name="T44" fmla="*/ 604 w 1042"/>
                <a:gd name="T45" fmla="*/ 816 h 1764"/>
                <a:gd name="T46" fmla="*/ 675 w 1042"/>
                <a:gd name="T47" fmla="*/ 784 h 1764"/>
                <a:gd name="T48" fmla="*/ 725 w 1042"/>
                <a:gd name="T49" fmla="*/ 871 h 1764"/>
                <a:gd name="T50" fmla="*/ 755 w 1042"/>
                <a:gd name="T51" fmla="*/ 958 h 1764"/>
                <a:gd name="T52" fmla="*/ 816 w 1042"/>
                <a:gd name="T53" fmla="*/ 1088 h 1764"/>
                <a:gd name="T54" fmla="*/ 866 w 1042"/>
                <a:gd name="T55" fmla="*/ 1186 h 1764"/>
                <a:gd name="T56" fmla="*/ 906 w 1042"/>
                <a:gd name="T57" fmla="*/ 1273 h 1764"/>
                <a:gd name="T58" fmla="*/ 937 w 1042"/>
                <a:gd name="T59" fmla="*/ 1360 h 1764"/>
                <a:gd name="T60" fmla="*/ 947 w 1042"/>
                <a:gd name="T61" fmla="*/ 1447 h 1764"/>
                <a:gd name="T62" fmla="*/ 987 w 1042"/>
                <a:gd name="T63" fmla="*/ 1534 h 1764"/>
                <a:gd name="T64" fmla="*/ 1007 w 1042"/>
                <a:gd name="T65" fmla="*/ 1622 h 1764"/>
                <a:gd name="T66" fmla="*/ 1047 w 1042"/>
                <a:gd name="T67" fmla="*/ 1709 h 1764"/>
                <a:gd name="T68" fmla="*/ 107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18" name="Freeform 7"/>
            <p:cNvSpPr>
              <a:spLocks/>
            </p:cNvSpPr>
            <p:nvPr/>
          </p:nvSpPr>
          <p:spPr bwMode="auto">
            <a:xfrm>
              <a:off x="502" y="1226"/>
              <a:ext cx="4885"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28 w 4882"/>
                <a:gd name="T11" fmla="*/ 739 h 1403"/>
                <a:gd name="T12" fmla="*/ 1018 w 4882"/>
                <a:gd name="T13" fmla="*/ 815 h 1403"/>
                <a:gd name="T14" fmla="*/ 1220 w 4882"/>
                <a:gd name="T15" fmla="*/ 869 h 1403"/>
                <a:gd name="T16" fmla="*/ 1341 w 4882"/>
                <a:gd name="T17" fmla="*/ 772 h 1403"/>
                <a:gd name="T18" fmla="*/ 1422 w 4882"/>
                <a:gd name="T19" fmla="*/ 565 h 1403"/>
                <a:gd name="T20" fmla="*/ 1301 w 4882"/>
                <a:gd name="T21" fmla="*/ 359 h 1403"/>
                <a:gd name="T22" fmla="*/ 1422 w 4882"/>
                <a:gd name="T23" fmla="*/ 163 h 1403"/>
                <a:gd name="T24" fmla="*/ 1613 w 4882"/>
                <a:gd name="T25" fmla="*/ 206 h 1403"/>
                <a:gd name="T26" fmla="*/ 1795 w 4882"/>
                <a:gd name="T27" fmla="*/ 250 h 1403"/>
                <a:gd name="T28" fmla="*/ 1977 w 4882"/>
                <a:gd name="T29" fmla="*/ 250 h 1403"/>
                <a:gd name="T30" fmla="*/ 2098 w 4882"/>
                <a:gd name="T31" fmla="*/ 217 h 1403"/>
                <a:gd name="T32" fmla="*/ 2229 w 4882"/>
                <a:gd name="T33" fmla="*/ 120 h 1403"/>
                <a:gd name="T34" fmla="*/ 2430 w 4882"/>
                <a:gd name="T35" fmla="*/ 261 h 1403"/>
                <a:gd name="T36" fmla="*/ 2632 w 4882"/>
                <a:gd name="T37" fmla="*/ 348 h 1403"/>
                <a:gd name="T38" fmla="*/ 2803 w 4882"/>
                <a:gd name="T39" fmla="*/ 478 h 1403"/>
                <a:gd name="T40" fmla="*/ 3005 w 4882"/>
                <a:gd name="T41" fmla="*/ 576 h 1403"/>
                <a:gd name="T42" fmla="*/ 3197 w 4882"/>
                <a:gd name="T43" fmla="*/ 652 h 1403"/>
                <a:gd name="T44" fmla="*/ 3398 w 4882"/>
                <a:gd name="T45" fmla="*/ 772 h 1403"/>
                <a:gd name="T46" fmla="*/ 3600 w 4882"/>
                <a:gd name="T47" fmla="*/ 706 h 1403"/>
                <a:gd name="T48" fmla="*/ 3802 w 4882"/>
                <a:gd name="T49" fmla="*/ 772 h 1403"/>
                <a:gd name="T50" fmla="*/ 4003 w 4882"/>
                <a:gd name="T51" fmla="*/ 706 h 1403"/>
                <a:gd name="T52" fmla="*/ 4225 w 4882"/>
                <a:gd name="T53" fmla="*/ 696 h 1403"/>
                <a:gd name="T54" fmla="*/ 4427 w 4882"/>
                <a:gd name="T55" fmla="*/ 783 h 1403"/>
                <a:gd name="T56" fmla="*/ 4629 w 4882"/>
                <a:gd name="T57" fmla="*/ 783 h 1403"/>
                <a:gd name="T58" fmla="*/ 4830 w 4882"/>
                <a:gd name="T59" fmla="*/ 761 h 1403"/>
                <a:gd name="T60" fmla="*/ 4790 w 4882"/>
                <a:gd name="T61" fmla="*/ 848 h 1403"/>
                <a:gd name="T62" fmla="*/ 4528 w 4882"/>
                <a:gd name="T63" fmla="*/ 924 h 1403"/>
                <a:gd name="T64" fmla="*/ 4326 w 4882"/>
                <a:gd name="T65" fmla="*/ 978 h 1403"/>
                <a:gd name="T66" fmla="*/ 4306 w 4882"/>
                <a:gd name="T67" fmla="*/ 1130 h 1403"/>
                <a:gd name="T68" fmla="*/ 4195 w 4882"/>
                <a:gd name="T69" fmla="*/ 1293 h 1403"/>
                <a:gd name="T70" fmla="*/ 3953 w 4882"/>
                <a:gd name="T71" fmla="*/ 1337 h 1403"/>
                <a:gd name="T72" fmla="*/ 3640 w 4882"/>
                <a:gd name="T73" fmla="*/ 1185 h 1403"/>
                <a:gd name="T74" fmla="*/ 3429 w 4882"/>
                <a:gd name="T75" fmla="*/ 1011 h 1403"/>
                <a:gd name="T76" fmla="*/ 3197 w 4882"/>
                <a:gd name="T77" fmla="*/ 978 h 1403"/>
                <a:gd name="T78" fmla="*/ 2975 w 4882"/>
                <a:gd name="T79" fmla="*/ 859 h 1403"/>
                <a:gd name="T80" fmla="*/ 2723 w 4882"/>
                <a:gd name="T81" fmla="*/ 848 h 1403"/>
                <a:gd name="T82" fmla="*/ 2491 w 4882"/>
                <a:gd name="T83" fmla="*/ 924 h 1403"/>
                <a:gd name="T84" fmla="*/ 2249 w 4882"/>
                <a:gd name="T85" fmla="*/ 859 h 1403"/>
                <a:gd name="T86" fmla="*/ 2037 w 4882"/>
                <a:gd name="T87" fmla="*/ 772 h 1403"/>
                <a:gd name="T88" fmla="*/ 1936 w 4882"/>
                <a:gd name="T89" fmla="*/ 946 h 1403"/>
                <a:gd name="T90" fmla="*/ 1926 w 4882"/>
                <a:gd name="T91" fmla="*/ 1163 h 1403"/>
                <a:gd name="T92" fmla="*/ 1815 w 4882"/>
                <a:gd name="T93" fmla="*/ 1359 h 1403"/>
                <a:gd name="T94" fmla="*/ 1603 w 4882"/>
                <a:gd name="T95" fmla="*/ 1402 h 1403"/>
                <a:gd name="T96" fmla="*/ 1392 w 4882"/>
                <a:gd name="T97" fmla="*/ 1326 h 1403"/>
                <a:gd name="T98" fmla="*/ 1190 w 4882"/>
                <a:gd name="T99" fmla="*/ 1239 h 1403"/>
                <a:gd name="T100" fmla="*/ 98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19" name="Freeform 8"/>
            <p:cNvSpPr>
              <a:spLocks/>
            </p:cNvSpPr>
            <p:nvPr/>
          </p:nvSpPr>
          <p:spPr bwMode="auto">
            <a:xfrm>
              <a:off x="418" y="549"/>
              <a:ext cx="4993" cy="3250"/>
            </a:xfrm>
            <a:custGeom>
              <a:avLst/>
              <a:gdLst>
                <a:gd name="T0" fmla="*/ 968 w 4993"/>
                <a:gd name="T1" fmla="*/ 2666 h 3253"/>
                <a:gd name="T2" fmla="*/ 766 w 4993"/>
                <a:gd name="T3" fmla="*/ 3015 h 3253"/>
                <a:gd name="T4" fmla="*/ 474 w 4993"/>
                <a:gd name="T5" fmla="*/ 3091 h 3253"/>
                <a:gd name="T6" fmla="*/ 161 w 4993"/>
                <a:gd name="T7" fmla="*/ 3037 h 3253"/>
                <a:gd name="T8" fmla="*/ 182 w 4993"/>
                <a:gd name="T9" fmla="*/ 2863 h 3253"/>
                <a:gd name="T10" fmla="*/ 504 w 4993"/>
                <a:gd name="T11" fmla="*/ 2798 h 3253"/>
                <a:gd name="T12" fmla="*/ 807 w 4993"/>
                <a:gd name="T13" fmla="*/ 2688 h 3253"/>
                <a:gd name="T14" fmla="*/ 958 w 4993"/>
                <a:gd name="T15" fmla="*/ 2427 h 3253"/>
                <a:gd name="T16" fmla="*/ 645 w 4993"/>
                <a:gd name="T17" fmla="*/ 2166 h 3253"/>
                <a:gd name="T18" fmla="*/ 303 w 4993"/>
                <a:gd name="T19" fmla="*/ 1981 h 3253"/>
                <a:gd name="T20" fmla="*/ 444 w 4993"/>
                <a:gd name="T21" fmla="*/ 1992 h 3253"/>
                <a:gd name="T22" fmla="*/ 837 w 4993"/>
                <a:gd name="T23" fmla="*/ 2057 h 3253"/>
                <a:gd name="T24" fmla="*/ 1190 w 4993"/>
                <a:gd name="T25" fmla="*/ 2166 h 3253"/>
                <a:gd name="T26" fmla="*/ 1291 w 4993"/>
                <a:gd name="T27" fmla="*/ 2210 h 3253"/>
                <a:gd name="T28" fmla="*/ 1553 w 4993"/>
                <a:gd name="T29" fmla="*/ 1970 h 3253"/>
                <a:gd name="T30" fmla="*/ 1896 w 4993"/>
                <a:gd name="T31" fmla="*/ 1775 h 3253"/>
                <a:gd name="T32" fmla="*/ 2047 w 4993"/>
                <a:gd name="T33" fmla="*/ 1458 h 3253"/>
                <a:gd name="T34" fmla="*/ 2148 w 4993"/>
                <a:gd name="T35" fmla="*/ 1513 h 3253"/>
                <a:gd name="T36" fmla="*/ 2350 w 4993"/>
                <a:gd name="T37" fmla="*/ 1360 h 3253"/>
                <a:gd name="T38" fmla="*/ 2158 w 4993"/>
                <a:gd name="T39" fmla="*/ 1078 h 3253"/>
                <a:gd name="T40" fmla="*/ 2077 w 4993"/>
                <a:gd name="T41" fmla="*/ 64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64 h 3253"/>
                <a:gd name="T52" fmla="*/ 2309 w 4993"/>
                <a:gd name="T53" fmla="*/ 904 h 3253"/>
                <a:gd name="T54" fmla="*/ 2562 w 4993"/>
                <a:gd name="T55" fmla="*/ 697 h 3253"/>
                <a:gd name="T56" fmla="*/ 2400 w 4993"/>
                <a:gd name="T57" fmla="*/ 326 h 3253"/>
                <a:gd name="T58" fmla="*/ 2794 w 4993"/>
                <a:gd name="T59" fmla="*/ 163 h 3253"/>
                <a:gd name="T60" fmla="*/ 3207 w 4993"/>
                <a:gd name="T61" fmla="*/ 196 h 3253"/>
                <a:gd name="T62" fmla="*/ 3247 w 4993"/>
                <a:gd name="T63" fmla="*/ 545 h 3253"/>
                <a:gd name="T64" fmla="*/ 3086 w 4993"/>
                <a:gd name="T65" fmla="*/ 773 h 3253"/>
                <a:gd name="T66" fmla="*/ 2783 w 4993"/>
                <a:gd name="T67" fmla="*/ 871 h 3253"/>
                <a:gd name="T68" fmla="*/ 3096 w 4993"/>
                <a:gd name="T69" fmla="*/ 1045 h 3253"/>
                <a:gd name="T70" fmla="*/ 3499 w 4993"/>
                <a:gd name="T71" fmla="*/ 1023 h 3253"/>
                <a:gd name="T72" fmla="*/ 3741 w 4993"/>
                <a:gd name="T73" fmla="*/ 1273 h 3253"/>
                <a:gd name="T74" fmla="*/ 3661 w 4993"/>
                <a:gd name="T75" fmla="*/ 1644 h 3253"/>
                <a:gd name="T76" fmla="*/ 3873 w 4993"/>
                <a:gd name="T77" fmla="*/ 1883 h 3253"/>
                <a:gd name="T78" fmla="*/ 4175 w 4993"/>
                <a:gd name="T79" fmla="*/ 1764 h 3253"/>
                <a:gd name="T80" fmla="*/ 4468 w 4993"/>
                <a:gd name="T81" fmla="*/ 1618 h 3253"/>
                <a:gd name="T82" fmla="*/ 4720 w 4993"/>
                <a:gd name="T83" fmla="*/ 1382 h 3253"/>
                <a:gd name="T84" fmla="*/ 4992 w 4993"/>
                <a:gd name="T85" fmla="*/ 1480 h 3253"/>
                <a:gd name="T86" fmla="*/ 4730 w 4993"/>
                <a:gd name="T87" fmla="*/ 1742 h 3253"/>
                <a:gd name="T88" fmla="*/ 4518 w 4993"/>
                <a:gd name="T89" fmla="*/ 2112 h 3253"/>
                <a:gd name="T90" fmla="*/ 4266 w 4993"/>
                <a:gd name="T91" fmla="*/ 2471 h 3253"/>
                <a:gd name="T92" fmla="*/ 3812 w 4993"/>
                <a:gd name="T93" fmla="*/ 2449 h 3253"/>
                <a:gd name="T94" fmla="*/ 3560 w 4993"/>
                <a:gd name="T95" fmla="*/ 2297 h 3253"/>
                <a:gd name="T96" fmla="*/ 3550 w 4993"/>
                <a:gd name="T97" fmla="*/ 1829 h 3253"/>
                <a:gd name="T98" fmla="*/ 3348 w 4993"/>
                <a:gd name="T99" fmla="*/ 1556 h 3253"/>
                <a:gd name="T100" fmla="*/ 3005 w 4993"/>
                <a:gd name="T101" fmla="*/ 1753 h 3253"/>
                <a:gd name="T102" fmla="*/ 2824 w 4993"/>
                <a:gd name="T103" fmla="*/ 1556 h 3253"/>
                <a:gd name="T104" fmla="*/ 2582 w 4993"/>
                <a:gd name="T105" fmla="*/ 1284 h 3253"/>
                <a:gd name="T106" fmla="*/ 2279 w 4993"/>
                <a:gd name="T107" fmla="*/ 1567 h 3253"/>
                <a:gd name="T108" fmla="*/ 2158 w 4993"/>
                <a:gd name="T109" fmla="*/ 1981 h 3253"/>
                <a:gd name="T110" fmla="*/ 1896 w 4993"/>
                <a:gd name="T111" fmla="*/ 2308 h 3253"/>
                <a:gd name="T112" fmla="*/ 1755 w 4993"/>
                <a:gd name="T113" fmla="*/ 2623 h 3253"/>
                <a:gd name="T114" fmla="*/ 1392 w 4993"/>
                <a:gd name="T115" fmla="*/ 241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20"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21" name="Freeform 10"/>
            <p:cNvSpPr>
              <a:spLocks/>
            </p:cNvSpPr>
            <p:nvPr/>
          </p:nvSpPr>
          <p:spPr bwMode="auto">
            <a:xfrm>
              <a:off x="502" y="378"/>
              <a:ext cx="1136" cy="2543"/>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32 h 2540"/>
                <a:gd name="T10" fmla="*/ 1054 w 1136"/>
                <a:gd name="T11" fmla="*/ 648 h 2540"/>
                <a:gd name="T12" fmla="*/ 1028 w 1136"/>
                <a:gd name="T13" fmla="*/ 764 h 2540"/>
                <a:gd name="T14" fmla="*/ 947 w 1136"/>
                <a:gd name="T15" fmla="*/ 873 h 2540"/>
                <a:gd name="T16" fmla="*/ 913 w 1136"/>
                <a:gd name="T17" fmla="*/ 989 h 2540"/>
                <a:gd name="T18" fmla="*/ 860 w 1136"/>
                <a:gd name="T19" fmla="*/ 1113 h 2540"/>
                <a:gd name="T20" fmla="*/ 813 w 1136"/>
                <a:gd name="T21" fmla="*/ 1229 h 2540"/>
                <a:gd name="T22" fmla="*/ 719 w 1136"/>
                <a:gd name="T23" fmla="*/ 1333 h 2540"/>
                <a:gd name="T24" fmla="*/ 611 w 1136"/>
                <a:gd name="T25" fmla="*/ 1340 h 2540"/>
                <a:gd name="T26" fmla="*/ 504 w 1136"/>
                <a:gd name="T27" fmla="*/ 1340 h 2540"/>
                <a:gd name="T28" fmla="*/ 396 w 1136"/>
                <a:gd name="T29" fmla="*/ 1384 h 2540"/>
                <a:gd name="T30" fmla="*/ 316 w 1136"/>
                <a:gd name="T31" fmla="*/ 1258 h 2540"/>
                <a:gd name="T32" fmla="*/ 208 w 1136"/>
                <a:gd name="T33" fmla="*/ 1185 h 2540"/>
                <a:gd name="T34" fmla="*/ 101 w 1136"/>
                <a:gd name="T35" fmla="*/ 1185 h 2540"/>
                <a:gd name="T36" fmla="*/ 40 w 1136"/>
                <a:gd name="T37" fmla="*/ 1192 h 2540"/>
                <a:gd name="T38" fmla="*/ 141 w 1136"/>
                <a:gd name="T39" fmla="*/ 1250 h 2540"/>
                <a:gd name="T40" fmla="*/ 235 w 1136"/>
                <a:gd name="T41" fmla="*/ 1348 h 2540"/>
                <a:gd name="T42" fmla="*/ 349 w 1136"/>
                <a:gd name="T43" fmla="*/ 1406 h 2540"/>
                <a:gd name="T44" fmla="*/ 356 w 1136"/>
                <a:gd name="T45" fmla="*/ 1551 h 2540"/>
                <a:gd name="T46" fmla="*/ 349 w 1136"/>
                <a:gd name="T47" fmla="*/ 1710 h 2540"/>
                <a:gd name="T48" fmla="*/ 296 w 1136"/>
                <a:gd name="T49" fmla="*/ 1841 h 2540"/>
                <a:gd name="T50" fmla="*/ 235 w 1136"/>
                <a:gd name="T51" fmla="*/ 1971 h 2540"/>
                <a:gd name="T52" fmla="*/ 168 w 1136"/>
                <a:gd name="T53" fmla="*/ 2102 h 2540"/>
                <a:gd name="T54" fmla="*/ 134 w 1136"/>
                <a:gd name="T55" fmla="*/ 2243 h 2540"/>
                <a:gd name="T56" fmla="*/ 67 w 1136"/>
                <a:gd name="T57" fmla="*/ 2359 h 2540"/>
                <a:gd name="T58" fmla="*/ 27 w 1136"/>
                <a:gd name="T59" fmla="*/ 2482 h 2540"/>
                <a:gd name="T60" fmla="*/ 20 w 1136"/>
                <a:gd name="T61" fmla="*/ 2540 h 2540"/>
                <a:gd name="T62" fmla="*/ 81 w 1136"/>
                <a:gd name="T63" fmla="*/ 2417 h 2540"/>
                <a:gd name="T64" fmla="*/ 148 w 1136"/>
                <a:gd name="T65" fmla="*/ 2301 h 2540"/>
                <a:gd name="T66" fmla="*/ 201 w 1136"/>
                <a:gd name="T67" fmla="*/ 2177 h 2540"/>
                <a:gd name="T68" fmla="*/ 242 w 1136"/>
                <a:gd name="T69" fmla="*/ 2022 h 2540"/>
                <a:gd name="T70" fmla="*/ 316 w 1136"/>
                <a:gd name="T71" fmla="*/ 1906 h 2540"/>
                <a:gd name="T72" fmla="*/ 403 w 1136"/>
                <a:gd name="T73" fmla="*/ 1783 h 2540"/>
                <a:gd name="T74" fmla="*/ 430 w 1136"/>
                <a:gd name="T75" fmla="*/ 1659 h 2540"/>
                <a:gd name="T76" fmla="*/ 423 w 1136"/>
                <a:gd name="T77" fmla="*/ 1543 h 2540"/>
                <a:gd name="T78" fmla="*/ 497 w 1136"/>
                <a:gd name="T79" fmla="*/ 1464 h 2540"/>
                <a:gd name="T80" fmla="*/ 651 w 1136"/>
                <a:gd name="T81" fmla="*/ 1427 h 2540"/>
                <a:gd name="T82" fmla="*/ 792 w 1136"/>
                <a:gd name="T83" fmla="*/ 1384 h 2540"/>
                <a:gd name="T84" fmla="*/ 866 w 1136"/>
                <a:gd name="T85" fmla="*/ 1265 h 2540"/>
                <a:gd name="T86" fmla="*/ 907 w 1136"/>
                <a:gd name="T87" fmla="*/ 1084 h 2540"/>
                <a:gd name="T88" fmla="*/ 1014 w 1136"/>
                <a:gd name="T89" fmla="*/ 989 h 2540"/>
                <a:gd name="T90" fmla="*/ 1048 w 1136"/>
                <a:gd name="T91" fmla="*/ 866 h 2540"/>
                <a:gd name="T92" fmla="*/ 1088 w 1136"/>
                <a:gd name="T93" fmla="*/ 743 h 2540"/>
                <a:gd name="T94" fmla="*/ 1115 w 1136"/>
                <a:gd name="T95" fmla="*/ 627 h 2540"/>
                <a:gd name="T96" fmla="*/ 1108 w 1136"/>
                <a:gd name="T97" fmla="*/ 50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22"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23" name="Freeform 12"/>
            <p:cNvSpPr>
              <a:spLocks/>
            </p:cNvSpPr>
            <p:nvPr/>
          </p:nvSpPr>
          <p:spPr bwMode="auto">
            <a:xfrm>
              <a:off x="3466" y="559"/>
              <a:ext cx="1830" cy="880"/>
            </a:xfrm>
            <a:custGeom>
              <a:avLst/>
              <a:gdLst>
                <a:gd name="T0" fmla="*/ 27 w 1827"/>
                <a:gd name="T1" fmla="*/ 864 h 880"/>
                <a:gd name="T2" fmla="*/ 101 w 1827"/>
                <a:gd name="T3" fmla="*/ 850 h 880"/>
                <a:gd name="T4" fmla="*/ 154 w 1827"/>
                <a:gd name="T5" fmla="*/ 814 h 880"/>
                <a:gd name="T6" fmla="*/ 262 w 1827"/>
                <a:gd name="T7" fmla="*/ 785 h 880"/>
                <a:gd name="T8" fmla="*/ 332 w 1827"/>
                <a:gd name="T9" fmla="*/ 726 h 880"/>
                <a:gd name="T10" fmla="*/ 386 w 1827"/>
                <a:gd name="T11" fmla="*/ 697 h 880"/>
                <a:gd name="T12" fmla="*/ 440 w 1827"/>
                <a:gd name="T13" fmla="*/ 661 h 880"/>
                <a:gd name="T14" fmla="*/ 507 w 1827"/>
                <a:gd name="T15" fmla="*/ 625 h 880"/>
                <a:gd name="T16" fmla="*/ 587 w 1827"/>
                <a:gd name="T17" fmla="*/ 610 h 880"/>
                <a:gd name="T18" fmla="*/ 661 w 1827"/>
                <a:gd name="T19" fmla="*/ 588 h 880"/>
                <a:gd name="T20" fmla="*/ 715 w 1827"/>
                <a:gd name="T21" fmla="*/ 559 h 880"/>
                <a:gd name="T22" fmla="*/ 775 w 1827"/>
                <a:gd name="T23" fmla="*/ 501 h 880"/>
                <a:gd name="T24" fmla="*/ 849 w 1827"/>
                <a:gd name="T25" fmla="*/ 465 h 880"/>
                <a:gd name="T26" fmla="*/ 896 w 1827"/>
                <a:gd name="T27" fmla="*/ 407 h 880"/>
                <a:gd name="T28" fmla="*/ 932 w 1827"/>
                <a:gd name="T29" fmla="*/ 341 h 880"/>
                <a:gd name="T30" fmla="*/ 987 w 1827"/>
                <a:gd name="T31" fmla="*/ 283 h 880"/>
                <a:gd name="T32" fmla="*/ 1047 w 1827"/>
                <a:gd name="T33" fmla="*/ 240 h 880"/>
                <a:gd name="T34" fmla="*/ 1114 w 1827"/>
                <a:gd name="T35" fmla="*/ 203 h 880"/>
                <a:gd name="T36" fmla="*/ 1195 w 1827"/>
                <a:gd name="T37" fmla="*/ 174 h 880"/>
                <a:gd name="T38" fmla="*/ 1262 w 1827"/>
                <a:gd name="T39" fmla="*/ 174 h 880"/>
                <a:gd name="T40" fmla="*/ 1356 w 1827"/>
                <a:gd name="T41" fmla="*/ 145 h 880"/>
                <a:gd name="T42" fmla="*/ 1410 w 1827"/>
                <a:gd name="T43" fmla="*/ 123 h 880"/>
                <a:gd name="T44" fmla="*/ 1463 w 1827"/>
                <a:gd name="T45" fmla="*/ 109 h 880"/>
                <a:gd name="T46" fmla="*/ 1517 w 1827"/>
                <a:gd name="T47" fmla="*/ 94 h 880"/>
                <a:gd name="T48" fmla="*/ 1614 w 1827"/>
                <a:gd name="T49" fmla="*/ 94 h 880"/>
                <a:gd name="T50" fmla="*/ 1668 w 1827"/>
                <a:gd name="T51" fmla="*/ 73 h 880"/>
                <a:gd name="T52" fmla="*/ 1728 w 1827"/>
                <a:gd name="T53" fmla="*/ 44 h 880"/>
                <a:gd name="T54" fmla="*/ 1796 w 1827"/>
                <a:gd name="T55" fmla="*/ 22 h 880"/>
                <a:gd name="T56" fmla="*/ 1856 w 1827"/>
                <a:gd name="T57" fmla="*/ 0 h 880"/>
                <a:gd name="T58" fmla="*/ 1796 w 1827"/>
                <a:gd name="T59" fmla="*/ 22 h 880"/>
                <a:gd name="T60" fmla="*/ 1735 w 1827"/>
                <a:gd name="T61" fmla="*/ 80 h 880"/>
                <a:gd name="T62" fmla="*/ 1655 w 1827"/>
                <a:gd name="T63" fmla="*/ 102 h 880"/>
                <a:gd name="T64" fmla="*/ 1594 w 1827"/>
                <a:gd name="T65" fmla="*/ 116 h 880"/>
                <a:gd name="T66" fmla="*/ 1504 w 1827"/>
                <a:gd name="T67" fmla="*/ 138 h 880"/>
                <a:gd name="T68" fmla="*/ 1450 w 1827"/>
                <a:gd name="T69" fmla="*/ 145 h 880"/>
                <a:gd name="T70" fmla="*/ 1390 w 1827"/>
                <a:gd name="T71" fmla="*/ 160 h 880"/>
                <a:gd name="T72" fmla="*/ 1322 w 1827"/>
                <a:gd name="T73" fmla="*/ 174 h 880"/>
                <a:gd name="T74" fmla="*/ 1262 w 1827"/>
                <a:gd name="T75" fmla="*/ 203 h 880"/>
                <a:gd name="T76" fmla="*/ 1195 w 1827"/>
                <a:gd name="T77" fmla="*/ 218 h 880"/>
                <a:gd name="T78" fmla="*/ 1141 w 1827"/>
                <a:gd name="T79" fmla="*/ 240 h 880"/>
                <a:gd name="T80" fmla="*/ 1087 w 1827"/>
                <a:gd name="T81" fmla="*/ 262 h 880"/>
                <a:gd name="T82" fmla="*/ 1034 w 1827"/>
                <a:gd name="T83" fmla="*/ 298 h 880"/>
                <a:gd name="T84" fmla="*/ 980 w 1827"/>
                <a:gd name="T85" fmla="*/ 327 h 880"/>
                <a:gd name="T86" fmla="*/ 932 w 1827"/>
                <a:gd name="T87" fmla="*/ 370 h 880"/>
                <a:gd name="T88" fmla="*/ 896 w 1827"/>
                <a:gd name="T89" fmla="*/ 443 h 880"/>
                <a:gd name="T90" fmla="*/ 856 w 1827"/>
                <a:gd name="T91" fmla="*/ 509 h 880"/>
                <a:gd name="T92" fmla="*/ 802 w 1827"/>
                <a:gd name="T93" fmla="*/ 545 h 880"/>
                <a:gd name="T94" fmla="*/ 742 w 1827"/>
                <a:gd name="T95" fmla="*/ 567 h 880"/>
                <a:gd name="T96" fmla="*/ 675 w 1827"/>
                <a:gd name="T97" fmla="*/ 588 h 880"/>
                <a:gd name="T98" fmla="*/ 601 w 1827"/>
                <a:gd name="T99" fmla="*/ 610 h 880"/>
                <a:gd name="T100" fmla="*/ 547 w 1827"/>
                <a:gd name="T101" fmla="*/ 647 h 880"/>
                <a:gd name="T102" fmla="*/ 487 w 1827"/>
                <a:gd name="T103" fmla="*/ 654 h 880"/>
                <a:gd name="T104" fmla="*/ 413 w 1827"/>
                <a:gd name="T105" fmla="*/ 676 h 880"/>
                <a:gd name="T106" fmla="*/ 36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24" name="Freeform 13"/>
            <p:cNvSpPr>
              <a:spLocks/>
            </p:cNvSpPr>
            <p:nvPr/>
          </p:nvSpPr>
          <p:spPr bwMode="auto">
            <a:xfrm>
              <a:off x="531" y="356"/>
              <a:ext cx="4815" cy="3462"/>
            </a:xfrm>
            <a:custGeom>
              <a:avLst/>
              <a:gdLst>
                <a:gd name="T0" fmla="*/ 444 w 4812"/>
                <a:gd name="T1" fmla="*/ 348 h 3462"/>
                <a:gd name="T2" fmla="*/ 827 w 4812"/>
                <a:gd name="T3" fmla="*/ 664 h 3462"/>
                <a:gd name="T4" fmla="*/ 1200 w 4812"/>
                <a:gd name="T5" fmla="*/ 925 h 3462"/>
                <a:gd name="T6" fmla="*/ 1624 w 4812"/>
                <a:gd name="T7" fmla="*/ 1252 h 3462"/>
                <a:gd name="T8" fmla="*/ 2068 w 4812"/>
                <a:gd name="T9" fmla="*/ 1611 h 3462"/>
                <a:gd name="T10" fmla="*/ 2441 w 4812"/>
                <a:gd name="T11" fmla="*/ 1926 h 3462"/>
                <a:gd name="T12" fmla="*/ 2693 w 4812"/>
                <a:gd name="T13" fmla="*/ 2362 h 3462"/>
                <a:gd name="T14" fmla="*/ 2259 w 4812"/>
                <a:gd name="T15" fmla="*/ 2318 h 3462"/>
                <a:gd name="T16" fmla="*/ 1825 w 4812"/>
                <a:gd name="T17" fmla="*/ 2307 h 3462"/>
                <a:gd name="T18" fmla="*/ 1321 w 4812"/>
                <a:gd name="T19" fmla="*/ 2373 h 3462"/>
                <a:gd name="T20" fmla="*/ 928 w 4812"/>
                <a:gd name="T21" fmla="*/ 2318 h 3462"/>
                <a:gd name="T22" fmla="*/ 474 w 4812"/>
                <a:gd name="T23" fmla="*/ 2122 h 3462"/>
                <a:gd name="T24" fmla="*/ 30 w 4812"/>
                <a:gd name="T25" fmla="*/ 1752 h 3462"/>
                <a:gd name="T26" fmla="*/ 403 w 4812"/>
                <a:gd name="T27" fmla="*/ 2090 h 3462"/>
                <a:gd name="T28" fmla="*/ 83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99 w 4812"/>
                <a:gd name="T39" fmla="*/ 2405 h 3462"/>
                <a:gd name="T40" fmla="*/ 1563 w 4812"/>
                <a:gd name="T41" fmla="*/ 2569 h 3462"/>
                <a:gd name="T42" fmla="*/ 1634 w 4812"/>
                <a:gd name="T43" fmla="*/ 3004 h 3462"/>
                <a:gd name="T44" fmla="*/ 107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51 w 4812"/>
                <a:gd name="T55" fmla="*/ 3189 h 3462"/>
                <a:gd name="T56" fmla="*/ 1664 w 4812"/>
                <a:gd name="T57" fmla="*/ 2982 h 3462"/>
                <a:gd name="T58" fmla="*/ 2098 w 4812"/>
                <a:gd name="T59" fmla="*/ 2917 h 3462"/>
                <a:gd name="T60" fmla="*/ 2541 w 4812"/>
                <a:gd name="T61" fmla="*/ 3058 h 3462"/>
                <a:gd name="T62" fmla="*/ 2995 w 4812"/>
                <a:gd name="T63" fmla="*/ 3200 h 3462"/>
                <a:gd name="T64" fmla="*/ 3510 w 4812"/>
                <a:gd name="T65" fmla="*/ 3309 h 3462"/>
                <a:gd name="T66" fmla="*/ 3964 w 4812"/>
                <a:gd name="T67" fmla="*/ 3385 h 3462"/>
                <a:gd name="T68" fmla="*/ 4438 w 4812"/>
                <a:gd name="T69" fmla="*/ 3450 h 3462"/>
                <a:gd name="T70" fmla="*/ 4327 w 4812"/>
                <a:gd name="T71" fmla="*/ 3439 h 3462"/>
                <a:gd name="T72" fmla="*/ 3802 w 4812"/>
                <a:gd name="T73" fmla="*/ 3330 h 3462"/>
                <a:gd name="T74" fmla="*/ 3217 w 4812"/>
                <a:gd name="T75" fmla="*/ 3200 h 3462"/>
                <a:gd name="T76" fmla="*/ 2753 w 4812"/>
                <a:gd name="T77" fmla="*/ 3124 h 3462"/>
                <a:gd name="T78" fmla="*/ 2209 w 4812"/>
                <a:gd name="T79" fmla="*/ 2884 h 3462"/>
                <a:gd name="T80" fmla="*/ 1694 w 4812"/>
                <a:gd name="T81" fmla="*/ 2677 h 3462"/>
                <a:gd name="T82" fmla="*/ 1230 w 4812"/>
                <a:gd name="T83" fmla="*/ 2471 h 3462"/>
                <a:gd name="T84" fmla="*/ 1503 w 4812"/>
                <a:gd name="T85" fmla="*/ 2394 h 3462"/>
                <a:gd name="T86" fmla="*/ 2088 w 4812"/>
                <a:gd name="T87" fmla="*/ 2318 h 3462"/>
                <a:gd name="T88" fmla="*/ 2602 w 4812"/>
                <a:gd name="T89" fmla="*/ 2362 h 3462"/>
                <a:gd name="T90" fmla="*/ 3076 w 4812"/>
                <a:gd name="T91" fmla="*/ 2569 h 3462"/>
                <a:gd name="T92" fmla="*/ 3520 w 4812"/>
                <a:gd name="T93" fmla="*/ 2743 h 3462"/>
                <a:gd name="T94" fmla="*/ 4105 w 4812"/>
                <a:gd name="T95" fmla="*/ 3004 h 3462"/>
                <a:gd name="T96" fmla="*/ 4599 w 4812"/>
                <a:gd name="T97" fmla="*/ 3243 h 3462"/>
                <a:gd name="T98" fmla="*/ 4680 w 4812"/>
                <a:gd name="T99" fmla="*/ 3265 h 3462"/>
                <a:gd name="T100" fmla="*/ 4226 w 4812"/>
                <a:gd name="T101" fmla="*/ 3015 h 3462"/>
                <a:gd name="T102" fmla="*/ 3762 w 4812"/>
                <a:gd name="T103" fmla="*/ 2764 h 3462"/>
                <a:gd name="T104" fmla="*/ 3298 w 4812"/>
                <a:gd name="T105" fmla="*/ 2634 h 3462"/>
                <a:gd name="T106" fmla="*/ 2753 w 4812"/>
                <a:gd name="T107" fmla="*/ 2362 h 3462"/>
                <a:gd name="T108" fmla="*/ 2481 w 4812"/>
                <a:gd name="T109" fmla="*/ 1959 h 3462"/>
                <a:gd name="T110" fmla="*/ 2178 w 4812"/>
                <a:gd name="T111" fmla="*/ 1600 h 3462"/>
                <a:gd name="T112" fmla="*/ 1775 w 4812"/>
                <a:gd name="T113" fmla="*/ 1317 h 3462"/>
                <a:gd name="T114" fmla="*/ 1372 w 4812"/>
                <a:gd name="T115" fmla="*/ 969 h 3462"/>
                <a:gd name="T116" fmla="*/ 94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25"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26"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27"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28"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29"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30"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31" name="Freeform 20"/>
            <p:cNvSpPr>
              <a:spLocks/>
            </p:cNvSpPr>
            <p:nvPr/>
          </p:nvSpPr>
          <p:spPr bwMode="auto">
            <a:xfrm>
              <a:off x="2773" y="3976"/>
              <a:ext cx="1725" cy="81"/>
            </a:xfrm>
            <a:custGeom>
              <a:avLst/>
              <a:gdLst>
                <a:gd name="T0" fmla="*/ 0 w 1722"/>
                <a:gd name="T1" fmla="*/ 0 h 81"/>
                <a:gd name="T2" fmla="*/ 1751 w 1722"/>
                <a:gd name="T3" fmla="*/ 0 h 81"/>
                <a:gd name="T4" fmla="*/ 1751 w 1722"/>
                <a:gd name="T5" fmla="*/ 0 h 81"/>
                <a:gd name="T6" fmla="*/ 1670 w 1722"/>
                <a:gd name="T7" fmla="*/ 22 h 81"/>
                <a:gd name="T8" fmla="*/ 1643 w 1722"/>
                <a:gd name="T9" fmla="*/ 7 h 81"/>
                <a:gd name="T10" fmla="*/ 1617 w 1722"/>
                <a:gd name="T11" fmla="*/ 0 h 81"/>
                <a:gd name="T12" fmla="*/ 1590 w 1722"/>
                <a:gd name="T13" fmla="*/ 15 h 81"/>
                <a:gd name="T14" fmla="*/ 1563 w 1722"/>
                <a:gd name="T15" fmla="*/ 44 h 81"/>
                <a:gd name="T16" fmla="*/ 1536 w 1722"/>
                <a:gd name="T17" fmla="*/ 58 h 81"/>
                <a:gd name="T18" fmla="*/ 1509 w 1722"/>
                <a:gd name="T19" fmla="*/ 73 h 81"/>
                <a:gd name="T20" fmla="*/ 1439 w 1722"/>
                <a:gd name="T21" fmla="*/ 80 h 81"/>
                <a:gd name="T22" fmla="*/ 1371 w 1722"/>
                <a:gd name="T23" fmla="*/ 80 h 81"/>
                <a:gd name="T24" fmla="*/ 1331 w 1722"/>
                <a:gd name="T25" fmla="*/ 73 h 81"/>
                <a:gd name="T26" fmla="*/ 1304 w 1722"/>
                <a:gd name="T27" fmla="*/ 65 h 81"/>
                <a:gd name="T28" fmla="*/ 1270 w 1722"/>
                <a:gd name="T29" fmla="*/ 73 h 81"/>
                <a:gd name="T30" fmla="*/ 1244 w 1722"/>
                <a:gd name="T31" fmla="*/ 73 h 81"/>
                <a:gd name="T32" fmla="*/ 1190 w 1722"/>
                <a:gd name="T33" fmla="*/ 73 h 81"/>
                <a:gd name="T34" fmla="*/ 1143 w 1722"/>
                <a:gd name="T35" fmla="*/ 65 h 81"/>
                <a:gd name="T36" fmla="*/ 1116 w 1722"/>
                <a:gd name="T37" fmla="*/ 65 h 81"/>
                <a:gd name="T38" fmla="*/ 1075 w 1722"/>
                <a:gd name="T39" fmla="*/ 58 h 81"/>
                <a:gd name="T40" fmla="*/ 1049 w 1722"/>
                <a:gd name="T41" fmla="*/ 58 h 81"/>
                <a:gd name="T42" fmla="*/ 1022 w 1722"/>
                <a:gd name="T43" fmla="*/ 36 h 81"/>
                <a:gd name="T44" fmla="*/ 988 w 1722"/>
                <a:gd name="T45" fmla="*/ 15 h 81"/>
                <a:gd name="T46" fmla="*/ 954 w 1722"/>
                <a:gd name="T47" fmla="*/ 15 h 81"/>
                <a:gd name="T48" fmla="*/ 928 w 1722"/>
                <a:gd name="T49" fmla="*/ 15 h 81"/>
                <a:gd name="T50" fmla="*/ 901 w 1722"/>
                <a:gd name="T51" fmla="*/ 15 h 81"/>
                <a:gd name="T52" fmla="*/ 857 w 1722"/>
                <a:gd name="T53" fmla="*/ 29 h 81"/>
                <a:gd name="T54" fmla="*/ 797 w 1722"/>
                <a:gd name="T55" fmla="*/ 44 h 81"/>
                <a:gd name="T56" fmla="*/ 763 w 1722"/>
                <a:gd name="T57" fmla="*/ 51 h 81"/>
                <a:gd name="T58" fmla="*/ 736 w 1722"/>
                <a:gd name="T59" fmla="*/ 51 h 81"/>
                <a:gd name="T60" fmla="*/ 696 w 1722"/>
                <a:gd name="T61" fmla="*/ 44 h 81"/>
                <a:gd name="T62" fmla="*/ 669 w 1722"/>
                <a:gd name="T63" fmla="*/ 29 h 81"/>
                <a:gd name="T64" fmla="*/ 642 w 1722"/>
                <a:gd name="T65" fmla="*/ 22 h 81"/>
                <a:gd name="T66" fmla="*/ 608 w 1722"/>
                <a:gd name="T67" fmla="*/ 22 h 81"/>
                <a:gd name="T68" fmla="*/ 575 w 1722"/>
                <a:gd name="T69" fmla="*/ 22 h 81"/>
                <a:gd name="T70" fmla="*/ 541 w 1722"/>
                <a:gd name="T71" fmla="*/ 29 h 81"/>
                <a:gd name="T72" fmla="*/ 487 w 1722"/>
                <a:gd name="T73" fmla="*/ 29 h 81"/>
                <a:gd name="T74" fmla="*/ 447 w 1722"/>
                <a:gd name="T75" fmla="*/ 36 h 81"/>
                <a:gd name="T76" fmla="*/ 413 w 1722"/>
                <a:gd name="T77" fmla="*/ 44 h 81"/>
                <a:gd name="T78" fmla="*/ 386 w 1722"/>
                <a:gd name="T79" fmla="*/ 44 h 81"/>
                <a:gd name="T80" fmla="*/ 35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32"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33"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34" name="Freeform 23"/>
            <p:cNvSpPr>
              <a:spLocks/>
            </p:cNvSpPr>
            <p:nvPr/>
          </p:nvSpPr>
          <p:spPr bwMode="auto">
            <a:xfrm>
              <a:off x="260" y="437"/>
              <a:ext cx="93" cy="1701"/>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89 h 1699"/>
                <a:gd name="T18" fmla="*/ 53 w 93"/>
                <a:gd name="T19" fmla="*/ 547 h 1699"/>
                <a:gd name="T20" fmla="*/ 39 w 93"/>
                <a:gd name="T21" fmla="*/ 620 h 1699"/>
                <a:gd name="T22" fmla="*/ 39 w 93"/>
                <a:gd name="T23" fmla="*/ 678 h 1699"/>
                <a:gd name="T24" fmla="*/ 39 w 93"/>
                <a:gd name="T25" fmla="*/ 736 h 1699"/>
                <a:gd name="T26" fmla="*/ 39 w 93"/>
                <a:gd name="T27" fmla="*/ 794 h 1699"/>
                <a:gd name="T28" fmla="*/ 13 w 93"/>
                <a:gd name="T29" fmla="*/ 866 h 1699"/>
                <a:gd name="T30" fmla="*/ 0 w 93"/>
                <a:gd name="T31" fmla="*/ 924 h 1699"/>
                <a:gd name="T32" fmla="*/ 0 w 93"/>
                <a:gd name="T33" fmla="*/ 982 h 1699"/>
                <a:gd name="T34" fmla="*/ 26 w 93"/>
                <a:gd name="T35" fmla="*/ 1040 h 1699"/>
                <a:gd name="T36" fmla="*/ 26 w 93"/>
                <a:gd name="T37" fmla="*/ 1113 h 1699"/>
                <a:gd name="T38" fmla="*/ 13 w 93"/>
                <a:gd name="T39" fmla="*/ 1186 h 1699"/>
                <a:gd name="T40" fmla="*/ 13 w 93"/>
                <a:gd name="T41" fmla="*/ 1244 h 1699"/>
                <a:gd name="T42" fmla="*/ 13 w 93"/>
                <a:gd name="T43" fmla="*/ 1312 h 1699"/>
                <a:gd name="T44" fmla="*/ 13 w 93"/>
                <a:gd name="T45" fmla="*/ 1370 h 1699"/>
                <a:gd name="T46" fmla="*/ 0 w 93"/>
                <a:gd name="T47" fmla="*/ 1428 h 1699"/>
                <a:gd name="T48" fmla="*/ 0 w 93"/>
                <a:gd name="T49" fmla="*/ 1486 h 1699"/>
                <a:gd name="T50" fmla="*/ 13 w 93"/>
                <a:gd name="T51" fmla="*/ 1544 h 1699"/>
                <a:gd name="T52" fmla="*/ 53 w 93"/>
                <a:gd name="T53" fmla="*/ 1602 h 1699"/>
                <a:gd name="T54" fmla="*/ 53 w 93"/>
                <a:gd name="T55" fmla="*/ 1660 h 1699"/>
                <a:gd name="T56" fmla="*/ 26 w 93"/>
                <a:gd name="T57" fmla="*/ 1718 h 1699"/>
                <a:gd name="T58" fmla="*/ 53 w 93"/>
                <a:gd name="T59" fmla="*/ 1660 h 1699"/>
                <a:gd name="T60" fmla="*/ 39 w 93"/>
                <a:gd name="T61" fmla="*/ 1587 h 1699"/>
                <a:gd name="T62" fmla="*/ 26 w 93"/>
                <a:gd name="T63" fmla="*/ 1529 h 1699"/>
                <a:gd name="T64" fmla="*/ 26 w 93"/>
                <a:gd name="T65" fmla="*/ 1457 h 1699"/>
                <a:gd name="T66" fmla="*/ 26 w 93"/>
                <a:gd name="T67" fmla="*/ 1399 h 1699"/>
                <a:gd name="T68" fmla="*/ 26 w 93"/>
                <a:gd name="T69" fmla="*/ 1341 h 1699"/>
                <a:gd name="T70" fmla="*/ 26 w 93"/>
                <a:gd name="T71" fmla="*/ 1273 h 1699"/>
                <a:gd name="T72" fmla="*/ 26 w 93"/>
                <a:gd name="T73" fmla="*/ 1215 h 1699"/>
                <a:gd name="T74" fmla="*/ 53 w 93"/>
                <a:gd name="T75" fmla="*/ 1157 h 1699"/>
                <a:gd name="T76" fmla="*/ 66 w 93"/>
                <a:gd name="T77" fmla="*/ 1098 h 1699"/>
                <a:gd name="T78" fmla="*/ 39 w 93"/>
                <a:gd name="T79" fmla="*/ 1040 h 1699"/>
                <a:gd name="T80" fmla="*/ 13 w 93"/>
                <a:gd name="T81" fmla="*/ 982 h 1699"/>
                <a:gd name="T82" fmla="*/ 13 w 93"/>
                <a:gd name="T83" fmla="*/ 924 h 1699"/>
                <a:gd name="T84" fmla="*/ 26 w 93"/>
                <a:gd name="T85" fmla="*/ 866 h 1699"/>
                <a:gd name="T86" fmla="*/ 39 w 93"/>
                <a:gd name="T87" fmla="*/ 808 h 1699"/>
                <a:gd name="T88" fmla="*/ 39 w 93"/>
                <a:gd name="T89" fmla="*/ 750 h 1699"/>
                <a:gd name="T90" fmla="*/ 53 w 93"/>
                <a:gd name="T91" fmla="*/ 692 h 1699"/>
                <a:gd name="T92" fmla="*/ 66 w 93"/>
                <a:gd name="T93" fmla="*/ 634 h 1699"/>
                <a:gd name="T94" fmla="*/ 66 w 93"/>
                <a:gd name="T95" fmla="*/ 576 h 1699"/>
                <a:gd name="T96" fmla="*/ 53 w 93"/>
                <a:gd name="T97" fmla="*/ 518 h 1699"/>
                <a:gd name="T98" fmla="*/ 39 w 93"/>
                <a:gd name="T99" fmla="*/ 46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35" name="Freeform 24"/>
            <p:cNvSpPr>
              <a:spLocks/>
            </p:cNvSpPr>
            <p:nvPr/>
          </p:nvSpPr>
          <p:spPr bwMode="auto">
            <a:xfrm>
              <a:off x="1161" y="204"/>
              <a:ext cx="2530" cy="117"/>
            </a:xfrm>
            <a:custGeom>
              <a:avLst/>
              <a:gdLst>
                <a:gd name="T0" fmla="*/ 81 w 2527"/>
                <a:gd name="T1" fmla="*/ 73 h 117"/>
                <a:gd name="T2" fmla="*/ 188 w 2527"/>
                <a:gd name="T3" fmla="*/ 44 h 117"/>
                <a:gd name="T4" fmla="*/ 296 w 2527"/>
                <a:gd name="T5" fmla="*/ 58 h 117"/>
                <a:gd name="T6" fmla="*/ 417 w 2527"/>
                <a:gd name="T7" fmla="*/ 87 h 117"/>
                <a:gd name="T8" fmla="*/ 534 w 2527"/>
                <a:gd name="T9" fmla="*/ 87 h 117"/>
                <a:gd name="T10" fmla="*/ 655 w 2527"/>
                <a:gd name="T11" fmla="*/ 73 h 117"/>
                <a:gd name="T12" fmla="*/ 843 w 2527"/>
                <a:gd name="T13" fmla="*/ 58 h 117"/>
                <a:gd name="T14" fmla="*/ 951 w 2527"/>
                <a:gd name="T15" fmla="*/ 44 h 117"/>
                <a:gd name="T16" fmla="*/ 1071 w 2527"/>
                <a:gd name="T17" fmla="*/ 58 h 117"/>
                <a:gd name="T18" fmla="*/ 1219 w 2527"/>
                <a:gd name="T19" fmla="*/ 58 h 117"/>
                <a:gd name="T20" fmla="*/ 1364 w 2527"/>
                <a:gd name="T21" fmla="*/ 44 h 117"/>
                <a:gd name="T22" fmla="*/ 1471 w 2527"/>
                <a:gd name="T23" fmla="*/ 44 h 117"/>
                <a:gd name="T24" fmla="*/ 1579 w 2527"/>
                <a:gd name="T25" fmla="*/ 0 h 117"/>
                <a:gd name="T26" fmla="*/ 2502 w 2527"/>
                <a:gd name="T27" fmla="*/ 0 h 117"/>
                <a:gd name="T28" fmla="*/ 2502 w 2527"/>
                <a:gd name="T29" fmla="*/ 58 h 117"/>
                <a:gd name="T30" fmla="*/ 2381 w 2527"/>
                <a:gd name="T31" fmla="*/ 58 h 117"/>
                <a:gd name="T32" fmla="*/ 2274 w 2527"/>
                <a:gd name="T33" fmla="*/ 58 h 117"/>
                <a:gd name="T34" fmla="*/ 2153 w 2527"/>
                <a:gd name="T35" fmla="*/ 73 h 117"/>
                <a:gd name="T36" fmla="*/ 2035 w 2527"/>
                <a:gd name="T37" fmla="*/ 87 h 117"/>
                <a:gd name="T38" fmla="*/ 1888 w 2527"/>
                <a:gd name="T39" fmla="*/ 73 h 117"/>
                <a:gd name="T40" fmla="*/ 1780 w 2527"/>
                <a:gd name="T41" fmla="*/ 58 h 117"/>
                <a:gd name="T42" fmla="*/ 1659 w 2527"/>
                <a:gd name="T43" fmla="*/ 58 h 117"/>
                <a:gd name="T44" fmla="*/ 1552 w 2527"/>
                <a:gd name="T45" fmla="*/ 73 h 117"/>
                <a:gd name="T46" fmla="*/ 1444 w 2527"/>
                <a:gd name="T47" fmla="*/ 73 h 117"/>
                <a:gd name="T48" fmla="*/ 1337 w 2527"/>
                <a:gd name="T49" fmla="*/ 58 h 117"/>
                <a:gd name="T50" fmla="*/ 1098 w 2527"/>
                <a:gd name="T51" fmla="*/ 73 h 117"/>
                <a:gd name="T52" fmla="*/ 977 w 2527"/>
                <a:gd name="T53" fmla="*/ 73 h 117"/>
                <a:gd name="T54" fmla="*/ 856 w 2527"/>
                <a:gd name="T55" fmla="*/ 87 h 117"/>
                <a:gd name="T56" fmla="*/ 736 w 2527"/>
                <a:gd name="T57" fmla="*/ 73 h 117"/>
                <a:gd name="T58" fmla="*/ 601 w 2527"/>
                <a:gd name="T59" fmla="*/ 73 h 117"/>
                <a:gd name="T60" fmla="*/ 48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36"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grpSp>
      <p:grpSp>
        <p:nvGrpSpPr>
          <p:cNvPr id="72708" name="Group 30"/>
          <p:cNvGrpSpPr>
            <a:grpSpLocks/>
          </p:cNvGrpSpPr>
          <p:nvPr/>
        </p:nvGrpSpPr>
        <p:grpSpPr bwMode="auto">
          <a:xfrm>
            <a:off x="0" y="0"/>
            <a:ext cx="1981200" cy="1958975"/>
            <a:chOff x="0" y="0"/>
            <a:chExt cx="1246" cy="1232"/>
          </a:xfrm>
        </p:grpSpPr>
        <p:sp>
          <p:nvSpPr>
            <p:cNvPr id="72711"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457200" eaLnBrk="1" hangingPunct="1"/>
              <a:endParaRPr lang="en-US" sz="1800">
                <a:solidFill>
                  <a:srgbClr val="FFFFFF"/>
                </a:solidFill>
                <a:latin typeface="Times" charset="0"/>
              </a:endParaRPr>
            </a:p>
          </p:txBody>
        </p:sp>
        <p:sp>
          <p:nvSpPr>
            <p:cNvPr id="72712"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457200" eaLnBrk="1" hangingPunct="1"/>
              <a:endParaRPr lang="en-US" sz="1800">
                <a:solidFill>
                  <a:srgbClr val="FFFFFF"/>
                </a:solidFill>
                <a:latin typeface="Times" charset="0"/>
              </a:endParaRPr>
            </a:p>
          </p:txBody>
        </p:sp>
        <p:sp>
          <p:nvSpPr>
            <p:cNvPr id="72713"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457200" eaLnBrk="1" hangingPunct="1"/>
              <a:endParaRPr lang="en-US" sz="1800">
                <a:solidFill>
                  <a:srgbClr val="FFFFFF"/>
                </a:solidFill>
                <a:latin typeface="Times" charset="0"/>
              </a:endParaRPr>
            </a:p>
          </p:txBody>
        </p:sp>
      </p:grpSp>
      <p:sp>
        <p:nvSpPr>
          <p:cNvPr id="1062" name="Text Box 38"/>
          <p:cNvSpPr txBox="1">
            <a:spLocks noChangeArrowheads="1"/>
          </p:cNvSpPr>
          <p:nvPr/>
        </p:nvSpPr>
        <p:spPr bwMode="auto">
          <a:xfrm>
            <a:off x="449263" y="6537325"/>
            <a:ext cx="976312" cy="244475"/>
          </a:xfrm>
          <a:prstGeom prst="rect">
            <a:avLst/>
          </a:prstGeom>
          <a:noFill/>
          <a:ln w="12700">
            <a:noFill/>
            <a:miter lim="800000"/>
            <a:headEnd/>
            <a:tailEnd/>
          </a:ln>
          <a:effectLst/>
        </p:spPr>
        <p:txBody>
          <a:bodyPr wrap="none" anchor="ctr">
            <a:spAutoFit/>
          </a:bodyPr>
          <a:lstStyle>
            <a:lvl1pPr>
              <a:defRPr>
                <a:solidFill>
                  <a:schemeClr val="tx1"/>
                </a:solidFill>
                <a:latin typeface="Times" charset="0"/>
                <a:ea typeface="ＭＳ Ｐゴシック" charset="0"/>
                <a:cs typeface="ＭＳ Ｐゴシック" charset="0"/>
              </a:defRPr>
            </a:lvl1pPr>
            <a:lvl2pPr marL="37931725" indent="-37474525">
              <a:defRPr>
                <a:solidFill>
                  <a:schemeClr val="tx1"/>
                </a:solidFill>
                <a:latin typeface="Times" charset="0"/>
                <a:ea typeface="ＭＳ Ｐゴシック" charset="0"/>
              </a:defRPr>
            </a:lvl2pPr>
            <a:lvl3pPr>
              <a:defRPr>
                <a:solidFill>
                  <a:schemeClr val="tx1"/>
                </a:solidFill>
                <a:latin typeface="Times" charset="0"/>
                <a:ea typeface="ＭＳ Ｐゴシック" charset="0"/>
              </a:defRPr>
            </a:lvl3pPr>
            <a:lvl4pPr>
              <a:defRPr>
                <a:solidFill>
                  <a:schemeClr val="tx1"/>
                </a:solidFill>
                <a:latin typeface="Times" charset="0"/>
                <a:ea typeface="ＭＳ Ｐゴシック" charset="0"/>
              </a:defRPr>
            </a:lvl4pPr>
            <a:lvl5pPr>
              <a:defRPr>
                <a:solidFill>
                  <a:schemeClr val="tx1"/>
                </a:solidFill>
                <a:latin typeface="Times" charset="0"/>
                <a:ea typeface="ＭＳ Ｐゴシック" charset="0"/>
              </a:defRPr>
            </a:lvl5pPr>
            <a:lvl6pPr marL="457200" fontAlgn="base">
              <a:spcBef>
                <a:spcPct val="0"/>
              </a:spcBef>
              <a:spcAft>
                <a:spcPct val="0"/>
              </a:spcAft>
              <a:defRPr>
                <a:solidFill>
                  <a:schemeClr val="tx1"/>
                </a:solidFill>
                <a:latin typeface="Times" charset="0"/>
                <a:ea typeface="ＭＳ Ｐゴシック" charset="0"/>
              </a:defRPr>
            </a:lvl6pPr>
            <a:lvl7pPr marL="914400" fontAlgn="base">
              <a:spcBef>
                <a:spcPct val="0"/>
              </a:spcBef>
              <a:spcAft>
                <a:spcPct val="0"/>
              </a:spcAft>
              <a:defRPr>
                <a:solidFill>
                  <a:schemeClr val="tx1"/>
                </a:solidFill>
                <a:latin typeface="Times" charset="0"/>
                <a:ea typeface="ＭＳ Ｐゴシック" charset="0"/>
              </a:defRPr>
            </a:lvl7pPr>
            <a:lvl8pPr marL="1371600" fontAlgn="base">
              <a:spcBef>
                <a:spcPct val="0"/>
              </a:spcBef>
              <a:spcAft>
                <a:spcPct val="0"/>
              </a:spcAft>
              <a:defRPr>
                <a:solidFill>
                  <a:schemeClr val="tx1"/>
                </a:solidFill>
                <a:latin typeface="Times" charset="0"/>
                <a:ea typeface="ＭＳ Ｐゴシック" charset="0"/>
              </a:defRPr>
            </a:lvl8pPr>
            <a:lvl9pPr marL="1828800" fontAlgn="base">
              <a:spcBef>
                <a:spcPct val="0"/>
              </a:spcBef>
              <a:spcAft>
                <a:spcPct val="0"/>
              </a:spcAft>
              <a:defRPr>
                <a:solidFill>
                  <a:schemeClr val="tx1"/>
                </a:solidFill>
                <a:latin typeface="Times" charset="0"/>
                <a:ea typeface="ＭＳ Ｐゴシック" charset="0"/>
              </a:defRPr>
            </a:lvl9pPr>
          </a:lstStyle>
          <a:p>
            <a:pPr algn="ctr" defTabSz="457200" eaLnBrk="1" hangingPunct="1">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1063" name="Rectangle 39"/>
          <p:cNvSpPr>
            <a:spLocks noChangeArrowheads="1"/>
          </p:cNvSpPr>
          <p:nvPr/>
        </p:nvSpPr>
        <p:spPr bwMode="auto">
          <a:xfrm>
            <a:off x="7526338" y="6510338"/>
            <a:ext cx="801687" cy="244475"/>
          </a:xfrm>
          <a:prstGeom prst="rect">
            <a:avLst/>
          </a:prstGeom>
          <a:noFill/>
          <a:ln w="12700">
            <a:noFill/>
            <a:miter lim="800000"/>
            <a:headEnd/>
            <a:tailEnd/>
          </a:ln>
          <a:effectLst/>
        </p:spPr>
        <p:txBody>
          <a:bodyPr wrap="none" anchor="ctr">
            <a:spAutoFit/>
          </a:bodyPr>
          <a:lstStyle/>
          <a:p>
            <a:pPr algn="ctr" defTabSz="457200" eaLnBrk="1" hangingPunct="1">
              <a:defRPr/>
            </a:pPr>
            <a:r>
              <a:rPr lang="en-US" sz="1000">
                <a:solidFill>
                  <a:srgbClr val="FFFFFF"/>
                </a:solidFill>
                <a:effectLst>
                  <a:outerShdw blurRad="38100" dist="38100" dir="2700000" algn="tl">
                    <a:srgbClr val="000000"/>
                  </a:outerShdw>
                </a:effectLst>
                <a:latin typeface="Comic Sans MS" charset="0"/>
              </a:rPr>
              <a:t>9.65.03f.</a:t>
            </a:r>
          </a:p>
        </p:txBody>
      </p:sp>
    </p:spTree>
    <p:extLst>
      <p:ext uri="{BB962C8B-B14F-4D97-AF65-F5344CB8AC3E}">
        <p14:creationId xmlns:p14="http://schemas.microsoft.com/office/powerpoint/2010/main" val="1892134800"/>
      </p:ext>
    </p:extLst>
  </p:cSld>
  <p:clrMap bg1="dk2" tx1="lt1" bg2="dk1" tx2="lt2" accent1="accent1" accent2="accent2" accent3="accent3" accent4="accent4" accent5="accent5" accent6="accent6" hlink="hlink" folHlink="folHlink"/>
  <p:sldLayoutIdLst>
    <p:sldLayoutId id="2147485803" r:id="rId1"/>
    <p:sldLayoutId id="2147486069" r:id="rId2"/>
  </p:sldLayoutIdLst>
  <p:transition>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ltLang="zh-CN"/>
          </a:p>
        </p:txBody>
      </p:sp>
      <p:sp>
        <p:nvSpPr>
          <p:cNvPr id="2355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ltLang="zh-CN"/>
          </a:p>
        </p:txBody>
      </p:sp>
      <p:sp>
        <p:nvSpPr>
          <p:cNvPr id="2355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206F1806-E1C4-C040-B778-8336D1E915CD}" type="slidenum">
              <a:rPr lang="en-US" altLang="zh-CN" smtClean="0"/>
              <a:pPr>
                <a:defRPr/>
              </a:pPr>
              <a:t>‹#›</a:t>
            </a:fld>
            <a:endParaRPr lang="en-US" altLang="zh-CN"/>
          </a:p>
        </p:txBody>
      </p:sp>
    </p:spTree>
    <p:extLst>
      <p:ext uri="{BB962C8B-B14F-4D97-AF65-F5344CB8AC3E}">
        <p14:creationId xmlns:p14="http://schemas.microsoft.com/office/powerpoint/2010/main" val="3357781455"/>
      </p:ext>
    </p:extLst>
  </p:cSld>
  <p:clrMap bg1="lt1" tx1="dk1" bg2="lt2" tx2="dk2" accent1="accent1" accent2="accent2" accent3="accent3" accent4="accent4" accent5="accent5" accent6="accent6" hlink="hlink" folHlink="folHlink"/>
  <p:sldLayoutIdLst>
    <p:sldLayoutId id="2147486424" r:id="rId1"/>
    <p:sldLayoutId id="2147486425" r:id="rId2"/>
    <p:sldLayoutId id="2147486426" r:id="rId3"/>
    <p:sldLayoutId id="2147486427" r:id="rId4"/>
    <p:sldLayoutId id="2147486428" r:id="rId5"/>
    <p:sldLayoutId id="2147486429" r:id="rId6"/>
    <p:sldLayoutId id="2147486430" r:id="rId7"/>
    <p:sldLayoutId id="2147486431" r:id="rId8"/>
    <p:sldLayoutId id="2147486432" r:id="rId9"/>
    <p:sldLayoutId id="2147486433" r:id="rId10"/>
    <p:sldLayoutId id="2147486434" r:id="rId11"/>
  </p:sldLayoutIdLst>
  <p:transition>
    <p:fade/>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ltLang="zh-CN"/>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ltLang="zh-CN"/>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solidFill>
                  <a:srgbClr val="000000"/>
                </a:solidFill>
                <a:cs typeface="Arial" charset="0"/>
              </a:defRPr>
            </a:lvl1pPr>
          </a:lstStyle>
          <a:p>
            <a:pPr>
              <a:defRPr/>
            </a:pPr>
            <a:fld id="{206F1806-E1C4-C040-B778-8336D1E915CD}" type="slidenum">
              <a:rPr lang="en-US" altLang="zh-CN" smtClean="0"/>
              <a:pPr>
                <a:defRPr/>
              </a:pPr>
              <a:t>‹#›</a:t>
            </a:fld>
            <a:endParaRPr lang="en-US" altLang="zh-CN"/>
          </a:p>
        </p:txBody>
      </p:sp>
    </p:spTree>
    <p:extLst>
      <p:ext uri="{BB962C8B-B14F-4D97-AF65-F5344CB8AC3E}">
        <p14:creationId xmlns:p14="http://schemas.microsoft.com/office/powerpoint/2010/main" val="1669209886"/>
      </p:ext>
    </p:extLst>
  </p:cSld>
  <p:clrMap bg1="lt1" tx1="dk1" bg2="lt2" tx2="dk2" accent1="accent1" accent2="accent2" accent3="accent3" accent4="accent4" accent5="accent5" accent6="accent6" hlink="hlink" folHlink="folHlink"/>
  <p:sldLayoutIdLst>
    <p:sldLayoutId id="2147486461" r:id="rId1"/>
    <p:sldLayoutId id="2147486462"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defRPr sz="2000">
          <a:solidFill>
            <a:schemeClr val="tx1"/>
          </a:solidFill>
          <a:latin typeface="+mn-lt"/>
          <a:ea typeface="ＭＳ Ｐゴシック" pitchFamily="-111" charset="-128"/>
        </a:defRPr>
      </a:lvl5pPr>
      <a:lvl6pPr marL="2514600" indent="-228600" algn="l" rtl="0" fontAlgn="base">
        <a:spcBef>
          <a:spcPct val="20000"/>
        </a:spcBef>
        <a:spcAft>
          <a:spcPct val="0"/>
        </a:spcAft>
        <a:defRPr sz="2000">
          <a:solidFill>
            <a:schemeClr val="tx1"/>
          </a:solidFill>
          <a:latin typeface="+mn-lt"/>
        </a:defRPr>
      </a:lvl6pPr>
      <a:lvl7pPr marL="2971800" indent="-228600" algn="l" rtl="0" fontAlgn="base">
        <a:spcBef>
          <a:spcPct val="20000"/>
        </a:spcBef>
        <a:spcAft>
          <a:spcPct val="0"/>
        </a:spcAft>
        <a:defRPr sz="2000">
          <a:solidFill>
            <a:schemeClr val="tx1"/>
          </a:solidFill>
          <a:latin typeface="+mn-lt"/>
        </a:defRPr>
      </a:lvl7pPr>
      <a:lvl8pPr marL="3429000" indent="-228600" algn="l" rtl="0" fontAlgn="base">
        <a:spcBef>
          <a:spcPct val="20000"/>
        </a:spcBef>
        <a:spcAft>
          <a:spcPct val="0"/>
        </a:spcAft>
        <a:defRPr sz="2000">
          <a:solidFill>
            <a:schemeClr val="tx1"/>
          </a:solidFill>
          <a:latin typeface="+mn-lt"/>
        </a:defRPr>
      </a:lvl8pPr>
      <a:lvl9pPr marL="3886200" indent="-228600" algn="l" rtl="0" fontAlgn="base">
        <a:spcBef>
          <a:spcPct val="20000"/>
        </a:spcBef>
        <a:spcAft>
          <a:spcPct val="0"/>
        </a:spcAft>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ltLang="zh-CN"/>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ltLang="zh-CN"/>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solidFill>
                  <a:srgbClr val="000000"/>
                </a:solidFill>
                <a:cs typeface="Arial" charset="0"/>
              </a:defRPr>
            </a:lvl1pPr>
          </a:lstStyle>
          <a:p>
            <a:pPr>
              <a:defRPr/>
            </a:pPr>
            <a:fld id="{206F1806-E1C4-C040-B778-8336D1E915CD}" type="slidenum">
              <a:rPr lang="en-US" altLang="zh-CN" smtClean="0"/>
              <a:pPr>
                <a:defRPr/>
              </a:pPr>
              <a:t>‹#›</a:t>
            </a:fld>
            <a:endParaRPr lang="en-US" altLang="zh-CN"/>
          </a:p>
        </p:txBody>
      </p:sp>
    </p:spTree>
    <p:extLst>
      <p:ext uri="{BB962C8B-B14F-4D97-AF65-F5344CB8AC3E}">
        <p14:creationId xmlns:p14="http://schemas.microsoft.com/office/powerpoint/2010/main" val="1669209886"/>
      </p:ext>
    </p:extLst>
  </p:cSld>
  <p:clrMap bg1="lt1" tx1="dk1" bg2="lt2" tx2="dk2" accent1="accent1" accent2="accent2" accent3="accent3" accent4="accent4" accent5="accent5" accent6="accent6" hlink="hlink" folHlink="folHlink"/>
  <p:sldLayoutIdLst>
    <p:sldLayoutId id="2147486468" r:id="rId1"/>
    <p:sldLayoutId id="2147486469"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defRPr sz="2000">
          <a:solidFill>
            <a:schemeClr val="tx1"/>
          </a:solidFill>
          <a:latin typeface="+mn-lt"/>
          <a:ea typeface="ＭＳ Ｐゴシック" pitchFamily="-111" charset="-128"/>
        </a:defRPr>
      </a:lvl5pPr>
      <a:lvl6pPr marL="2514600" indent="-228600" algn="l" rtl="0" fontAlgn="base">
        <a:spcBef>
          <a:spcPct val="20000"/>
        </a:spcBef>
        <a:spcAft>
          <a:spcPct val="0"/>
        </a:spcAft>
        <a:defRPr sz="2000">
          <a:solidFill>
            <a:schemeClr val="tx1"/>
          </a:solidFill>
          <a:latin typeface="+mn-lt"/>
        </a:defRPr>
      </a:lvl6pPr>
      <a:lvl7pPr marL="2971800" indent="-228600" algn="l" rtl="0" fontAlgn="base">
        <a:spcBef>
          <a:spcPct val="20000"/>
        </a:spcBef>
        <a:spcAft>
          <a:spcPct val="0"/>
        </a:spcAft>
        <a:defRPr sz="2000">
          <a:solidFill>
            <a:schemeClr val="tx1"/>
          </a:solidFill>
          <a:latin typeface="+mn-lt"/>
        </a:defRPr>
      </a:lvl7pPr>
      <a:lvl8pPr marL="3429000" indent="-228600" algn="l" rtl="0" fontAlgn="base">
        <a:spcBef>
          <a:spcPct val="20000"/>
        </a:spcBef>
        <a:spcAft>
          <a:spcPct val="0"/>
        </a:spcAft>
        <a:defRPr sz="2000">
          <a:solidFill>
            <a:schemeClr val="tx1"/>
          </a:solidFill>
          <a:latin typeface="+mn-lt"/>
        </a:defRPr>
      </a:lvl8pPr>
      <a:lvl9pPr marL="3886200" indent="-228600" algn="l" rtl="0" fontAlgn="base">
        <a:spcBef>
          <a:spcPct val="20000"/>
        </a:spcBef>
        <a:spcAft>
          <a:spcPct val="0"/>
        </a:spcAft>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1086487F-A443-774C-B771-167E7F98E6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49291578"/>
      </p:ext>
    </p:extLst>
  </p:cSld>
  <p:clrMap bg1="lt1" tx1="dk1" bg2="lt2" tx2="dk2" accent1="accent1" accent2="accent2" accent3="accent3" accent4="accent4" accent5="accent5" accent6="accent6" hlink="hlink" folHlink="folHlink"/>
  <p:sldLayoutIdLst>
    <p:sldLayoutId id="2147486519" r:id="rId1"/>
    <p:sldLayoutId id="2147486520" r:id="rId2"/>
    <p:sldLayoutId id="2147486521" r:id="rId3"/>
    <p:sldLayoutId id="2147486522" r:id="rId4"/>
    <p:sldLayoutId id="2147486523" r:id="rId5"/>
    <p:sldLayoutId id="2147486524" r:id="rId6"/>
    <p:sldLayoutId id="2147486525" r:id="rId7"/>
    <p:sldLayoutId id="2147486526" r:id="rId8"/>
    <p:sldLayoutId id="2147486527" r:id="rId9"/>
    <p:sldLayoutId id="2147486528" r:id="rId10"/>
    <p:sldLayoutId id="2147486529" r:id="rId11"/>
    <p:sldLayoutId id="2147486530" r:id="rId12"/>
    <p:sldLayoutId id="2147486531"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9554"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79555"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7955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latin typeface="Arial" charset="0"/>
            </a:endParaRPr>
          </a:p>
        </p:txBody>
      </p:sp>
      <p:sp>
        <p:nvSpPr>
          <p:cNvPr id="279557"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latin typeface="Arial"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eaLnBrk="1" hangingPunct="1">
              <a:buClr>
                <a:srgbClr val="000000"/>
              </a:buClr>
              <a:buSzPct val="100000"/>
              <a:buFont typeface="Times New Roman" charset="0"/>
              <a:buNone/>
              <a:defRPr sz="1400">
                <a:solidFill>
                  <a:srgbClr val="000000"/>
                </a:solidFill>
                <a:latin typeface="Times New Roman" charset="0"/>
              </a:defRPr>
            </a:lvl1pPr>
          </a:lstStyle>
          <a:p>
            <a:pPr>
              <a:defRPr/>
            </a:pPr>
            <a:fld id="{DD1775B6-7CAB-454B-87B1-820A8F7C168E}" type="slidenum">
              <a:rPr lang="en-GB"/>
              <a:pPr>
                <a:defRPr/>
              </a:pPr>
              <a:t>‹#›</a:t>
            </a:fld>
            <a:endParaRPr lang="en-GB"/>
          </a:p>
        </p:txBody>
      </p:sp>
    </p:spTree>
    <p:extLst>
      <p:ext uri="{BB962C8B-B14F-4D97-AF65-F5344CB8AC3E}">
        <p14:creationId xmlns:p14="http://schemas.microsoft.com/office/powerpoint/2010/main" val="855642369"/>
      </p:ext>
    </p:extLst>
  </p:cSld>
  <p:clrMap bg1="lt1" tx1="dk1" bg2="lt2" tx2="dk2" accent1="accent1" accent2="accent2" accent3="accent3" accent4="accent4" accent5="accent5" accent6="accent6" hlink="hlink" folHlink="folHlink"/>
  <p:sldLayoutIdLst>
    <p:sldLayoutId id="2147486545"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mj-lt"/>
          <a:ea typeface="+mj-ea"/>
          <a:cs typeface="ＭＳ Ｐゴシック" charset="-128"/>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mn-lt"/>
          <a:ea typeface="+mn-ea"/>
          <a:cs typeface="ＭＳ Ｐゴシック" charset="-128"/>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mn-lt"/>
          <a:ea typeface="+mn-ea"/>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mn-lt"/>
          <a:ea typeface="+mn-ea"/>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mn-lt"/>
          <a:ea typeface="+mn-ea"/>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mn-lt"/>
          <a:ea typeface="+mn-ea"/>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55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18D94F5A-BBA2-0548-A8CE-8022E4E9B81A}" type="slidenum">
              <a:rPr lang="en-US"/>
              <a:pPr>
                <a:defRPr/>
              </a:pPr>
              <a:t>‹#›</a:t>
            </a:fld>
            <a:endParaRPr lang="en-US"/>
          </a:p>
        </p:txBody>
      </p:sp>
    </p:spTree>
    <p:extLst>
      <p:ext uri="{BB962C8B-B14F-4D97-AF65-F5344CB8AC3E}">
        <p14:creationId xmlns:p14="http://schemas.microsoft.com/office/powerpoint/2010/main" val="2584666574"/>
      </p:ext>
    </p:extLst>
  </p:cSld>
  <p:clrMap bg1="lt1" tx1="dk1" bg2="lt2" tx2="dk2" accent1="accent1" accent2="accent2" accent3="accent3" accent4="accent4" accent5="accent5" accent6="accent6" hlink="hlink" folHlink="folHlink"/>
  <p:sldLayoutIdLst>
    <p:sldLayoutId id="2147486638" r:id="rId1"/>
    <p:sldLayoutId id="2147486639" r:id="rId2"/>
    <p:sldLayoutId id="2147486640" r:id="rId3"/>
    <p:sldLayoutId id="2147486641" r:id="rId4"/>
    <p:sldLayoutId id="2147486642" r:id="rId5"/>
    <p:sldLayoutId id="2147486643" r:id="rId6"/>
    <p:sldLayoutId id="2147486644" r:id="rId7"/>
    <p:sldLayoutId id="2147486645" r:id="rId8"/>
    <p:sldLayoutId id="2147486646" r:id="rId9"/>
    <p:sldLayoutId id="2147486647" r:id="rId10"/>
    <p:sldLayoutId id="2147486648" r:id="rId11"/>
    <p:sldLayoutId id="2147486649" r:id="rId12"/>
    <p:sldLayoutId id="214748665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99"/>
            </a:gs>
            <a:gs pos="100000">
              <a:srgbClr val="DCDC84"/>
            </a:gs>
          </a:gsLst>
          <a:lin ang="27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atin typeface="Times New Roman" pitchFamily="-105" charset="0"/>
                <a:ea typeface="+mn-ea"/>
                <a:cs typeface="+mn-cs"/>
              </a:defRPr>
            </a:lvl1pPr>
          </a:lstStyle>
          <a:p>
            <a:pPr eaLnBrk="1" hangingPunct="1">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pitchFamily="-105" charset="0"/>
                <a:ea typeface="+mn-ea"/>
                <a:cs typeface="+mn-cs"/>
              </a:defRPr>
            </a:lvl1pPr>
          </a:lstStyle>
          <a:p>
            <a:pPr algn="ctr" eaLnBrk="1" hangingPunct="1">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eaLnBrk="1" hangingPunct="1">
              <a:defRPr/>
            </a:pPr>
            <a:fld id="{972F30FC-E273-4F4F-8631-0C390C1708BA}" type="slidenum">
              <a:rPr lang="en-US">
                <a:solidFill>
                  <a:srgbClr val="000000"/>
                </a:solidFill>
                <a:latin typeface="Times New Roman" charset="0"/>
              </a:rPr>
              <a:pPr eaLnBrk="1" hangingPunct="1">
                <a:defRPr/>
              </a:pPr>
              <a:t>‹#›</a:t>
            </a:fld>
            <a:endParaRPr lang="en-US">
              <a:solidFill>
                <a:srgbClr val="000000"/>
              </a:solidFill>
              <a:latin typeface="Times New Roman" charset="0"/>
            </a:endParaRPr>
          </a:p>
        </p:txBody>
      </p:sp>
    </p:spTree>
    <p:extLst>
      <p:ext uri="{BB962C8B-B14F-4D97-AF65-F5344CB8AC3E}">
        <p14:creationId xmlns:p14="http://schemas.microsoft.com/office/powerpoint/2010/main" val="2530924116"/>
      </p:ext>
    </p:extLst>
  </p:cSld>
  <p:clrMap bg1="lt1" tx1="dk1" bg2="lt2" tx2="dk2" accent1="accent1" accent2="accent2" accent3="accent3" accent4="accent4" accent5="accent5" accent6="accent6" hlink="hlink" folHlink="folHlink"/>
  <p:sldLayoutIdLst>
    <p:sldLayoutId id="2147486727" r:id="rId1"/>
    <p:sldLayoutId id="2147486728" r:id="rId2"/>
    <p:sldLayoutId id="2147486729" r:id="rId3"/>
    <p:sldLayoutId id="2147486730" r:id="rId4"/>
    <p:sldLayoutId id="2147486731" r:id="rId5"/>
    <p:sldLayoutId id="2147486732" r:id="rId6"/>
    <p:sldLayoutId id="2147486733" r:id="rId7"/>
    <p:sldLayoutId id="2147486734" r:id="rId8"/>
    <p:sldLayoutId id="2147486735" r:id="rId9"/>
    <p:sldLayoutId id="2147486736" r:id="rId10"/>
    <p:sldLayoutId id="2147486737" r:id="rId11"/>
    <p:sldLayoutId id="2147486738" r:id="rId12"/>
    <p:sldLayoutId id="2147486739" r:id="rId13"/>
    <p:sldLayoutId id="2147486740" r:id="rId14"/>
    <p:sldLayoutId id="2147486741" r:id="rId15"/>
  </p:sldLayoutIdLst>
  <p:txStyles>
    <p:title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21061720"/>
      </p:ext>
    </p:extLst>
  </p:cSld>
  <p:clrMap bg1="lt1" tx1="dk1" bg2="lt2" tx2="dk2" accent1="accent1" accent2="accent2" accent3="accent3" accent4="accent4" accent5="accent5" accent6="accent6" hlink="hlink" folHlink="folHlink"/>
  <p:sldLayoutIdLst>
    <p:sldLayoutId id="2147486745" r:id="rId1"/>
    <p:sldLayoutId id="2147486746" r:id="rId2"/>
    <p:sldLayoutId id="2147486747" r:id="rId3"/>
    <p:sldLayoutId id="2147486748" r:id="rId4"/>
    <p:sldLayoutId id="2147486749" r:id="rId5"/>
    <p:sldLayoutId id="2147486750" r:id="rId6"/>
    <p:sldLayoutId id="2147486751" r:id="rId7"/>
    <p:sldLayoutId id="2147486752" r:id="rId8"/>
    <p:sldLayoutId id="2147486753" r:id="rId9"/>
    <p:sldLayoutId id="2147486754" r:id="rId10"/>
    <p:sldLayoutId id="214748675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40813627"/>
      </p:ext>
    </p:extLst>
  </p:cSld>
  <p:clrMap bg1="lt1" tx1="dk1" bg2="lt2" tx2="dk2" accent1="accent1" accent2="accent2" accent3="accent3" accent4="accent4" accent5="accent5" accent6="accent6" hlink="hlink" folHlink="folHlink"/>
  <p:sldLayoutIdLst>
    <p:sldLayoutId id="2147486757" r:id="rId1"/>
    <p:sldLayoutId id="2147486758" r:id="rId2"/>
    <p:sldLayoutId id="2147486759" r:id="rId3"/>
    <p:sldLayoutId id="2147486760" r:id="rId4"/>
    <p:sldLayoutId id="2147486761" r:id="rId5"/>
    <p:sldLayoutId id="2147486762" r:id="rId6"/>
    <p:sldLayoutId id="2147486763" r:id="rId7"/>
    <p:sldLayoutId id="2147486764" r:id="rId8"/>
    <p:sldLayoutId id="2147486765" r:id="rId9"/>
    <p:sldLayoutId id="2147486766" r:id="rId10"/>
    <p:sldLayoutId id="2147486767" r:id="rId11"/>
    <p:sldLayoutId id="2147486768"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a:buSzPct val="100000"/>
            </a:pPr>
            <a:endParaRPr lang="en-US" sz="1800">
              <a:cs typeface="DejaVu Sans" charset="0"/>
            </a:endParaRPr>
          </a:p>
        </p:txBody>
      </p:sp>
      <p:sp>
        <p:nvSpPr>
          <p:cNvPr id="1028" name="Rectangle 4"/>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a:buSzPct val="100000"/>
            </a:pPr>
            <a:endParaRPr lang="en-US" sz="180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a:buSzPct val="100000"/>
            </a:pPr>
            <a:fld id="{4370C4B8-28FD-CA45-96DB-445CE5F9BEB5}" type="slidenum">
              <a:rPr lang="en-US" sz="1800" smtClean="0">
                <a:cs typeface="DejaVu Sans" charset="0"/>
              </a:rPr>
              <a:pPr defTabSz="321503">
                <a:buSzPct val="100000"/>
              </a:pPr>
              <a:t>‹#›</a:t>
            </a:fld>
            <a:endParaRPr lang="en-US" sz="1800">
              <a:cs typeface="DejaVu Sans" charset="0"/>
            </a:endParaRPr>
          </a:p>
        </p:txBody>
      </p:sp>
    </p:spTree>
    <p:extLst>
      <p:ext uri="{BB962C8B-B14F-4D97-AF65-F5344CB8AC3E}">
        <p14:creationId xmlns:p14="http://schemas.microsoft.com/office/powerpoint/2010/main" val="1522869550"/>
      </p:ext>
    </p:extLst>
  </p:cSld>
  <p:clrMap bg1="lt1" tx1="dk1" bg2="lt2" tx2="dk2" accent1="accent1" accent2="accent2" accent3="accent3" accent4="accent4" accent5="accent5" accent6="accent6" hlink="hlink" folHlink="folHlink"/>
  <p:sldLayoutIdLst>
    <p:sldLayoutId id="2147486809" r:id="rId1"/>
    <p:sldLayoutId id="2147486810" r:id="rId2"/>
    <p:sldLayoutId id="2147486811" r:id="rId3"/>
    <p:sldLayoutId id="2147486812" r:id="rId4"/>
    <p:sldLayoutId id="2147486813" r:id="rId5"/>
    <p:sldLayoutId id="2147486814" r:id="rId6"/>
    <p:sldLayoutId id="2147486815" r:id="rId7"/>
    <p:sldLayoutId id="2147486816" r:id="rId8"/>
    <p:sldLayoutId id="2147486817" r:id="rId9"/>
    <p:sldLayoutId id="2147486818" r:id="rId10"/>
    <p:sldLayoutId id="2147486819" r:id="rId11"/>
  </p:sldLayoutIdLst>
  <p:txStyles>
    <p:titleStyle>
      <a:lvl1pPr algn="ctr" defTabSz="32150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758"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261"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764"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267"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770"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1273"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776"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442" indent="-200939" algn="l" defTabSz="32150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758" indent="-160752" algn="l" defTabSz="32150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5261"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6764"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8267"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770"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1273"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776"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503" rtl="0" eaLnBrk="1" latinLnBrk="0" hangingPunct="1">
        <a:defRPr sz="1300" kern="1200">
          <a:solidFill>
            <a:schemeClr val="tx1"/>
          </a:solidFill>
          <a:latin typeface="+mn-lt"/>
          <a:ea typeface="+mn-ea"/>
          <a:cs typeface="+mn-cs"/>
        </a:defRPr>
      </a:lvl1pPr>
      <a:lvl2pPr marL="321503" algn="l" defTabSz="321503" rtl="0" eaLnBrk="1" latinLnBrk="0" hangingPunct="1">
        <a:defRPr sz="1300" kern="1200">
          <a:solidFill>
            <a:schemeClr val="tx1"/>
          </a:solidFill>
          <a:latin typeface="+mn-lt"/>
          <a:ea typeface="+mn-ea"/>
          <a:cs typeface="+mn-cs"/>
        </a:defRPr>
      </a:lvl2pPr>
      <a:lvl3pPr marL="643006" algn="l" defTabSz="321503" rtl="0" eaLnBrk="1" latinLnBrk="0" hangingPunct="1">
        <a:defRPr sz="1300" kern="1200">
          <a:solidFill>
            <a:schemeClr val="tx1"/>
          </a:solidFill>
          <a:latin typeface="+mn-lt"/>
          <a:ea typeface="+mn-ea"/>
          <a:cs typeface="+mn-cs"/>
        </a:defRPr>
      </a:lvl3pPr>
      <a:lvl4pPr marL="964509" algn="l" defTabSz="321503" rtl="0" eaLnBrk="1" latinLnBrk="0" hangingPunct="1">
        <a:defRPr sz="1300" kern="1200">
          <a:solidFill>
            <a:schemeClr val="tx1"/>
          </a:solidFill>
          <a:latin typeface="+mn-lt"/>
          <a:ea typeface="+mn-ea"/>
          <a:cs typeface="+mn-cs"/>
        </a:defRPr>
      </a:lvl4pPr>
      <a:lvl5pPr marL="1286012" algn="l" defTabSz="321503" rtl="0" eaLnBrk="1" latinLnBrk="0" hangingPunct="1">
        <a:defRPr sz="1300" kern="1200">
          <a:solidFill>
            <a:schemeClr val="tx1"/>
          </a:solidFill>
          <a:latin typeface="+mn-lt"/>
          <a:ea typeface="+mn-ea"/>
          <a:cs typeface="+mn-cs"/>
        </a:defRPr>
      </a:lvl5pPr>
      <a:lvl6pPr marL="1607515" algn="l" defTabSz="321503" rtl="0" eaLnBrk="1" latinLnBrk="0" hangingPunct="1">
        <a:defRPr sz="1300" kern="1200">
          <a:solidFill>
            <a:schemeClr val="tx1"/>
          </a:solidFill>
          <a:latin typeface="+mn-lt"/>
          <a:ea typeface="+mn-ea"/>
          <a:cs typeface="+mn-cs"/>
        </a:defRPr>
      </a:lvl6pPr>
      <a:lvl7pPr marL="1929018" algn="l" defTabSz="321503" rtl="0" eaLnBrk="1" latinLnBrk="0" hangingPunct="1">
        <a:defRPr sz="1300" kern="1200">
          <a:solidFill>
            <a:schemeClr val="tx1"/>
          </a:solidFill>
          <a:latin typeface="+mn-lt"/>
          <a:ea typeface="+mn-ea"/>
          <a:cs typeface="+mn-cs"/>
        </a:defRPr>
      </a:lvl7pPr>
      <a:lvl8pPr marL="2250521" algn="l" defTabSz="321503" rtl="0" eaLnBrk="1" latinLnBrk="0" hangingPunct="1">
        <a:defRPr sz="1300" kern="1200">
          <a:solidFill>
            <a:schemeClr val="tx1"/>
          </a:solidFill>
          <a:latin typeface="+mn-lt"/>
          <a:ea typeface="+mn-ea"/>
          <a:cs typeface="+mn-cs"/>
        </a:defRPr>
      </a:lvl8pPr>
      <a:lvl9pPr marL="2572024" algn="l" defTabSz="321503" rtl="0" eaLnBrk="1" latinLnBrk="0" hangingPunct="1">
        <a:defRPr sz="13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F15BE52D-7129-CD4F-90F4-4D4DEF4217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87076050"/>
      </p:ext>
    </p:extLst>
  </p:cSld>
  <p:clrMap bg1="lt1" tx1="dk1" bg2="lt2" tx2="dk2" accent1="accent1" accent2="accent2" accent3="accent3" accent4="accent4" accent5="accent5" accent6="accent6" hlink="hlink" folHlink="folHlink"/>
  <p:sldLayoutIdLst>
    <p:sldLayoutId id="2147485817" r:id="rId1"/>
    <p:sldLayoutId id="2147485818" r:id="rId2"/>
    <p:sldLayoutId id="2147485819" r:id="rId3"/>
    <p:sldLayoutId id="2147485820" r:id="rId4"/>
    <p:sldLayoutId id="2147485821" r:id="rId5"/>
    <p:sldLayoutId id="2147485822" r:id="rId6"/>
    <p:sldLayoutId id="2147485823" r:id="rId7"/>
    <p:sldLayoutId id="2147485824" r:id="rId8"/>
    <p:sldLayoutId id="2147485825" r:id="rId9"/>
    <p:sldLayoutId id="2147485826" r:id="rId10"/>
    <p:sldLayoutId id="2147485827" r:id="rId11"/>
    <p:sldLayoutId id="2147485828"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3" tIns="45702" rIns="91403" bIns="45702"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3" tIns="45702" rIns="91403" bIns="4570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3" tIns="45702" rIns="91403" bIns="45702"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03" tIns="45702" rIns="91403" bIns="45702"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3" tIns="45702" rIns="91403" bIns="45702"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59280884"/>
      </p:ext>
    </p:extLst>
  </p:cSld>
  <p:clrMap bg1="lt1" tx1="dk1" bg2="lt2" tx2="dk2" accent1="accent1" accent2="accent2" accent3="accent3" accent4="accent4" accent5="accent5" accent6="accent6" hlink="hlink" folHlink="folHlink"/>
  <p:sldLayoutIdLst>
    <p:sldLayoutId id="2147486833" r:id="rId1"/>
    <p:sldLayoutId id="2147486834" r:id="rId2"/>
    <p:sldLayoutId id="2147486835" r:id="rId3"/>
    <p:sldLayoutId id="2147486836" r:id="rId4"/>
    <p:sldLayoutId id="2147486837" r:id="rId5"/>
    <p:sldLayoutId id="2147486838" r:id="rId6"/>
    <p:sldLayoutId id="2147486839" r:id="rId7"/>
    <p:sldLayoutId id="2147486840" r:id="rId8"/>
    <p:sldLayoutId id="2147486841" r:id="rId9"/>
    <p:sldLayoutId id="2147486842" r:id="rId10"/>
    <p:sldLayoutId id="214748684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0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04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05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08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764" indent="-342764" algn="l" rtl="0" eaLnBrk="0" fontAlgn="base" hangingPunct="0">
        <a:spcBef>
          <a:spcPct val="20000"/>
        </a:spcBef>
        <a:spcAft>
          <a:spcPct val="0"/>
        </a:spcAft>
        <a:buChar char="•"/>
        <a:defRPr sz="3200">
          <a:solidFill>
            <a:schemeClr val="tx1"/>
          </a:solidFill>
          <a:latin typeface="+mn-lt"/>
          <a:ea typeface="+mn-ea"/>
          <a:cs typeface="+mn-cs"/>
        </a:defRPr>
      </a:lvl1pPr>
      <a:lvl2pPr marL="742654" indent="-285638" algn="l" rtl="0" eaLnBrk="0" fontAlgn="base" hangingPunct="0">
        <a:spcBef>
          <a:spcPct val="20000"/>
        </a:spcBef>
        <a:spcAft>
          <a:spcPct val="0"/>
        </a:spcAft>
        <a:buChar char="–"/>
        <a:defRPr sz="2800">
          <a:solidFill>
            <a:schemeClr val="tx1"/>
          </a:solidFill>
          <a:latin typeface="+mn-lt"/>
          <a:ea typeface="+mn-ea"/>
          <a:cs typeface="+mn-cs"/>
        </a:defRPr>
      </a:lvl2pPr>
      <a:lvl3pPr marL="1142545" indent="-228510" algn="l" rtl="0" eaLnBrk="0" fontAlgn="base" hangingPunct="0">
        <a:spcBef>
          <a:spcPct val="20000"/>
        </a:spcBef>
        <a:spcAft>
          <a:spcPct val="0"/>
        </a:spcAft>
        <a:buChar char="•"/>
        <a:defRPr sz="2400">
          <a:solidFill>
            <a:schemeClr val="tx1"/>
          </a:solidFill>
          <a:latin typeface="+mn-lt"/>
          <a:ea typeface="+mn-ea"/>
          <a:cs typeface="+mn-cs"/>
        </a:defRPr>
      </a:lvl3pPr>
      <a:lvl4pPr marL="1599566" indent="-228510" algn="l" rtl="0" eaLnBrk="0" fontAlgn="base" hangingPunct="0">
        <a:spcBef>
          <a:spcPct val="20000"/>
        </a:spcBef>
        <a:spcAft>
          <a:spcPct val="0"/>
        </a:spcAft>
        <a:buChar char="–"/>
        <a:defRPr sz="2000">
          <a:solidFill>
            <a:schemeClr val="tx1"/>
          </a:solidFill>
          <a:latin typeface="+mn-lt"/>
          <a:ea typeface="+mn-ea"/>
          <a:cs typeface="+mn-cs"/>
        </a:defRPr>
      </a:lvl4pPr>
      <a:lvl5pPr marL="2056584" indent="-228510" algn="l" rtl="0" eaLnBrk="0" fontAlgn="base" hangingPunct="0">
        <a:spcBef>
          <a:spcPct val="20000"/>
        </a:spcBef>
        <a:spcAft>
          <a:spcPct val="0"/>
        </a:spcAft>
        <a:buChar char="»"/>
        <a:defRPr sz="2000">
          <a:solidFill>
            <a:schemeClr val="tx1"/>
          </a:solidFill>
          <a:latin typeface="+mn-lt"/>
          <a:ea typeface="+mn-ea"/>
          <a:cs typeface="+mn-cs"/>
        </a:defRPr>
      </a:lvl5pPr>
      <a:lvl6pPr marL="2513601" indent="-228510" algn="l" rtl="0" fontAlgn="base">
        <a:spcBef>
          <a:spcPct val="20000"/>
        </a:spcBef>
        <a:spcAft>
          <a:spcPct val="0"/>
        </a:spcAft>
        <a:buChar char="»"/>
        <a:defRPr sz="2000">
          <a:solidFill>
            <a:schemeClr val="tx1"/>
          </a:solidFill>
          <a:latin typeface="+mn-lt"/>
          <a:ea typeface="+mn-ea"/>
          <a:cs typeface="+mn-cs"/>
        </a:defRPr>
      </a:lvl6pPr>
      <a:lvl7pPr marL="2970623" indent="-228510" algn="l" rtl="0" fontAlgn="base">
        <a:spcBef>
          <a:spcPct val="20000"/>
        </a:spcBef>
        <a:spcAft>
          <a:spcPct val="0"/>
        </a:spcAft>
        <a:buChar char="»"/>
        <a:defRPr sz="2000">
          <a:solidFill>
            <a:schemeClr val="tx1"/>
          </a:solidFill>
          <a:latin typeface="+mn-lt"/>
          <a:ea typeface="+mn-ea"/>
          <a:cs typeface="+mn-cs"/>
        </a:defRPr>
      </a:lvl7pPr>
      <a:lvl8pPr marL="3427640" indent="-228510" algn="l" rtl="0" fontAlgn="base">
        <a:spcBef>
          <a:spcPct val="20000"/>
        </a:spcBef>
        <a:spcAft>
          <a:spcPct val="0"/>
        </a:spcAft>
        <a:buChar char="»"/>
        <a:defRPr sz="2000">
          <a:solidFill>
            <a:schemeClr val="tx1"/>
          </a:solidFill>
          <a:latin typeface="+mn-lt"/>
          <a:ea typeface="+mn-ea"/>
          <a:cs typeface="+mn-cs"/>
        </a:defRPr>
      </a:lvl8pPr>
      <a:lvl9pPr marL="3884660" indent="-22851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020" rtl="0" eaLnBrk="1" latinLnBrk="0" hangingPunct="1">
        <a:defRPr sz="1800" kern="1200">
          <a:solidFill>
            <a:schemeClr val="tx1"/>
          </a:solidFill>
          <a:latin typeface="+mn-lt"/>
          <a:ea typeface="+mn-ea"/>
          <a:cs typeface="+mn-cs"/>
        </a:defRPr>
      </a:lvl1pPr>
      <a:lvl2pPr marL="457020" algn="l" defTabSz="457020" rtl="0" eaLnBrk="1" latinLnBrk="0" hangingPunct="1">
        <a:defRPr sz="1800" kern="1200">
          <a:solidFill>
            <a:schemeClr val="tx1"/>
          </a:solidFill>
          <a:latin typeface="+mn-lt"/>
          <a:ea typeface="+mn-ea"/>
          <a:cs typeface="+mn-cs"/>
        </a:defRPr>
      </a:lvl2pPr>
      <a:lvl3pPr marL="914040" algn="l" defTabSz="457020" rtl="0" eaLnBrk="1" latinLnBrk="0" hangingPunct="1">
        <a:defRPr sz="1800" kern="1200">
          <a:solidFill>
            <a:schemeClr val="tx1"/>
          </a:solidFill>
          <a:latin typeface="+mn-lt"/>
          <a:ea typeface="+mn-ea"/>
          <a:cs typeface="+mn-cs"/>
        </a:defRPr>
      </a:lvl3pPr>
      <a:lvl4pPr marL="1371056" algn="l" defTabSz="457020" rtl="0" eaLnBrk="1" latinLnBrk="0" hangingPunct="1">
        <a:defRPr sz="1800" kern="1200">
          <a:solidFill>
            <a:schemeClr val="tx1"/>
          </a:solidFill>
          <a:latin typeface="+mn-lt"/>
          <a:ea typeface="+mn-ea"/>
          <a:cs typeface="+mn-cs"/>
        </a:defRPr>
      </a:lvl4pPr>
      <a:lvl5pPr marL="1828080" algn="l" defTabSz="457020" rtl="0" eaLnBrk="1" latinLnBrk="0" hangingPunct="1">
        <a:defRPr sz="1800" kern="1200">
          <a:solidFill>
            <a:schemeClr val="tx1"/>
          </a:solidFill>
          <a:latin typeface="+mn-lt"/>
          <a:ea typeface="+mn-ea"/>
          <a:cs typeface="+mn-cs"/>
        </a:defRPr>
      </a:lvl5pPr>
      <a:lvl6pPr marL="2285092" algn="l" defTabSz="457020" rtl="0" eaLnBrk="1" latinLnBrk="0" hangingPunct="1">
        <a:defRPr sz="1800" kern="1200">
          <a:solidFill>
            <a:schemeClr val="tx1"/>
          </a:solidFill>
          <a:latin typeface="+mn-lt"/>
          <a:ea typeface="+mn-ea"/>
          <a:cs typeface="+mn-cs"/>
        </a:defRPr>
      </a:lvl6pPr>
      <a:lvl7pPr marL="2742112" algn="l" defTabSz="457020" rtl="0" eaLnBrk="1" latinLnBrk="0" hangingPunct="1">
        <a:defRPr sz="1800" kern="1200">
          <a:solidFill>
            <a:schemeClr val="tx1"/>
          </a:solidFill>
          <a:latin typeface="+mn-lt"/>
          <a:ea typeface="+mn-ea"/>
          <a:cs typeface="+mn-cs"/>
        </a:defRPr>
      </a:lvl7pPr>
      <a:lvl8pPr marL="3199130" algn="l" defTabSz="457020" rtl="0" eaLnBrk="1" latinLnBrk="0" hangingPunct="1">
        <a:defRPr sz="1800" kern="1200">
          <a:solidFill>
            <a:schemeClr val="tx1"/>
          </a:solidFill>
          <a:latin typeface="+mn-lt"/>
          <a:ea typeface="+mn-ea"/>
          <a:cs typeface="+mn-cs"/>
        </a:defRPr>
      </a:lvl8pPr>
      <a:lvl9pPr marL="3656146" algn="l" defTabSz="45702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3800475" y="1789113"/>
            <a:ext cx="5340350" cy="5056187"/>
            <a:chOff x="2394" y="1127"/>
            <a:chExt cx="3364" cy="3185"/>
          </a:xfrm>
        </p:grpSpPr>
        <p:sp>
          <p:nvSpPr>
            <p:cNvPr id="267267"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267268"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267269"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267270" name="Freeform 6"/>
            <p:cNvSpPr>
              <a:spLocks noEditPoints="1"/>
            </p:cNvSpPr>
            <p:nvPr userDrawn="1"/>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67271"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267272"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267273"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267274"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267275"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267276" name="Freeform 12"/>
            <p:cNvSpPr>
              <a:spLocks/>
            </p:cNvSpPr>
            <p:nvPr userDrawn="1"/>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67277" name="Freeform 13"/>
            <p:cNvSpPr>
              <a:spLocks/>
            </p:cNvSpPr>
            <p:nvPr userDrawn="1"/>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67278" name="Freeform 14"/>
            <p:cNvSpPr>
              <a:spLocks/>
            </p:cNvSpPr>
            <p:nvPr userDrawn="1"/>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67279" name="Freeform 15"/>
            <p:cNvSpPr>
              <a:spLocks/>
            </p:cNvSpPr>
            <p:nvPr userDrawn="1"/>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67280" name="Freeform 16"/>
            <p:cNvSpPr>
              <a:spLocks/>
            </p:cNvSpPr>
            <p:nvPr userDrawn="1"/>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67281" name="Freeform 17"/>
            <p:cNvSpPr>
              <a:spLocks noEditPoints="1"/>
            </p:cNvSpPr>
            <p:nvPr userDrawn="1"/>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67282" name="Freeform 18"/>
            <p:cNvSpPr>
              <a:spLocks noEditPoints="1"/>
            </p:cNvSpPr>
            <p:nvPr userDrawn="1"/>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67283" name="Freeform 19"/>
            <p:cNvSpPr>
              <a:spLocks/>
            </p:cNvSpPr>
            <p:nvPr userDrawn="1"/>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67284" name="Freeform 20"/>
            <p:cNvSpPr>
              <a:spLocks noEditPoints="1"/>
            </p:cNvSpPr>
            <p:nvPr userDrawn="1"/>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67285" name="Freeform 21"/>
            <p:cNvSpPr>
              <a:spLocks noEditPoints="1"/>
            </p:cNvSpPr>
            <p:nvPr userDrawn="1"/>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67286" name="Freeform 22"/>
            <p:cNvSpPr>
              <a:spLocks noEditPoints="1"/>
            </p:cNvSpPr>
            <p:nvPr userDrawn="1"/>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67287" name="Freeform 23"/>
            <p:cNvSpPr>
              <a:spLocks/>
            </p:cNvSpPr>
            <p:nvPr userDrawn="1"/>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67288" name="Freeform 24"/>
            <p:cNvSpPr>
              <a:spLocks noEditPoints="1"/>
            </p:cNvSpPr>
            <p:nvPr userDrawn="1"/>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67289" name="Freeform 25"/>
            <p:cNvSpPr>
              <a:spLocks noEditPoints="1"/>
            </p:cNvSpPr>
            <p:nvPr userDrawn="1"/>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67290" name="Freeform 26"/>
            <p:cNvSpPr>
              <a:spLocks noEditPoints="1"/>
            </p:cNvSpPr>
            <p:nvPr userDrawn="1"/>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67291"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267292"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267293"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267294" name="Freeform 30"/>
            <p:cNvSpPr>
              <a:spLocks noEditPoints="1"/>
            </p:cNvSpPr>
            <p:nvPr userDrawn="1"/>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67295" name="Freeform 31"/>
            <p:cNvSpPr>
              <a:spLocks noEditPoints="1"/>
            </p:cNvSpPr>
            <p:nvPr userDrawn="1"/>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67296"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267297"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267298"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267299" name="Freeform 35"/>
            <p:cNvSpPr>
              <a:spLocks/>
            </p:cNvSpPr>
            <p:nvPr userDrawn="1"/>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67300" name="Freeform 36"/>
            <p:cNvSpPr>
              <a:spLocks/>
            </p:cNvSpPr>
            <p:nvPr userDrawn="1"/>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grpSp>
      <p:sp>
        <p:nvSpPr>
          <p:cNvPr id="267301" name="Rectangle 37"/>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7302" name="Rectangle 38"/>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7303" name="Rectangle 39"/>
          <p:cNvSpPr>
            <a:spLocks noGrp="1" noChangeArrowheads="1"/>
          </p:cNvSpPr>
          <p:nvPr>
            <p:ph type="dt" sz="half" idx="2"/>
          </p:nvPr>
        </p:nvSpPr>
        <p:spPr bwMode="auto">
          <a:xfrm>
            <a:off x="457200" y="6278563"/>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eaLnBrk="1" hangingPunct="1">
              <a:defRPr sz="1200">
                <a:latin typeface="+mn-lt"/>
              </a:defRPr>
            </a:lvl1pPr>
          </a:lstStyle>
          <a:p>
            <a:pPr>
              <a:defRPr/>
            </a:pPr>
            <a:endParaRPr lang="en-US">
              <a:solidFill>
                <a:srgbClr val="FFFFFF"/>
              </a:solidFill>
            </a:endParaRPr>
          </a:p>
        </p:txBody>
      </p:sp>
      <p:sp>
        <p:nvSpPr>
          <p:cNvPr id="267304" name="Rectangle 40"/>
          <p:cNvSpPr>
            <a:spLocks noGrp="1" noChangeArrowheads="1"/>
          </p:cNvSpPr>
          <p:nvPr>
            <p:ph type="ftr" sz="quarter" idx="3"/>
          </p:nvPr>
        </p:nvSpPr>
        <p:spPr bwMode="auto">
          <a:xfrm>
            <a:off x="3124200" y="6278563"/>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a:latin typeface="+mn-lt"/>
              </a:defRPr>
            </a:lvl1pPr>
          </a:lstStyle>
          <a:p>
            <a:pPr>
              <a:defRPr/>
            </a:pPr>
            <a:endParaRPr lang="en-US">
              <a:solidFill>
                <a:srgbClr val="FFFFFF"/>
              </a:solidFill>
            </a:endParaRPr>
          </a:p>
        </p:txBody>
      </p:sp>
      <p:sp>
        <p:nvSpPr>
          <p:cNvPr id="267305" name="Rectangle 41"/>
          <p:cNvSpPr>
            <a:spLocks noGrp="1" noChangeArrowheads="1"/>
          </p:cNvSpPr>
          <p:nvPr>
            <p:ph type="sldNum" sz="quarter" idx="4"/>
          </p:nvPr>
        </p:nvSpPr>
        <p:spPr bwMode="auto">
          <a:xfrm>
            <a:off x="6553200" y="6278563"/>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a:latin typeface="+mn-lt"/>
              </a:defRPr>
            </a:lvl1pPr>
          </a:lstStyle>
          <a:p>
            <a:pPr>
              <a:defRPr/>
            </a:pPr>
            <a:fld id="{B482321E-110B-DD46-A6A2-16BF851F687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06369443"/>
      </p:ext>
    </p:extLst>
  </p:cSld>
  <p:clrMap bg1="dk2" tx1="lt1" bg2="dk1" tx2="lt2" accent1="accent1" accent2="accent2" accent3="accent3" accent4="accent4" accent5="accent5" accent6="accent6" hlink="hlink" folHlink="folHlink"/>
  <p:sldLayoutIdLst>
    <p:sldLayoutId id="2147486860" r:id="rId1"/>
    <p:sldLayoutId id="2147486861" r:id="rId2"/>
    <p:sldLayoutId id="2147486862" r:id="rId3"/>
    <p:sldLayoutId id="2147486863" r:id="rId4"/>
    <p:sldLayoutId id="2147486864" r:id="rId5"/>
    <p:sldLayoutId id="2147486865" r:id="rId6"/>
    <p:sldLayoutId id="2147486866" r:id="rId7"/>
    <p:sldLayoutId id="2147486867" r:id="rId8"/>
    <p:sldLayoutId id="2147486868" r:id="rId9"/>
    <p:sldLayoutId id="2147486869" r:id="rId10"/>
    <p:sldLayoutId id="2147486870"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549275"/>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Title</a:t>
            </a:r>
          </a:p>
        </p:txBody>
      </p:sp>
      <p:sp>
        <p:nvSpPr>
          <p:cNvPr id="11" name="Rectangle 6"/>
          <p:cNvSpPr>
            <a:spLocks noGrp="1" noChangeArrowheads="1"/>
          </p:cNvSpPr>
          <p:nvPr>
            <p:ph type="sldNum" sz="quarter" idx="4"/>
          </p:nvPr>
        </p:nvSpPr>
        <p:spPr>
          <a:xfrm>
            <a:off x="8101013" y="19050"/>
            <a:ext cx="963612" cy="457200"/>
          </a:xfrm>
          <a:prstGeom prst="rect">
            <a:avLst/>
          </a:prstGeom>
          <a:ln/>
        </p:spPr>
        <p:txBody>
          <a:bodyPr/>
          <a:lstStyle>
            <a:lvl1pPr algn="r">
              <a:defRPr b="1">
                <a:solidFill>
                  <a:srgbClr val="FFFFFF"/>
                </a:solidFill>
              </a:defRPr>
            </a:lvl1pPr>
          </a:lstStyle>
          <a:p>
            <a:pPr eaLnBrk="1" hangingPunct="1">
              <a:defRPr/>
            </a:pPr>
            <a:fld id="{FE248DD3-303A-DE48-BEC6-3EC5B6AEE3D3}" type="slidenum">
              <a:rPr lang="en-US"/>
              <a:pPr eaLnBrk="1" hangingPunct="1">
                <a:defRPr/>
              </a:pPr>
              <a:t>‹#›</a:t>
            </a:fld>
            <a:endParaRPr lang="en-US" dirty="0"/>
          </a:p>
        </p:txBody>
      </p:sp>
    </p:spTree>
    <p:extLst>
      <p:ext uri="{BB962C8B-B14F-4D97-AF65-F5344CB8AC3E}">
        <p14:creationId xmlns:p14="http://schemas.microsoft.com/office/powerpoint/2010/main" val="147492712"/>
      </p:ext>
    </p:extLst>
  </p:cSld>
  <p:clrMap bg1="lt1" tx1="dk1" bg2="lt2" tx2="dk2" accent1="accent1" accent2="accent2" accent3="accent3" accent4="accent4" accent5="accent5" accent6="accent6" hlink="hlink" folHlink="folHlink"/>
  <p:sldLayoutIdLst>
    <p:sldLayoutId id="2147486872" r:id="rId1"/>
    <p:sldLayoutId id="2147486873" r:id="rId2"/>
    <p:sldLayoutId id="2147486874" r:id="rId3"/>
    <p:sldLayoutId id="2147486875" r:id="rId4"/>
    <p:sldLayoutId id="2147486876" r:id="rId5"/>
    <p:sldLayoutId id="2147486877" r:id="rId6"/>
    <p:sldLayoutId id="2147486878" r:id="rId7"/>
    <p:sldLayoutId id="2147486879" r:id="rId8"/>
    <p:sldLayoutId id="2147486880" r:id="rId9"/>
    <p:sldLayoutId id="2147486881" r:id="rId10"/>
    <p:sldLayoutId id="2147486882" r:id="rId11"/>
  </p:sldLayoutIdLst>
  <p:txStyles>
    <p:titleStyle>
      <a:lvl1pPr algn="ctr" rtl="0" eaLnBrk="0" fontAlgn="base" hangingPunct="0">
        <a:spcBef>
          <a:spcPct val="0"/>
        </a:spcBef>
        <a:spcAft>
          <a:spcPct val="0"/>
        </a:spcAft>
        <a:defRPr sz="4400" b="1">
          <a:solidFill>
            <a:srgbClr val="FFFFFF"/>
          </a:solidFill>
          <a:latin typeface="+mj-lt"/>
          <a:ea typeface="+mj-ea"/>
          <a:cs typeface="+mj-cs"/>
        </a:defRPr>
      </a:lvl1pPr>
      <a:lvl2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r" rtl="0" eaLnBrk="0" fontAlgn="base" hangingPunct="0">
        <a:spcBef>
          <a:spcPct val="20000"/>
        </a:spcBef>
        <a:spcAft>
          <a:spcPct val="0"/>
        </a:spcAft>
        <a:defRPr sz="2400" b="1">
          <a:solidFill>
            <a:srgbClr val="FFFFFF"/>
          </a:solidFill>
          <a:latin typeface="+mn-lt"/>
          <a:ea typeface="+mn-ea"/>
          <a:cs typeface="+mn-cs"/>
        </a:defRPr>
      </a:lvl1pPr>
      <a:lvl2pPr marL="742950" indent="-285750" algn="l" rtl="0" eaLnBrk="0" fontAlgn="base" hangingPunct="0">
        <a:spcBef>
          <a:spcPct val="20000"/>
        </a:spcBef>
        <a:spcAft>
          <a:spcPct val="0"/>
        </a:spcAft>
        <a:buChar char="–"/>
        <a:defRPr sz="2800" b="1">
          <a:solidFill>
            <a:srgbClr val="FFFFFF"/>
          </a:solidFill>
          <a:latin typeface="+mn-lt"/>
          <a:ea typeface="+mn-ea"/>
        </a:defRPr>
      </a:lvl2pPr>
      <a:lvl3pPr marL="1143000" indent="-228600" algn="l" rtl="0" eaLnBrk="0" fontAlgn="base" hangingPunct="0">
        <a:spcBef>
          <a:spcPct val="20000"/>
        </a:spcBef>
        <a:spcAft>
          <a:spcPct val="0"/>
        </a:spcAft>
        <a:buChar char="•"/>
        <a:defRPr sz="2400" b="1">
          <a:solidFill>
            <a:srgbClr val="FFFFFF"/>
          </a:solidFill>
          <a:latin typeface="+mn-lt"/>
          <a:ea typeface="+mn-ea"/>
        </a:defRPr>
      </a:lvl3pPr>
      <a:lvl4pPr marL="1600200" indent="-228600" algn="l" rtl="0" eaLnBrk="0" fontAlgn="base" hangingPunct="0">
        <a:spcBef>
          <a:spcPct val="20000"/>
        </a:spcBef>
        <a:spcAft>
          <a:spcPct val="0"/>
        </a:spcAft>
        <a:buChar char="–"/>
        <a:defRPr sz="2000" b="1">
          <a:solidFill>
            <a:srgbClr val="FFFFFF"/>
          </a:solidFill>
          <a:latin typeface="+mn-lt"/>
          <a:ea typeface="+mn-ea"/>
        </a:defRPr>
      </a:lvl4pPr>
      <a:lvl5pPr marL="2057400" indent="-228600" algn="l" rtl="0" eaLnBrk="0" fontAlgn="base" hangingPunct="0">
        <a:spcBef>
          <a:spcPct val="20000"/>
        </a:spcBef>
        <a:spcAft>
          <a:spcPct val="0"/>
        </a:spcAft>
        <a:buChar char="»"/>
        <a:defRPr sz="2000" b="1">
          <a:solidFill>
            <a:srgbClr val="FFFFFF"/>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08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3" tIns="45702" rIns="91403" bIns="45702" numCol="1" anchor="ctr" anchorCtr="0" compatLnSpc="1">
            <a:prstTxWarp prst="textNoShape">
              <a:avLst/>
            </a:prstTxWarp>
          </a:bodyPr>
          <a:lstStyle/>
          <a:p>
            <a:pPr lvl="0"/>
            <a:r>
              <a:rPr lang="en-GB"/>
              <a:t>Click to edit Master title style</a:t>
            </a:r>
            <a:endParaRPr lang="en-US"/>
          </a:p>
        </p:txBody>
      </p:sp>
      <p:sp>
        <p:nvSpPr>
          <p:cNvPr id="808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3" tIns="45702" rIns="91403" bIns="45702"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1" y="6356350"/>
            <a:ext cx="2133600" cy="365125"/>
          </a:xfrm>
          <a:prstGeom prst="rect">
            <a:avLst/>
          </a:prstGeom>
        </p:spPr>
        <p:txBody>
          <a:bodyPr vert="horz" lIns="91403" tIns="45702" rIns="91403" bIns="45702" rtlCol="0" anchor="ctr"/>
          <a:lstStyle>
            <a:lvl1pPr algn="l" defTabSz="457020" fontAlgn="auto">
              <a:spcBef>
                <a:spcPts val="0"/>
              </a:spcBef>
              <a:spcAft>
                <a:spcPts val="0"/>
              </a:spcAft>
              <a:defRPr sz="1200">
                <a:solidFill>
                  <a:prstClr val="black">
                    <a:tint val="75000"/>
                  </a:prstClr>
                </a:solidFill>
                <a:latin typeface="Calibri"/>
                <a:ea typeface="+mn-ea"/>
                <a:cs typeface="+mn-cs"/>
              </a:defRPr>
            </a:lvl1pPr>
          </a:lstStyle>
          <a:p>
            <a:pPr eaLnBrk="1" hangingPunct="1">
              <a:defRPr/>
            </a:pPr>
            <a:fld id="{93E7E47F-8423-794F-9338-4BE93370A719}" type="datetimeFigureOut">
              <a:rPr lang="en-US"/>
              <a:pPr eaLnBrk="1" hangingPunct="1">
                <a:defRPr/>
              </a:pPr>
              <a:t>12/21/24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03" tIns="45702" rIns="91403" bIns="45702" rtlCol="0" anchor="ctr"/>
          <a:lstStyle>
            <a:lvl1pPr algn="ctr" defTabSz="457020" fontAlgn="auto">
              <a:spcBef>
                <a:spcPts val="0"/>
              </a:spcBef>
              <a:spcAft>
                <a:spcPts val="0"/>
              </a:spcAft>
              <a:defRPr sz="1200">
                <a:solidFill>
                  <a:prstClr val="black">
                    <a:tint val="75000"/>
                  </a:prstClr>
                </a:solidFill>
                <a:latin typeface="Calibri"/>
                <a:ea typeface="+mn-ea"/>
                <a:cs typeface="+mn-cs"/>
              </a:defRPr>
            </a:lvl1pPr>
          </a:lstStyle>
          <a:p>
            <a:pPr eaLnBrk="1" hangingPunct="1">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03" tIns="45702" rIns="91403" bIns="45702" rtlCol="0" anchor="ctr"/>
          <a:lstStyle>
            <a:lvl1pPr algn="r" defTabSz="457020" fontAlgn="auto">
              <a:spcBef>
                <a:spcPts val="0"/>
              </a:spcBef>
              <a:spcAft>
                <a:spcPts val="0"/>
              </a:spcAft>
              <a:defRPr sz="1200">
                <a:solidFill>
                  <a:prstClr val="black">
                    <a:tint val="75000"/>
                  </a:prstClr>
                </a:solidFill>
                <a:latin typeface="Calibri"/>
                <a:ea typeface="+mn-ea"/>
                <a:cs typeface="+mn-cs"/>
              </a:defRPr>
            </a:lvl1pPr>
          </a:lstStyle>
          <a:p>
            <a:pPr eaLnBrk="1" hangingPunct="1">
              <a:defRPr/>
            </a:pPr>
            <a:fld id="{36919755-C6FD-6B4D-A594-EA60682B5913}" type="slidenum">
              <a:rPr lang="en-US"/>
              <a:pPr eaLnBrk="1" hangingPunct="1">
                <a:defRPr/>
              </a:pPr>
              <a:t>‹#›</a:t>
            </a:fld>
            <a:endParaRPr lang="en-US"/>
          </a:p>
        </p:txBody>
      </p:sp>
    </p:spTree>
    <p:extLst>
      <p:ext uri="{BB962C8B-B14F-4D97-AF65-F5344CB8AC3E}">
        <p14:creationId xmlns:p14="http://schemas.microsoft.com/office/powerpoint/2010/main" val="943104239"/>
      </p:ext>
    </p:extLst>
  </p:cSld>
  <p:clrMap bg1="lt1" tx1="dk1" bg2="lt2" tx2="dk2" accent1="accent1" accent2="accent2" accent3="accent3" accent4="accent4" accent5="accent5" accent6="accent6" hlink="hlink" folHlink="folHlink"/>
  <p:sldLayoutIdLst>
    <p:sldLayoutId id="2147486884" r:id="rId1"/>
    <p:sldLayoutId id="2147486885" r:id="rId2"/>
    <p:sldLayoutId id="2147486886" r:id="rId3"/>
    <p:sldLayoutId id="2147486887" r:id="rId4"/>
    <p:sldLayoutId id="2147486888" r:id="rId5"/>
    <p:sldLayoutId id="2147486889" r:id="rId6"/>
    <p:sldLayoutId id="2147486890" r:id="rId7"/>
    <p:sldLayoutId id="2147486891" r:id="rId8"/>
    <p:sldLayoutId id="2147486892" r:id="rId9"/>
    <p:sldLayoutId id="2147486893" r:id="rId10"/>
    <p:sldLayoutId id="2147486894" r:id="rId11"/>
  </p:sldLayoutIdLst>
  <p:txStyles>
    <p:titleStyle>
      <a:lvl1pPr algn="ctr" defTabSz="45702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02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02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02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02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02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04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056"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08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764" indent="-342764" algn="l" defTabSz="45702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654" indent="-285638" algn="l" defTabSz="45702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545" indent="-228510" algn="l" defTabSz="45702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9566" indent="-228510" algn="l" defTabSz="45702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6584" indent="-228510" algn="l" defTabSz="45702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3601" indent="-228510" algn="l" defTabSz="457020" rtl="0" eaLnBrk="1" latinLnBrk="0" hangingPunct="1">
        <a:spcBef>
          <a:spcPct val="20000"/>
        </a:spcBef>
        <a:buFont typeface="Arial"/>
        <a:buChar char="•"/>
        <a:defRPr sz="2000" kern="1200">
          <a:solidFill>
            <a:schemeClr val="tx1"/>
          </a:solidFill>
          <a:latin typeface="+mn-lt"/>
          <a:ea typeface="+mn-ea"/>
          <a:cs typeface="+mn-cs"/>
        </a:defRPr>
      </a:lvl6pPr>
      <a:lvl7pPr marL="2970623" indent="-228510" algn="l" defTabSz="457020" rtl="0" eaLnBrk="1" latinLnBrk="0" hangingPunct="1">
        <a:spcBef>
          <a:spcPct val="20000"/>
        </a:spcBef>
        <a:buFont typeface="Arial"/>
        <a:buChar char="•"/>
        <a:defRPr sz="2000" kern="1200">
          <a:solidFill>
            <a:schemeClr val="tx1"/>
          </a:solidFill>
          <a:latin typeface="+mn-lt"/>
          <a:ea typeface="+mn-ea"/>
          <a:cs typeface="+mn-cs"/>
        </a:defRPr>
      </a:lvl7pPr>
      <a:lvl8pPr marL="3427640" indent="-228510" algn="l" defTabSz="457020" rtl="0" eaLnBrk="1" latinLnBrk="0" hangingPunct="1">
        <a:spcBef>
          <a:spcPct val="20000"/>
        </a:spcBef>
        <a:buFont typeface="Arial"/>
        <a:buChar char="•"/>
        <a:defRPr sz="2000" kern="1200">
          <a:solidFill>
            <a:schemeClr val="tx1"/>
          </a:solidFill>
          <a:latin typeface="+mn-lt"/>
          <a:ea typeface="+mn-ea"/>
          <a:cs typeface="+mn-cs"/>
        </a:defRPr>
      </a:lvl8pPr>
      <a:lvl9pPr marL="3884660" indent="-228510" algn="l" defTabSz="45702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20" rtl="0" eaLnBrk="1" latinLnBrk="0" hangingPunct="1">
        <a:defRPr sz="1800" kern="1200">
          <a:solidFill>
            <a:schemeClr val="tx1"/>
          </a:solidFill>
          <a:latin typeface="+mn-lt"/>
          <a:ea typeface="+mn-ea"/>
          <a:cs typeface="+mn-cs"/>
        </a:defRPr>
      </a:lvl1pPr>
      <a:lvl2pPr marL="457020" algn="l" defTabSz="457020" rtl="0" eaLnBrk="1" latinLnBrk="0" hangingPunct="1">
        <a:defRPr sz="1800" kern="1200">
          <a:solidFill>
            <a:schemeClr val="tx1"/>
          </a:solidFill>
          <a:latin typeface="+mn-lt"/>
          <a:ea typeface="+mn-ea"/>
          <a:cs typeface="+mn-cs"/>
        </a:defRPr>
      </a:lvl2pPr>
      <a:lvl3pPr marL="914040" algn="l" defTabSz="457020" rtl="0" eaLnBrk="1" latinLnBrk="0" hangingPunct="1">
        <a:defRPr sz="1800" kern="1200">
          <a:solidFill>
            <a:schemeClr val="tx1"/>
          </a:solidFill>
          <a:latin typeface="+mn-lt"/>
          <a:ea typeface="+mn-ea"/>
          <a:cs typeface="+mn-cs"/>
        </a:defRPr>
      </a:lvl3pPr>
      <a:lvl4pPr marL="1371056" algn="l" defTabSz="457020" rtl="0" eaLnBrk="1" latinLnBrk="0" hangingPunct="1">
        <a:defRPr sz="1800" kern="1200">
          <a:solidFill>
            <a:schemeClr val="tx1"/>
          </a:solidFill>
          <a:latin typeface="+mn-lt"/>
          <a:ea typeface="+mn-ea"/>
          <a:cs typeface="+mn-cs"/>
        </a:defRPr>
      </a:lvl4pPr>
      <a:lvl5pPr marL="1828080" algn="l" defTabSz="457020" rtl="0" eaLnBrk="1" latinLnBrk="0" hangingPunct="1">
        <a:defRPr sz="1800" kern="1200">
          <a:solidFill>
            <a:schemeClr val="tx1"/>
          </a:solidFill>
          <a:latin typeface="+mn-lt"/>
          <a:ea typeface="+mn-ea"/>
          <a:cs typeface="+mn-cs"/>
        </a:defRPr>
      </a:lvl5pPr>
      <a:lvl6pPr marL="2285092" algn="l" defTabSz="457020" rtl="0" eaLnBrk="1" latinLnBrk="0" hangingPunct="1">
        <a:defRPr sz="1800" kern="1200">
          <a:solidFill>
            <a:schemeClr val="tx1"/>
          </a:solidFill>
          <a:latin typeface="+mn-lt"/>
          <a:ea typeface="+mn-ea"/>
          <a:cs typeface="+mn-cs"/>
        </a:defRPr>
      </a:lvl6pPr>
      <a:lvl7pPr marL="2742112" algn="l" defTabSz="457020" rtl="0" eaLnBrk="1" latinLnBrk="0" hangingPunct="1">
        <a:defRPr sz="1800" kern="1200">
          <a:solidFill>
            <a:schemeClr val="tx1"/>
          </a:solidFill>
          <a:latin typeface="+mn-lt"/>
          <a:ea typeface="+mn-ea"/>
          <a:cs typeface="+mn-cs"/>
        </a:defRPr>
      </a:lvl7pPr>
      <a:lvl8pPr marL="3199130" algn="l" defTabSz="457020" rtl="0" eaLnBrk="1" latinLnBrk="0" hangingPunct="1">
        <a:defRPr sz="1800" kern="1200">
          <a:solidFill>
            <a:schemeClr val="tx1"/>
          </a:solidFill>
          <a:latin typeface="+mn-lt"/>
          <a:ea typeface="+mn-ea"/>
          <a:cs typeface="+mn-cs"/>
        </a:defRPr>
      </a:lvl8pPr>
      <a:lvl9pPr marL="3656146" algn="l" defTabSz="45702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64453863"/>
      </p:ext>
    </p:extLst>
  </p:cSld>
  <p:clrMap bg1="lt1" tx1="dk1" bg2="lt2" tx2="dk2" accent1="accent1" accent2="accent2" accent3="accent3" accent4="accent4" accent5="accent5" accent6="accent6" hlink="hlink" folHlink="folHlink"/>
  <p:sldLayoutIdLst>
    <p:sldLayoutId id="2147486982" r:id="rId1"/>
    <p:sldLayoutId id="2147486983" r:id="rId2"/>
    <p:sldLayoutId id="2147486984" r:id="rId3"/>
    <p:sldLayoutId id="2147486985" r:id="rId4"/>
    <p:sldLayoutId id="2147486986" r:id="rId5"/>
    <p:sldLayoutId id="2147486987" r:id="rId6"/>
    <p:sldLayoutId id="2147486988" r:id="rId7"/>
    <p:sldLayoutId id="2147486989" r:id="rId8"/>
    <p:sldLayoutId id="2147486990" r:id="rId9"/>
    <p:sldLayoutId id="2147486991" r:id="rId10"/>
    <p:sldLayoutId id="214748699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36163520"/>
      </p:ext>
    </p:extLst>
  </p:cSld>
  <p:clrMap bg1="lt1" tx1="dk1" bg2="lt2" tx2="dk2" accent1="accent1" accent2="accent2" accent3="accent3" accent4="accent4" accent5="accent5" accent6="accent6" hlink="hlink" folHlink="folHlink"/>
  <p:sldLayoutIdLst>
    <p:sldLayoutId id="2147486994" r:id="rId1"/>
    <p:sldLayoutId id="2147486995" r:id="rId2"/>
    <p:sldLayoutId id="2147486996" r:id="rId3"/>
    <p:sldLayoutId id="2147486997" r:id="rId4"/>
    <p:sldLayoutId id="2147486998" r:id="rId5"/>
    <p:sldLayoutId id="2147486999" r:id="rId6"/>
    <p:sldLayoutId id="2147487000" r:id="rId7"/>
    <p:sldLayoutId id="2147487001" r:id="rId8"/>
    <p:sldLayoutId id="2147487002" r:id="rId9"/>
    <p:sldLayoutId id="2147487003" r:id="rId10"/>
    <p:sldLayoutId id="214748700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60578794"/>
      </p:ext>
    </p:extLst>
  </p:cSld>
  <p:clrMap bg1="lt1" tx1="dk1" bg2="lt2" tx2="dk2" accent1="accent1" accent2="accent2" accent3="accent3" accent4="accent4" accent5="accent5" accent6="accent6" hlink="hlink" folHlink="folHlink"/>
  <p:sldLayoutIdLst>
    <p:sldLayoutId id="2147487006" r:id="rId1"/>
    <p:sldLayoutId id="2147487007" r:id="rId2"/>
    <p:sldLayoutId id="2147487008" r:id="rId3"/>
    <p:sldLayoutId id="2147487009" r:id="rId4"/>
    <p:sldLayoutId id="2147487010" r:id="rId5"/>
    <p:sldLayoutId id="2147487011" r:id="rId6"/>
    <p:sldLayoutId id="2147487012" r:id="rId7"/>
    <p:sldLayoutId id="2147487013" r:id="rId8"/>
    <p:sldLayoutId id="2147487014" r:id="rId9"/>
    <p:sldLayoutId id="2147487015" r:id="rId10"/>
    <p:sldLayoutId id="214748701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23169707"/>
      </p:ext>
    </p:extLst>
  </p:cSld>
  <p:clrMap bg1="lt1" tx1="dk1" bg2="lt2" tx2="dk2" accent1="accent1" accent2="accent2" accent3="accent3" accent4="accent4" accent5="accent5" accent6="accent6" hlink="hlink" folHlink="folHlink"/>
  <p:sldLayoutIdLst>
    <p:sldLayoutId id="2147487030" r:id="rId1"/>
    <p:sldLayoutId id="2147487031" r:id="rId2"/>
    <p:sldLayoutId id="2147487032" r:id="rId3"/>
    <p:sldLayoutId id="2147487033" r:id="rId4"/>
    <p:sldLayoutId id="2147487034" r:id="rId5"/>
    <p:sldLayoutId id="2147487035" r:id="rId6"/>
    <p:sldLayoutId id="2147487036" r:id="rId7"/>
    <p:sldLayoutId id="2147487037" r:id="rId8"/>
    <p:sldLayoutId id="2147487038" r:id="rId9"/>
    <p:sldLayoutId id="2147487039" r:id="rId10"/>
    <p:sldLayoutId id="214748704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91651442"/>
      </p:ext>
    </p:extLst>
  </p:cSld>
  <p:clrMap bg1="lt1" tx1="dk1" bg2="lt2" tx2="dk2" accent1="accent1" accent2="accent2" accent3="accent3" accent4="accent4" accent5="accent5" accent6="accent6" hlink="hlink" folHlink="folHlink"/>
  <p:sldLayoutIdLst>
    <p:sldLayoutId id="2147487042" r:id="rId1"/>
    <p:sldLayoutId id="2147487043" r:id="rId2"/>
    <p:sldLayoutId id="2147487044" r:id="rId3"/>
    <p:sldLayoutId id="2147487045" r:id="rId4"/>
    <p:sldLayoutId id="2147487046" r:id="rId5"/>
    <p:sldLayoutId id="2147487047" r:id="rId6"/>
    <p:sldLayoutId id="2147487048" r:id="rId7"/>
    <p:sldLayoutId id="2147487049" r:id="rId8"/>
    <p:sldLayoutId id="2147487050" r:id="rId9"/>
    <p:sldLayoutId id="2147487051" r:id="rId10"/>
    <p:sldLayoutId id="214748705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86863673"/>
      </p:ext>
    </p:extLst>
  </p:cSld>
  <p:clrMap bg1="lt1" tx1="dk1" bg2="lt2" tx2="dk2" accent1="accent1" accent2="accent2" accent3="accent3" accent4="accent4" accent5="accent5" accent6="accent6" hlink="hlink" folHlink="folHlink"/>
  <p:sldLayoutIdLst>
    <p:sldLayoutId id="2147487066" r:id="rId1"/>
    <p:sldLayoutId id="2147487067" r:id="rId2"/>
    <p:sldLayoutId id="2147487068" r:id="rId3"/>
    <p:sldLayoutId id="2147487069" r:id="rId4"/>
    <p:sldLayoutId id="2147487070" r:id="rId5"/>
    <p:sldLayoutId id="2147487071" r:id="rId6"/>
    <p:sldLayoutId id="2147487072" r:id="rId7"/>
    <p:sldLayoutId id="2147487073" r:id="rId8"/>
    <p:sldLayoutId id="2147487074" r:id="rId9"/>
    <p:sldLayoutId id="2147487075" r:id="rId10"/>
    <p:sldLayoutId id="214748707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F15BE52D-7129-CD4F-90F4-4D4DEF4217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9735765"/>
      </p:ext>
    </p:extLst>
  </p:cSld>
  <p:clrMap bg1="lt1" tx1="dk1" bg2="lt2" tx2="dk2" accent1="accent1" accent2="accent2" accent3="accent3" accent4="accent4" accent5="accent5" accent6="accent6" hlink="hlink" folHlink="folHlink"/>
  <p:sldLayoutIdLst>
    <p:sldLayoutId id="2147485884" r:id="rId1"/>
    <p:sldLayoutId id="2147485885" r:id="rId2"/>
    <p:sldLayoutId id="2147485886" r:id="rId3"/>
    <p:sldLayoutId id="2147485887" r:id="rId4"/>
    <p:sldLayoutId id="2147485888" r:id="rId5"/>
    <p:sldLayoutId id="2147485889" r:id="rId6"/>
    <p:sldLayoutId id="2147485890" r:id="rId7"/>
    <p:sldLayoutId id="2147485891" r:id="rId8"/>
    <p:sldLayoutId id="2147485892" r:id="rId9"/>
    <p:sldLayoutId id="2147485893" r:id="rId10"/>
    <p:sldLayoutId id="2147485894" r:id="rId11"/>
    <p:sldLayoutId id="2147485895"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32946524"/>
      </p:ext>
    </p:extLst>
  </p:cSld>
  <p:clrMap bg1="lt1" tx1="dk1" bg2="lt2" tx2="dk2" accent1="accent1" accent2="accent2" accent3="accent3" accent4="accent4" accent5="accent5" accent6="accent6" hlink="hlink" folHlink="folHlink"/>
  <p:sldLayoutIdLst>
    <p:sldLayoutId id="2147487078" r:id="rId1"/>
    <p:sldLayoutId id="2147487079" r:id="rId2"/>
    <p:sldLayoutId id="2147487080" r:id="rId3"/>
    <p:sldLayoutId id="2147487081" r:id="rId4"/>
    <p:sldLayoutId id="2147487082" r:id="rId5"/>
    <p:sldLayoutId id="2147487083" r:id="rId6"/>
    <p:sldLayoutId id="2147487084" r:id="rId7"/>
    <p:sldLayoutId id="2147487085" r:id="rId8"/>
    <p:sldLayoutId id="2147487086" r:id="rId9"/>
    <p:sldLayoutId id="2147487087" r:id="rId10"/>
    <p:sldLayoutId id="214748708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73605613"/>
      </p:ext>
    </p:extLst>
  </p:cSld>
  <p:clrMap bg1="lt1" tx1="dk1" bg2="lt2" tx2="dk2" accent1="accent1" accent2="accent2" accent3="accent3" accent4="accent4" accent5="accent5" accent6="accent6" hlink="hlink" folHlink="folHlink"/>
  <p:sldLayoutIdLst>
    <p:sldLayoutId id="2147487090" r:id="rId1"/>
    <p:sldLayoutId id="2147487091" r:id="rId2"/>
    <p:sldLayoutId id="2147487092" r:id="rId3"/>
    <p:sldLayoutId id="2147487093" r:id="rId4"/>
    <p:sldLayoutId id="2147487094" r:id="rId5"/>
    <p:sldLayoutId id="2147487095" r:id="rId6"/>
    <p:sldLayoutId id="2147487096" r:id="rId7"/>
    <p:sldLayoutId id="2147487097" r:id="rId8"/>
    <p:sldLayoutId id="2147487098" r:id="rId9"/>
    <p:sldLayoutId id="2147487099" r:id="rId10"/>
    <p:sldLayoutId id="214748710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85744461"/>
      </p:ext>
    </p:extLst>
  </p:cSld>
  <p:clrMap bg1="lt1" tx1="dk1" bg2="lt2" tx2="dk2" accent1="accent1" accent2="accent2" accent3="accent3" accent4="accent4" accent5="accent5" accent6="accent6" hlink="hlink" folHlink="folHlink"/>
  <p:sldLayoutIdLst>
    <p:sldLayoutId id="2147487102" r:id="rId1"/>
    <p:sldLayoutId id="2147487103" r:id="rId2"/>
    <p:sldLayoutId id="2147487104" r:id="rId3"/>
    <p:sldLayoutId id="2147487105" r:id="rId4"/>
    <p:sldLayoutId id="2147487106" r:id="rId5"/>
    <p:sldLayoutId id="2147487107" r:id="rId6"/>
    <p:sldLayoutId id="2147487108" r:id="rId7"/>
    <p:sldLayoutId id="2147487109" r:id="rId8"/>
    <p:sldLayoutId id="2147487110" r:id="rId9"/>
    <p:sldLayoutId id="2147487111" r:id="rId10"/>
    <p:sldLayoutId id="214748711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77528159"/>
      </p:ext>
    </p:extLst>
  </p:cSld>
  <p:clrMap bg1="lt1" tx1="dk1" bg2="lt2" tx2="dk2" accent1="accent1" accent2="accent2" accent3="accent3" accent4="accent4" accent5="accent5" accent6="accent6" hlink="hlink" folHlink="folHlink"/>
  <p:sldLayoutIdLst>
    <p:sldLayoutId id="2147487114" r:id="rId1"/>
    <p:sldLayoutId id="2147487115" r:id="rId2"/>
    <p:sldLayoutId id="2147487116" r:id="rId3"/>
    <p:sldLayoutId id="2147487117" r:id="rId4"/>
    <p:sldLayoutId id="2147487118" r:id="rId5"/>
    <p:sldLayoutId id="2147487119" r:id="rId6"/>
    <p:sldLayoutId id="2147487120" r:id="rId7"/>
    <p:sldLayoutId id="2147487121" r:id="rId8"/>
    <p:sldLayoutId id="2147487122" r:id="rId9"/>
    <p:sldLayoutId id="2147487123" r:id="rId10"/>
    <p:sldLayoutId id="214748712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32783303"/>
      </p:ext>
    </p:extLst>
  </p:cSld>
  <p:clrMap bg1="lt1" tx1="dk1" bg2="lt2" tx2="dk2" accent1="accent1" accent2="accent2" accent3="accent3" accent4="accent4" accent5="accent5" accent6="accent6" hlink="hlink" folHlink="folHlink"/>
  <p:sldLayoutIdLst>
    <p:sldLayoutId id="2147487126" r:id="rId1"/>
    <p:sldLayoutId id="2147487127" r:id="rId2"/>
    <p:sldLayoutId id="2147487128" r:id="rId3"/>
    <p:sldLayoutId id="2147487129" r:id="rId4"/>
    <p:sldLayoutId id="2147487130" r:id="rId5"/>
    <p:sldLayoutId id="2147487131" r:id="rId6"/>
    <p:sldLayoutId id="2147487132" r:id="rId7"/>
    <p:sldLayoutId id="2147487133" r:id="rId8"/>
    <p:sldLayoutId id="2147487134" r:id="rId9"/>
    <p:sldLayoutId id="2147487135" r:id="rId10"/>
    <p:sldLayoutId id="214748713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52542847"/>
      </p:ext>
    </p:extLst>
  </p:cSld>
  <p:clrMap bg1="lt1" tx1="dk1" bg2="lt2" tx2="dk2" accent1="accent1" accent2="accent2" accent3="accent3" accent4="accent4" accent5="accent5" accent6="accent6" hlink="hlink" folHlink="folHlink"/>
  <p:sldLayoutIdLst>
    <p:sldLayoutId id="2147487138" r:id="rId1"/>
    <p:sldLayoutId id="2147487139" r:id="rId2"/>
    <p:sldLayoutId id="2147487140" r:id="rId3"/>
    <p:sldLayoutId id="2147487141" r:id="rId4"/>
    <p:sldLayoutId id="2147487142" r:id="rId5"/>
    <p:sldLayoutId id="2147487143" r:id="rId6"/>
    <p:sldLayoutId id="2147487144" r:id="rId7"/>
    <p:sldLayoutId id="2147487145" r:id="rId8"/>
    <p:sldLayoutId id="2147487146" r:id="rId9"/>
    <p:sldLayoutId id="2147487147" r:id="rId10"/>
    <p:sldLayoutId id="214748714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0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5120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a:defRPr sz="1200">
                <a:solidFill>
                  <a:srgbClr val="898989"/>
                </a:solidFill>
                <a:latin typeface="Calibri" pitchFamily="34" charset="0"/>
              </a:defRPr>
            </a:lvl1pPr>
          </a:lstStyle>
          <a:p>
            <a:pPr eaLnBrk="1" hangingPunct="1"/>
            <a:fld id="{3E731733-F2BA-4E3E-A13B-50DC44DBF30E}" type="datetimeFigureOut">
              <a:rPr lang="en-US">
                <a:ea typeface="MS PGothic" pitchFamily="34" charset="-128"/>
                <a:cs typeface="+mn-cs"/>
              </a:rPr>
              <a:pPr eaLnBrk="1" hangingPunct="1"/>
              <a:t>12/21/24</a:t>
            </a:fld>
            <a:endParaRPr lang="en-US">
              <a:ea typeface="MS PGothic" pitchFamily="34" charset="-128"/>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defTabSz="457200">
              <a:defRPr sz="1200">
                <a:solidFill>
                  <a:srgbClr val="898989"/>
                </a:solidFill>
                <a:latin typeface="Calibri" pitchFamily="34" charset="0"/>
              </a:defRPr>
            </a:lvl1pPr>
          </a:lstStyle>
          <a:p>
            <a:pPr eaLnBrk="1" hangingPunct="1"/>
            <a:endParaRPr lang="en-US">
              <a:ea typeface="MS PGothic" pitchFamily="34" charset="-128"/>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a:defRPr sz="1200">
                <a:solidFill>
                  <a:srgbClr val="898989"/>
                </a:solidFill>
                <a:latin typeface="Calibri" pitchFamily="34" charset="0"/>
              </a:defRPr>
            </a:lvl1pPr>
          </a:lstStyle>
          <a:p>
            <a:pPr eaLnBrk="1" hangingPunct="1"/>
            <a:fld id="{71C8EB3A-54B5-4EE2-89C2-9A321DB21FF7}" type="slidenum">
              <a:rPr lang="en-US">
                <a:ea typeface="MS PGothic" pitchFamily="34" charset="-128"/>
                <a:cs typeface="+mn-cs"/>
              </a:rPr>
              <a:pPr eaLnBrk="1" hangingPunct="1"/>
              <a:t>‹#›</a:t>
            </a:fld>
            <a:endParaRPr lang="en-US">
              <a:ea typeface="MS PGothic" pitchFamily="34" charset="-128"/>
              <a:cs typeface="+mn-cs"/>
            </a:endParaRPr>
          </a:p>
        </p:txBody>
      </p:sp>
    </p:spTree>
    <p:extLst>
      <p:ext uri="{BB962C8B-B14F-4D97-AF65-F5344CB8AC3E}">
        <p14:creationId xmlns:p14="http://schemas.microsoft.com/office/powerpoint/2010/main" val="33974194"/>
      </p:ext>
    </p:extLst>
  </p:cSld>
  <p:clrMap bg1="lt1" tx1="dk1" bg2="lt2" tx2="dk2" accent1="accent1" accent2="accent2" accent3="accent3" accent4="accent4" accent5="accent5" accent6="accent6" hlink="hlink" folHlink="folHlink"/>
  <p:sldLayoutIdLst>
    <p:sldLayoutId id="2147487162" r:id="rId1"/>
    <p:sldLayoutId id="2147487163" r:id="rId2"/>
    <p:sldLayoutId id="2147487164" r:id="rId3"/>
    <p:sldLayoutId id="2147487165" r:id="rId4"/>
    <p:sldLayoutId id="2147487166" r:id="rId5"/>
    <p:sldLayoutId id="2147487167" r:id="rId6"/>
    <p:sldLayoutId id="2147487168" r:id="rId7"/>
    <p:sldLayoutId id="2147487169" r:id="rId8"/>
    <p:sldLayoutId id="2147487170" r:id="rId9"/>
    <p:sldLayoutId id="2147487171" r:id="rId10"/>
    <p:sldLayoutId id="2147487172"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274638"/>
            <a:ext cx="8229600" cy="114300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rmAutofit/>
          </a:bodyPr>
          <a:lstStyle/>
          <a:p>
            <a:r>
              <a:t>Title Text</a:t>
            </a:r>
          </a:p>
        </p:txBody>
      </p:sp>
      <p:sp>
        <p:nvSpPr>
          <p:cNvPr id="3" name="Shape 3"/>
          <p:cNvSpPr>
            <a:spLocks noGrp="1"/>
          </p:cNvSpPr>
          <p:nvPr>
            <p:ph type="body" idx="1"/>
          </p:nvPr>
        </p:nvSpPr>
        <p:spPr>
          <a:xfrm>
            <a:off x="457200" y="1600200"/>
            <a:ext cx="8229600" cy="452596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8422823" y="6404294"/>
            <a:ext cx="263978" cy="269237"/>
          </a:xfrm>
          <a:prstGeom prst="rect">
            <a:avLst/>
          </a:prstGeom>
          <a:ln w="12700">
            <a:miter lim="400000"/>
          </a:ln>
        </p:spPr>
        <p:txBody>
          <a:bodyPr wrap="none" lIns="45718" tIns="45718" rIns="45718" bIns="45718" anchor="ctr">
            <a:spAutoFit/>
          </a:bodyPr>
          <a:lstStyle>
            <a:lvl1pPr algn="r">
              <a:defRPr sz="1200">
                <a:solidFill>
                  <a:srgbClr val="898989"/>
                </a:solidFill>
              </a:defRPr>
            </a:lvl1pPr>
          </a:lstStyle>
          <a:p>
            <a:pPr eaLnBrk="1" fontAlgn="auto">
              <a:spcBef>
                <a:spcPts val="0"/>
              </a:spcBef>
              <a:spcAft>
                <a:spcPts val="0"/>
              </a:spcAft>
            </a:pPr>
            <a:fld id="{86CB4B4D-7CA3-9044-876B-883B54F8677D}" type="slidenum">
              <a:rPr kern="0">
                <a:latin typeface="Calibri"/>
                <a:ea typeface="Calibri"/>
                <a:cs typeface="Calibri"/>
                <a:sym typeface="Calibri"/>
              </a:rPr>
              <a:pPr eaLnBrk="1" fontAlgn="auto">
                <a:spcBef>
                  <a:spcPts val="0"/>
                </a:spcBef>
                <a:spcAft>
                  <a:spcPts val="0"/>
                </a:spcAft>
              </a:pPr>
              <a:t>‹#›</a:t>
            </a:fld>
            <a:endParaRPr kern="0">
              <a:latin typeface="Calibri"/>
              <a:ea typeface="Calibri"/>
              <a:cs typeface="Calibri"/>
              <a:sym typeface="Calibri"/>
            </a:endParaRPr>
          </a:p>
        </p:txBody>
      </p:sp>
    </p:spTree>
    <p:extLst>
      <p:ext uri="{BB962C8B-B14F-4D97-AF65-F5344CB8AC3E}">
        <p14:creationId xmlns:p14="http://schemas.microsoft.com/office/powerpoint/2010/main" val="1166103750"/>
      </p:ext>
    </p:extLst>
  </p:cSld>
  <p:clrMap bg1="lt1" tx1="dk1" bg2="lt2" tx2="dk2" accent1="accent1" accent2="accent2" accent3="accent3" accent4="accent4" accent5="accent5" accent6="accent6" hlink="hlink" folHlink="folHlink"/>
  <p:sldLayoutIdLst>
    <p:sldLayoutId id="2147487174" r:id="rId1"/>
    <p:sldLayoutId id="2147487175" r:id="rId2"/>
    <p:sldLayoutId id="2147487176" r:id="rId3"/>
    <p:sldLayoutId id="2147487177" r:id="rId4"/>
    <p:sldLayoutId id="2147487178" r:id="rId5"/>
    <p:sldLayoutId id="2147487179" r:id="rId6"/>
    <p:sldLayoutId id="2147487180" r:id="rId7"/>
    <p:sldLayoutId id="2147487181" r:id="rId8"/>
    <p:sldLayoutId id="2147487182" r:id="rId9"/>
    <p:sldLayoutId id="2147487183" r:id="rId10"/>
    <p:sldLayoutId id="2147487184" r:id="rId11"/>
    <p:sldLayoutId id="2147487185" r:id="rId12"/>
    <p:sldLayoutId id="2147487186" r:id="rId13"/>
    <p:sldLayoutId id="2147487187" r:id="rId14"/>
    <p:sldLayoutId id="2147487188" r:id="rId15"/>
    <p:sldLayoutId id="2147487189" r:id="rId16"/>
    <p:sldLayoutId id="2147487190" r:id="rId17"/>
    <p:sldLayoutId id="2147487191" r:id="rId18"/>
    <p:sldLayoutId id="2147487192" r:id="rId19"/>
    <p:sldLayoutId id="2147487193" r:id="rId20"/>
    <p:sldLayoutId id="2147487194" r:id="rId21"/>
    <p:sldLayoutId id="2147487195" r:id="rId22"/>
  </p:sldLayoutIdLst>
  <p:transition spd="med"/>
  <p:txStyles>
    <p:title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p:titleStyle>
    <p:body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979126580"/>
      </p:ext>
    </p:extLst>
  </p:cSld>
  <p:clrMap bg1="lt1" tx1="dk1" bg2="lt2" tx2="dk2" accent1="accent1" accent2="accent2" accent3="accent3" accent4="accent4" accent5="accent5" accent6="accent6" hlink="hlink" folHlink="folHlink"/>
  <p:sldLayoutIdLst>
    <p:sldLayoutId id="2147487284" r:id="rId1"/>
    <p:sldLayoutId id="2147487285" r:id="rId2"/>
    <p:sldLayoutId id="2147487286" r:id="rId3"/>
    <p:sldLayoutId id="2147487287" r:id="rId4"/>
    <p:sldLayoutId id="2147487288" r:id="rId5"/>
    <p:sldLayoutId id="2147487289" r:id="rId6"/>
    <p:sldLayoutId id="2147487290" r:id="rId7"/>
    <p:sldLayoutId id="2147487291" r:id="rId8"/>
    <p:sldLayoutId id="2147487292" r:id="rId9"/>
    <p:sldLayoutId id="2147487293" r:id="rId10"/>
    <p:sldLayoutId id="2147487294" r:id="rId11"/>
    <p:sldLayoutId id="2147487295" r:id="rId12"/>
    <p:sldLayoutId id="214748729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82626" name="Rectangle 1"/>
          <p:cNvSpPr>
            <a:spLocks noGrp="1" noChangeArrowheads="1"/>
          </p:cNvSpPr>
          <p:nvPr>
            <p:ph type="title"/>
          </p:nvPr>
        </p:nvSpPr>
        <p:spPr bwMode="auto">
          <a:xfrm>
            <a:off x="2362200" y="304800"/>
            <a:ext cx="6246813" cy="1446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89901" tIns="46752" rIns="89901" bIns="46752" numCol="1" anchor="ctr" anchorCtr="0" compatLnSpc="1">
            <a:prstTxWarp prst="textNoShape">
              <a:avLst/>
            </a:prstTxWarp>
          </a:bodyPr>
          <a:lstStyle/>
          <a:p>
            <a:pPr lvl="0"/>
            <a:r>
              <a:rPr lang="en-GB"/>
              <a:t>Click to edit the title text format</a:t>
            </a:r>
          </a:p>
        </p:txBody>
      </p:sp>
      <p:sp>
        <p:nvSpPr>
          <p:cNvPr id="282627" name="Rectangle 2"/>
          <p:cNvSpPr>
            <a:spLocks noGrp="1" noChangeArrowheads="1"/>
          </p:cNvSpPr>
          <p:nvPr>
            <p:ph type="body" idx="1"/>
          </p:nvPr>
        </p:nvSpPr>
        <p:spPr bwMode="auto">
          <a:xfrm>
            <a:off x="2362200" y="1981221"/>
            <a:ext cx="64754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89901" tIns="46752" rIns="89901" bIns="46752"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82628" name="Text Box 3"/>
          <p:cNvSpPr txBox="1">
            <a:spLocks noChangeArrowheads="1"/>
          </p:cNvSpPr>
          <p:nvPr/>
        </p:nvSpPr>
        <p:spPr bwMode="auto">
          <a:xfrm>
            <a:off x="685800" y="6248421"/>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341" tIns="45671" rIns="91341" bIns="45671"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latin typeface="Arial" charset="0"/>
            </a:endParaRPr>
          </a:p>
        </p:txBody>
      </p:sp>
      <p:sp>
        <p:nvSpPr>
          <p:cNvPr id="282629" name="Text Box 4"/>
          <p:cNvSpPr txBox="1">
            <a:spLocks noChangeArrowheads="1"/>
          </p:cNvSpPr>
          <p:nvPr/>
        </p:nvSpPr>
        <p:spPr bwMode="auto">
          <a:xfrm>
            <a:off x="3124200" y="6248421"/>
            <a:ext cx="31242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341" tIns="45671" rIns="91341" bIns="45671"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latin typeface="Arial" charset="0"/>
            </a:endParaRPr>
          </a:p>
        </p:txBody>
      </p:sp>
      <p:sp>
        <p:nvSpPr>
          <p:cNvPr id="17413" name="Rectangle 5"/>
          <p:cNvSpPr>
            <a:spLocks noGrp="1" noChangeArrowheads="1"/>
          </p:cNvSpPr>
          <p:nvPr>
            <p:ph type="sldNum"/>
          </p:nvPr>
        </p:nvSpPr>
        <p:spPr bwMode="auto">
          <a:xfrm>
            <a:off x="6781800" y="6248401"/>
            <a:ext cx="1903413" cy="455613"/>
          </a:xfrm>
          <a:prstGeom prst="rect">
            <a:avLst/>
          </a:prstGeom>
          <a:noFill/>
          <a:ln w="9525">
            <a:noFill/>
            <a:round/>
            <a:headEnd/>
            <a:tailEnd/>
          </a:ln>
          <a:effectLst/>
        </p:spPr>
        <p:txBody>
          <a:bodyPr vert="horz" wrap="square" lIns="89901" tIns="46752" rIns="89901" bIns="46752" numCol="1" anchor="t" anchorCtr="0" compatLnSpc="1">
            <a:prstTxWarp prst="textNoShape">
              <a:avLst/>
            </a:prstTxWarp>
          </a:bodyPr>
          <a:lstStyle>
            <a:lvl1pPr algn="r" eaLnBrk="1" hangingPunct="1">
              <a:buClr>
                <a:srgbClr val="000000"/>
              </a:buClr>
              <a:buSzPct val="100000"/>
              <a:buFont typeface="Times New Roman" charset="0"/>
              <a:buNone/>
              <a:defRPr sz="1400">
                <a:solidFill>
                  <a:srgbClr val="000000"/>
                </a:solidFill>
                <a:latin typeface="Times New Roman" charset="0"/>
              </a:defRPr>
            </a:lvl1pPr>
          </a:lstStyle>
          <a:p>
            <a:pPr>
              <a:defRPr/>
            </a:pPr>
            <a:fld id="{386CA0CA-4CB1-024C-8020-32CD1A98FC1F}" type="slidenum">
              <a:rPr lang="en-GB"/>
              <a:pPr>
                <a:defRPr/>
              </a:pPr>
              <a:t>‹#›</a:t>
            </a:fld>
            <a:endParaRPr lang="en-GB"/>
          </a:p>
        </p:txBody>
      </p:sp>
    </p:spTree>
    <p:extLst>
      <p:ext uri="{BB962C8B-B14F-4D97-AF65-F5344CB8AC3E}">
        <p14:creationId xmlns:p14="http://schemas.microsoft.com/office/powerpoint/2010/main" val="4016982775"/>
      </p:ext>
    </p:extLst>
  </p:cSld>
  <p:clrMap bg1="lt1" tx1="dk1" bg2="lt2" tx2="dk2" accent1="accent1" accent2="accent2" accent3="accent3" accent4="accent4" accent5="accent5" accent6="accent6" hlink="hlink" folHlink="folHlink"/>
  <p:sldLayoutIdLst>
    <p:sldLayoutId id="2147487322" r:id="rId1"/>
  </p:sldLayoutIdLst>
  <p:txStyles>
    <p:titleStyle>
      <a:lvl1pPr algn="r" defTabSz="448792"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mj-lt"/>
          <a:ea typeface="+mj-ea"/>
          <a:cs typeface="ＭＳ Ｐゴシック" charset="-128"/>
        </a:defRPr>
      </a:lvl1pPr>
      <a:lvl2pPr algn="r" defTabSz="448792"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Times New Roman" pitchFamily="16" charset="0"/>
          <a:ea typeface="ＭＳ Ｐゴシック" charset="-128"/>
          <a:cs typeface="ＭＳ Ｐゴシック" charset="-128"/>
        </a:defRPr>
      </a:lvl2pPr>
      <a:lvl3pPr algn="r" defTabSz="448792"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Times New Roman" pitchFamily="16" charset="0"/>
          <a:ea typeface="ＭＳ Ｐゴシック" charset="-128"/>
          <a:cs typeface="ＭＳ Ｐゴシック" charset="-128"/>
        </a:defRPr>
      </a:lvl3pPr>
      <a:lvl4pPr algn="r" defTabSz="448792"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Times New Roman" pitchFamily="16" charset="0"/>
          <a:ea typeface="ＭＳ Ｐゴシック" charset="-128"/>
          <a:cs typeface="ＭＳ Ｐゴシック" charset="-128"/>
        </a:defRPr>
      </a:lvl4pPr>
      <a:lvl5pPr algn="r" defTabSz="448792"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Times New Roman" pitchFamily="16" charset="0"/>
          <a:ea typeface="ＭＳ Ｐゴシック" charset="-128"/>
          <a:cs typeface="ＭＳ Ｐゴシック" charset="-128"/>
        </a:defRPr>
      </a:lvl5pPr>
      <a:lvl6pPr marL="456726" algn="r" defTabSz="448792"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6pPr>
      <a:lvl7pPr marL="913455" algn="r" defTabSz="448792"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7pPr>
      <a:lvl8pPr marL="1370172" algn="r" defTabSz="448792"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8pPr>
      <a:lvl9pPr marL="1826907" algn="r" defTabSz="448792"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9pPr>
    </p:titleStyle>
    <p:bodyStyle>
      <a:lvl1pPr marL="340956" indent="-340956" algn="l" defTabSz="448792" rtl="0" eaLnBrk="0" fontAlgn="base" hangingPunct="0">
        <a:lnSpc>
          <a:spcPct val="95000"/>
        </a:lnSpc>
        <a:spcBef>
          <a:spcPts val="800"/>
        </a:spcBef>
        <a:spcAft>
          <a:spcPct val="0"/>
        </a:spcAft>
        <a:buClr>
          <a:srgbClr val="000000"/>
        </a:buClr>
        <a:buSzPct val="100000"/>
        <a:buFont typeface="Wingdings" charset="0"/>
        <a:buChar char=""/>
        <a:defRPr sz="3200">
          <a:solidFill>
            <a:srgbClr val="000000"/>
          </a:solidFill>
          <a:latin typeface="+mn-lt"/>
          <a:ea typeface="+mn-ea"/>
          <a:cs typeface="ＭＳ Ｐゴシック" charset="-128"/>
        </a:defRPr>
      </a:lvl1pPr>
      <a:lvl2pPr marL="740591" indent="-283869" algn="l" defTabSz="448792" rtl="0" eaLnBrk="0" fontAlgn="base" hangingPunct="0">
        <a:lnSpc>
          <a:spcPct val="95000"/>
        </a:lnSpc>
        <a:spcBef>
          <a:spcPts val="700"/>
        </a:spcBef>
        <a:spcAft>
          <a:spcPct val="0"/>
        </a:spcAft>
        <a:buClr>
          <a:srgbClr val="000000"/>
        </a:buClr>
        <a:buSzPct val="100000"/>
        <a:buFont typeface="Wingdings" charset="0"/>
        <a:buChar char=""/>
        <a:defRPr sz="2800">
          <a:solidFill>
            <a:srgbClr val="000000"/>
          </a:solidFill>
          <a:latin typeface="+mn-lt"/>
          <a:ea typeface="+mn-ea"/>
        </a:defRPr>
      </a:lvl2pPr>
      <a:lvl3pPr marL="1141806" indent="-228363" algn="l" defTabSz="448792" rtl="0" eaLnBrk="0" fontAlgn="base" hangingPunct="0">
        <a:lnSpc>
          <a:spcPct val="95000"/>
        </a:lnSpc>
        <a:spcBef>
          <a:spcPts val="600"/>
        </a:spcBef>
        <a:spcAft>
          <a:spcPct val="0"/>
        </a:spcAft>
        <a:buClr>
          <a:srgbClr val="000000"/>
        </a:buClr>
        <a:buSzPct val="100000"/>
        <a:buFont typeface="Wingdings" charset="0"/>
        <a:buChar char=""/>
        <a:defRPr sz="2400">
          <a:solidFill>
            <a:srgbClr val="000000"/>
          </a:solidFill>
          <a:latin typeface="+mn-lt"/>
          <a:ea typeface="+mn-ea"/>
        </a:defRPr>
      </a:lvl3pPr>
      <a:lvl4pPr marL="1598537" indent="-228363" algn="l" defTabSz="448792" rtl="0" eaLnBrk="0" fontAlgn="base" hangingPunct="0">
        <a:lnSpc>
          <a:spcPct val="95000"/>
        </a:lnSpc>
        <a:spcBef>
          <a:spcPts val="500"/>
        </a:spcBef>
        <a:spcAft>
          <a:spcPct val="0"/>
        </a:spcAft>
        <a:buClr>
          <a:srgbClr val="000000"/>
        </a:buClr>
        <a:buSzPct val="100000"/>
        <a:buFont typeface="Wingdings" charset="0"/>
        <a:buChar char=""/>
        <a:defRPr sz="2000">
          <a:solidFill>
            <a:srgbClr val="000000"/>
          </a:solidFill>
          <a:latin typeface="+mn-lt"/>
          <a:ea typeface="+mn-ea"/>
        </a:defRPr>
      </a:lvl4pPr>
      <a:lvl5pPr marL="2055258" indent="-228363" algn="l" defTabSz="448792" rtl="0" eaLnBrk="0" fontAlgn="base" hangingPunct="0">
        <a:lnSpc>
          <a:spcPct val="95000"/>
        </a:lnSpc>
        <a:spcBef>
          <a:spcPts val="500"/>
        </a:spcBef>
        <a:spcAft>
          <a:spcPct val="0"/>
        </a:spcAft>
        <a:buClr>
          <a:srgbClr val="000000"/>
        </a:buClr>
        <a:buSzPct val="100000"/>
        <a:buFont typeface="Wingdings" charset="0"/>
        <a:buChar char=""/>
        <a:defRPr sz="2000">
          <a:solidFill>
            <a:srgbClr val="000000"/>
          </a:solidFill>
          <a:latin typeface="+mn-lt"/>
          <a:ea typeface="+mn-ea"/>
        </a:defRPr>
      </a:lvl5pPr>
      <a:lvl6pPr marL="2511982" indent="-228363" algn="l" defTabSz="448792"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6pPr>
      <a:lvl7pPr marL="2968711" indent="-228363" algn="l" defTabSz="448792"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7pPr>
      <a:lvl8pPr marL="3425430" indent="-228363" algn="l" defTabSz="448792"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8pPr>
      <a:lvl9pPr marL="3882160" indent="-228363" algn="l" defTabSz="448792"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9pPr>
    </p:bodyStyle>
    <p:otherStyle>
      <a:defPPr>
        <a:defRPr lang="en-US"/>
      </a:defPPr>
      <a:lvl1pPr marL="0" algn="l" defTabSz="913455" rtl="0" eaLnBrk="1" latinLnBrk="0" hangingPunct="1">
        <a:defRPr sz="1800" kern="1200">
          <a:solidFill>
            <a:schemeClr val="tx1"/>
          </a:solidFill>
          <a:latin typeface="+mn-lt"/>
          <a:ea typeface="+mn-ea"/>
          <a:cs typeface="+mn-cs"/>
        </a:defRPr>
      </a:lvl1pPr>
      <a:lvl2pPr marL="456726" algn="l" defTabSz="913455" rtl="0" eaLnBrk="1" latinLnBrk="0" hangingPunct="1">
        <a:defRPr sz="1800" kern="1200">
          <a:solidFill>
            <a:schemeClr val="tx1"/>
          </a:solidFill>
          <a:latin typeface="+mn-lt"/>
          <a:ea typeface="+mn-ea"/>
          <a:cs typeface="+mn-cs"/>
        </a:defRPr>
      </a:lvl2pPr>
      <a:lvl3pPr marL="913455" algn="l" defTabSz="913455" rtl="0" eaLnBrk="1" latinLnBrk="0" hangingPunct="1">
        <a:defRPr sz="1800" kern="1200">
          <a:solidFill>
            <a:schemeClr val="tx1"/>
          </a:solidFill>
          <a:latin typeface="+mn-lt"/>
          <a:ea typeface="+mn-ea"/>
          <a:cs typeface="+mn-cs"/>
        </a:defRPr>
      </a:lvl3pPr>
      <a:lvl4pPr marL="1370172" algn="l" defTabSz="913455" rtl="0" eaLnBrk="1" latinLnBrk="0" hangingPunct="1">
        <a:defRPr sz="1800" kern="1200">
          <a:solidFill>
            <a:schemeClr val="tx1"/>
          </a:solidFill>
          <a:latin typeface="+mn-lt"/>
          <a:ea typeface="+mn-ea"/>
          <a:cs typeface="+mn-cs"/>
        </a:defRPr>
      </a:lvl4pPr>
      <a:lvl5pPr marL="1826907" algn="l" defTabSz="913455" rtl="0" eaLnBrk="1" latinLnBrk="0" hangingPunct="1">
        <a:defRPr sz="1800" kern="1200">
          <a:solidFill>
            <a:schemeClr val="tx1"/>
          </a:solidFill>
          <a:latin typeface="+mn-lt"/>
          <a:ea typeface="+mn-ea"/>
          <a:cs typeface="+mn-cs"/>
        </a:defRPr>
      </a:lvl5pPr>
      <a:lvl6pPr marL="2283619" algn="l" defTabSz="913455" rtl="0" eaLnBrk="1" latinLnBrk="0" hangingPunct="1">
        <a:defRPr sz="1800" kern="1200">
          <a:solidFill>
            <a:schemeClr val="tx1"/>
          </a:solidFill>
          <a:latin typeface="+mn-lt"/>
          <a:ea typeface="+mn-ea"/>
          <a:cs typeface="+mn-cs"/>
        </a:defRPr>
      </a:lvl6pPr>
      <a:lvl7pPr marL="2740344" algn="l" defTabSz="913455" rtl="0" eaLnBrk="1" latinLnBrk="0" hangingPunct="1">
        <a:defRPr sz="1800" kern="1200">
          <a:solidFill>
            <a:schemeClr val="tx1"/>
          </a:solidFill>
          <a:latin typeface="+mn-lt"/>
          <a:ea typeface="+mn-ea"/>
          <a:cs typeface="+mn-cs"/>
        </a:defRPr>
      </a:lvl7pPr>
      <a:lvl8pPr marL="3197066" algn="l" defTabSz="913455" rtl="0" eaLnBrk="1" latinLnBrk="0" hangingPunct="1">
        <a:defRPr sz="1800" kern="1200">
          <a:solidFill>
            <a:schemeClr val="tx1"/>
          </a:solidFill>
          <a:latin typeface="+mn-lt"/>
          <a:ea typeface="+mn-ea"/>
          <a:cs typeface="+mn-cs"/>
        </a:defRPr>
      </a:lvl8pPr>
      <a:lvl9pPr marL="3653791" algn="l" defTabSz="91345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64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Arial Black"/>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Black"/>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charset="0"/>
              </a:defRPr>
            </a:lvl1pPr>
          </a:lstStyle>
          <a:p>
            <a:pPr>
              <a:defRPr/>
            </a:pPr>
            <a:fld id="{54DED4BE-A32D-0A48-8246-5B0E97D662A0}" type="slidenum">
              <a:rPr lang="en-US"/>
              <a:pPr>
                <a:defRPr/>
              </a:pPr>
              <a:t>‹#›</a:t>
            </a:fld>
            <a:endParaRPr lang="en-US"/>
          </a:p>
        </p:txBody>
      </p:sp>
    </p:spTree>
    <p:extLst>
      <p:ext uri="{BB962C8B-B14F-4D97-AF65-F5344CB8AC3E}">
        <p14:creationId xmlns:p14="http://schemas.microsoft.com/office/powerpoint/2010/main" val="2798756469"/>
      </p:ext>
    </p:extLst>
  </p:cSld>
  <p:clrMap bg1="dk2" tx1="lt1" bg2="dk1" tx2="lt2" accent1="accent1" accent2="accent2" accent3="accent3" accent4="accent4" accent5="accent5" accent6="accent6" hlink="hlink" folHlink="folHlink"/>
  <p:sldLayoutIdLst>
    <p:sldLayoutId id="2147485939" r:id="rId1"/>
    <p:sldLayoutId id="2147485940" r:id="rId2"/>
    <p:sldLayoutId id="2147485941" r:id="rId3"/>
    <p:sldLayoutId id="2147485942" r:id="rId4"/>
    <p:sldLayoutId id="2147485943" r:id="rId5"/>
    <p:sldLayoutId id="2147485944" r:id="rId6"/>
    <p:sldLayoutId id="2147485945" r:id="rId7"/>
    <p:sldLayoutId id="2147485946" r:id="rId8"/>
    <p:sldLayoutId id="2147485947" r:id="rId9"/>
    <p:sldLayoutId id="2147485948" r:id="rId10"/>
    <p:sldLayoutId id="2147485949" r:id="rId11"/>
    <p:sldLayoutId id="2147485950" r:id="rId12"/>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p>
        </p:txBody>
      </p:sp>
      <p:sp>
        <p:nvSpPr>
          <p:cNvPr id="3077"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p>
        </p:txBody>
      </p:sp>
      <p:sp>
        <p:nvSpPr>
          <p:cNvPr id="3078"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eaLnBrk="1" hangingPunct="1">
              <a:defRPr sz="1400"/>
            </a:lvl1pPr>
          </a:lstStyle>
          <a:p>
            <a:pPr>
              <a:defRPr/>
            </a:pPr>
            <a:fld id="{40DB43A0-EC8F-0B4A-ACD4-6B792E57F4DC}" type="slidenum">
              <a:rPr lang="en-US"/>
              <a:pPr>
                <a:defRPr/>
              </a:pPr>
              <a:t>‹#›</a:t>
            </a:fld>
            <a:endParaRPr lang="en-US"/>
          </a:p>
        </p:txBody>
      </p:sp>
    </p:spTree>
    <p:extLst>
      <p:ext uri="{BB962C8B-B14F-4D97-AF65-F5344CB8AC3E}">
        <p14:creationId xmlns:p14="http://schemas.microsoft.com/office/powerpoint/2010/main" val="158036375"/>
      </p:ext>
    </p:extLst>
  </p:cSld>
  <p:clrMap bg1="lt1" tx1="dk1" bg2="lt2" tx2="dk2" accent1="accent1" accent2="accent2" accent3="accent3" accent4="accent4" accent5="accent5" accent6="accent6" hlink="hlink" folHlink="folHlink"/>
  <p:sldLayoutIdLst>
    <p:sldLayoutId id="2147487339" r:id="rId1"/>
    <p:sldLayoutId id="2147487340" r:id="rId2"/>
    <p:sldLayoutId id="2147487341" r:id="rId3"/>
    <p:sldLayoutId id="2147487342" r:id="rId4"/>
    <p:sldLayoutId id="2147487343" r:id="rId5"/>
    <p:sldLayoutId id="2147487344" r:id="rId6"/>
    <p:sldLayoutId id="2147487345" r:id="rId7"/>
    <p:sldLayoutId id="2147487346" r:id="rId8"/>
    <p:sldLayoutId id="2147487347" r:id="rId9"/>
    <p:sldLayoutId id="2147487348" r:id="rId10"/>
    <p:sldLayoutId id="2147487349" r:id="rId11"/>
    <p:sldLayoutId id="2147487350"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6726" algn="ctr" rtl="0" fontAlgn="base">
        <a:spcBef>
          <a:spcPct val="0"/>
        </a:spcBef>
        <a:spcAft>
          <a:spcPct val="0"/>
        </a:spcAft>
        <a:defRPr sz="4400">
          <a:solidFill>
            <a:schemeClr val="tx2"/>
          </a:solidFill>
          <a:latin typeface="Arial" pitchFamily="-112" charset="0"/>
        </a:defRPr>
      </a:lvl6pPr>
      <a:lvl7pPr marL="913455" algn="ctr" rtl="0" fontAlgn="base">
        <a:spcBef>
          <a:spcPct val="0"/>
        </a:spcBef>
        <a:spcAft>
          <a:spcPct val="0"/>
        </a:spcAft>
        <a:defRPr sz="4400">
          <a:solidFill>
            <a:schemeClr val="tx2"/>
          </a:solidFill>
          <a:latin typeface="Arial" pitchFamily="-112" charset="0"/>
        </a:defRPr>
      </a:lvl7pPr>
      <a:lvl8pPr marL="1370172" algn="ctr" rtl="0" fontAlgn="base">
        <a:spcBef>
          <a:spcPct val="0"/>
        </a:spcBef>
        <a:spcAft>
          <a:spcPct val="0"/>
        </a:spcAft>
        <a:defRPr sz="4400">
          <a:solidFill>
            <a:schemeClr val="tx2"/>
          </a:solidFill>
          <a:latin typeface="Arial" pitchFamily="-112" charset="0"/>
        </a:defRPr>
      </a:lvl8pPr>
      <a:lvl9pPr marL="1826907" algn="ctr" rtl="0" fontAlgn="base">
        <a:spcBef>
          <a:spcPct val="0"/>
        </a:spcBef>
        <a:spcAft>
          <a:spcPct val="0"/>
        </a:spcAft>
        <a:defRPr sz="4400">
          <a:solidFill>
            <a:schemeClr val="tx2"/>
          </a:solidFill>
          <a:latin typeface="Arial" pitchFamily="-112" charset="0"/>
        </a:defRPr>
      </a:lvl9pPr>
    </p:titleStyle>
    <p:bodyStyle>
      <a:lvl1pPr marL="342543" indent="-342543"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174" indent="-285456"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1806" indent="-228363"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598537" indent="-228363"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5258" indent="-228363"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1982" indent="-228363" algn="l" rtl="0" fontAlgn="base">
        <a:spcBef>
          <a:spcPct val="20000"/>
        </a:spcBef>
        <a:spcAft>
          <a:spcPct val="0"/>
        </a:spcAft>
        <a:buChar char="»"/>
        <a:defRPr sz="2000">
          <a:solidFill>
            <a:schemeClr val="tx1"/>
          </a:solidFill>
          <a:latin typeface="+mn-lt"/>
          <a:ea typeface="ＭＳ Ｐゴシック" pitchFamily="-112" charset="-128"/>
        </a:defRPr>
      </a:lvl6pPr>
      <a:lvl7pPr marL="2968711" indent="-228363" algn="l" rtl="0" fontAlgn="base">
        <a:spcBef>
          <a:spcPct val="20000"/>
        </a:spcBef>
        <a:spcAft>
          <a:spcPct val="0"/>
        </a:spcAft>
        <a:buChar char="»"/>
        <a:defRPr sz="2000">
          <a:solidFill>
            <a:schemeClr val="tx1"/>
          </a:solidFill>
          <a:latin typeface="+mn-lt"/>
          <a:ea typeface="ＭＳ Ｐゴシック" pitchFamily="-112" charset="-128"/>
        </a:defRPr>
      </a:lvl7pPr>
      <a:lvl8pPr marL="3425430" indent="-228363" algn="l" rtl="0" fontAlgn="base">
        <a:spcBef>
          <a:spcPct val="20000"/>
        </a:spcBef>
        <a:spcAft>
          <a:spcPct val="0"/>
        </a:spcAft>
        <a:buChar char="»"/>
        <a:defRPr sz="2000">
          <a:solidFill>
            <a:schemeClr val="tx1"/>
          </a:solidFill>
          <a:latin typeface="+mn-lt"/>
          <a:ea typeface="ＭＳ Ｐゴシック" pitchFamily="-112" charset="-128"/>
        </a:defRPr>
      </a:lvl8pPr>
      <a:lvl9pPr marL="3882160" indent="-228363"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0658"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p>
            <a:pPr lvl="0"/>
            <a:r>
              <a:rPr lang="en-US"/>
              <a:t>Click to edit Master title style</a:t>
            </a:r>
          </a:p>
        </p:txBody>
      </p:sp>
      <p:sp>
        <p:nvSpPr>
          <p:cNvPr id="70659"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1028"/>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eaLnBrk="1" hangingPunct="1">
              <a:defRPr sz="1400">
                <a:solidFill>
                  <a:srgbClr val="000000"/>
                </a:solidFill>
                <a:ea typeface="ＭＳ Ｐゴシック" charset="-128"/>
                <a:cs typeface="ＭＳ Ｐゴシック" charset="-128"/>
              </a:defRPr>
            </a:lvl1pPr>
          </a:lstStyle>
          <a:p>
            <a:pPr>
              <a:defRPr/>
            </a:pPr>
            <a:endParaRPr lang="en-US"/>
          </a:p>
        </p:txBody>
      </p:sp>
      <p:sp>
        <p:nvSpPr>
          <p:cNvPr id="18437" name="Rectangle 1029"/>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ctr" eaLnBrk="1" hangingPunct="1">
              <a:defRPr sz="1400">
                <a:solidFill>
                  <a:srgbClr val="000000"/>
                </a:solidFill>
                <a:ea typeface="ＭＳ Ｐゴシック" charset="-128"/>
                <a:cs typeface="ＭＳ Ｐゴシック" charset="-128"/>
              </a:defRPr>
            </a:lvl1pPr>
          </a:lstStyle>
          <a:p>
            <a:pPr>
              <a:defRPr/>
            </a:pPr>
            <a:endParaRPr lang="en-US"/>
          </a:p>
        </p:txBody>
      </p:sp>
      <p:sp>
        <p:nvSpPr>
          <p:cNvPr id="18438" name="Rectangle 1030"/>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eaLnBrk="1" hangingPunct="1">
              <a:defRPr sz="1400">
                <a:solidFill>
                  <a:srgbClr val="000000"/>
                </a:solidFill>
              </a:defRPr>
            </a:lvl1pPr>
          </a:lstStyle>
          <a:p>
            <a:pPr>
              <a:defRPr/>
            </a:pPr>
            <a:fld id="{CBFF8D2B-6DAD-9249-9BB8-41A45254BDA4}" type="slidenum">
              <a:rPr lang="en-US"/>
              <a:pPr>
                <a:defRPr/>
              </a:pPr>
              <a:t>‹#›</a:t>
            </a:fld>
            <a:endParaRPr lang="en-US"/>
          </a:p>
        </p:txBody>
      </p:sp>
    </p:spTree>
    <p:extLst>
      <p:ext uri="{BB962C8B-B14F-4D97-AF65-F5344CB8AC3E}">
        <p14:creationId xmlns:p14="http://schemas.microsoft.com/office/powerpoint/2010/main" val="3285942"/>
      </p:ext>
    </p:extLst>
  </p:cSld>
  <p:clrMap bg1="lt1" tx1="dk1" bg2="lt2" tx2="dk2" accent1="accent1" accent2="accent2" accent3="accent3" accent4="accent4" accent5="accent5" accent6="accent6" hlink="hlink" folHlink="folHlink"/>
  <p:sldLayoutIdLst>
    <p:sldLayoutId id="2147487378" r:id="rId1"/>
  </p:sldLayoutIdLst>
  <p:txStyles>
    <p:titleStyle>
      <a:lvl1pPr algn="ctr" rtl="0" eaLnBrk="0" fontAlgn="base" hangingPunct="0">
        <a:spcBef>
          <a:spcPct val="0"/>
        </a:spcBef>
        <a:spcAft>
          <a:spcPct val="0"/>
        </a:spcAft>
        <a:defRPr sz="4400">
          <a:solidFill>
            <a:srgbClr val="FFFFFF"/>
          </a:solidFill>
          <a:latin typeface="Arial"/>
          <a:ea typeface="ＭＳ Ｐゴシック"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5pPr>
      <a:lvl6pPr marL="456726" algn="ctr" rtl="0" fontAlgn="base">
        <a:spcBef>
          <a:spcPct val="0"/>
        </a:spcBef>
        <a:spcAft>
          <a:spcPct val="0"/>
        </a:spcAft>
        <a:defRPr sz="4400">
          <a:solidFill>
            <a:schemeClr val="tx2"/>
          </a:solidFill>
          <a:latin typeface="Arial" charset="0"/>
        </a:defRPr>
      </a:lvl6pPr>
      <a:lvl7pPr marL="913455" algn="ctr" rtl="0" fontAlgn="base">
        <a:spcBef>
          <a:spcPct val="0"/>
        </a:spcBef>
        <a:spcAft>
          <a:spcPct val="0"/>
        </a:spcAft>
        <a:defRPr sz="4400">
          <a:solidFill>
            <a:schemeClr val="tx2"/>
          </a:solidFill>
          <a:latin typeface="Arial" charset="0"/>
        </a:defRPr>
      </a:lvl7pPr>
      <a:lvl8pPr marL="1370172" algn="ctr" rtl="0" fontAlgn="base">
        <a:spcBef>
          <a:spcPct val="0"/>
        </a:spcBef>
        <a:spcAft>
          <a:spcPct val="0"/>
        </a:spcAft>
        <a:defRPr sz="4400">
          <a:solidFill>
            <a:schemeClr val="tx2"/>
          </a:solidFill>
          <a:latin typeface="Arial" charset="0"/>
        </a:defRPr>
      </a:lvl8pPr>
      <a:lvl9pPr marL="1826907" algn="ctr" rtl="0" fontAlgn="base">
        <a:spcBef>
          <a:spcPct val="0"/>
        </a:spcBef>
        <a:spcAft>
          <a:spcPct val="0"/>
        </a:spcAft>
        <a:defRPr sz="4400">
          <a:solidFill>
            <a:schemeClr val="tx2"/>
          </a:solidFill>
          <a:latin typeface="Arial" charset="0"/>
        </a:defRPr>
      </a:lvl9pPr>
    </p:titleStyle>
    <p:bodyStyle>
      <a:lvl1pPr marL="342543" indent="-342543" algn="l" rtl="0" eaLnBrk="0" fontAlgn="base" hangingPunct="0">
        <a:spcBef>
          <a:spcPct val="20000"/>
        </a:spcBef>
        <a:spcAft>
          <a:spcPct val="0"/>
        </a:spcAft>
        <a:buChar char="•"/>
        <a:defRPr sz="3200">
          <a:solidFill>
            <a:srgbClr val="FFFFFF"/>
          </a:solidFill>
          <a:latin typeface="Arial"/>
          <a:ea typeface="ＭＳ Ｐゴシック" charset="-128"/>
          <a:cs typeface="Arial"/>
        </a:defRPr>
      </a:lvl1pPr>
      <a:lvl2pPr marL="742174" indent="-285456" algn="l" rtl="0" eaLnBrk="0" fontAlgn="base" hangingPunct="0">
        <a:spcBef>
          <a:spcPct val="20000"/>
        </a:spcBef>
        <a:spcAft>
          <a:spcPct val="0"/>
        </a:spcAft>
        <a:buChar char="–"/>
        <a:defRPr sz="2800">
          <a:solidFill>
            <a:srgbClr val="FFFFFF"/>
          </a:solidFill>
          <a:latin typeface="Arial"/>
          <a:ea typeface="ＭＳ Ｐゴシック" charset="-128"/>
          <a:cs typeface="Arial"/>
        </a:defRPr>
      </a:lvl2pPr>
      <a:lvl3pPr marL="1141806" indent="-228363" algn="l" rtl="0" eaLnBrk="0" fontAlgn="base" hangingPunct="0">
        <a:spcBef>
          <a:spcPct val="20000"/>
        </a:spcBef>
        <a:spcAft>
          <a:spcPct val="0"/>
        </a:spcAft>
        <a:buChar char="•"/>
        <a:defRPr sz="2400">
          <a:solidFill>
            <a:srgbClr val="FFFFFF"/>
          </a:solidFill>
          <a:latin typeface="Arial"/>
          <a:ea typeface="ＭＳ Ｐゴシック" charset="-128"/>
          <a:cs typeface="Arial"/>
        </a:defRPr>
      </a:lvl3pPr>
      <a:lvl4pPr marL="1598537" indent="-228363" algn="l" rtl="0" eaLnBrk="0" fontAlgn="base" hangingPunct="0">
        <a:spcBef>
          <a:spcPct val="20000"/>
        </a:spcBef>
        <a:spcAft>
          <a:spcPct val="0"/>
        </a:spcAft>
        <a:buChar char="–"/>
        <a:defRPr sz="2000">
          <a:solidFill>
            <a:srgbClr val="FFFFFF"/>
          </a:solidFill>
          <a:latin typeface="Arial"/>
          <a:ea typeface="ＭＳ Ｐゴシック" charset="-128"/>
          <a:cs typeface="Arial"/>
        </a:defRPr>
      </a:lvl4pPr>
      <a:lvl5pPr marL="2055258" indent="-228363" algn="l" rtl="0" eaLnBrk="0" fontAlgn="base" hangingPunct="0">
        <a:spcBef>
          <a:spcPct val="20000"/>
        </a:spcBef>
        <a:spcAft>
          <a:spcPct val="0"/>
        </a:spcAft>
        <a:buChar char="»"/>
        <a:defRPr sz="2000">
          <a:solidFill>
            <a:srgbClr val="FFFFFF"/>
          </a:solidFill>
          <a:latin typeface="Arial"/>
          <a:ea typeface="ＭＳ Ｐゴシック" charset="-128"/>
          <a:cs typeface="Arial"/>
        </a:defRPr>
      </a:lvl5pPr>
      <a:lvl6pPr marL="2511982" indent="-228363" algn="l" rtl="0" fontAlgn="base">
        <a:spcBef>
          <a:spcPct val="20000"/>
        </a:spcBef>
        <a:spcAft>
          <a:spcPct val="0"/>
        </a:spcAft>
        <a:buChar char="»"/>
        <a:defRPr sz="2000">
          <a:solidFill>
            <a:schemeClr val="tx1"/>
          </a:solidFill>
          <a:latin typeface="+mn-lt"/>
          <a:ea typeface="ＭＳ Ｐゴシック" charset="-128"/>
        </a:defRPr>
      </a:lvl6pPr>
      <a:lvl7pPr marL="2968711" indent="-228363" algn="l" rtl="0" fontAlgn="base">
        <a:spcBef>
          <a:spcPct val="20000"/>
        </a:spcBef>
        <a:spcAft>
          <a:spcPct val="0"/>
        </a:spcAft>
        <a:buChar char="»"/>
        <a:defRPr sz="2000">
          <a:solidFill>
            <a:schemeClr val="tx1"/>
          </a:solidFill>
          <a:latin typeface="+mn-lt"/>
          <a:ea typeface="ＭＳ Ｐゴシック" charset="-128"/>
        </a:defRPr>
      </a:lvl7pPr>
      <a:lvl8pPr marL="3425430" indent="-228363" algn="l" rtl="0" fontAlgn="base">
        <a:spcBef>
          <a:spcPct val="20000"/>
        </a:spcBef>
        <a:spcAft>
          <a:spcPct val="0"/>
        </a:spcAft>
        <a:buChar char="»"/>
        <a:defRPr sz="2000">
          <a:solidFill>
            <a:schemeClr val="tx1"/>
          </a:solidFill>
          <a:latin typeface="+mn-lt"/>
          <a:ea typeface="ＭＳ Ｐゴシック" charset="-128"/>
        </a:defRPr>
      </a:lvl8pPr>
      <a:lvl9pPr marL="3882160" indent="-228363"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defTabSz="914400" fontAlgn="base">
              <a:spcBef>
                <a:spcPct val="0"/>
              </a:spcBef>
              <a:spcAft>
                <a:spcPct val="0"/>
              </a:spcAft>
              <a:defRPr/>
            </a:pPr>
            <a:endParaRPr lang="en-US" altLang="zh-CN">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defTabSz="914400" fontAlgn="base">
              <a:spcBef>
                <a:spcPct val="0"/>
              </a:spcBef>
              <a:spcAft>
                <a:spcPct val="0"/>
              </a:spcAft>
              <a:defRPr/>
            </a:pPr>
            <a:endParaRPr lang="en-US" altLang="zh-CN">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defTabSz="914400" fontAlgn="base">
              <a:spcBef>
                <a:spcPct val="0"/>
              </a:spcBef>
              <a:spcAft>
                <a:spcPct val="0"/>
              </a:spcAft>
              <a:defRPr/>
            </a:pPr>
            <a:fld id="{206F1806-E1C4-C040-B778-8336D1E915CD}" type="slidenum">
              <a:rPr lang="en-US" altLang="zh-CN" smtClean="0">
                <a:solidFill>
                  <a:srgbClr val="000000"/>
                </a:solidFill>
                <a:ea typeface="ＭＳ Ｐゴシック" charset="0"/>
              </a:rPr>
              <a:pPr defTabSz="914400" fontAlgn="base">
                <a:spcBef>
                  <a:spcPct val="0"/>
                </a:spcBef>
                <a:spcAft>
                  <a:spcPct val="0"/>
                </a:spcAft>
                <a:defRPr/>
              </a:pPr>
              <a:t>‹#›</a:t>
            </a:fld>
            <a:endParaRPr lang="en-US" altLang="zh-CN">
              <a:solidFill>
                <a:srgbClr val="000000"/>
              </a:solidFill>
              <a:ea typeface="ＭＳ Ｐゴシック" charset="0"/>
            </a:endParaRPr>
          </a:p>
        </p:txBody>
      </p:sp>
    </p:spTree>
    <p:extLst>
      <p:ext uri="{BB962C8B-B14F-4D97-AF65-F5344CB8AC3E}">
        <p14:creationId xmlns:p14="http://schemas.microsoft.com/office/powerpoint/2010/main" val="1044075171"/>
      </p:ext>
    </p:extLst>
  </p:cSld>
  <p:clrMap bg1="lt1" tx1="dk1" bg2="lt2" tx2="dk2" accent1="accent1" accent2="accent2" accent3="accent3" accent4="accent4" accent5="accent5" accent6="accent6" hlink="hlink" folHlink="folHlink"/>
  <p:sldLayoutIdLst>
    <p:sldLayoutId id="2147487385" r:id="rId1"/>
    <p:sldLayoutId id="2147487386" r:id="rId2"/>
    <p:sldLayoutId id="2147487387" r:id="rId3"/>
    <p:sldLayoutId id="2147487388" r:id="rId4"/>
    <p:sldLayoutId id="2147487389" r:id="rId5"/>
    <p:sldLayoutId id="2147487390" r:id="rId6"/>
    <p:sldLayoutId id="2147487391" r:id="rId7"/>
    <p:sldLayoutId id="2147487392" r:id="rId8"/>
    <p:sldLayoutId id="2147487393" r:id="rId9"/>
    <p:sldLayoutId id="2147487394" r:id="rId10"/>
    <p:sldLayoutId id="2147487395" r:id="rId11"/>
    <p:sldLayoutId id="2147487396" r:id="rId12"/>
  </p:sldLayoutIdLst>
  <p:transition>
    <p:fade/>
  </p:transition>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defRPr sz="1400"/>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ctr">
              <a:defRPr sz="1400"/>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r">
              <a:defRPr sz="1400"/>
            </a:lvl1pPr>
          </a:lstStyle>
          <a:p>
            <a:pPr>
              <a:defRPr/>
            </a:pPr>
            <a:fld id="{CC6BC1DA-09F6-A34B-8F81-4A35CE3A7E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5253012"/>
      </p:ext>
    </p:extLst>
  </p:cSld>
  <p:clrMap bg1="lt1" tx1="dk1" bg2="lt2" tx2="dk2" accent1="accent1" accent2="accent2" accent3="accent3" accent4="accent4" accent5="accent5" accent6="accent6" hlink="hlink" folHlink="folHlink"/>
  <p:sldLayoutIdLst>
    <p:sldLayoutId id="2147487586" r:id="rId1"/>
    <p:sldLayoutId id="2147487587" r:id="rId2"/>
    <p:sldLayoutId id="2147487588" r:id="rId3"/>
    <p:sldLayoutId id="2147487589" r:id="rId4"/>
    <p:sldLayoutId id="2147487590" r:id="rId5"/>
    <p:sldLayoutId id="2147487591" r:id="rId6"/>
    <p:sldLayoutId id="2147487592" r:id="rId7"/>
    <p:sldLayoutId id="2147487593" r:id="rId8"/>
    <p:sldLayoutId id="2147487594" r:id="rId9"/>
    <p:sldLayoutId id="2147487595" r:id="rId10"/>
    <p:sldLayoutId id="214748759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6726"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3455"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0172"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6907"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543" indent="-342543" algn="l" rtl="0" eaLnBrk="0" fontAlgn="base" hangingPunct="0">
        <a:spcBef>
          <a:spcPct val="20000"/>
        </a:spcBef>
        <a:spcAft>
          <a:spcPct val="0"/>
        </a:spcAft>
        <a:buChar char="•"/>
        <a:defRPr sz="3200">
          <a:solidFill>
            <a:schemeClr val="tx1"/>
          </a:solidFill>
          <a:latin typeface="+mn-lt"/>
          <a:ea typeface="+mn-ea"/>
          <a:cs typeface="+mn-cs"/>
        </a:defRPr>
      </a:lvl1pPr>
      <a:lvl2pPr marL="742174" indent="-285456" algn="l" rtl="0" eaLnBrk="0" fontAlgn="base" hangingPunct="0">
        <a:spcBef>
          <a:spcPct val="20000"/>
        </a:spcBef>
        <a:spcAft>
          <a:spcPct val="0"/>
        </a:spcAft>
        <a:buChar char="–"/>
        <a:defRPr sz="2800">
          <a:solidFill>
            <a:schemeClr val="tx1"/>
          </a:solidFill>
          <a:latin typeface="+mn-lt"/>
          <a:ea typeface="+mn-ea"/>
        </a:defRPr>
      </a:lvl2pPr>
      <a:lvl3pPr marL="1141806" indent="-228363" algn="l" rtl="0" eaLnBrk="0" fontAlgn="base" hangingPunct="0">
        <a:spcBef>
          <a:spcPct val="20000"/>
        </a:spcBef>
        <a:spcAft>
          <a:spcPct val="0"/>
        </a:spcAft>
        <a:buChar char="•"/>
        <a:defRPr sz="2400">
          <a:solidFill>
            <a:schemeClr val="tx1"/>
          </a:solidFill>
          <a:latin typeface="+mn-lt"/>
          <a:ea typeface="+mn-ea"/>
        </a:defRPr>
      </a:lvl3pPr>
      <a:lvl4pPr marL="1598537" indent="-228363" algn="l" rtl="0" eaLnBrk="0" fontAlgn="base" hangingPunct="0">
        <a:spcBef>
          <a:spcPct val="20000"/>
        </a:spcBef>
        <a:spcAft>
          <a:spcPct val="0"/>
        </a:spcAft>
        <a:buChar char="–"/>
        <a:defRPr sz="2000">
          <a:solidFill>
            <a:schemeClr val="tx1"/>
          </a:solidFill>
          <a:latin typeface="+mn-lt"/>
          <a:ea typeface="+mn-ea"/>
        </a:defRPr>
      </a:lvl4pPr>
      <a:lvl5pPr marL="2055258" indent="-228363" algn="l" rtl="0" eaLnBrk="0" fontAlgn="base" hangingPunct="0">
        <a:spcBef>
          <a:spcPct val="20000"/>
        </a:spcBef>
        <a:spcAft>
          <a:spcPct val="0"/>
        </a:spcAft>
        <a:buChar char="»"/>
        <a:defRPr sz="2000">
          <a:solidFill>
            <a:schemeClr val="tx1"/>
          </a:solidFill>
          <a:latin typeface="+mn-lt"/>
          <a:ea typeface="+mn-ea"/>
        </a:defRPr>
      </a:lvl5pPr>
      <a:lvl6pPr marL="2511982" indent="-228363" algn="l" rtl="0" fontAlgn="base">
        <a:spcBef>
          <a:spcPct val="20000"/>
        </a:spcBef>
        <a:spcAft>
          <a:spcPct val="0"/>
        </a:spcAft>
        <a:buChar char="»"/>
        <a:defRPr sz="2000">
          <a:solidFill>
            <a:schemeClr val="tx1"/>
          </a:solidFill>
          <a:latin typeface="+mn-lt"/>
          <a:ea typeface="+mn-ea"/>
        </a:defRPr>
      </a:lvl6pPr>
      <a:lvl7pPr marL="2968711" indent="-228363" algn="l" rtl="0" fontAlgn="base">
        <a:spcBef>
          <a:spcPct val="20000"/>
        </a:spcBef>
        <a:spcAft>
          <a:spcPct val="0"/>
        </a:spcAft>
        <a:buChar char="»"/>
        <a:defRPr sz="2000">
          <a:solidFill>
            <a:schemeClr val="tx1"/>
          </a:solidFill>
          <a:latin typeface="+mn-lt"/>
          <a:ea typeface="+mn-ea"/>
        </a:defRPr>
      </a:lvl7pPr>
      <a:lvl8pPr marL="3425430" indent="-228363" algn="l" rtl="0" fontAlgn="base">
        <a:spcBef>
          <a:spcPct val="20000"/>
        </a:spcBef>
        <a:spcAft>
          <a:spcPct val="0"/>
        </a:spcAft>
        <a:buChar char="»"/>
        <a:defRPr sz="2000">
          <a:solidFill>
            <a:schemeClr val="tx1"/>
          </a:solidFill>
          <a:latin typeface="+mn-lt"/>
          <a:ea typeface="+mn-ea"/>
        </a:defRPr>
      </a:lvl8pPr>
      <a:lvl9pPr marL="3882160" indent="-228363"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86722" name="Picture 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6723" name="Rectangle 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86724" name="Rectangle 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903173" name="Rectangle 5"/>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kumimoji="1" sz="1400">
                <a:solidFill>
                  <a:srgbClr val="BBE0E3"/>
                </a:solidFill>
                <a:latin typeface="Helvetica" charset="0"/>
                <a:ea typeface="ＭＳ Ｐゴシック" charset="0"/>
                <a:cs typeface="ＭＳ Ｐゴシック" charset="0"/>
              </a:defRPr>
            </a:lvl1pPr>
          </a:lstStyle>
          <a:p>
            <a:pPr>
              <a:defRPr/>
            </a:pPr>
            <a:endParaRPr lang="en-US"/>
          </a:p>
        </p:txBody>
      </p:sp>
      <p:sp>
        <p:nvSpPr>
          <p:cNvPr id="903174" name="Rectangle 6"/>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BBE0E3"/>
                </a:solidFill>
                <a:latin typeface="Helvetica" charset="0"/>
                <a:ea typeface="ＭＳ Ｐゴシック" charset="0"/>
                <a:cs typeface="ＭＳ Ｐゴシック" charset="0"/>
              </a:defRPr>
            </a:lvl1pPr>
          </a:lstStyle>
          <a:p>
            <a:pPr>
              <a:defRPr/>
            </a:pPr>
            <a:endParaRPr lang="en-US"/>
          </a:p>
        </p:txBody>
      </p:sp>
      <p:sp>
        <p:nvSpPr>
          <p:cNvPr id="903175" name="Rectangle 7"/>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kumimoji="1" sz="1400">
                <a:solidFill>
                  <a:srgbClr val="BBE0E3"/>
                </a:solidFill>
                <a:latin typeface="Helvetica" charset="0"/>
                <a:ea typeface="ＭＳ Ｐゴシック" charset="0"/>
                <a:cs typeface="ＭＳ Ｐゴシック" charset="0"/>
              </a:defRPr>
            </a:lvl1pPr>
          </a:lstStyle>
          <a:p>
            <a:pPr>
              <a:defRPr/>
            </a:pPr>
            <a:fld id="{093E60C7-FD39-5947-A631-030ACAC3FD81}" type="slidenum">
              <a:rPr lang="en-US"/>
              <a:pPr>
                <a:defRPr/>
              </a:pPr>
              <a:t>‹#›</a:t>
            </a:fld>
            <a:endParaRPr lang="en-US"/>
          </a:p>
        </p:txBody>
      </p:sp>
    </p:spTree>
    <p:extLst>
      <p:ext uri="{BB962C8B-B14F-4D97-AF65-F5344CB8AC3E}">
        <p14:creationId xmlns:p14="http://schemas.microsoft.com/office/powerpoint/2010/main" val="2009491987"/>
      </p:ext>
    </p:extLst>
  </p:cSld>
  <p:clrMap bg1="dk2" tx1="lt1" bg2="dk1" tx2="lt2" accent1="accent1" accent2="accent2" accent3="accent3" accent4="accent4" accent5="accent5" accent6="accent6" hlink="hlink" folHlink="folHlink"/>
  <p:sldLayoutIdLst>
    <p:sldLayoutId id="2147487744" r:id="rId1"/>
    <p:sldLayoutId id="2147487745" r:id="rId2"/>
    <p:sldLayoutId id="2147487746" r:id="rId3"/>
    <p:sldLayoutId id="2147487747" r:id="rId4"/>
    <p:sldLayoutId id="2147487748" r:id="rId5"/>
    <p:sldLayoutId id="2147487749" r:id="rId6"/>
    <p:sldLayoutId id="2147487750" r:id="rId7"/>
    <p:sldLayoutId id="2147487751" r:id="rId8"/>
    <p:sldLayoutId id="2147487752" r:id="rId9"/>
    <p:sldLayoutId id="2147487753" r:id="rId10"/>
    <p:sldLayoutId id="2147487754" r:id="rId11"/>
  </p:sldLayoutIdLst>
  <p:transition>
    <p:random/>
  </p:transition>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5pPr>
      <a:lvl6pPr marL="4572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6pPr>
      <a:lvl7pPr marL="9144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7pPr>
      <a:lvl8pPr marL="13716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8pPr>
      <a:lvl9pPr marL="18288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SzPct val="90000"/>
        <a:buBlip>
          <a:blip r:embed="rId14"/>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SzPct val="85000"/>
        <a:buBlip>
          <a:blip r:embed="rId15"/>
        </a:buBlip>
        <a:defRPr kumimoji="1" sz="2800">
          <a:solidFill>
            <a:schemeClr val="tx1"/>
          </a:solidFill>
          <a:latin typeface="+mn-lt"/>
          <a:ea typeface="+mn-ea"/>
        </a:defRPr>
      </a:lvl2pPr>
      <a:lvl3pPr marL="1143000" indent="-228600" algn="l" rtl="0" eaLnBrk="0" fontAlgn="base" hangingPunct="0">
        <a:spcBef>
          <a:spcPct val="20000"/>
        </a:spcBef>
        <a:spcAft>
          <a:spcPct val="0"/>
        </a:spcAft>
        <a:buSzPct val="95000"/>
        <a:buBlip>
          <a:blip r:embed="rId14"/>
        </a:buBlip>
        <a:defRPr kumimoji="1" sz="2400">
          <a:solidFill>
            <a:schemeClr val="tx1"/>
          </a:solidFill>
          <a:latin typeface="+mn-lt"/>
          <a:ea typeface="+mn-ea"/>
        </a:defRPr>
      </a:lvl3pPr>
      <a:lvl4pPr marL="1600200" indent="-228600" algn="l" rtl="0" eaLnBrk="0" fontAlgn="base" hangingPunct="0">
        <a:spcBef>
          <a:spcPct val="20000"/>
        </a:spcBef>
        <a:spcAft>
          <a:spcPct val="0"/>
        </a:spcAft>
        <a:buSzPct val="100000"/>
        <a:buBlip>
          <a:blip r:embed="rId15"/>
        </a:buBlip>
        <a:defRPr kumimoji="1" sz="2000">
          <a:solidFill>
            <a:schemeClr val="tx1"/>
          </a:solidFill>
          <a:latin typeface="+mn-lt"/>
          <a:ea typeface="+mn-ea"/>
        </a:defRPr>
      </a:lvl4pPr>
      <a:lvl5pPr marL="2057400" indent="-228600" algn="l" rtl="0" eaLnBrk="0" fontAlgn="base" hangingPunct="0">
        <a:spcBef>
          <a:spcPct val="20000"/>
        </a:spcBef>
        <a:spcAft>
          <a:spcPct val="0"/>
        </a:spcAft>
        <a:buBlip>
          <a:blip r:embed="rId14"/>
        </a:buBlip>
        <a:defRPr kumimoji="1" sz="2000">
          <a:solidFill>
            <a:schemeClr val="tx1"/>
          </a:solidFill>
          <a:latin typeface="+mn-lt"/>
          <a:ea typeface="+mn-ea"/>
        </a:defRPr>
      </a:lvl5pPr>
      <a:lvl6pPr marL="2514600" indent="-228600" algn="l" rtl="0" fontAlgn="base">
        <a:spcBef>
          <a:spcPct val="20000"/>
        </a:spcBef>
        <a:spcAft>
          <a:spcPct val="0"/>
        </a:spcAft>
        <a:buBlip>
          <a:blip r:embed="rId14"/>
        </a:buBlip>
        <a:defRPr kumimoji="1" sz="2000">
          <a:solidFill>
            <a:schemeClr val="tx1"/>
          </a:solidFill>
          <a:latin typeface="+mn-lt"/>
          <a:ea typeface="+mn-ea"/>
        </a:defRPr>
      </a:lvl6pPr>
      <a:lvl7pPr marL="2971800" indent="-228600" algn="l" rtl="0" fontAlgn="base">
        <a:spcBef>
          <a:spcPct val="20000"/>
        </a:spcBef>
        <a:spcAft>
          <a:spcPct val="0"/>
        </a:spcAft>
        <a:buBlip>
          <a:blip r:embed="rId14"/>
        </a:buBlip>
        <a:defRPr kumimoji="1" sz="2000">
          <a:solidFill>
            <a:schemeClr val="tx1"/>
          </a:solidFill>
          <a:latin typeface="+mn-lt"/>
          <a:ea typeface="+mn-ea"/>
        </a:defRPr>
      </a:lvl7pPr>
      <a:lvl8pPr marL="3429000" indent="-228600" algn="l" rtl="0" fontAlgn="base">
        <a:spcBef>
          <a:spcPct val="20000"/>
        </a:spcBef>
        <a:spcAft>
          <a:spcPct val="0"/>
        </a:spcAft>
        <a:buBlip>
          <a:blip r:embed="rId14"/>
        </a:buBlip>
        <a:defRPr kumimoji="1" sz="2000">
          <a:solidFill>
            <a:schemeClr val="tx1"/>
          </a:solidFill>
          <a:latin typeface="+mn-lt"/>
          <a:ea typeface="+mn-ea"/>
        </a:defRPr>
      </a:lvl8pPr>
      <a:lvl9pPr marL="3886200" indent="-228600" algn="l" rtl="0" fontAlgn="base">
        <a:spcBef>
          <a:spcPct val="20000"/>
        </a:spcBef>
        <a:spcAft>
          <a:spcPct val="0"/>
        </a:spcAft>
        <a:buBlip>
          <a:blip r:embed="rId14"/>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8482" name="Line 1026"/>
          <p:cNvSpPr>
            <a:spLocks noChangeShapeType="1"/>
          </p:cNvSpPr>
          <p:nvPr/>
        </p:nvSpPr>
        <p:spPr bwMode="auto">
          <a:xfrm>
            <a:off x="7962900" y="152400"/>
            <a:ext cx="0" cy="15240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solidFill>
                <a:srgbClr val="000000"/>
              </a:solidFill>
            </a:endParaRPr>
          </a:p>
        </p:txBody>
      </p:sp>
      <p:sp>
        <p:nvSpPr>
          <p:cNvPr id="148483" name="Rectangle 1027"/>
          <p:cNvSpPr>
            <a:spLocks noGrp="1" noChangeArrowheads="1"/>
          </p:cNvSpPr>
          <p:nvPr>
            <p:ph type="title"/>
          </p:nvPr>
        </p:nvSpPr>
        <p:spPr bwMode="auto">
          <a:xfrm>
            <a:off x="457200" y="122238"/>
            <a:ext cx="75438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48484" name="Rectangle 1028"/>
          <p:cNvSpPr>
            <a:spLocks noGrp="1" noChangeArrowheads="1"/>
          </p:cNvSpPr>
          <p:nvPr>
            <p:ph type="body" idx="1"/>
          </p:nvPr>
        </p:nvSpPr>
        <p:spPr bwMode="auto">
          <a:xfrm>
            <a:off x="457200" y="1719263"/>
            <a:ext cx="8229600" cy="4411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45861" name="Rectangle 1029"/>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00">
                <a:ea typeface="ＭＳ Ｐゴシック" charset="0"/>
                <a:cs typeface="ＭＳ Ｐゴシック" charset="0"/>
              </a:defRPr>
            </a:lvl1pPr>
          </a:lstStyle>
          <a:p>
            <a:pPr>
              <a:defRPr/>
            </a:pPr>
            <a:endParaRPr lang="en-US">
              <a:solidFill>
                <a:srgbClr val="000000"/>
              </a:solidFill>
            </a:endParaRPr>
          </a:p>
        </p:txBody>
      </p:sp>
      <p:sp>
        <p:nvSpPr>
          <p:cNvPr id="1145862" name="Rectangle 1030"/>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000">
                <a:ea typeface="ＭＳ Ｐゴシック" charset="0"/>
                <a:cs typeface="ＭＳ Ｐゴシック" charset="0"/>
              </a:defRPr>
            </a:lvl1pPr>
          </a:lstStyle>
          <a:p>
            <a:pPr>
              <a:defRPr/>
            </a:pPr>
            <a:endParaRPr lang="en-US">
              <a:solidFill>
                <a:srgbClr val="000000"/>
              </a:solidFill>
            </a:endParaRPr>
          </a:p>
        </p:txBody>
      </p:sp>
      <p:sp>
        <p:nvSpPr>
          <p:cNvPr id="1145863" name="Rectangle 1031"/>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000"/>
            </a:lvl1pPr>
          </a:lstStyle>
          <a:p>
            <a:pPr>
              <a:defRPr/>
            </a:pPr>
            <a:fld id="{0D93F87E-38B5-AA40-A50D-E95FC6F91980}" type="slidenum">
              <a:rPr lang="en-US">
                <a:solidFill>
                  <a:srgbClr val="000000"/>
                </a:solidFill>
              </a:rPr>
              <a:pPr>
                <a:defRPr/>
              </a:pPr>
              <a:t>‹#›</a:t>
            </a:fld>
            <a:endParaRPr lang="en-US">
              <a:solidFill>
                <a:srgbClr val="000000"/>
              </a:solidFill>
            </a:endParaRPr>
          </a:p>
        </p:txBody>
      </p:sp>
      <p:grpSp>
        <p:nvGrpSpPr>
          <p:cNvPr id="148488" name="Group 1032"/>
          <p:cNvGrpSpPr>
            <a:grpSpLocks/>
          </p:cNvGrpSpPr>
          <p:nvPr/>
        </p:nvGrpSpPr>
        <p:grpSpPr bwMode="auto">
          <a:xfrm>
            <a:off x="8153400" y="152400"/>
            <a:ext cx="792163" cy="1295400"/>
            <a:chOff x="5136" y="960"/>
            <a:chExt cx="528" cy="864"/>
          </a:xfrm>
        </p:grpSpPr>
        <p:sp>
          <p:nvSpPr>
            <p:cNvPr id="148489" name="Oval 1033"/>
            <p:cNvSpPr>
              <a:spLocks noChangeArrowheads="1"/>
            </p:cNvSpPr>
            <p:nvPr/>
          </p:nvSpPr>
          <p:spPr bwMode="auto">
            <a:xfrm>
              <a:off x="5136" y="960"/>
              <a:ext cx="80" cy="8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490" name="Oval 1034"/>
            <p:cNvSpPr>
              <a:spLocks noChangeArrowheads="1"/>
            </p:cNvSpPr>
            <p:nvPr/>
          </p:nvSpPr>
          <p:spPr bwMode="auto">
            <a:xfrm>
              <a:off x="5248" y="960"/>
              <a:ext cx="79" cy="8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491" name="Oval 1035"/>
            <p:cNvSpPr>
              <a:spLocks noChangeArrowheads="1"/>
            </p:cNvSpPr>
            <p:nvPr/>
          </p:nvSpPr>
          <p:spPr bwMode="auto">
            <a:xfrm>
              <a:off x="5360" y="960"/>
              <a:ext cx="76" cy="8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492" name="Oval 1036"/>
            <p:cNvSpPr>
              <a:spLocks noChangeArrowheads="1"/>
            </p:cNvSpPr>
            <p:nvPr/>
          </p:nvSpPr>
          <p:spPr bwMode="auto">
            <a:xfrm>
              <a:off x="5136" y="1072"/>
              <a:ext cx="80" cy="77"/>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493" name="Oval 1037"/>
            <p:cNvSpPr>
              <a:spLocks noChangeArrowheads="1"/>
            </p:cNvSpPr>
            <p:nvPr/>
          </p:nvSpPr>
          <p:spPr bwMode="auto">
            <a:xfrm>
              <a:off x="5248" y="1072"/>
              <a:ext cx="79" cy="77"/>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494" name="Oval 1038"/>
            <p:cNvSpPr>
              <a:spLocks noChangeArrowheads="1"/>
            </p:cNvSpPr>
            <p:nvPr/>
          </p:nvSpPr>
          <p:spPr bwMode="auto">
            <a:xfrm>
              <a:off x="5360" y="1072"/>
              <a:ext cx="76" cy="77"/>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495" name="Oval 1039"/>
            <p:cNvSpPr>
              <a:spLocks noChangeArrowheads="1"/>
            </p:cNvSpPr>
            <p:nvPr/>
          </p:nvSpPr>
          <p:spPr bwMode="auto">
            <a:xfrm>
              <a:off x="5472" y="1072"/>
              <a:ext cx="74" cy="77"/>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496" name="Oval 1040"/>
            <p:cNvSpPr>
              <a:spLocks noChangeArrowheads="1"/>
            </p:cNvSpPr>
            <p:nvPr/>
          </p:nvSpPr>
          <p:spPr bwMode="auto">
            <a:xfrm>
              <a:off x="5136" y="1184"/>
              <a:ext cx="80" cy="74"/>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497" name="Oval 1041"/>
            <p:cNvSpPr>
              <a:spLocks noChangeArrowheads="1"/>
            </p:cNvSpPr>
            <p:nvPr/>
          </p:nvSpPr>
          <p:spPr bwMode="auto">
            <a:xfrm>
              <a:off x="5248" y="1184"/>
              <a:ext cx="79" cy="74"/>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498" name="Oval 1042"/>
            <p:cNvSpPr>
              <a:spLocks noChangeArrowheads="1"/>
            </p:cNvSpPr>
            <p:nvPr/>
          </p:nvSpPr>
          <p:spPr bwMode="auto">
            <a:xfrm>
              <a:off x="5360" y="1184"/>
              <a:ext cx="76" cy="74"/>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499" name="Oval 1043"/>
            <p:cNvSpPr>
              <a:spLocks noChangeArrowheads="1"/>
            </p:cNvSpPr>
            <p:nvPr/>
          </p:nvSpPr>
          <p:spPr bwMode="auto">
            <a:xfrm>
              <a:off x="5472" y="1184"/>
              <a:ext cx="74" cy="74"/>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500" name="Oval 1044"/>
            <p:cNvSpPr>
              <a:spLocks noChangeArrowheads="1"/>
            </p:cNvSpPr>
            <p:nvPr/>
          </p:nvSpPr>
          <p:spPr bwMode="auto">
            <a:xfrm>
              <a:off x="5584" y="1184"/>
              <a:ext cx="80" cy="74"/>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501" name="Oval 1045"/>
            <p:cNvSpPr>
              <a:spLocks noChangeArrowheads="1"/>
            </p:cNvSpPr>
            <p:nvPr/>
          </p:nvSpPr>
          <p:spPr bwMode="auto">
            <a:xfrm>
              <a:off x="5136" y="1296"/>
              <a:ext cx="80" cy="8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502" name="Oval 1046"/>
            <p:cNvSpPr>
              <a:spLocks noChangeArrowheads="1"/>
            </p:cNvSpPr>
            <p:nvPr/>
          </p:nvSpPr>
          <p:spPr bwMode="auto">
            <a:xfrm>
              <a:off x="5248" y="1296"/>
              <a:ext cx="79" cy="80"/>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503" name="Oval 1047"/>
            <p:cNvSpPr>
              <a:spLocks noChangeArrowheads="1"/>
            </p:cNvSpPr>
            <p:nvPr/>
          </p:nvSpPr>
          <p:spPr bwMode="auto">
            <a:xfrm>
              <a:off x="5360" y="1296"/>
              <a:ext cx="76" cy="80"/>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504" name="Oval 1048"/>
            <p:cNvSpPr>
              <a:spLocks noChangeArrowheads="1"/>
            </p:cNvSpPr>
            <p:nvPr/>
          </p:nvSpPr>
          <p:spPr bwMode="auto">
            <a:xfrm>
              <a:off x="5472" y="1296"/>
              <a:ext cx="74" cy="80"/>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505" name="Oval 1049"/>
            <p:cNvSpPr>
              <a:spLocks noChangeArrowheads="1"/>
            </p:cNvSpPr>
            <p:nvPr/>
          </p:nvSpPr>
          <p:spPr bwMode="auto">
            <a:xfrm>
              <a:off x="5136" y="1408"/>
              <a:ext cx="80" cy="80"/>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506" name="Oval 1050"/>
            <p:cNvSpPr>
              <a:spLocks noChangeArrowheads="1"/>
            </p:cNvSpPr>
            <p:nvPr/>
          </p:nvSpPr>
          <p:spPr bwMode="auto">
            <a:xfrm>
              <a:off x="5248" y="1408"/>
              <a:ext cx="79" cy="80"/>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507" name="Oval 1051"/>
            <p:cNvSpPr>
              <a:spLocks noChangeArrowheads="1"/>
            </p:cNvSpPr>
            <p:nvPr/>
          </p:nvSpPr>
          <p:spPr bwMode="auto">
            <a:xfrm>
              <a:off x="5360" y="1408"/>
              <a:ext cx="76" cy="80"/>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508" name="Oval 1052"/>
            <p:cNvSpPr>
              <a:spLocks noChangeArrowheads="1"/>
            </p:cNvSpPr>
            <p:nvPr/>
          </p:nvSpPr>
          <p:spPr bwMode="auto">
            <a:xfrm>
              <a:off x="5472" y="1408"/>
              <a:ext cx="74" cy="80"/>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509" name="Oval 1053"/>
            <p:cNvSpPr>
              <a:spLocks noChangeArrowheads="1"/>
            </p:cNvSpPr>
            <p:nvPr/>
          </p:nvSpPr>
          <p:spPr bwMode="auto">
            <a:xfrm>
              <a:off x="5584" y="1408"/>
              <a:ext cx="80" cy="80"/>
            </a:xfrm>
            <a:prstGeom prst="ellipse">
              <a:avLst/>
            </a:pr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510" name="Oval 1054"/>
            <p:cNvSpPr>
              <a:spLocks noChangeArrowheads="1"/>
            </p:cNvSpPr>
            <p:nvPr/>
          </p:nvSpPr>
          <p:spPr bwMode="auto">
            <a:xfrm>
              <a:off x="5136" y="1520"/>
              <a:ext cx="80" cy="79"/>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511" name="Oval 1055"/>
            <p:cNvSpPr>
              <a:spLocks noChangeArrowheads="1"/>
            </p:cNvSpPr>
            <p:nvPr/>
          </p:nvSpPr>
          <p:spPr bwMode="auto">
            <a:xfrm>
              <a:off x="5248" y="1520"/>
              <a:ext cx="79" cy="79"/>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512" name="Oval 1056"/>
            <p:cNvSpPr>
              <a:spLocks noChangeArrowheads="1"/>
            </p:cNvSpPr>
            <p:nvPr/>
          </p:nvSpPr>
          <p:spPr bwMode="auto">
            <a:xfrm>
              <a:off x="5360" y="1520"/>
              <a:ext cx="76" cy="79"/>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513" name="Oval 1057"/>
            <p:cNvSpPr>
              <a:spLocks noChangeArrowheads="1"/>
            </p:cNvSpPr>
            <p:nvPr/>
          </p:nvSpPr>
          <p:spPr bwMode="auto">
            <a:xfrm>
              <a:off x="5472" y="1520"/>
              <a:ext cx="74" cy="79"/>
            </a:xfrm>
            <a:prstGeom prst="ellipse">
              <a:avLst/>
            </a:pr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514" name="Oval 1058"/>
            <p:cNvSpPr>
              <a:spLocks noChangeArrowheads="1"/>
            </p:cNvSpPr>
            <p:nvPr/>
          </p:nvSpPr>
          <p:spPr bwMode="auto">
            <a:xfrm>
              <a:off x="5136" y="1632"/>
              <a:ext cx="80" cy="75"/>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515" name="Oval 1059"/>
            <p:cNvSpPr>
              <a:spLocks noChangeArrowheads="1"/>
            </p:cNvSpPr>
            <p:nvPr/>
          </p:nvSpPr>
          <p:spPr bwMode="auto">
            <a:xfrm>
              <a:off x="5248" y="1632"/>
              <a:ext cx="79" cy="75"/>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516" name="Oval 1060"/>
            <p:cNvSpPr>
              <a:spLocks noChangeArrowheads="1"/>
            </p:cNvSpPr>
            <p:nvPr/>
          </p:nvSpPr>
          <p:spPr bwMode="auto">
            <a:xfrm>
              <a:off x="5360" y="1632"/>
              <a:ext cx="76" cy="75"/>
            </a:xfrm>
            <a:prstGeom prst="ellipse">
              <a:avLst/>
            </a:pr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517" name="Oval 1061"/>
            <p:cNvSpPr>
              <a:spLocks noChangeArrowheads="1"/>
            </p:cNvSpPr>
            <p:nvPr/>
          </p:nvSpPr>
          <p:spPr bwMode="auto">
            <a:xfrm>
              <a:off x="5472" y="1632"/>
              <a:ext cx="74" cy="75"/>
            </a:xfrm>
            <a:prstGeom prst="ellipse">
              <a:avLst/>
            </a:pr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518" name="Oval 1062"/>
            <p:cNvSpPr>
              <a:spLocks noChangeArrowheads="1"/>
            </p:cNvSpPr>
            <p:nvPr/>
          </p:nvSpPr>
          <p:spPr bwMode="auto">
            <a:xfrm>
              <a:off x="5248" y="1744"/>
              <a:ext cx="79" cy="80"/>
            </a:xfrm>
            <a:prstGeom prst="ellipse">
              <a:avLst/>
            </a:pr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519" name="Oval 1063"/>
            <p:cNvSpPr>
              <a:spLocks noChangeArrowheads="1"/>
            </p:cNvSpPr>
            <p:nvPr/>
          </p:nvSpPr>
          <p:spPr bwMode="auto">
            <a:xfrm>
              <a:off x="5472" y="1744"/>
              <a:ext cx="74" cy="80"/>
            </a:xfrm>
            <a:prstGeom prst="ellipse">
              <a:avLst/>
            </a:pr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grpSp>
    </p:spTree>
    <p:extLst>
      <p:ext uri="{BB962C8B-B14F-4D97-AF65-F5344CB8AC3E}">
        <p14:creationId xmlns:p14="http://schemas.microsoft.com/office/powerpoint/2010/main" val="2997575884"/>
      </p:ext>
    </p:extLst>
  </p:cSld>
  <p:clrMap bg1="lt1" tx1="dk1" bg2="lt2" tx2="dk2" accent1="accent1" accent2="accent2" accent3="accent3" accent4="accent4" accent5="accent5" accent6="accent6" hlink="hlink" folHlink="folHlink"/>
  <p:sldLayoutIdLst>
    <p:sldLayoutId id="2147487852" r:id="rId1"/>
    <p:sldLayoutId id="2147487853" r:id="rId2"/>
    <p:sldLayoutId id="2147487854" r:id="rId3"/>
    <p:sldLayoutId id="2147487855" r:id="rId4"/>
    <p:sldLayoutId id="2147487856" r:id="rId5"/>
    <p:sldLayoutId id="2147487857" r:id="rId6"/>
    <p:sldLayoutId id="2147487858" r:id="rId7"/>
    <p:sldLayoutId id="2147487859" r:id="rId8"/>
    <p:sldLayoutId id="2147487860" r:id="rId9"/>
    <p:sldLayoutId id="2147487861" r:id="rId10"/>
    <p:sldLayoutId id="2147487862" r:id="rId11"/>
  </p:sldLayoutIdLst>
  <p:txStyles>
    <p:titleStyle>
      <a:lvl1pPr algn="l" rtl="0" eaLnBrk="0" fontAlgn="base" hangingPunct="0">
        <a:spcBef>
          <a:spcPct val="0"/>
        </a:spcBef>
        <a:spcAft>
          <a:spcPct val="0"/>
        </a:spcAft>
        <a:defRPr sz="3900" b="1">
          <a:solidFill>
            <a:schemeClr val="tx2"/>
          </a:solidFill>
          <a:latin typeface="+mj-lt"/>
          <a:ea typeface="+mj-ea"/>
          <a:cs typeface="ＭＳ Ｐゴシック" charset="0"/>
        </a:defRPr>
      </a:lvl1pPr>
      <a:lvl2pPr algn="l" rtl="0" eaLnBrk="0" fontAlgn="base" hangingPunct="0">
        <a:spcBef>
          <a:spcPct val="0"/>
        </a:spcBef>
        <a:spcAft>
          <a:spcPct val="0"/>
        </a:spcAft>
        <a:defRPr sz="3900" b="1">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3900" b="1">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3900" b="1">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3900" b="1">
          <a:solidFill>
            <a:schemeClr val="tx2"/>
          </a:solidFill>
          <a:latin typeface="Arial" charset="0"/>
          <a:ea typeface="ＭＳ Ｐゴシック" charset="0"/>
          <a:cs typeface="ＭＳ Ｐゴシック" charset="0"/>
        </a:defRPr>
      </a:lvl5pPr>
      <a:lvl6pPr marL="457200" algn="l" rtl="0" fontAlgn="base">
        <a:spcBef>
          <a:spcPct val="0"/>
        </a:spcBef>
        <a:spcAft>
          <a:spcPct val="0"/>
        </a:spcAft>
        <a:defRPr sz="3900" b="1">
          <a:solidFill>
            <a:schemeClr val="tx2"/>
          </a:solidFill>
          <a:latin typeface="Arial" charset="0"/>
          <a:ea typeface="ＭＳ Ｐゴシック" charset="0"/>
        </a:defRPr>
      </a:lvl6pPr>
      <a:lvl7pPr marL="914400" algn="l" rtl="0" fontAlgn="base">
        <a:spcBef>
          <a:spcPct val="0"/>
        </a:spcBef>
        <a:spcAft>
          <a:spcPct val="0"/>
        </a:spcAft>
        <a:defRPr sz="3900" b="1">
          <a:solidFill>
            <a:schemeClr val="tx2"/>
          </a:solidFill>
          <a:latin typeface="Arial" charset="0"/>
          <a:ea typeface="ＭＳ Ｐゴシック" charset="0"/>
        </a:defRPr>
      </a:lvl7pPr>
      <a:lvl8pPr marL="1371600" algn="l" rtl="0" fontAlgn="base">
        <a:spcBef>
          <a:spcPct val="0"/>
        </a:spcBef>
        <a:spcAft>
          <a:spcPct val="0"/>
        </a:spcAft>
        <a:defRPr sz="3900" b="1">
          <a:solidFill>
            <a:schemeClr val="tx2"/>
          </a:solidFill>
          <a:latin typeface="Arial" charset="0"/>
          <a:ea typeface="ＭＳ Ｐゴシック" charset="0"/>
        </a:defRPr>
      </a:lvl8pPr>
      <a:lvl9pPr marL="1828800" algn="l" rtl="0" fontAlgn="base">
        <a:spcBef>
          <a:spcPct val="0"/>
        </a:spcBef>
        <a:spcAft>
          <a:spcPct val="0"/>
        </a:spcAft>
        <a:defRPr sz="3900" b="1">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lr>
          <a:schemeClr val="tx2"/>
        </a:buClr>
        <a:buSzPct val="70000"/>
        <a:buFont typeface="Wingdings" charset="0"/>
        <a:buChar char="l"/>
        <a:defRPr sz="3000">
          <a:solidFill>
            <a:schemeClr val="tx1"/>
          </a:solidFill>
          <a:latin typeface="+mn-lt"/>
          <a:ea typeface="+mn-ea"/>
          <a:cs typeface="ＭＳ Ｐゴシック" charset="0"/>
        </a:defRPr>
      </a:lvl1pPr>
      <a:lvl2pPr marL="692150" indent="-347663" algn="l" rtl="0" eaLnBrk="0" fontAlgn="base" hangingPunct="0">
        <a:spcBef>
          <a:spcPct val="20000"/>
        </a:spcBef>
        <a:spcAft>
          <a:spcPct val="0"/>
        </a:spcAft>
        <a:buClr>
          <a:schemeClr val="accent2"/>
        </a:buClr>
        <a:buSzPct val="70000"/>
        <a:buFont typeface="Wingdings" charset="0"/>
        <a:buChar char="l"/>
        <a:defRPr sz="2600">
          <a:solidFill>
            <a:schemeClr val="tx1"/>
          </a:solidFill>
          <a:latin typeface="+mn-lt"/>
          <a:ea typeface="+mn-ea"/>
        </a:defRPr>
      </a:lvl2pPr>
      <a:lvl3pPr marL="987425" indent="-293688" algn="l" rtl="0" eaLnBrk="0" fontAlgn="base" hangingPunct="0">
        <a:spcBef>
          <a:spcPct val="20000"/>
        </a:spcBef>
        <a:spcAft>
          <a:spcPct val="0"/>
        </a:spcAft>
        <a:buClr>
          <a:schemeClr val="accent1"/>
        </a:buClr>
        <a:buSzPct val="70000"/>
        <a:buFont typeface="Wingdings" charset="0"/>
        <a:buChar char="l"/>
        <a:defRPr sz="2300">
          <a:solidFill>
            <a:schemeClr val="tx1"/>
          </a:solidFill>
          <a:latin typeface="+mn-lt"/>
          <a:ea typeface="+mn-ea"/>
        </a:defRPr>
      </a:lvl3pPr>
      <a:lvl4pPr marL="1281113" indent="-292100" algn="l" rtl="0" eaLnBrk="0" fontAlgn="base" hangingPunct="0">
        <a:spcBef>
          <a:spcPct val="20000"/>
        </a:spcBef>
        <a:spcAft>
          <a:spcPct val="0"/>
        </a:spcAft>
        <a:buClr>
          <a:schemeClr val="tx2"/>
        </a:buClr>
        <a:buSzPct val="75000"/>
        <a:buFont typeface="Wingdings" charset="0"/>
        <a:buChar char="§"/>
        <a:defRPr sz="2000">
          <a:solidFill>
            <a:schemeClr val="tx1"/>
          </a:solidFill>
          <a:latin typeface="+mn-lt"/>
          <a:ea typeface="+mn-ea"/>
        </a:defRPr>
      </a:lvl4pPr>
      <a:lvl5pPr marL="1598613" indent="-315913" algn="l" rtl="0" eaLnBrk="0" fontAlgn="base" hangingPunct="0">
        <a:spcBef>
          <a:spcPct val="20000"/>
        </a:spcBef>
        <a:spcAft>
          <a:spcPct val="0"/>
        </a:spcAft>
        <a:buClr>
          <a:schemeClr val="folHlink"/>
        </a:buClr>
        <a:buSzPct val="80000"/>
        <a:buFont typeface="Wingdings" charset="0"/>
        <a:buChar char="§"/>
        <a:defRPr sz="2000">
          <a:solidFill>
            <a:schemeClr val="tx1"/>
          </a:solidFill>
          <a:latin typeface="+mn-lt"/>
          <a:ea typeface="+mn-ea"/>
        </a:defRPr>
      </a:lvl5pPr>
      <a:lvl6pPr marL="2055813" indent="-315913" algn="l" rtl="0" fontAlgn="base">
        <a:spcBef>
          <a:spcPct val="20000"/>
        </a:spcBef>
        <a:spcAft>
          <a:spcPct val="0"/>
        </a:spcAft>
        <a:buClr>
          <a:schemeClr val="folHlink"/>
        </a:buClr>
        <a:buSzPct val="80000"/>
        <a:buFont typeface="Wingdings" charset="0"/>
        <a:buChar char="§"/>
        <a:defRPr sz="2000">
          <a:solidFill>
            <a:schemeClr val="tx1"/>
          </a:solidFill>
          <a:latin typeface="+mn-lt"/>
          <a:ea typeface="+mn-ea"/>
        </a:defRPr>
      </a:lvl6pPr>
      <a:lvl7pPr marL="2513013" indent="-315913" algn="l" rtl="0" fontAlgn="base">
        <a:spcBef>
          <a:spcPct val="20000"/>
        </a:spcBef>
        <a:spcAft>
          <a:spcPct val="0"/>
        </a:spcAft>
        <a:buClr>
          <a:schemeClr val="folHlink"/>
        </a:buClr>
        <a:buSzPct val="80000"/>
        <a:buFont typeface="Wingdings" charset="0"/>
        <a:buChar char="§"/>
        <a:defRPr sz="2000">
          <a:solidFill>
            <a:schemeClr val="tx1"/>
          </a:solidFill>
          <a:latin typeface="+mn-lt"/>
          <a:ea typeface="+mn-ea"/>
        </a:defRPr>
      </a:lvl7pPr>
      <a:lvl8pPr marL="2970213" indent="-315913" algn="l" rtl="0" fontAlgn="base">
        <a:spcBef>
          <a:spcPct val="20000"/>
        </a:spcBef>
        <a:spcAft>
          <a:spcPct val="0"/>
        </a:spcAft>
        <a:buClr>
          <a:schemeClr val="folHlink"/>
        </a:buClr>
        <a:buSzPct val="80000"/>
        <a:buFont typeface="Wingdings" charset="0"/>
        <a:buChar char="§"/>
        <a:defRPr sz="2000">
          <a:solidFill>
            <a:schemeClr val="tx1"/>
          </a:solidFill>
          <a:latin typeface="+mn-lt"/>
          <a:ea typeface="+mn-ea"/>
        </a:defRPr>
      </a:lvl8pPr>
      <a:lvl9pPr marL="3427413" indent="-315913" algn="l" rtl="0" fontAlgn="base">
        <a:spcBef>
          <a:spcPct val="20000"/>
        </a:spcBef>
        <a:spcAft>
          <a:spcPct val="0"/>
        </a:spcAft>
        <a:buClr>
          <a:schemeClr val="folHlink"/>
        </a:buClr>
        <a:buSzPct val="80000"/>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3517742346"/>
      </p:ext>
    </p:extLst>
  </p:cSld>
  <p:clrMap bg1="lt1" tx1="dk1" bg2="lt2" tx2="dk2" accent1="accent1" accent2="accent2" accent3="accent3" accent4="accent4" accent5="accent5" accent6="accent6" hlink="hlink" folHlink="folHlink"/>
  <p:sldLayoutIdLst>
    <p:sldLayoutId id="2147487876" r:id="rId1"/>
    <p:sldLayoutId id="2147487877" r:id="rId2"/>
    <p:sldLayoutId id="2147487878" r:id="rId3"/>
    <p:sldLayoutId id="2147487879" r:id="rId4"/>
    <p:sldLayoutId id="2147487880" r:id="rId5"/>
    <p:sldLayoutId id="2147487881" r:id="rId6"/>
    <p:sldLayoutId id="2147487882" r:id="rId7"/>
    <p:sldLayoutId id="2147487883" r:id="rId8"/>
    <p:sldLayoutId id="2147487884" r:id="rId9"/>
    <p:sldLayoutId id="2147487885" r:id="rId10"/>
    <p:sldLayoutId id="2147487886" r:id="rId11"/>
    <p:sldLayoutId id="2147487887"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706" name="Rectangle 2"/>
          <p:cNvSpPr>
            <a:spLocks noChangeArrowheads="1"/>
          </p:cNvSpPr>
          <p:nvPr/>
        </p:nvSpPr>
        <p:spPr bwMode="auto">
          <a:xfrm>
            <a:off x="0" y="0"/>
            <a:ext cx="9144000" cy="6858000"/>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457200" eaLnBrk="1" hangingPunct="1"/>
            <a:endParaRPr lang="en-US" sz="1800">
              <a:solidFill>
                <a:srgbClr val="FFFFFF"/>
              </a:solidFill>
              <a:latin typeface="Times" charset="0"/>
            </a:endParaRPr>
          </a:p>
        </p:txBody>
      </p:sp>
      <p:grpSp>
        <p:nvGrpSpPr>
          <p:cNvPr id="72707" name="Group 26"/>
          <p:cNvGrpSpPr>
            <a:grpSpLocks/>
          </p:cNvGrpSpPr>
          <p:nvPr/>
        </p:nvGrpSpPr>
        <p:grpSpPr bwMode="auto">
          <a:xfrm>
            <a:off x="390525" y="323850"/>
            <a:ext cx="8378825" cy="6186488"/>
            <a:chOff x="246" y="204"/>
            <a:chExt cx="5271" cy="3889"/>
          </a:xfrm>
        </p:grpSpPr>
        <p:sp>
          <p:nvSpPr>
            <p:cNvPr id="72714" name="Rectangle 3"/>
            <p:cNvSpPr>
              <a:spLocks noChangeArrowheads="1"/>
            </p:cNvSpPr>
            <p:nvPr/>
          </p:nvSpPr>
          <p:spPr bwMode="auto">
            <a:xfrm>
              <a:off x="294" y="228"/>
              <a:ext cx="5217" cy="3850"/>
            </a:xfrm>
            <a:prstGeom prst="rect">
              <a:avLst/>
            </a:prstGeom>
            <a:solidFill>
              <a:srgbClr val="535353"/>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457200" eaLnBrk="1" hangingPunct="1"/>
              <a:endParaRPr lang="en-US" sz="1800">
                <a:solidFill>
                  <a:srgbClr val="FFFFFF"/>
                </a:solidFill>
                <a:latin typeface="Times" charset="0"/>
              </a:endParaRPr>
            </a:p>
          </p:txBody>
        </p:sp>
        <p:sp>
          <p:nvSpPr>
            <p:cNvPr id="72715"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16"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17" name="Freeform 6"/>
            <p:cNvSpPr>
              <a:spLocks/>
            </p:cNvSpPr>
            <p:nvPr/>
          </p:nvSpPr>
          <p:spPr bwMode="auto">
            <a:xfrm>
              <a:off x="4384" y="399"/>
              <a:ext cx="1045" cy="1764"/>
            </a:xfrm>
            <a:custGeom>
              <a:avLst/>
              <a:gdLst>
                <a:gd name="T0" fmla="*/ 1007 w 1042"/>
                <a:gd name="T1" fmla="*/ 76 h 1764"/>
                <a:gd name="T2" fmla="*/ 937 w 1042"/>
                <a:gd name="T3" fmla="*/ 152 h 1764"/>
                <a:gd name="T4" fmla="*/ 846 w 1042"/>
                <a:gd name="T5" fmla="*/ 131 h 1764"/>
                <a:gd name="T6" fmla="*/ 765 w 1042"/>
                <a:gd name="T7" fmla="*/ 152 h 1764"/>
                <a:gd name="T8" fmla="*/ 705 w 1042"/>
                <a:gd name="T9" fmla="*/ 229 h 1764"/>
                <a:gd name="T10" fmla="*/ 624 w 1042"/>
                <a:gd name="T11" fmla="*/ 250 h 1764"/>
                <a:gd name="T12" fmla="*/ 544 w 1042"/>
                <a:gd name="T13" fmla="*/ 283 h 1764"/>
                <a:gd name="T14" fmla="*/ 453 w 1042"/>
                <a:gd name="T15" fmla="*/ 348 h 1764"/>
                <a:gd name="T16" fmla="*/ 393 w 1042"/>
                <a:gd name="T17" fmla="*/ 435 h 1764"/>
                <a:gd name="T18" fmla="*/ 353 w 1042"/>
                <a:gd name="T19" fmla="*/ 511 h 1764"/>
                <a:gd name="T20" fmla="*/ 312 w 1042"/>
                <a:gd name="T21" fmla="*/ 599 h 1764"/>
                <a:gd name="T22" fmla="*/ 23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32 w 1042"/>
                <a:gd name="T35" fmla="*/ 816 h 1764"/>
                <a:gd name="T36" fmla="*/ 312 w 1042"/>
                <a:gd name="T37" fmla="*/ 860 h 1764"/>
                <a:gd name="T38" fmla="*/ 393 w 1042"/>
                <a:gd name="T39" fmla="*/ 914 h 1764"/>
                <a:gd name="T40" fmla="*/ 473 w 1042"/>
                <a:gd name="T41" fmla="*/ 914 h 1764"/>
                <a:gd name="T42" fmla="*/ 544 w 1042"/>
                <a:gd name="T43" fmla="*/ 882 h 1764"/>
                <a:gd name="T44" fmla="*/ 604 w 1042"/>
                <a:gd name="T45" fmla="*/ 816 h 1764"/>
                <a:gd name="T46" fmla="*/ 675 w 1042"/>
                <a:gd name="T47" fmla="*/ 784 h 1764"/>
                <a:gd name="T48" fmla="*/ 725 w 1042"/>
                <a:gd name="T49" fmla="*/ 871 h 1764"/>
                <a:gd name="T50" fmla="*/ 755 w 1042"/>
                <a:gd name="T51" fmla="*/ 958 h 1764"/>
                <a:gd name="T52" fmla="*/ 816 w 1042"/>
                <a:gd name="T53" fmla="*/ 1088 h 1764"/>
                <a:gd name="T54" fmla="*/ 866 w 1042"/>
                <a:gd name="T55" fmla="*/ 1186 h 1764"/>
                <a:gd name="T56" fmla="*/ 906 w 1042"/>
                <a:gd name="T57" fmla="*/ 1273 h 1764"/>
                <a:gd name="T58" fmla="*/ 937 w 1042"/>
                <a:gd name="T59" fmla="*/ 1360 h 1764"/>
                <a:gd name="T60" fmla="*/ 947 w 1042"/>
                <a:gd name="T61" fmla="*/ 1447 h 1764"/>
                <a:gd name="T62" fmla="*/ 987 w 1042"/>
                <a:gd name="T63" fmla="*/ 1534 h 1764"/>
                <a:gd name="T64" fmla="*/ 1007 w 1042"/>
                <a:gd name="T65" fmla="*/ 1622 h 1764"/>
                <a:gd name="T66" fmla="*/ 1047 w 1042"/>
                <a:gd name="T67" fmla="*/ 1709 h 1764"/>
                <a:gd name="T68" fmla="*/ 107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18" name="Freeform 7"/>
            <p:cNvSpPr>
              <a:spLocks/>
            </p:cNvSpPr>
            <p:nvPr/>
          </p:nvSpPr>
          <p:spPr bwMode="auto">
            <a:xfrm>
              <a:off x="502" y="1226"/>
              <a:ext cx="4885"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28 w 4882"/>
                <a:gd name="T11" fmla="*/ 739 h 1403"/>
                <a:gd name="T12" fmla="*/ 1018 w 4882"/>
                <a:gd name="T13" fmla="*/ 815 h 1403"/>
                <a:gd name="T14" fmla="*/ 1220 w 4882"/>
                <a:gd name="T15" fmla="*/ 869 h 1403"/>
                <a:gd name="T16" fmla="*/ 1341 w 4882"/>
                <a:gd name="T17" fmla="*/ 772 h 1403"/>
                <a:gd name="T18" fmla="*/ 1422 w 4882"/>
                <a:gd name="T19" fmla="*/ 565 h 1403"/>
                <a:gd name="T20" fmla="*/ 1301 w 4882"/>
                <a:gd name="T21" fmla="*/ 359 h 1403"/>
                <a:gd name="T22" fmla="*/ 1422 w 4882"/>
                <a:gd name="T23" fmla="*/ 163 h 1403"/>
                <a:gd name="T24" fmla="*/ 1613 w 4882"/>
                <a:gd name="T25" fmla="*/ 206 h 1403"/>
                <a:gd name="T26" fmla="*/ 1795 w 4882"/>
                <a:gd name="T27" fmla="*/ 250 h 1403"/>
                <a:gd name="T28" fmla="*/ 1977 w 4882"/>
                <a:gd name="T29" fmla="*/ 250 h 1403"/>
                <a:gd name="T30" fmla="*/ 2098 w 4882"/>
                <a:gd name="T31" fmla="*/ 217 h 1403"/>
                <a:gd name="T32" fmla="*/ 2229 w 4882"/>
                <a:gd name="T33" fmla="*/ 120 h 1403"/>
                <a:gd name="T34" fmla="*/ 2430 w 4882"/>
                <a:gd name="T35" fmla="*/ 261 h 1403"/>
                <a:gd name="T36" fmla="*/ 2632 w 4882"/>
                <a:gd name="T37" fmla="*/ 348 h 1403"/>
                <a:gd name="T38" fmla="*/ 2803 w 4882"/>
                <a:gd name="T39" fmla="*/ 478 h 1403"/>
                <a:gd name="T40" fmla="*/ 3005 w 4882"/>
                <a:gd name="T41" fmla="*/ 576 h 1403"/>
                <a:gd name="T42" fmla="*/ 3197 w 4882"/>
                <a:gd name="T43" fmla="*/ 652 h 1403"/>
                <a:gd name="T44" fmla="*/ 3398 w 4882"/>
                <a:gd name="T45" fmla="*/ 772 h 1403"/>
                <a:gd name="T46" fmla="*/ 3600 w 4882"/>
                <a:gd name="T47" fmla="*/ 706 h 1403"/>
                <a:gd name="T48" fmla="*/ 3802 w 4882"/>
                <a:gd name="T49" fmla="*/ 772 h 1403"/>
                <a:gd name="T50" fmla="*/ 4003 w 4882"/>
                <a:gd name="T51" fmla="*/ 706 h 1403"/>
                <a:gd name="T52" fmla="*/ 4225 w 4882"/>
                <a:gd name="T53" fmla="*/ 696 h 1403"/>
                <a:gd name="T54" fmla="*/ 4427 w 4882"/>
                <a:gd name="T55" fmla="*/ 783 h 1403"/>
                <a:gd name="T56" fmla="*/ 4629 w 4882"/>
                <a:gd name="T57" fmla="*/ 783 h 1403"/>
                <a:gd name="T58" fmla="*/ 4830 w 4882"/>
                <a:gd name="T59" fmla="*/ 761 h 1403"/>
                <a:gd name="T60" fmla="*/ 4790 w 4882"/>
                <a:gd name="T61" fmla="*/ 848 h 1403"/>
                <a:gd name="T62" fmla="*/ 4528 w 4882"/>
                <a:gd name="T63" fmla="*/ 924 h 1403"/>
                <a:gd name="T64" fmla="*/ 4326 w 4882"/>
                <a:gd name="T65" fmla="*/ 978 h 1403"/>
                <a:gd name="T66" fmla="*/ 4306 w 4882"/>
                <a:gd name="T67" fmla="*/ 1130 h 1403"/>
                <a:gd name="T68" fmla="*/ 4195 w 4882"/>
                <a:gd name="T69" fmla="*/ 1293 h 1403"/>
                <a:gd name="T70" fmla="*/ 3953 w 4882"/>
                <a:gd name="T71" fmla="*/ 1337 h 1403"/>
                <a:gd name="T72" fmla="*/ 3640 w 4882"/>
                <a:gd name="T73" fmla="*/ 1185 h 1403"/>
                <a:gd name="T74" fmla="*/ 3429 w 4882"/>
                <a:gd name="T75" fmla="*/ 1011 h 1403"/>
                <a:gd name="T76" fmla="*/ 3197 w 4882"/>
                <a:gd name="T77" fmla="*/ 978 h 1403"/>
                <a:gd name="T78" fmla="*/ 2975 w 4882"/>
                <a:gd name="T79" fmla="*/ 859 h 1403"/>
                <a:gd name="T80" fmla="*/ 2723 w 4882"/>
                <a:gd name="T81" fmla="*/ 848 h 1403"/>
                <a:gd name="T82" fmla="*/ 2491 w 4882"/>
                <a:gd name="T83" fmla="*/ 924 h 1403"/>
                <a:gd name="T84" fmla="*/ 2249 w 4882"/>
                <a:gd name="T85" fmla="*/ 859 h 1403"/>
                <a:gd name="T86" fmla="*/ 2037 w 4882"/>
                <a:gd name="T87" fmla="*/ 772 h 1403"/>
                <a:gd name="T88" fmla="*/ 1936 w 4882"/>
                <a:gd name="T89" fmla="*/ 946 h 1403"/>
                <a:gd name="T90" fmla="*/ 1926 w 4882"/>
                <a:gd name="T91" fmla="*/ 1163 h 1403"/>
                <a:gd name="T92" fmla="*/ 1815 w 4882"/>
                <a:gd name="T93" fmla="*/ 1359 h 1403"/>
                <a:gd name="T94" fmla="*/ 1603 w 4882"/>
                <a:gd name="T95" fmla="*/ 1402 h 1403"/>
                <a:gd name="T96" fmla="*/ 1392 w 4882"/>
                <a:gd name="T97" fmla="*/ 1326 h 1403"/>
                <a:gd name="T98" fmla="*/ 1190 w 4882"/>
                <a:gd name="T99" fmla="*/ 1239 h 1403"/>
                <a:gd name="T100" fmla="*/ 98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19" name="Freeform 8"/>
            <p:cNvSpPr>
              <a:spLocks/>
            </p:cNvSpPr>
            <p:nvPr/>
          </p:nvSpPr>
          <p:spPr bwMode="auto">
            <a:xfrm>
              <a:off x="418" y="549"/>
              <a:ext cx="4993" cy="3250"/>
            </a:xfrm>
            <a:custGeom>
              <a:avLst/>
              <a:gdLst>
                <a:gd name="T0" fmla="*/ 968 w 4993"/>
                <a:gd name="T1" fmla="*/ 2666 h 3253"/>
                <a:gd name="T2" fmla="*/ 766 w 4993"/>
                <a:gd name="T3" fmla="*/ 3015 h 3253"/>
                <a:gd name="T4" fmla="*/ 474 w 4993"/>
                <a:gd name="T5" fmla="*/ 3091 h 3253"/>
                <a:gd name="T6" fmla="*/ 161 w 4993"/>
                <a:gd name="T7" fmla="*/ 3037 h 3253"/>
                <a:gd name="T8" fmla="*/ 182 w 4993"/>
                <a:gd name="T9" fmla="*/ 2863 h 3253"/>
                <a:gd name="T10" fmla="*/ 504 w 4993"/>
                <a:gd name="T11" fmla="*/ 2798 h 3253"/>
                <a:gd name="T12" fmla="*/ 807 w 4993"/>
                <a:gd name="T13" fmla="*/ 2688 h 3253"/>
                <a:gd name="T14" fmla="*/ 958 w 4993"/>
                <a:gd name="T15" fmla="*/ 2427 h 3253"/>
                <a:gd name="T16" fmla="*/ 645 w 4993"/>
                <a:gd name="T17" fmla="*/ 2166 h 3253"/>
                <a:gd name="T18" fmla="*/ 303 w 4993"/>
                <a:gd name="T19" fmla="*/ 1981 h 3253"/>
                <a:gd name="T20" fmla="*/ 444 w 4993"/>
                <a:gd name="T21" fmla="*/ 1992 h 3253"/>
                <a:gd name="T22" fmla="*/ 837 w 4993"/>
                <a:gd name="T23" fmla="*/ 2057 h 3253"/>
                <a:gd name="T24" fmla="*/ 1190 w 4993"/>
                <a:gd name="T25" fmla="*/ 2166 h 3253"/>
                <a:gd name="T26" fmla="*/ 1291 w 4993"/>
                <a:gd name="T27" fmla="*/ 2210 h 3253"/>
                <a:gd name="T28" fmla="*/ 1553 w 4993"/>
                <a:gd name="T29" fmla="*/ 1970 h 3253"/>
                <a:gd name="T30" fmla="*/ 1896 w 4993"/>
                <a:gd name="T31" fmla="*/ 1775 h 3253"/>
                <a:gd name="T32" fmla="*/ 2047 w 4993"/>
                <a:gd name="T33" fmla="*/ 1458 h 3253"/>
                <a:gd name="T34" fmla="*/ 2148 w 4993"/>
                <a:gd name="T35" fmla="*/ 1513 h 3253"/>
                <a:gd name="T36" fmla="*/ 2350 w 4993"/>
                <a:gd name="T37" fmla="*/ 1360 h 3253"/>
                <a:gd name="T38" fmla="*/ 2158 w 4993"/>
                <a:gd name="T39" fmla="*/ 1078 h 3253"/>
                <a:gd name="T40" fmla="*/ 2077 w 4993"/>
                <a:gd name="T41" fmla="*/ 64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64 h 3253"/>
                <a:gd name="T52" fmla="*/ 2309 w 4993"/>
                <a:gd name="T53" fmla="*/ 904 h 3253"/>
                <a:gd name="T54" fmla="*/ 2562 w 4993"/>
                <a:gd name="T55" fmla="*/ 697 h 3253"/>
                <a:gd name="T56" fmla="*/ 2400 w 4993"/>
                <a:gd name="T57" fmla="*/ 326 h 3253"/>
                <a:gd name="T58" fmla="*/ 2794 w 4993"/>
                <a:gd name="T59" fmla="*/ 163 h 3253"/>
                <a:gd name="T60" fmla="*/ 3207 w 4993"/>
                <a:gd name="T61" fmla="*/ 196 h 3253"/>
                <a:gd name="T62" fmla="*/ 3247 w 4993"/>
                <a:gd name="T63" fmla="*/ 545 h 3253"/>
                <a:gd name="T64" fmla="*/ 3086 w 4993"/>
                <a:gd name="T65" fmla="*/ 773 h 3253"/>
                <a:gd name="T66" fmla="*/ 2783 w 4993"/>
                <a:gd name="T67" fmla="*/ 871 h 3253"/>
                <a:gd name="T68" fmla="*/ 3096 w 4993"/>
                <a:gd name="T69" fmla="*/ 1045 h 3253"/>
                <a:gd name="T70" fmla="*/ 3499 w 4993"/>
                <a:gd name="T71" fmla="*/ 1023 h 3253"/>
                <a:gd name="T72" fmla="*/ 3741 w 4993"/>
                <a:gd name="T73" fmla="*/ 1273 h 3253"/>
                <a:gd name="T74" fmla="*/ 3661 w 4993"/>
                <a:gd name="T75" fmla="*/ 1644 h 3253"/>
                <a:gd name="T76" fmla="*/ 3873 w 4993"/>
                <a:gd name="T77" fmla="*/ 1883 h 3253"/>
                <a:gd name="T78" fmla="*/ 4175 w 4993"/>
                <a:gd name="T79" fmla="*/ 1764 h 3253"/>
                <a:gd name="T80" fmla="*/ 4468 w 4993"/>
                <a:gd name="T81" fmla="*/ 1618 h 3253"/>
                <a:gd name="T82" fmla="*/ 4720 w 4993"/>
                <a:gd name="T83" fmla="*/ 1382 h 3253"/>
                <a:gd name="T84" fmla="*/ 4992 w 4993"/>
                <a:gd name="T85" fmla="*/ 1480 h 3253"/>
                <a:gd name="T86" fmla="*/ 4730 w 4993"/>
                <a:gd name="T87" fmla="*/ 1742 h 3253"/>
                <a:gd name="T88" fmla="*/ 4518 w 4993"/>
                <a:gd name="T89" fmla="*/ 2112 h 3253"/>
                <a:gd name="T90" fmla="*/ 4266 w 4993"/>
                <a:gd name="T91" fmla="*/ 2471 h 3253"/>
                <a:gd name="T92" fmla="*/ 3812 w 4993"/>
                <a:gd name="T93" fmla="*/ 2449 h 3253"/>
                <a:gd name="T94" fmla="*/ 3560 w 4993"/>
                <a:gd name="T95" fmla="*/ 2297 h 3253"/>
                <a:gd name="T96" fmla="*/ 3550 w 4993"/>
                <a:gd name="T97" fmla="*/ 1829 h 3253"/>
                <a:gd name="T98" fmla="*/ 3348 w 4993"/>
                <a:gd name="T99" fmla="*/ 1556 h 3253"/>
                <a:gd name="T100" fmla="*/ 3005 w 4993"/>
                <a:gd name="T101" fmla="*/ 1753 h 3253"/>
                <a:gd name="T102" fmla="*/ 2824 w 4993"/>
                <a:gd name="T103" fmla="*/ 1556 h 3253"/>
                <a:gd name="T104" fmla="*/ 2582 w 4993"/>
                <a:gd name="T105" fmla="*/ 1284 h 3253"/>
                <a:gd name="T106" fmla="*/ 2279 w 4993"/>
                <a:gd name="T107" fmla="*/ 1567 h 3253"/>
                <a:gd name="T108" fmla="*/ 2158 w 4993"/>
                <a:gd name="T109" fmla="*/ 1981 h 3253"/>
                <a:gd name="T110" fmla="*/ 1896 w 4993"/>
                <a:gd name="T111" fmla="*/ 2308 h 3253"/>
                <a:gd name="T112" fmla="*/ 1755 w 4993"/>
                <a:gd name="T113" fmla="*/ 2623 h 3253"/>
                <a:gd name="T114" fmla="*/ 1392 w 4993"/>
                <a:gd name="T115" fmla="*/ 241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20"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21" name="Freeform 10"/>
            <p:cNvSpPr>
              <a:spLocks/>
            </p:cNvSpPr>
            <p:nvPr/>
          </p:nvSpPr>
          <p:spPr bwMode="auto">
            <a:xfrm>
              <a:off x="502" y="378"/>
              <a:ext cx="1136" cy="2543"/>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32 h 2540"/>
                <a:gd name="T10" fmla="*/ 1054 w 1136"/>
                <a:gd name="T11" fmla="*/ 648 h 2540"/>
                <a:gd name="T12" fmla="*/ 1028 w 1136"/>
                <a:gd name="T13" fmla="*/ 764 h 2540"/>
                <a:gd name="T14" fmla="*/ 947 w 1136"/>
                <a:gd name="T15" fmla="*/ 873 h 2540"/>
                <a:gd name="T16" fmla="*/ 913 w 1136"/>
                <a:gd name="T17" fmla="*/ 989 h 2540"/>
                <a:gd name="T18" fmla="*/ 860 w 1136"/>
                <a:gd name="T19" fmla="*/ 1113 h 2540"/>
                <a:gd name="T20" fmla="*/ 813 w 1136"/>
                <a:gd name="T21" fmla="*/ 1229 h 2540"/>
                <a:gd name="T22" fmla="*/ 719 w 1136"/>
                <a:gd name="T23" fmla="*/ 1333 h 2540"/>
                <a:gd name="T24" fmla="*/ 611 w 1136"/>
                <a:gd name="T25" fmla="*/ 1340 h 2540"/>
                <a:gd name="T26" fmla="*/ 504 w 1136"/>
                <a:gd name="T27" fmla="*/ 1340 h 2540"/>
                <a:gd name="T28" fmla="*/ 396 w 1136"/>
                <a:gd name="T29" fmla="*/ 1384 h 2540"/>
                <a:gd name="T30" fmla="*/ 316 w 1136"/>
                <a:gd name="T31" fmla="*/ 1258 h 2540"/>
                <a:gd name="T32" fmla="*/ 208 w 1136"/>
                <a:gd name="T33" fmla="*/ 1185 h 2540"/>
                <a:gd name="T34" fmla="*/ 101 w 1136"/>
                <a:gd name="T35" fmla="*/ 1185 h 2540"/>
                <a:gd name="T36" fmla="*/ 40 w 1136"/>
                <a:gd name="T37" fmla="*/ 1192 h 2540"/>
                <a:gd name="T38" fmla="*/ 141 w 1136"/>
                <a:gd name="T39" fmla="*/ 1250 h 2540"/>
                <a:gd name="T40" fmla="*/ 235 w 1136"/>
                <a:gd name="T41" fmla="*/ 1348 h 2540"/>
                <a:gd name="T42" fmla="*/ 349 w 1136"/>
                <a:gd name="T43" fmla="*/ 1406 h 2540"/>
                <a:gd name="T44" fmla="*/ 356 w 1136"/>
                <a:gd name="T45" fmla="*/ 1551 h 2540"/>
                <a:gd name="T46" fmla="*/ 349 w 1136"/>
                <a:gd name="T47" fmla="*/ 1710 h 2540"/>
                <a:gd name="T48" fmla="*/ 296 w 1136"/>
                <a:gd name="T49" fmla="*/ 1841 h 2540"/>
                <a:gd name="T50" fmla="*/ 235 w 1136"/>
                <a:gd name="T51" fmla="*/ 1971 h 2540"/>
                <a:gd name="T52" fmla="*/ 168 w 1136"/>
                <a:gd name="T53" fmla="*/ 2102 h 2540"/>
                <a:gd name="T54" fmla="*/ 134 w 1136"/>
                <a:gd name="T55" fmla="*/ 2243 h 2540"/>
                <a:gd name="T56" fmla="*/ 67 w 1136"/>
                <a:gd name="T57" fmla="*/ 2359 h 2540"/>
                <a:gd name="T58" fmla="*/ 27 w 1136"/>
                <a:gd name="T59" fmla="*/ 2482 h 2540"/>
                <a:gd name="T60" fmla="*/ 20 w 1136"/>
                <a:gd name="T61" fmla="*/ 2540 h 2540"/>
                <a:gd name="T62" fmla="*/ 81 w 1136"/>
                <a:gd name="T63" fmla="*/ 2417 h 2540"/>
                <a:gd name="T64" fmla="*/ 148 w 1136"/>
                <a:gd name="T65" fmla="*/ 2301 h 2540"/>
                <a:gd name="T66" fmla="*/ 201 w 1136"/>
                <a:gd name="T67" fmla="*/ 2177 h 2540"/>
                <a:gd name="T68" fmla="*/ 242 w 1136"/>
                <a:gd name="T69" fmla="*/ 2022 h 2540"/>
                <a:gd name="T70" fmla="*/ 316 w 1136"/>
                <a:gd name="T71" fmla="*/ 1906 h 2540"/>
                <a:gd name="T72" fmla="*/ 403 w 1136"/>
                <a:gd name="T73" fmla="*/ 1783 h 2540"/>
                <a:gd name="T74" fmla="*/ 430 w 1136"/>
                <a:gd name="T75" fmla="*/ 1659 h 2540"/>
                <a:gd name="T76" fmla="*/ 423 w 1136"/>
                <a:gd name="T77" fmla="*/ 1543 h 2540"/>
                <a:gd name="T78" fmla="*/ 497 w 1136"/>
                <a:gd name="T79" fmla="*/ 1464 h 2540"/>
                <a:gd name="T80" fmla="*/ 651 w 1136"/>
                <a:gd name="T81" fmla="*/ 1427 h 2540"/>
                <a:gd name="T82" fmla="*/ 792 w 1136"/>
                <a:gd name="T83" fmla="*/ 1384 h 2540"/>
                <a:gd name="T84" fmla="*/ 866 w 1136"/>
                <a:gd name="T85" fmla="*/ 1265 h 2540"/>
                <a:gd name="T86" fmla="*/ 907 w 1136"/>
                <a:gd name="T87" fmla="*/ 1084 h 2540"/>
                <a:gd name="T88" fmla="*/ 1014 w 1136"/>
                <a:gd name="T89" fmla="*/ 989 h 2540"/>
                <a:gd name="T90" fmla="*/ 1048 w 1136"/>
                <a:gd name="T91" fmla="*/ 866 h 2540"/>
                <a:gd name="T92" fmla="*/ 1088 w 1136"/>
                <a:gd name="T93" fmla="*/ 743 h 2540"/>
                <a:gd name="T94" fmla="*/ 1115 w 1136"/>
                <a:gd name="T95" fmla="*/ 627 h 2540"/>
                <a:gd name="T96" fmla="*/ 1108 w 1136"/>
                <a:gd name="T97" fmla="*/ 50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22"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23" name="Freeform 12"/>
            <p:cNvSpPr>
              <a:spLocks/>
            </p:cNvSpPr>
            <p:nvPr/>
          </p:nvSpPr>
          <p:spPr bwMode="auto">
            <a:xfrm>
              <a:off x="3466" y="559"/>
              <a:ext cx="1830" cy="880"/>
            </a:xfrm>
            <a:custGeom>
              <a:avLst/>
              <a:gdLst>
                <a:gd name="T0" fmla="*/ 27 w 1827"/>
                <a:gd name="T1" fmla="*/ 864 h 880"/>
                <a:gd name="T2" fmla="*/ 101 w 1827"/>
                <a:gd name="T3" fmla="*/ 850 h 880"/>
                <a:gd name="T4" fmla="*/ 154 w 1827"/>
                <a:gd name="T5" fmla="*/ 814 h 880"/>
                <a:gd name="T6" fmla="*/ 262 w 1827"/>
                <a:gd name="T7" fmla="*/ 785 h 880"/>
                <a:gd name="T8" fmla="*/ 332 w 1827"/>
                <a:gd name="T9" fmla="*/ 726 h 880"/>
                <a:gd name="T10" fmla="*/ 386 w 1827"/>
                <a:gd name="T11" fmla="*/ 697 h 880"/>
                <a:gd name="T12" fmla="*/ 440 w 1827"/>
                <a:gd name="T13" fmla="*/ 661 h 880"/>
                <a:gd name="T14" fmla="*/ 507 w 1827"/>
                <a:gd name="T15" fmla="*/ 625 h 880"/>
                <a:gd name="T16" fmla="*/ 587 w 1827"/>
                <a:gd name="T17" fmla="*/ 610 h 880"/>
                <a:gd name="T18" fmla="*/ 661 w 1827"/>
                <a:gd name="T19" fmla="*/ 588 h 880"/>
                <a:gd name="T20" fmla="*/ 715 w 1827"/>
                <a:gd name="T21" fmla="*/ 559 h 880"/>
                <a:gd name="T22" fmla="*/ 775 w 1827"/>
                <a:gd name="T23" fmla="*/ 501 h 880"/>
                <a:gd name="T24" fmla="*/ 849 w 1827"/>
                <a:gd name="T25" fmla="*/ 465 h 880"/>
                <a:gd name="T26" fmla="*/ 896 w 1827"/>
                <a:gd name="T27" fmla="*/ 407 h 880"/>
                <a:gd name="T28" fmla="*/ 932 w 1827"/>
                <a:gd name="T29" fmla="*/ 341 h 880"/>
                <a:gd name="T30" fmla="*/ 987 w 1827"/>
                <a:gd name="T31" fmla="*/ 283 h 880"/>
                <a:gd name="T32" fmla="*/ 1047 w 1827"/>
                <a:gd name="T33" fmla="*/ 240 h 880"/>
                <a:gd name="T34" fmla="*/ 1114 w 1827"/>
                <a:gd name="T35" fmla="*/ 203 h 880"/>
                <a:gd name="T36" fmla="*/ 1195 w 1827"/>
                <a:gd name="T37" fmla="*/ 174 h 880"/>
                <a:gd name="T38" fmla="*/ 1262 w 1827"/>
                <a:gd name="T39" fmla="*/ 174 h 880"/>
                <a:gd name="T40" fmla="*/ 1356 w 1827"/>
                <a:gd name="T41" fmla="*/ 145 h 880"/>
                <a:gd name="T42" fmla="*/ 1410 w 1827"/>
                <a:gd name="T43" fmla="*/ 123 h 880"/>
                <a:gd name="T44" fmla="*/ 1463 w 1827"/>
                <a:gd name="T45" fmla="*/ 109 h 880"/>
                <a:gd name="T46" fmla="*/ 1517 w 1827"/>
                <a:gd name="T47" fmla="*/ 94 h 880"/>
                <a:gd name="T48" fmla="*/ 1614 w 1827"/>
                <a:gd name="T49" fmla="*/ 94 h 880"/>
                <a:gd name="T50" fmla="*/ 1668 w 1827"/>
                <a:gd name="T51" fmla="*/ 73 h 880"/>
                <a:gd name="T52" fmla="*/ 1728 w 1827"/>
                <a:gd name="T53" fmla="*/ 44 h 880"/>
                <a:gd name="T54" fmla="*/ 1796 w 1827"/>
                <a:gd name="T55" fmla="*/ 22 h 880"/>
                <a:gd name="T56" fmla="*/ 1856 w 1827"/>
                <a:gd name="T57" fmla="*/ 0 h 880"/>
                <a:gd name="T58" fmla="*/ 1796 w 1827"/>
                <a:gd name="T59" fmla="*/ 22 h 880"/>
                <a:gd name="T60" fmla="*/ 1735 w 1827"/>
                <a:gd name="T61" fmla="*/ 80 h 880"/>
                <a:gd name="T62" fmla="*/ 1655 w 1827"/>
                <a:gd name="T63" fmla="*/ 102 h 880"/>
                <a:gd name="T64" fmla="*/ 1594 w 1827"/>
                <a:gd name="T65" fmla="*/ 116 h 880"/>
                <a:gd name="T66" fmla="*/ 1504 w 1827"/>
                <a:gd name="T67" fmla="*/ 138 h 880"/>
                <a:gd name="T68" fmla="*/ 1450 w 1827"/>
                <a:gd name="T69" fmla="*/ 145 h 880"/>
                <a:gd name="T70" fmla="*/ 1390 w 1827"/>
                <a:gd name="T71" fmla="*/ 160 h 880"/>
                <a:gd name="T72" fmla="*/ 1322 w 1827"/>
                <a:gd name="T73" fmla="*/ 174 h 880"/>
                <a:gd name="T74" fmla="*/ 1262 w 1827"/>
                <a:gd name="T75" fmla="*/ 203 h 880"/>
                <a:gd name="T76" fmla="*/ 1195 w 1827"/>
                <a:gd name="T77" fmla="*/ 218 h 880"/>
                <a:gd name="T78" fmla="*/ 1141 w 1827"/>
                <a:gd name="T79" fmla="*/ 240 h 880"/>
                <a:gd name="T80" fmla="*/ 1087 w 1827"/>
                <a:gd name="T81" fmla="*/ 262 h 880"/>
                <a:gd name="T82" fmla="*/ 1034 w 1827"/>
                <a:gd name="T83" fmla="*/ 298 h 880"/>
                <a:gd name="T84" fmla="*/ 980 w 1827"/>
                <a:gd name="T85" fmla="*/ 327 h 880"/>
                <a:gd name="T86" fmla="*/ 932 w 1827"/>
                <a:gd name="T87" fmla="*/ 370 h 880"/>
                <a:gd name="T88" fmla="*/ 896 w 1827"/>
                <a:gd name="T89" fmla="*/ 443 h 880"/>
                <a:gd name="T90" fmla="*/ 856 w 1827"/>
                <a:gd name="T91" fmla="*/ 509 h 880"/>
                <a:gd name="T92" fmla="*/ 802 w 1827"/>
                <a:gd name="T93" fmla="*/ 545 h 880"/>
                <a:gd name="T94" fmla="*/ 742 w 1827"/>
                <a:gd name="T95" fmla="*/ 567 h 880"/>
                <a:gd name="T96" fmla="*/ 675 w 1827"/>
                <a:gd name="T97" fmla="*/ 588 h 880"/>
                <a:gd name="T98" fmla="*/ 601 w 1827"/>
                <a:gd name="T99" fmla="*/ 610 h 880"/>
                <a:gd name="T100" fmla="*/ 547 w 1827"/>
                <a:gd name="T101" fmla="*/ 647 h 880"/>
                <a:gd name="T102" fmla="*/ 487 w 1827"/>
                <a:gd name="T103" fmla="*/ 654 h 880"/>
                <a:gd name="T104" fmla="*/ 413 w 1827"/>
                <a:gd name="T105" fmla="*/ 676 h 880"/>
                <a:gd name="T106" fmla="*/ 36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24" name="Freeform 13"/>
            <p:cNvSpPr>
              <a:spLocks/>
            </p:cNvSpPr>
            <p:nvPr/>
          </p:nvSpPr>
          <p:spPr bwMode="auto">
            <a:xfrm>
              <a:off x="531" y="356"/>
              <a:ext cx="4815" cy="3462"/>
            </a:xfrm>
            <a:custGeom>
              <a:avLst/>
              <a:gdLst>
                <a:gd name="T0" fmla="*/ 444 w 4812"/>
                <a:gd name="T1" fmla="*/ 348 h 3462"/>
                <a:gd name="T2" fmla="*/ 827 w 4812"/>
                <a:gd name="T3" fmla="*/ 664 h 3462"/>
                <a:gd name="T4" fmla="*/ 1200 w 4812"/>
                <a:gd name="T5" fmla="*/ 925 h 3462"/>
                <a:gd name="T6" fmla="*/ 1624 w 4812"/>
                <a:gd name="T7" fmla="*/ 1252 h 3462"/>
                <a:gd name="T8" fmla="*/ 2068 w 4812"/>
                <a:gd name="T9" fmla="*/ 1611 h 3462"/>
                <a:gd name="T10" fmla="*/ 2441 w 4812"/>
                <a:gd name="T11" fmla="*/ 1926 h 3462"/>
                <a:gd name="T12" fmla="*/ 2693 w 4812"/>
                <a:gd name="T13" fmla="*/ 2362 h 3462"/>
                <a:gd name="T14" fmla="*/ 2259 w 4812"/>
                <a:gd name="T15" fmla="*/ 2318 h 3462"/>
                <a:gd name="T16" fmla="*/ 1825 w 4812"/>
                <a:gd name="T17" fmla="*/ 2307 h 3462"/>
                <a:gd name="T18" fmla="*/ 1321 w 4812"/>
                <a:gd name="T19" fmla="*/ 2373 h 3462"/>
                <a:gd name="T20" fmla="*/ 928 w 4812"/>
                <a:gd name="T21" fmla="*/ 2318 h 3462"/>
                <a:gd name="T22" fmla="*/ 474 w 4812"/>
                <a:gd name="T23" fmla="*/ 2122 h 3462"/>
                <a:gd name="T24" fmla="*/ 30 w 4812"/>
                <a:gd name="T25" fmla="*/ 1752 h 3462"/>
                <a:gd name="T26" fmla="*/ 403 w 4812"/>
                <a:gd name="T27" fmla="*/ 2090 h 3462"/>
                <a:gd name="T28" fmla="*/ 83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99 w 4812"/>
                <a:gd name="T39" fmla="*/ 2405 h 3462"/>
                <a:gd name="T40" fmla="*/ 1563 w 4812"/>
                <a:gd name="T41" fmla="*/ 2569 h 3462"/>
                <a:gd name="T42" fmla="*/ 1634 w 4812"/>
                <a:gd name="T43" fmla="*/ 3004 h 3462"/>
                <a:gd name="T44" fmla="*/ 107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51 w 4812"/>
                <a:gd name="T55" fmla="*/ 3189 h 3462"/>
                <a:gd name="T56" fmla="*/ 1664 w 4812"/>
                <a:gd name="T57" fmla="*/ 2982 h 3462"/>
                <a:gd name="T58" fmla="*/ 2098 w 4812"/>
                <a:gd name="T59" fmla="*/ 2917 h 3462"/>
                <a:gd name="T60" fmla="*/ 2541 w 4812"/>
                <a:gd name="T61" fmla="*/ 3058 h 3462"/>
                <a:gd name="T62" fmla="*/ 2995 w 4812"/>
                <a:gd name="T63" fmla="*/ 3200 h 3462"/>
                <a:gd name="T64" fmla="*/ 3510 w 4812"/>
                <a:gd name="T65" fmla="*/ 3309 h 3462"/>
                <a:gd name="T66" fmla="*/ 3964 w 4812"/>
                <a:gd name="T67" fmla="*/ 3385 h 3462"/>
                <a:gd name="T68" fmla="*/ 4438 w 4812"/>
                <a:gd name="T69" fmla="*/ 3450 h 3462"/>
                <a:gd name="T70" fmla="*/ 4327 w 4812"/>
                <a:gd name="T71" fmla="*/ 3439 h 3462"/>
                <a:gd name="T72" fmla="*/ 3802 w 4812"/>
                <a:gd name="T73" fmla="*/ 3330 h 3462"/>
                <a:gd name="T74" fmla="*/ 3217 w 4812"/>
                <a:gd name="T75" fmla="*/ 3200 h 3462"/>
                <a:gd name="T76" fmla="*/ 2753 w 4812"/>
                <a:gd name="T77" fmla="*/ 3124 h 3462"/>
                <a:gd name="T78" fmla="*/ 2209 w 4812"/>
                <a:gd name="T79" fmla="*/ 2884 h 3462"/>
                <a:gd name="T80" fmla="*/ 1694 w 4812"/>
                <a:gd name="T81" fmla="*/ 2677 h 3462"/>
                <a:gd name="T82" fmla="*/ 1230 w 4812"/>
                <a:gd name="T83" fmla="*/ 2471 h 3462"/>
                <a:gd name="T84" fmla="*/ 1503 w 4812"/>
                <a:gd name="T85" fmla="*/ 2394 h 3462"/>
                <a:gd name="T86" fmla="*/ 2088 w 4812"/>
                <a:gd name="T87" fmla="*/ 2318 h 3462"/>
                <a:gd name="T88" fmla="*/ 2602 w 4812"/>
                <a:gd name="T89" fmla="*/ 2362 h 3462"/>
                <a:gd name="T90" fmla="*/ 3076 w 4812"/>
                <a:gd name="T91" fmla="*/ 2569 h 3462"/>
                <a:gd name="T92" fmla="*/ 3520 w 4812"/>
                <a:gd name="T93" fmla="*/ 2743 h 3462"/>
                <a:gd name="T94" fmla="*/ 4105 w 4812"/>
                <a:gd name="T95" fmla="*/ 3004 h 3462"/>
                <a:gd name="T96" fmla="*/ 4599 w 4812"/>
                <a:gd name="T97" fmla="*/ 3243 h 3462"/>
                <a:gd name="T98" fmla="*/ 4680 w 4812"/>
                <a:gd name="T99" fmla="*/ 3265 h 3462"/>
                <a:gd name="T100" fmla="*/ 4226 w 4812"/>
                <a:gd name="T101" fmla="*/ 3015 h 3462"/>
                <a:gd name="T102" fmla="*/ 3762 w 4812"/>
                <a:gd name="T103" fmla="*/ 2764 h 3462"/>
                <a:gd name="T104" fmla="*/ 3298 w 4812"/>
                <a:gd name="T105" fmla="*/ 2634 h 3462"/>
                <a:gd name="T106" fmla="*/ 2753 w 4812"/>
                <a:gd name="T107" fmla="*/ 2362 h 3462"/>
                <a:gd name="T108" fmla="*/ 2481 w 4812"/>
                <a:gd name="T109" fmla="*/ 1959 h 3462"/>
                <a:gd name="T110" fmla="*/ 2178 w 4812"/>
                <a:gd name="T111" fmla="*/ 1600 h 3462"/>
                <a:gd name="T112" fmla="*/ 1775 w 4812"/>
                <a:gd name="T113" fmla="*/ 1317 h 3462"/>
                <a:gd name="T114" fmla="*/ 1372 w 4812"/>
                <a:gd name="T115" fmla="*/ 969 h 3462"/>
                <a:gd name="T116" fmla="*/ 94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25"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26"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27"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28"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29"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30"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31" name="Freeform 20"/>
            <p:cNvSpPr>
              <a:spLocks/>
            </p:cNvSpPr>
            <p:nvPr/>
          </p:nvSpPr>
          <p:spPr bwMode="auto">
            <a:xfrm>
              <a:off x="2773" y="3976"/>
              <a:ext cx="1725" cy="81"/>
            </a:xfrm>
            <a:custGeom>
              <a:avLst/>
              <a:gdLst>
                <a:gd name="T0" fmla="*/ 0 w 1722"/>
                <a:gd name="T1" fmla="*/ 0 h 81"/>
                <a:gd name="T2" fmla="*/ 1751 w 1722"/>
                <a:gd name="T3" fmla="*/ 0 h 81"/>
                <a:gd name="T4" fmla="*/ 1751 w 1722"/>
                <a:gd name="T5" fmla="*/ 0 h 81"/>
                <a:gd name="T6" fmla="*/ 1670 w 1722"/>
                <a:gd name="T7" fmla="*/ 22 h 81"/>
                <a:gd name="T8" fmla="*/ 1643 w 1722"/>
                <a:gd name="T9" fmla="*/ 7 h 81"/>
                <a:gd name="T10" fmla="*/ 1617 w 1722"/>
                <a:gd name="T11" fmla="*/ 0 h 81"/>
                <a:gd name="T12" fmla="*/ 1590 w 1722"/>
                <a:gd name="T13" fmla="*/ 15 h 81"/>
                <a:gd name="T14" fmla="*/ 1563 w 1722"/>
                <a:gd name="T15" fmla="*/ 44 h 81"/>
                <a:gd name="T16" fmla="*/ 1536 w 1722"/>
                <a:gd name="T17" fmla="*/ 58 h 81"/>
                <a:gd name="T18" fmla="*/ 1509 w 1722"/>
                <a:gd name="T19" fmla="*/ 73 h 81"/>
                <a:gd name="T20" fmla="*/ 1439 w 1722"/>
                <a:gd name="T21" fmla="*/ 80 h 81"/>
                <a:gd name="T22" fmla="*/ 1371 w 1722"/>
                <a:gd name="T23" fmla="*/ 80 h 81"/>
                <a:gd name="T24" fmla="*/ 1331 w 1722"/>
                <a:gd name="T25" fmla="*/ 73 h 81"/>
                <a:gd name="T26" fmla="*/ 1304 w 1722"/>
                <a:gd name="T27" fmla="*/ 65 h 81"/>
                <a:gd name="T28" fmla="*/ 1270 w 1722"/>
                <a:gd name="T29" fmla="*/ 73 h 81"/>
                <a:gd name="T30" fmla="*/ 1244 w 1722"/>
                <a:gd name="T31" fmla="*/ 73 h 81"/>
                <a:gd name="T32" fmla="*/ 1190 w 1722"/>
                <a:gd name="T33" fmla="*/ 73 h 81"/>
                <a:gd name="T34" fmla="*/ 1143 w 1722"/>
                <a:gd name="T35" fmla="*/ 65 h 81"/>
                <a:gd name="T36" fmla="*/ 1116 w 1722"/>
                <a:gd name="T37" fmla="*/ 65 h 81"/>
                <a:gd name="T38" fmla="*/ 1075 w 1722"/>
                <a:gd name="T39" fmla="*/ 58 h 81"/>
                <a:gd name="T40" fmla="*/ 1049 w 1722"/>
                <a:gd name="T41" fmla="*/ 58 h 81"/>
                <a:gd name="T42" fmla="*/ 1022 w 1722"/>
                <a:gd name="T43" fmla="*/ 36 h 81"/>
                <a:gd name="T44" fmla="*/ 988 w 1722"/>
                <a:gd name="T45" fmla="*/ 15 h 81"/>
                <a:gd name="T46" fmla="*/ 954 w 1722"/>
                <a:gd name="T47" fmla="*/ 15 h 81"/>
                <a:gd name="T48" fmla="*/ 928 w 1722"/>
                <a:gd name="T49" fmla="*/ 15 h 81"/>
                <a:gd name="T50" fmla="*/ 901 w 1722"/>
                <a:gd name="T51" fmla="*/ 15 h 81"/>
                <a:gd name="T52" fmla="*/ 857 w 1722"/>
                <a:gd name="T53" fmla="*/ 29 h 81"/>
                <a:gd name="T54" fmla="*/ 797 w 1722"/>
                <a:gd name="T55" fmla="*/ 44 h 81"/>
                <a:gd name="T56" fmla="*/ 763 w 1722"/>
                <a:gd name="T57" fmla="*/ 51 h 81"/>
                <a:gd name="T58" fmla="*/ 736 w 1722"/>
                <a:gd name="T59" fmla="*/ 51 h 81"/>
                <a:gd name="T60" fmla="*/ 696 w 1722"/>
                <a:gd name="T61" fmla="*/ 44 h 81"/>
                <a:gd name="T62" fmla="*/ 669 w 1722"/>
                <a:gd name="T63" fmla="*/ 29 h 81"/>
                <a:gd name="T64" fmla="*/ 642 w 1722"/>
                <a:gd name="T65" fmla="*/ 22 h 81"/>
                <a:gd name="T66" fmla="*/ 608 w 1722"/>
                <a:gd name="T67" fmla="*/ 22 h 81"/>
                <a:gd name="T68" fmla="*/ 575 w 1722"/>
                <a:gd name="T69" fmla="*/ 22 h 81"/>
                <a:gd name="T70" fmla="*/ 541 w 1722"/>
                <a:gd name="T71" fmla="*/ 29 h 81"/>
                <a:gd name="T72" fmla="*/ 487 w 1722"/>
                <a:gd name="T73" fmla="*/ 29 h 81"/>
                <a:gd name="T74" fmla="*/ 447 w 1722"/>
                <a:gd name="T75" fmla="*/ 36 h 81"/>
                <a:gd name="T76" fmla="*/ 413 w 1722"/>
                <a:gd name="T77" fmla="*/ 44 h 81"/>
                <a:gd name="T78" fmla="*/ 386 w 1722"/>
                <a:gd name="T79" fmla="*/ 44 h 81"/>
                <a:gd name="T80" fmla="*/ 35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32"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33"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34" name="Freeform 23"/>
            <p:cNvSpPr>
              <a:spLocks/>
            </p:cNvSpPr>
            <p:nvPr/>
          </p:nvSpPr>
          <p:spPr bwMode="auto">
            <a:xfrm>
              <a:off x="260" y="437"/>
              <a:ext cx="93" cy="1701"/>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89 h 1699"/>
                <a:gd name="T18" fmla="*/ 53 w 93"/>
                <a:gd name="T19" fmla="*/ 547 h 1699"/>
                <a:gd name="T20" fmla="*/ 39 w 93"/>
                <a:gd name="T21" fmla="*/ 620 h 1699"/>
                <a:gd name="T22" fmla="*/ 39 w 93"/>
                <a:gd name="T23" fmla="*/ 678 h 1699"/>
                <a:gd name="T24" fmla="*/ 39 w 93"/>
                <a:gd name="T25" fmla="*/ 736 h 1699"/>
                <a:gd name="T26" fmla="*/ 39 w 93"/>
                <a:gd name="T27" fmla="*/ 794 h 1699"/>
                <a:gd name="T28" fmla="*/ 13 w 93"/>
                <a:gd name="T29" fmla="*/ 866 h 1699"/>
                <a:gd name="T30" fmla="*/ 0 w 93"/>
                <a:gd name="T31" fmla="*/ 924 h 1699"/>
                <a:gd name="T32" fmla="*/ 0 w 93"/>
                <a:gd name="T33" fmla="*/ 982 h 1699"/>
                <a:gd name="T34" fmla="*/ 26 w 93"/>
                <a:gd name="T35" fmla="*/ 1040 h 1699"/>
                <a:gd name="T36" fmla="*/ 26 w 93"/>
                <a:gd name="T37" fmla="*/ 1113 h 1699"/>
                <a:gd name="T38" fmla="*/ 13 w 93"/>
                <a:gd name="T39" fmla="*/ 1186 h 1699"/>
                <a:gd name="T40" fmla="*/ 13 w 93"/>
                <a:gd name="T41" fmla="*/ 1244 h 1699"/>
                <a:gd name="T42" fmla="*/ 13 w 93"/>
                <a:gd name="T43" fmla="*/ 1312 h 1699"/>
                <a:gd name="T44" fmla="*/ 13 w 93"/>
                <a:gd name="T45" fmla="*/ 1370 h 1699"/>
                <a:gd name="T46" fmla="*/ 0 w 93"/>
                <a:gd name="T47" fmla="*/ 1428 h 1699"/>
                <a:gd name="T48" fmla="*/ 0 w 93"/>
                <a:gd name="T49" fmla="*/ 1486 h 1699"/>
                <a:gd name="T50" fmla="*/ 13 w 93"/>
                <a:gd name="T51" fmla="*/ 1544 h 1699"/>
                <a:gd name="T52" fmla="*/ 53 w 93"/>
                <a:gd name="T53" fmla="*/ 1602 h 1699"/>
                <a:gd name="T54" fmla="*/ 53 w 93"/>
                <a:gd name="T55" fmla="*/ 1660 h 1699"/>
                <a:gd name="T56" fmla="*/ 26 w 93"/>
                <a:gd name="T57" fmla="*/ 1718 h 1699"/>
                <a:gd name="T58" fmla="*/ 53 w 93"/>
                <a:gd name="T59" fmla="*/ 1660 h 1699"/>
                <a:gd name="T60" fmla="*/ 39 w 93"/>
                <a:gd name="T61" fmla="*/ 1587 h 1699"/>
                <a:gd name="T62" fmla="*/ 26 w 93"/>
                <a:gd name="T63" fmla="*/ 1529 h 1699"/>
                <a:gd name="T64" fmla="*/ 26 w 93"/>
                <a:gd name="T65" fmla="*/ 1457 h 1699"/>
                <a:gd name="T66" fmla="*/ 26 w 93"/>
                <a:gd name="T67" fmla="*/ 1399 h 1699"/>
                <a:gd name="T68" fmla="*/ 26 w 93"/>
                <a:gd name="T69" fmla="*/ 1341 h 1699"/>
                <a:gd name="T70" fmla="*/ 26 w 93"/>
                <a:gd name="T71" fmla="*/ 1273 h 1699"/>
                <a:gd name="T72" fmla="*/ 26 w 93"/>
                <a:gd name="T73" fmla="*/ 1215 h 1699"/>
                <a:gd name="T74" fmla="*/ 53 w 93"/>
                <a:gd name="T75" fmla="*/ 1157 h 1699"/>
                <a:gd name="T76" fmla="*/ 66 w 93"/>
                <a:gd name="T77" fmla="*/ 1098 h 1699"/>
                <a:gd name="T78" fmla="*/ 39 w 93"/>
                <a:gd name="T79" fmla="*/ 1040 h 1699"/>
                <a:gd name="T80" fmla="*/ 13 w 93"/>
                <a:gd name="T81" fmla="*/ 982 h 1699"/>
                <a:gd name="T82" fmla="*/ 13 w 93"/>
                <a:gd name="T83" fmla="*/ 924 h 1699"/>
                <a:gd name="T84" fmla="*/ 26 w 93"/>
                <a:gd name="T85" fmla="*/ 866 h 1699"/>
                <a:gd name="T86" fmla="*/ 39 w 93"/>
                <a:gd name="T87" fmla="*/ 808 h 1699"/>
                <a:gd name="T88" fmla="*/ 39 w 93"/>
                <a:gd name="T89" fmla="*/ 750 h 1699"/>
                <a:gd name="T90" fmla="*/ 53 w 93"/>
                <a:gd name="T91" fmla="*/ 692 h 1699"/>
                <a:gd name="T92" fmla="*/ 66 w 93"/>
                <a:gd name="T93" fmla="*/ 634 h 1699"/>
                <a:gd name="T94" fmla="*/ 66 w 93"/>
                <a:gd name="T95" fmla="*/ 576 h 1699"/>
                <a:gd name="T96" fmla="*/ 53 w 93"/>
                <a:gd name="T97" fmla="*/ 518 h 1699"/>
                <a:gd name="T98" fmla="*/ 39 w 93"/>
                <a:gd name="T99" fmla="*/ 46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35" name="Freeform 24"/>
            <p:cNvSpPr>
              <a:spLocks/>
            </p:cNvSpPr>
            <p:nvPr/>
          </p:nvSpPr>
          <p:spPr bwMode="auto">
            <a:xfrm>
              <a:off x="1161" y="204"/>
              <a:ext cx="2530" cy="117"/>
            </a:xfrm>
            <a:custGeom>
              <a:avLst/>
              <a:gdLst>
                <a:gd name="T0" fmla="*/ 81 w 2527"/>
                <a:gd name="T1" fmla="*/ 73 h 117"/>
                <a:gd name="T2" fmla="*/ 188 w 2527"/>
                <a:gd name="T3" fmla="*/ 44 h 117"/>
                <a:gd name="T4" fmla="*/ 296 w 2527"/>
                <a:gd name="T5" fmla="*/ 58 h 117"/>
                <a:gd name="T6" fmla="*/ 417 w 2527"/>
                <a:gd name="T7" fmla="*/ 87 h 117"/>
                <a:gd name="T8" fmla="*/ 534 w 2527"/>
                <a:gd name="T9" fmla="*/ 87 h 117"/>
                <a:gd name="T10" fmla="*/ 655 w 2527"/>
                <a:gd name="T11" fmla="*/ 73 h 117"/>
                <a:gd name="T12" fmla="*/ 843 w 2527"/>
                <a:gd name="T13" fmla="*/ 58 h 117"/>
                <a:gd name="T14" fmla="*/ 951 w 2527"/>
                <a:gd name="T15" fmla="*/ 44 h 117"/>
                <a:gd name="T16" fmla="*/ 1071 w 2527"/>
                <a:gd name="T17" fmla="*/ 58 h 117"/>
                <a:gd name="T18" fmla="*/ 1219 w 2527"/>
                <a:gd name="T19" fmla="*/ 58 h 117"/>
                <a:gd name="T20" fmla="*/ 1364 w 2527"/>
                <a:gd name="T21" fmla="*/ 44 h 117"/>
                <a:gd name="T22" fmla="*/ 1471 w 2527"/>
                <a:gd name="T23" fmla="*/ 44 h 117"/>
                <a:gd name="T24" fmla="*/ 1579 w 2527"/>
                <a:gd name="T25" fmla="*/ 0 h 117"/>
                <a:gd name="T26" fmla="*/ 2502 w 2527"/>
                <a:gd name="T27" fmla="*/ 0 h 117"/>
                <a:gd name="T28" fmla="*/ 2502 w 2527"/>
                <a:gd name="T29" fmla="*/ 58 h 117"/>
                <a:gd name="T30" fmla="*/ 2381 w 2527"/>
                <a:gd name="T31" fmla="*/ 58 h 117"/>
                <a:gd name="T32" fmla="*/ 2274 w 2527"/>
                <a:gd name="T33" fmla="*/ 58 h 117"/>
                <a:gd name="T34" fmla="*/ 2153 w 2527"/>
                <a:gd name="T35" fmla="*/ 73 h 117"/>
                <a:gd name="T36" fmla="*/ 2035 w 2527"/>
                <a:gd name="T37" fmla="*/ 87 h 117"/>
                <a:gd name="T38" fmla="*/ 1888 w 2527"/>
                <a:gd name="T39" fmla="*/ 73 h 117"/>
                <a:gd name="T40" fmla="*/ 1780 w 2527"/>
                <a:gd name="T41" fmla="*/ 58 h 117"/>
                <a:gd name="T42" fmla="*/ 1659 w 2527"/>
                <a:gd name="T43" fmla="*/ 58 h 117"/>
                <a:gd name="T44" fmla="*/ 1552 w 2527"/>
                <a:gd name="T45" fmla="*/ 73 h 117"/>
                <a:gd name="T46" fmla="*/ 1444 w 2527"/>
                <a:gd name="T47" fmla="*/ 73 h 117"/>
                <a:gd name="T48" fmla="*/ 1337 w 2527"/>
                <a:gd name="T49" fmla="*/ 58 h 117"/>
                <a:gd name="T50" fmla="*/ 1098 w 2527"/>
                <a:gd name="T51" fmla="*/ 73 h 117"/>
                <a:gd name="T52" fmla="*/ 977 w 2527"/>
                <a:gd name="T53" fmla="*/ 73 h 117"/>
                <a:gd name="T54" fmla="*/ 856 w 2527"/>
                <a:gd name="T55" fmla="*/ 87 h 117"/>
                <a:gd name="T56" fmla="*/ 736 w 2527"/>
                <a:gd name="T57" fmla="*/ 73 h 117"/>
                <a:gd name="T58" fmla="*/ 601 w 2527"/>
                <a:gd name="T59" fmla="*/ 73 h 117"/>
                <a:gd name="T60" fmla="*/ 48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36"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grpSp>
      <p:grpSp>
        <p:nvGrpSpPr>
          <p:cNvPr id="72708" name="Group 30"/>
          <p:cNvGrpSpPr>
            <a:grpSpLocks/>
          </p:cNvGrpSpPr>
          <p:nvPr/>
        </p:nvGrpSpPr>
        <p:grpSpPr bwMode="auto">
          <a:xfrm>
            <a:off x="0" y="0"/>
            <a:ext cx="1981200" cy="1958975"/>
            <a:chOff x="0" y="0"/>
            <a:chExt cx="1246" cy="1232"/>
          </a:xfrm>
        </p:grpSpPr>
        <p:sp>
          <p:nvSpPr>
            <p:cNvPr id="72711"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457200" eaLnBrk="1" hangingPunct="1"/>
              <a:endParaRPr lang="en-US" sz="1800">
                <a:solidFill>
                  <a:srgbClr val="FFFFFF"/>
                </a:solidFill>
                <a:latin typeface="Times" charset="0"/>
              </a:endParaRPr>
            </a:p>
          </p:txBody>
        </p:sp>
        <p:sp>
          <p:nvSpPr>
            <p:cNvPr id="72712"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457200" eaLnBrk="1" hangingPunct="1"/>
              <a:endParaRPr lang="en-US" sz="1800">
                <a:solidFill>
                  <a:srgbClr val="FFFFFF"/>
                </a:solidFill>
                <a:latin typeface="Times" charset="0"/>
              </a:endParaRPr>
            </a:p>
          </p:txBody>
        </p:sp>
        <p:sp>
          <p:nvSpPr>
            <p:cNvPr id="72713"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457200" eaLnBrk="1" hangingPunct="1"/>
              <a:endParaRPr lang="en-US" sz="1800">
                <a:solidFill>
                  <a:srgbClr val="FFFFFF"/>
                </a:solidFill>
                <a:latin typeface="Times" charset="0"/>
              </a:endParaRPr>
            </a:p>
          </p:txBody>
        </p:sp>
      </p:grpSp>
      <p:sp>
        <p:nvSpPr>
          <p:cNvPr id="1062" name="Text Box 38"/>
          <p:cNvSpPr txBox="1">
            <a:spLocks noChangeArrowheads="1"/>
          </p:cNvSpPr>
          <p:nvPr/>
        </p:nvSpPr>
        <p:spPr bwMode="auto">
          <a:xfrm>
            <a:off x="449263" y="6537325"/>
            <a:ext cx="976312" cy="244475"/>
          </a:xfrm>
          <a:prstGeom prst="rect">
            <a:avLst/>
          </a:prstGeom>
          <a:noFill/>
          <a:ln w="12700">
            <a:noFill/>
            <a:miter lim="800000"/>
            <a:headEnd/>
            <a:tailEnd/>
          </a:ln>
          <a:effectLst/>
        </p:spPr>
        <p:txBody>
          <a:bodyPr wrap="none" anchor="ctr">
            <a:spAutoFit/>
          </a:bodyPr>
          <a:lstStyle>
            <a:lvl1pPr>
              <a:defRPr>
                <a:solidFill>
                  <a:schemeClr val="tx1"/>
                </a:solidFill>
                <a:latin typeface="Times" charset="0"/>
                <a:ea typeface="ＭＳ Ｐゴシック" charset="0"/>
                <a:cs typeface="ＭＳ Ｐゴシック" charset="0"/>
              </a:defRPr>
            </a:lvl1pPr>
            <a:lvl2pPr marL="37931725" indent="-37474525">
              <a:defRPr>
                <a:solidFill>
                  <a:schemeClr val="tx1"/>
                </a:solidFill>
                <a:latin typeface="Times" charset="0"/>
                <a:ea typeface="ＭＳ Ｐゴシック" charset="0"/>
              </a:defRPr>
            </a:lvl2pPr>
            <a:lvl3pPr>
              <a:defRPr>
                <a:solidFill>
                  <a:schemeClr val="tx1"/>
                </a:solidFill>
                <a:latin typeface="Times" charset="0"/>
                <a:ea typeface="ＭＳ Ｐゴシック" charset="0"/>
              </a:defRPr>
            </a:lvl3pPr>
            <a:lvl4pPr>
              <a:defRPr>
                <a:solidFill>
                  <a:schemeClr val="tx1"/>
                </a:solidFill>
                <a:latin typeface="Times" charset="0"/>
                <a:ea typeface="ＭＳ Ｐゴシック" charset="0"/>
              </a:defRPr>
            </a:lvl4pPr>
            <a:lvl5pPr>
              <a:defRPr>
                <a:solidFill>
                  <a:schemeClr val="tx1"/>
                </a:solidFill>
                <a:latin typeface="Times" charset="0"/>
                <a:ea typeface="ＭＳ Ｐゴシック" charset="0"/>
              </a:defRPr>
            </a:lvl5pPr>
            <a:lvl6pPr marL="457200" fontAlgn="base">
              <a:spcBef>
                <a:spcPct val="0"/>
              </a:spcBef>
              <a:spcAft>
                <a:spcPct val="0"/>
              </a:spcAft>
              <a:defRPr>
                <a:solidFill>
                  <a:schemeClr val="tx1"/>
                </a:solidFill>
                <a:latin typeface="Times" charset="0"/>
                <a:ea typeface="ＭＳ Ｐゴシック" charset="0"/>
              </a:defRPr>
            </a:lvl6pPr>
            <a:lvl7pPr marL="914400" fontAlgn="base">
              <a:spcBef>
                <a:spcPct val="0"/>
              </a:spcBef>
              <a:spcAft>
                <a:spcPct val="0"/>
              </a:spcAft>
              <a:defRPr>
                <a:solidFill>
                  <a:schemeClr val="tx1"/>
                </a:solidFill>
                <a:latin typeface="Times" charset="0"/>
                <a:ea typeface="ＭＳ Ｐゴシック" charset="0"/>
              </a:defRPr>
            </a:lvl7pPr>
            <a:lvl8pPr marL="1371600" fontAlgn="base">
              <a:spcBef>
                <a:spcPct val="0"/>
              </a:spcBef>
              <a:spcAft>
                <a:spcPct val="0"/>
              </a:spcAft>
              <a:defRPr>
                <a:solidFill>
                  <a:schemeClr val="tx1"/>
                </a:solidFill>
                <a:latin typeface="Times" charset="0"/>
                <a:ea typeface="ＭＳ Ｐゴシック" charset="0"/>
              </a:defRPr>
            </a:lvl8pPr>
            <a:lvl9pPr marL="1828800" fontAlgn="base">
              <a:spcBef>
                <a:spcPct val="0"/>
              </a:spcBef>
              <a:spcAft>
                <a:spcPct val="0"/>
              </a:spcAft>
              <a:defRPr>
                <a:solidFill>
                  <a:schemeClr val="tx1"/>
                </a:solidFill>
                <a:latin typeface="Times" charset="0"/>
                <a:ea typeface="ＭＳ Ｐゴシック" charset="0"/>
              </a:defRPr>
            </a:lvl9pPr>
          </a:lstStyle>
          <a:p>
            <a:pPr algn="ctr" defTabSz="457200" eaLnBrk="1" hangingPunct="1">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1063" name="Rectangle 39"/>
          <p:cNvSpPr>
            <a:spLocks noChangeArrowheads="1"/>
          </p:cNvSpPr>
          <p:nvPr/>
        </p:nvSpPr>
        <p:spPr bwMode="auto">
          <a:xfrm>
            <a:off x="7526338" y="6510338"/>
            <a:ext cx="801687" cy="244475"/>
          </a:xfrm>
          <a:prstGeom prst="rect">
            <a:avLst/>
          </a:prstGeom>
          <a:noFill/>
          <a:ln w="12700">
            <a:noFill/>
            <a:miter lim="800000"/>
            <a:headEnd/>
            <a:tailEnd/>
          </a:ln>
          <a:effectLst/>
        </p:spPr>
        <p:txBody>
          <a:bodyPr wrap="none" anchor="ctr">
            <a:spAutoFit/>
          </a:bodyPr>
          <a:lstStyle/>
          <a:p>
            <a:pPr algn="ctr" defTabSz="457200" eaLnBrk="1" hangingPunct="1">
              <a:defRPr/>
            </a:pPr>
            <a:r>
              <a:rPr lang="en-US" sz="1000">
                <a:solidFill>
                  <a:srgbClr val="FFFFFF"/>
                </a:solidFill>
                <a:effectLst>
                  <a:outerShdw blurRad="38100" dist="38100" dir="2700000" algn="tl">
                    <a:srgbClr val="000000"/>
                  </a:outerShdw>
                </a:effectLst>
                <a:latin typeface="Comic Sans MS" charset="0"/>
              </a:rPr>
              <a:t>9.65.03f.</a:t>
            </a:r>
          </a:p>
        </p:txBody>
      </p:sp>
    </p:spTree>
    <p:extLst>
      <p:ext uri="{BB962C8B-B14F-4D97-AF65-F5344CB8AC3E}">
        <p14:creationId xmlns:p14="http://schemas.microsoft.com/office/powerpoint/2010/main" val="686414568"/>
      </p:ext>
    </p:extLst>
  </p:cSld>
  <p:clrMap bg1="dk2" tx1="lt1" bg2="dk1" tx2="lt2" accent1="accent1" accent2="accent2" accent3="accent3" accent4="accent4" accent5="accent5" accent6="accent6" hlink="hlink" folHlink="folHlink"/>
  <p:sldLayoutIdLst>
    <p:sldLayoutId id="2147487979" r:id="rId1"/>
  </p:sldLayoutIdLst>
  <p:transition>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310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310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310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a:defRPr sz="1400">
                <a:solidFill>
                  <a:srgbClr val="000000"/>
                </a:solidFill>
                <a:latin typeface="Arial"/>
                <a:ea typeface="Osaka"/>
                <a:cs typeface="Osaka"/>
              </a:defRPr>
            </a:lvl1pPr>
          </a:lstStyle>
          <a:p>
            <a:pPr>
              <a:defRPr/>
            </a:pPr>
            <a:endParaRPr lang="en-US"/>
          </a:p>
        </p:txBody>
      </p:sp>
      <p:sp>
        <p:nvSpPr>
          <p:cNvPr id="30310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a:ea typeface="Osaka"/>
                <a:cs typeface="Osaka"/>
              </a:defRPr>
            </a:lvl1pPr>
          </a:lstStyle>
          <a:p>
            <a:pPr>
              <a:defRPr/>
            </a:pPr>
            <a:endParaRPr lang="en-US"/>
          </a:p>
        </p:txBody>
      </p:sp>
      <p:sp>
        <p:nvSpPr>
          <p:cNvPr id="30311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a:ea typeface="Osaka"/>
                <a:cs typeface="Osaka"/>
              </a:defRPr>
            </a:lvl1pPr>
          </a:lstStyle>
          <a:p>
            <a:pPr>
              <a:defRPr/>
            </a:pPr>
            <a:fld id="{605319B9-59DE-374C-89BE-F04E92AE449D}" type="slidenum">
              <a:rPr lang="en-US"/>
              <a:pPr>
                <a:defRPr/>
              </a:pPr>
              <a:t>‹#›</a:t>
            </a:fld>
            <a:endParaRPr lang="en-US"/>
          </a:p>
        </p:txBody>
      </p:sp>
    </p:spTree>
    <p:extLst>
      <p:ext uri="{BB962C8B-B14F-4D97-AF65-F5344CB8AC3E}">
        <p14:creationId xmlns:p14="http://schemas.microsoft.com/office/powerpoint/2010/main" val="1762018702"/>
      </p:ext>
    </p:extLst>
  </p:cSld>
  <p:clrMap bg1="lt1" tx1="dk1" bg2="lt2" tx2="dk2" accent1="accent1" accent2="accent2" accent3="accent3" accent4="accent4" accent5="accent5" accent6="accent6" hlink="hlink" folHlink="folHlink"/>
  <p:sldLayoutIdLst>
    <p:sldLayoutId id="2147487981" r:id="rId1"/>
    <p:sldLayoutId id="2147487982" r:id="rId2"/>
    <p:sldLayoutId id="2147487983" r:id="rId3"/>
    <p:sldLayoutId id="2147487984" r:id="rId4"/>
    <p:sldLayoutId id="2147487985" r:id="rId5"/>
    <p:sldLayoutId id="2147487986" r:id="rId6"/>
    <p:sldLayoutId id="2147487987" r:id="rId7"/>
    <p:sldLayoutId id="2147487988" r:id="rId8"/>
    <p:sldLayoutId id="2147487989" r:id="rId9"/>
    <p:sldLayoutId id="2147487990" r:id="rId10"/>
    <p:sldLayoutId id="214748799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200" algn="ctr" rtl="0" fontAlgn="base">
        <a:spcBef>
          <a:spcPct val="0"/>
        </a:spcBef>
        <a:spcAft>
          <a:spcPct val="0"/>
        </a:spcAft>
        <a:defRPr sz="4400">
          <a:solidFill>
            <a:schemeClr val="tx2"/>
          </a:solidFill>
          <a:latin typeface="Arial" charset="0"/>
          <a:ea typeface="Osaka" charset="0"/>
          <a:cs typeface="Osaka" charset="0"/>
        </a:defRPr>
      </a:lvl6pPr>
      <a:lvl7pPr marL="914400" algn="ctr" rtl="0" fontAlgn="base">
        <a:spcBef>
          <a:spcPct val="0"/>
        </a:spcBef>
        <a:spcAft>
          <a:spcPct val="0"/>
        </a:spcAft>
        <a:defRPr sz="4400">
          <a:solidFill>
            <a:schemeClr val="tx2"/>
          </a:solidFill>
          <a:latin typeface="Arial" charset="0"/>
          <a:ea typeface="Osaka" charset="0"/>
          <a:cs typeface="Osaka" charset="0"/>
        </a:defRPr>
      </a:lvl7pPr>
      <a:lvl8pPr marL="1371600" algn="ctr" rtl="0" fontAlgn="base">
        <a:spcBef>
          <a:spcPct val="0"/>
        </a:spcBef>
        <a:spcAft>
          <a:spcPct val="0"/>
        </a:spcAft>
        <a:defRPr sz="4400">
          <a:solidFill>
            <a:schemeClr val="tx2"/>
          </a:solidFill>
          <a:latin typeface="Arial" charset="0"/>
          <a:ea typeface="Osaka" charset="0"/>
          <a:cs typeface="Osaka" charset="0"/>
        </a:defRPr>
      </a:lvl8pPr>
      <a:lvl9pPr marL="1828800" algn="ctr" rtl="0" fontAlgn="base">
        <a:spcBef>
          <a:spcPct val="0"/>
        </a:spcBef>
        <a:spcAft>
          <a:spcPct val="0"/>
        </a:spcAft>
        <a:defRPr sz="4400">
          <a:solidFill>
            <a:schemeClr val="tx2"/>
          </a:solidFill>
          <a:latin typeface="Arial" charset="0"/>
          <a:ea typeface="Osaka" charset="0"/>
          <a:cs typeface="Osaka"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27"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3892"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solidFill>
                <a:srgbClr val="000000"/>
              </a:solidFill>
            </a:endParaRPr>
          </a:p>
        </p:txBody>
      </p:sp>
      <p:sp>
        <p:nvSpPr>
          <p:cNvPr id="293893"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a:defRPr/>
            </a:pPr>
            <a:endParaRPr lang="en-US">
              <a:solidFill>
                <a:srgbClr val="000000"/>
              </a:solidFill>
            </a:endParaRPr>
          </a:p>
        </p:txBody>
      </p:sp>
      <p:sp>
        <p:nvSpPr>
          <p:cNvPr id="293894"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51877046-DC14-3744-AB1C-F596A9F91870}" type="slidenum">
              <a:rPr lang="en-US">
                <a:solidFill>
                  <a:srgbClr val="000000"/>
                </a:solidFill>
                <a:ea typeface="Osaka" charset="0"/>
                <a:cs typeface="Osaka" charset="0"/>
              </a:rPr>
              <a:pPr>
                <a:defRPr/>
              </a:pPr>
              <a:t>‹#›</a:t>
            </a:fld>
            <a:endParaRPr lang="en-US">
              <a:solidFill>
                <a:srgbClr val="000000"/>
              </a:solidFill>
              <a:ea typeface="Osaka" charset="0"/>
              <a:cs typeface="Osaka" charset="0"/>
            </a:endParaRPr>
          </a:p>
        </p:txBody>
      </p:sp>
    </p:spTree>
    <p:extLst>
      <p:ext uri="{BB962C8B-B14F-4D97-AF65-F5344CB8AC3E}">
        <p14:creationId xmlns:p14="http://schemas.microsoft.com/office/powerpoint/2010/main" val="3891299067"/>
      </p:ext>
    </p:extLst>
  </p:cSld>
  <p:clrMap bg1="lt1" tx1="dk1" bg2="lt2" tx2="dk2" accent1="accent1" accent2="accent2" accent3="accent3" accent4="accent4" accent5="accent5" accent6="accent6" hlink="hlink" folHlink="folHlink"/>
  <p:sldLayoutIdLst>
    <p:sldLayoutId id="2147488005" r:id="rId1"/>
    <p:sldLayoutId id="2147488006" r:id="rId2"/>
    <p:sldLayoutId id="2147488007" r:id="rId3"/>
    <p:sldLayoutId id="2147488008" r:id="rId4"/>
    <p:sldLayoutId id="2147488009" r:id="rId5"/>
    <p:sldLayoutId id="2147488010" r:id="rId6"/>
    <p:sldLayoutId id="2147488011" r:id="rId7"/>
    <p:sldLayoutId id="2147488012" r:id="rId8"/>
    <p:sldLayoutId id="2147488013" r:id="rId9"/>
    <p:sldLayoutId id="2147488014" r:id="rId10"/>
    <p:sldLayoutId id="2147488015"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6085" r:id="rId1"/>
    <p:sldLayoutId id="2147486086" r:id="rId2"/>
    <p:sldLayoutId id="2147486087" r:id="rId3"/>
    <p:sldLayoutId id="2147486088" r:id="rId4"/>
    <p:sldLayoutId id="2147486089" r:id="rId5"/>
    <p:sldLayoutId id="2147486090" r:id="rId6"/>
    <p:sldLayoutId id="2147486091" r:id="rId7"/>
    <p:sldLayoutId id="2147486092" r:id="rId8"/>
    <p:sldLayoutId id="2147486093" r:id="rId9"/>
    <p:sldLayoutId id="2147486094" r:id="rId10"/>
    <p:sldLayoutId id="2147486095" r:id="rId11"/>
    <p:sldLayoutId id="2147486096"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1"/>
            <a:ext cx="9144000" cy="938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3" tIns="45702" rIns="91403" bIns="45702" numCol="1" anchor="t" anchorCtr="0" compatLnSpc="1">
            <a:prstTxWarp prst="textNoShape">
              <a:avLst/>
            </a:prstTxWarp>
          </a:bodyPr>
          <a:lstStyle/>
          <a:p>
            <a:pPr lvl="0"/>
            <a:r>
              <a:rPr lang="en-GB" dirty="0"/>
              <a:t>Click to edit Master title style</a:t>
            </a:r>
            <a:endParaRPr lang="en-US" dirty="0"/>
          </a:p>
        </p:txBody>
      </p:sp>
      <p:sp>
        <p:nvSpPr>
          <p:cNvPr id="4" name="Date Placeholder 3"/>
          <p:cNvSpPr>
            <a:spLocks noGrp="1"/>
          </p:cNvSpPr>
          <p:nvPr>
            <p:ph type="dt" sz="half" idx="2"/>
          </p:nvPr>
        </p:nvSpPr>
        <p:spPr>
          <a:xfrm>
            <a:off x="457201" y="6356350"/>
            <a:ext cx="2133600" cy="365125"/>
          </a:xfrm>
          <a:prstGeom prst="rect">
            <a:avLst/>
          </a:prstGeom>
        </p:spPr>
        <p:txBody>
          <a:bodyPr vert="horz" lIns="91403" tIns="45702" rIns="91403" bIns="45702" rtlCol="0" anchor="ctr"/>
          <a:lstStyle>
            <a:lvl1pPr algn="l" defTabSz="457020" fontAlgn="auto">
              <a:spcBef>
                <a:spcPts val="0"/>
              </a:spcBef>
              <a:spcAft>
                <a:spcPts val="0"/>
              </a:spcAft>
              <a:defRPr sz="1200">
                <a:solidFill>
                  <a:prstClr val="black">
                    <a:tint val="75000"/>
                  </a:prstClr>
                </a:solidFill>
                <a:latin typeface="Calibri"/>
                <a:ea typeface="+mn-ea"/>
                <a:cs typeface="+mn-cs"/>
              </a:defRPr>
            </a:lvl1pPr>
          </a:lstStyle>
          <a:p>
            <a:pPr eaLnBrk="1" hangingPunct="1">
              <a:defRPr/>
            </a:pPr>
            <a:fld id="{E04F5C45-2DFD-4843-AC59-9C9C9659DEAB}" type="datetimeFigureOut">
              <a:rPr lang="en-US"/>
              <a:pPr eaLnBrk="1" hangingPunct="1">
                <a:defRPr/>
              </a:pPr>
              <a:t>12/21/24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03" tIns="45702" rIns="91403" bIns="45702" rtlCol="0" anchor="ctr"/>
          <a:lstStyle>
            <a:lvl1pPr algn="ctr" defTabSz="457020" fontAlgn="auto">
              <a:spcBef>
                <a:spcPts val="0"/>
              </a:spcBef>
              <a:spcAft>
                <a:spcPts val="0"/>
              </a:spcAft>
              <a:defRPr sz="1200">
                <a:solidFill>
                  <a:prstClr val="black">
                    <a:tint val="75000"/>
                  </a:prstClr>
                </a:solidFill>
                <a:latin typeface="Calibri"/>
                <a:ea typeface="+mn-ea"/>
                <a:cs typeface="+mn-cs"/>
              </a:defRPr>
            </a:lvl1pPr>
          </a:lstStyle>
          <a:p>
            <a:pPr eaLnBrk="1" hangingPunct="1">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03" tIns="45702" rIns="91403" bIns="45702" rtlCol="0" anchor="ctr"/>
          <a:lstStyle>
            <a:lvl1pPr algn="r" defTabSz="457020" fontAlgn="auto">
              <a:spcBef>
                <a:spcPts val="0"/>
              </a:spcBef>
              <a:spcAft>
                <a:spcPts val="0"/>
              </a:spcAft>
              <a:defRPr sz="1200">
                <a:solidFill>
                  <a:prstClr val="black">
                    <a:tint val="75000"/>
                  </a:prstClr>
                </a:solidFill>
                <a:latin typeface="Calibri"/>
                <a:ea typeface="+mn-ea"/>
                <a:cs typeface="+mn-cs"/>
              </a:defRPr>
            </a:lvl1pPr>
          </a:lstStyle>
          <a:p>
            <a:pPr eaLnBrk="1" hangingPunct="1">
              <a:defRPr/>
            </a:pPr>
            <a:fld id="{0B192F90-7658-1245-9D05-40B1E48B3974}" type="slidenum">
              <a:rPr lang="en-US"/>
              <a:pPr eaLnBrk="1" hangingPunct="1">
                <a:defRPr/>
              </a:pPr>
              <a:t>‹#›</a:t>
            </a:fld>
            <a:endParaRPr lang="en-US"/>
          </a:p>
        </p:txBody>
      </p:sp>
    </p:spTree>
    <p:extLst>
      <p:ext uri="{BB962C8B-B14F-4D97-AF65-F5344CB8AC3E}">
        <p14:creationId xmlns:p14="http://schemas.microsoft.com/office/powerpoint/2010/main" val="1750804848"/>
      </p:ext>
    </p:extLst>
  </p:cSld>
  <p:clrMap bg1="lt1" tx1="dk1" bg2="lt2" tx2="dk2" accent1="accent1" accent2="accent2" accent3="accent3" accent4="accent4" accent5="accent5" accent6="accent6" hlink="hlink" folHlink="folHlink"/>
  <p:sldLayoutIdLst>
    <p:sldLayoutId id="2147488031" r:id="rId1"/>
    <p:sldLayoutId id="2147488032" r:id="rId2"/>
    <p:sldLayoutId id="2147488033" r:id="rId3"/>
    <p:sldLayoutId id="2147488034" r:id="rId4"/>
    <p:sldLayoutId id="2147488035" r:id="rId5"/>
    <p:sldLayoutId id="2147488036" r:id="rId6"/>
    <p:sldLayoutId id="2147488037" r:id="rId7"/>
    <p:sldLayoutId id="2147488038" r:id="rId8"/>
    <p:sldLayoutId id="2147488039" r:id="rId9"/>
    <p:sldLayoutId id="2147488040" r:id="rId10"/>
    <p:sldLayoutId id="2147488041" r:id="rId11"/>
  </p:sldLayoutIdLst>
  <p:txStyles>
    <p:titleStyle>
      <a:lvl1pPr algn="ctr" defTabSz="45702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2pPr>
      <a:lvl3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3pPr>
      <a:lvl4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4pPr>
      <a:lvl5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5pPr>
      <a:lvl6pPr marL="45702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04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056"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08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764" indent="-342764" algn="l" defTabSz="457020" rtl="0" eaLnBrk="0" fontAlgn="base" hangingPunct="0">
        <a:spcBef>
          <a:spcPct val="20000"/>
        </a:spcBef>
        <a:spcAft>
          <a:spcPct val="0"/>
        </a:spcAft>
        <a:buFont typeface="Arial" charset="0"/>
        <a:buChar char="•"/>
        <a:defRPr sz="3200" b="1" kern="1200">
          <a:solidFill>
            <a:schemeClr val="tx1"/>
          </a:solidFill>
          <a:latin typeface="Arial"/>
          <a:ea typeface="ＭＳ Ｐゴシック" charset="0"/>
          <a:cs typeface="Arial"/>
        </a:defRPr>
      </a:lvl1pPr>
      <a:lvl2pPr marL="742654" indent="-285638" algn="l" defTabSz="457020" rtl="0" eaLnBrk="0" fontAlgn="base" hangingPunct="0">
        <a:spcBef>
          <a:spcPct val="20000"/>
        </a:spcBef>
        <a:spcAft>
          <a:spcPct val="0"/>
        </a:spcAft>
        <a:buFont typeface="Arial" charset="0"/>
        <a:buChar char="–"/>
        <a:defRPr sz="2800" b="1" kern="1200">
          <a:solidFill>
            <a:schemeClr val="tx1"/>
          </a:solidFill>
          <a:latin typeface="Arial"/>
          <a:ea typeface="ＭＳ Ｐゴシック" charset="0"/>
          <a:cs typeface="Arial"/>
        </a:defRPr>
      </a:lvl2pPr>
      <a:lvl3pPr marL="1142545" indent="-228510" algn="l" defTabSz="457020" rtl="0" eaLnBrk="0" fontAlgn="base" hangingPunct="0">
        <a:spcBef>
          <a:spcPct val="20000"/>
        </a:spcBef>
        <a:spcAft>
          <a:spcPct val="0"/>
        </a:spcAft>
        <a:buFont typeface="Arial" charset="0"/>
        <a:buChar char="•"/>
        <a:defRPr sz="2400" b="1" kern="1200">
          <a:solidFill>
            <a:schemeClr val="tx1"/>
          </a:solidFill>
          <a:latin typeface="Arial"/>
          <a:ea typeface="ＭＳ Ｐゴシック" charset="0"/>
          <a:cs typeface="Arial"/>
        </a:defRPr>
      </a:lvl3pPr>
      <a:lvl4pPr marL="1599566" indent="-228510" algn="l" defTabSz="457020"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4pPr>
      <a:lvl5pPr marL="2056584" indent="-228510" algn="l" defTabSz="457020"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5pPr>
      <a:lvl6pPr marL="2513601" indent="-228510" algn="l" defTabSz="457020" rtl="0" eaLnBrk="1" latinLnBrk="0" hangingPunct="1">
        <a:spcBef>
          <a:spcPct val="20000"/>
        </a:spcBef>
        <a:buFont typeface="Arial"/>
        <a:buChar char="•"/>
        <a:defRPr sz="2000" kern="1200">
          <a:solidFill>
            <a:schemeClr val="tx1"/>
          </a:solidFill>
          <a:latin typeface="+mn-lt"/>
          <a:ea typeface="+mn-ea"/>
          <a:cs typeface="+mn-cs"/>
        </a:defRPr>
      </a:lvl6pPr>
      <a:lvl7pPr marL="2970623" indent="-228510" algn="l" defTabSz="457020" rtl="0" eaLnBrk="1" latinLnBrk="0" hangingPunct="1">
        <a:spcBef>
          <a:spcPct val="20000"/>
        </a:spcBef>
        <a:buFont typeface="Arial"/>
        <a:buChar char="•"/>
        <a:defRPr sz="2000" kern="1200">
          <a:solidFill>
            <a:schemeClr val="tx1"/>
          </a:solidFill>
          <a:latin typeface="+mn-lt"/>
          <a:ea typeface="+mn-ea"/>
          <a:cs typeface="+mn-cs"/>
        </a:defRPr>
      </a:lvl7pPr>
      <a:lvl8pPr marL="3427640" indent="-228510" algn="l" defTabSz="457020" rtl="0" eaLnBrk="1" latinLnBrk="0" hangingPunct="1">
        <a:spcBef>
          <a:spcPct val="20000"/>
        </a:spcBef>
        <a:buFont typeface="Arial"/>
        <a:buChar char="•"/>
        <a:defRPr sz="2000" kern="1200">
          <a:solidFill>
            <a:schemeClr val="tx1"/>
          </a:solidFill>
          <a:latin typeface="+mn-lt"/>
          <a:ea typeface="+mn-ea"/>
          <a:cs typeface="+mn-cs"/>
        </a:defRPr>
      </a:lvl8pPr>
      <a:lvl9pPr marL="3884660" indent="-228510" algn="l" defTabSz="45702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20" rtl="0" eaLnBrk="1" latinLnBrk="0" hangingPunct="1">
        <a:defRPr sz="1800" kern="1200">
          <a:solidFill>
            <a:schemeClr val="tx1"/>
          </a:solidFill>
          <a:latin typeface="+mn-lt"/>
          <a:ea typeface="+mn-ea"/>
          <a:cs typeface="+mn-cs"/>
        </a:defRPr>
      </a:lvl1pPr>
      <a:lvl2pPr marL="457020" algn="l" defTabSz="457020" rtl="0" eaLnBrk="1" latinLnBrk="0" hangingPunct="1">
        <a:defRPr sz="1800" kern="1200">
          <a:solidFill>
            <a:schemeClr val="tx1"/>
          </a:solidFill>
          <a:latin typeface="+mn-lt"/>
          <a:ea typeface="+mn-ea"/>
          <a:cs typeface="+mn-cs"/>
        </a:defRPr>
      </a:lvl2pPr>
      <a:lvl3pPr marL="914040" algn="l" defTabSz="457020" rtl="0" eaLnBrk="1" latinLnBrk="0" hangingPunct="1">
        <a:defRPr sz="1800" kern="1200">
          <a:solidFill>
            <a:schemeClr val="tx1"/>
          </a:solidFill>
          <a:latin typeface="+mn-lt"/>
          <a:ea typeface="+mn-ea"/>
          <a:cs typeface="+mn-cs"/>
        </a:defRPr>
      </a:lvl3pPr>
      <a:lvl4pPr marL="1371056" algn="l" defTabSz="457020" rtl="0" eaLnBrk="1" latinLnBrk="0" hangingPunct="1">
        <a:defRPr sz="1800" kern="1200">
          <a:solidFill>
            <a:schemeClr val="tx1"/>
          </a:solidFill>
          <a:latin typeface="+mn-lt"/>
          <a:ea typeface="+mn-ea"/>
          <a:cs typeface="+mn-cs"/>
        </a:defRPr>
      </a:lvl4pPr>
      <a:lvl5pPr marL="1828080" algn="l" defTabSz="457020" rtl="0" eaLnBrk="1" latinLnBrk="0" hangingPunct="1">
        <a:defRPr sz="1800" kern="1200">
          <a:solidFill>
            <a:schemeClr val="tx1"/>
          </a:solidFill>
          <a:latin typeface="+mn-lt"/>
          <a:ea typeface="+mn-ea"/>
          <a:cs typeface="+mn-cs"/>
        </a:defRPr>
      </a:lvl5pPr>
      <a:lvl6pPr marL="2285092" algn="l" defTabSz="457020" rtl="0" eaLnBrk="1" latinLnBrk="0" hangingPunct="1">
        <a:defRPr sz="1800" kern="1200">
          <a:solidFill>
            <a:schemeClr val="tx1"/>
          </a:solidFill>
          <a:latin typeface="+mn-lt"/>
          <a:ea typeface="+mn-ea"/>
          <a:cs typeface="+mn-cs"/>
        </a:defRPr>
      </a:lvl6pPr>
      <a:lvl7pPr marL="2742112" algn="l" defTabSz="457020" rtl="0" eaLnBrk="1" latinLnBrk="0" hangingPunct="1">
        <a:defRPr sz="1800" kern="1200">
          <a:solidFill>
            <a:schemeClr val="tx1"/>
          </a:solidFill>
          <a:latin typeface="+mn-lt"/>
          <a:ea typeface="+mn-ea"/>
          <a:cs typeface="+mn-cs"/>
        </a:defRPr>
      </a:lvl7pPr>
      <a:lvl8pPr marL="3199130" algn="l" defTabSz="457020" rtl="0" eaLnBrk="1" latinLnBrk="0" hangingPunct="1">
        <a:defRPr sz="1800" kern="1200">
          <a:solidFill>
            <a:schemeClr val="tx1"/>
          </a:solidFill>
          <a:latin typeface="+mn-lt"/>
          <a:ea typeface="+mn-ea"/>
          <a:cs typeface="+mn-cs"/>
        </a:defRPr>
      </a:lvl8pPr>
      <a:lvl9pPr marL="3656146" algn="l" defTabSz="45702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1843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1843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A0981002-86FE-214D-8B30-F269491C04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81054740"/>
      </p:ext>
    </p:extLst>
  </p:cSld>
  <p:clrMap bg1="lt1" tx1="dk1" bg2="lt2" tx2="dk2" accent1="accent1" accent2="accent2" accent3="accent3" accent4="accent4" accent5="accent5" accent6="accent6" hlink="hlink" folHlink="folHlink"/>
  <p:sldLayoutIdLst>
    <p:sldLayoutId id="2147488079" r:id="rId1"/>
    <p:sldLayoutId id="2147488080" r:id="rId2"/>
    <p:sldLayoutId id="2147488081" r:id="rId3"/>
    <p:sldLayoutId id="2147488082" r:id="rId4"/>
    <p:sldLayoutId id="2147488083" r:id="rId5"/>
    <p:sldLayoutId id="2147488084" r:id="rId6"/>
    <p:sldLayoutId id="2147488085" r:id="rId7"/>
    <p:sldLayoutId id="2147488086" r:id="rId8"/>
    <p:sldLayoutId id="2147488087" r:id="rId9"/>
    <p:sldLayoutId id="2147488088" r:id="rId10"/>
    <p:sldLayoutId id="2147488089" r:id="rId11"/>
  </p:sldLayoutIdLst>
  <p:txStyles>
    <p:titleStyle>
      <a:lvl1pPr algn="ctr" rtl="0" eaLnBrk="0" fontAlgn="base" hangingPunct="0">
        <a:spcBef>
          <a:spcPct val="0"/>
        </a:spcBef>
        <a:spcAft>
          <a:spcPct val="0"/>
        </a:spcAft>
        <a:defRPr sz="4400">
          <a:solidFill>
            <a:srgbClr val="FFFF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rgbClr val="FFFFFF"/>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rgbClr val="FFFFFF"/>
          </a:solidFill>
          <a:latin typeface="+mn-lt"/>
          <a:ea typeface="ＭＳ Ｐゴシック" charset="-128"/>
        </a:defRPr>
      </a:lvl2pPr>
      <a:lvl3pPr marL="1143000" indent="-228600" algn="l" rtl="0" eaLnBrk="0" fontAlgn="base" hangingPunct="0">
        <a:spcBef>
          <a:spcPct val="20000"/>
        </a:spcBef>
        <a:spcAft>
          <a:spcPct val="0"/>
        </a:spcAft>
        <a:buChar char="•"/>
        <a:defRPr sz="2400">
          <a:solidFill>
            <a:srgbClr val="FFFFFF"/>
          </a:solidFill>
          <a:latin typeface="+mn-lt"/>
          <a:ea typeface="ＭＳ Ｐゴシック" charset="-128"/>
        </a:defRPr>
      </a:lvl3pPr>
      <a:lvl4pPr marL="1600200" indent="-228600" algn="l" rtl="0" eaLnBrk="0" fontAlgn="base" hangingPunct="0">
        <a:spcBef>
          <a:spcPct val="20000"/>
        </a:spcBef>
        <a:spcAft>
          <a:spcPct val="0"/>
        </a:spcAft>
        <a:buChar char="–"/>
        <a:defRPr sz="2000">
          <a:solidFill>
            <a:srgbClr val="FFFFFF"/>
          </a:solidFill>
          <a:latin typeface="+mn-lt"/>
          <a:ea typeface="ＭＳ Ｐゴシック" charset="-128"/>
        </a:defRPr>
      </a:lvl4pPr>
      <a:lvl5pPr marL="2057400" indent="-228600" algn="l" rtl="0" eaLnBrk="0" fontAlgn="base" hangingPunct="0">
        <a:spcBef>
          <a:spcPct val="20000"/>
        </a:spcBef>
        <a:spcAft>
          <a:spcPct val="0"/>
        </a:spcAft>
        <a:buChar char="»"/>
        <a:defRPr sz="2000">
          <a:solidFill>
            <a:srgbClr val="FFFFFF"/>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pPr>
                <a:defRPr/>
              </a:pPr>
              <a:t>‹#›</a:t>
            </a:fld>
            <a:endParaRPr lang="en-US"/>
          </a:p>
        </p:txBody>
      </p:sp>
    </p:spTree>
    <p:extLst>
      <p:ext uri="{BB962C8B-B14F-4D97-AF65-F5344CB8AC3E}">
        <p14:creationId xmlns:p14="http://schemas.microsoft.com/office/powerpoint/2010/main" val="193080128"/>
      </p:ext>
    </p:extLst>
  </p:cSld>
  <p:clrMap bg1="lt1" tx1="dk1" bg2="lt2" tx2="dk2" accent1="accent1" accent2="accent2" accent3="accent3" accent4="accent4" accent5="accent5" accent6="accent6" hlink="hlink" folHlink="folHlink"/>
  <p:sldLayoutIdLst>
    <p:sldLayoutId id="2147488178" r:id="rId1"/>
    <p:sldLayoutId id="2147488179" r:id="rId2"/>
    <p:sldLayoutId id="2147488180" r:id="rId3"/>
    <p:sldLayoutId id="2147488181" r:id="rId4"/>
    <p:sldLayoutId id="2147488182" r:id="rId5"/>
    <p:sldLayoutId id="2147488183" r:id="rId6"/>
    <p:sldLayoutId id="2147488184" r:id="rId7"/>
    <p:sldLayoutId id="2147488185" r:id="rId8"/>
    <p:sldLayoutId id="2147488186" r:id="rId9"/>
    <p:sldLayoutId id="2147488187" r:id="rId10"/>
    <p:sldLayoutId id="2147488188" r:id="rId11"/>
    <p:sldLayoutId id="2147488189"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charset="0"/>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charset="0"/>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fld id="{FB86E4DB-D816-404F-AFDB-436656DEF4B3}" type="slidenum">
              <a:rPr lang="en-US" smtClean="0"/>
              <a:pPr/>
              <a:t>‹#›</a:t>
            </a:fld>
            <a:endParaRPr lang="en-US"/>
          </a:p>
        </p:txBody>
      </p:sp>
    </p:spTree>
    <p:extLst>
      <p:ext uri="{BB962C8B-B14F-4D97-AF65-F5344CB8AC3E}">
        <p14:creationId xmlns:p14="http://schemas.microsoft.com/office/powerpoint/2010/main" val="1229201967"/>
      </p:ext>
    </p:extLst>
  </p:cSld>
  <p:clrMap bg1="lt1" tx1="dk1" bg2="lt2" tx2="dk2" accent1="accent1" accent2="accent2" accent3="accent3" accent4="accent4" accent5="accent5" accent6="accent6" hlink="hlink" folHlink="folHlink"/>
  <p:sldLayoutIdLst>
    <p:sldLayoutId id="2147488191" r:id="rId1"/>
    <p:sldLayoutId id="2147488192" r:id="rId2"/>
    <p:sldLayoutId id="2147488193" r:id="rId3"/>
    <p:sldLayoutId id="2147488194" r:id="rId4"/>
    <p:sldLayoutId id="2147488195" r:id="rId5"/>
    <p:sldLayoutId id="2147488196" r:id="rId6"/>
    <p:sldLayoutId id="2147488197" r:id="rId7"/>
    <p:sldLayoutId id="2147488198" r:id="rId8"/>
    <p:sldLayoutId id="2147488199" r:id="rId9"/>
    <p:sldLayoutId id="2147488200" r:id="rId10"/>
    <p:sldLayoutId id="2147488201" r:id="rId11"/>
    <p:sldLayoutId id="2147488202" r:id="rId12"/>
    <p:sldLayoutId id="214748820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6098" r:id="rId1"/>
    <p:sldLayoutId id="2147486099" r:id="rId2"/>
    <p:sldLayoutId id="2147486100" r:id="rId3"/>
    <p:sldLayoutId id="2147486101" r:id="rId4"/>
    <p:sldLayoutId id="2147486102" r:id="rId5"/>
    <p:sldLayoutId id="2147486103" r:id="rId6"/>
    <p:sldLayoutId id="2147486104" r:id="rId7"/>
    <p:sldLayoutId id="2147486105" r:id="rId8"/>
    <p:sldLayoutId id="2147486106" r:id="rId9"/>
    <p:sldLayoutId id="2147486107" r:id="rId10"/>
    <p:sldLayoutId id="2147486108" r:id="rId11"/>
    <p:sldLayoutId id="2147486109"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6201" r:id="rId1"/>
    <p:sldLayoutId id="2147486202" r:id="rId2"/>
    <p:sldLayoutId id="2147486203" r:id="rId3"/>
    <p:sldLayoutId id="2147486204" r:id="rId4"/>
    <p:sldLayoutId id="2147486205" r:id="rId5"/>
    <p:sldLayoutId id="2147486206" r:id="rId6"/>
    <p:sldLayoutId id="2147486207" r:id="rId7"/>
    <p:sldLayoutId id="2147486208" r:id="rId8"/>
    <p:sldLayoutId id="2147486209" r:id="rId9"/>
    <p:sldLayoutId id="2147486210" r:id="rId10"/>
    <p:sldLayoutId id="2147486211" r:id="rId11"/>
    <p:sldLayoutId id="2147486212"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ltLang="zh-CN"/>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ltLang="zh-CN"/>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206F1806-E1C4-C040-B778-8336D1E915CD}" type="slidenum">
              <a:rPr lang="en-US" altLang="zh-CN" smtClean="0"/>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6277" r:id="rId1"/>
    <p:sldLayoutId id="2147486278" r:id="rId2"/>
    <p:sldLayoutId id="2147486279" r:id="rId3"/>
    <p:sldLayoutId id="2147486280" r:id="rId4"/>
    <p:sldLayoutId id="2147486281" r:id="rId5"/>
    <p:sldLayoutId id="2147486282" r:id="rId6"/>
    <p:sldLayoutId id="2147486283" r:id="rId7"/>
    <p:sldLayoutId id="2147486284" r:id="rId8"/>
    <p:sldLayoutId id="2147486285" r:id="rId9"/>
    <p:sldLayoutId id="2147486286" r:id="rId10"/>
    <p:sldLayoutId id="2147486287" r:id="rId11"/>
    <p:sldLayoutId id="2147486288" r:id="rId12"/>
  </p:sldLayoutIdLst>
  <p:transition>
    <p:fade/>
  </p:transition>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ltLang="zh-CN"/>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ltLang="zh-CN"/>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206F1806-E1C4-C040-B778-8336D1E915CD}" type="slidenum">
              <a:rPr lang="en-US" altLang="zh-CN" smtClean="0"/>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6374" r:id="rId1"/>
    <p:sldLayoutId id="2147486375" r:id="rId2"/>
    <p:sldLayoutId id="2147486376" r:id="rId3"/>
    <p:sldLayoutId id="2147486377" r:id="rId4"/>
    <p:sldLayoutId id="2147486378" r:id="rId5"/>
    <p:sldLayoutId id="2147486379" r:id="rId6"/>
    <p:sldLayoutId id="2147486380" r:id="rId7"/>
    <p:sldLayoutId id="2147486381" r:id="rId8"/>
    <p:sldLayoutId id="2147486382" r:id="rId9"/>
    <p:sldLayoutId id="2147486383" r:id="rId10"/>
    <p:sldLayoutId id="2147486384" r:id="rId11"/>
    <p:sldLayoutId id="2147486385" r:id="rId12"/>
  </p:sldLayoutIdLst>
  <p:transition>
    <p:fade/>
  </p:transition>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39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73.xml"/><Relationship Id="rId1" Type="http://schemas.openxmlformats.org/officeDocument/2006/relationships/slideLayout" Target="../slideLayouts/slideLayout483.xml"/></Relationships>
</file>

<file path=ppt/slides/_rels/slide10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74.xml"/><Relationship Id="rId1" Type="http://schemas.openxmlformats.org/officeDocument/2006/relationships/slideLayout" Target="../slideLayouts/slideLayout50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40.xml"/></Relationships>
</file>

<file path=ppt/slides/_rels/slide10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5.xml"/><Relationship Id="rId1" Type="http://schemas.openxmlformats.org/officeDocument/2006/relationships/slideLayout" Target="../slideLayouts/slideLayout512.xml"/></Relationships>
</file>

<file path=ppt/slides/_rels/slide10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76.xml"/><Relationship Id="rId1" Type="http://schemas.openxmlformats.org/officeDocument/2006/relationships/slideLayout" Target="../slideLayouts/slideLayout512.xml"/></Relationships>
</file>

<file path=ppt/slides/_rels/slide10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77.xml"/><Relationship Id="rId1" Type="http://schemas.openxmlformats.org/officeDocument/2006/relationships/slideLayout" Target="../slideLayouts/slideLayout512.xml"/></Relationships>
</file>

<file path=ppt/slides/_rels/slide10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78.xml"/><Relationship Id="rId1" Type="http://schemas.openxmlformats.org/officeDocument/2006/relationships/slideLayout" Target="../slideLayouts/slideLayout523.xml"/></Relationships>
</file>

<file path=ppt/slides/_rels/slide10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79.xml"/><Relationship Id="rId1" Type="http://schemas.openxmlformats.org/officeDocument/2006/relationships/slideLayout" Target="../slideLayouts/slideLayout523.xml"/></Relationships>
</file>

<file path=ppt/slides/_rels/slide10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80.xml"/><Relationship Id="rId1" Type="http://schemas.openxmlformats.org/officeDocument/2006/relationships/slideLayout" Target="../slideLayouts/slideLayout523.xml"/></Relationships>
</file>

<file path=ppt/slides/_rels/slide10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81.xml"/><Relationship Id="rId1" Type="http://schemas.openxmlformats.org/officeDocument/2006/relationships/slideLayout" Target="../slideLayouts/slideLayout523.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19.xml"/></Relationships>
</file>

<file path=ppt/slides/_rels/slide11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82.xml"/><Relationship Id="rId1" Type="http://schemas.openxmlformats.org/officeDocument/2006/relationships/slideLayout" Target="../slideLayouts/slideLayout185.xml"/></Relationships>
</file>

<file path=ppt/slides/_rels/slide11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83.xml"/><Relationship Id="rId1" Type="http://schemas.openxmlformats.org/officeDocument/2006/relationships/slideLayout" Target="../slideLayouts/slideLayout185.xml"/></Relationships>
</file>

<file path=ppt/slides/_rels/slide11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84.xml"/><Relationship Id="rId1" Type="http://schemas.openxmlformats.org/officeDocument/2006/relationships/slideLayout" Target="../slideLayouts/slideLayout506.xml"/></Relationships>
</file>

<file path=ppt/slides/_rels/slide11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85.xml"/><Relationship Id="rId1" Type="http://schemas.openxmlformats.org/officeDocument/2006/relationships/slideLayout" Target="../slideLayouts/slideLayout506.xml"/></Relationships>
</file>

<file path=ppt/slides/_rels/slide114.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86.xml"/><Relationship Id="rId1" Type="http://schemas.openxmlformats.org/officeDocument/2006/relationships/slideLayout" Target="../slideLayouts/slideLayout162.xml"/></Relationships>
</file>

<file path=ppt/slides/_rels/slide11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87.xml"/><Relationship Id="rId1" Type="http://schemas.openxmlformats.org/officeDocument/2006/relationships/slideLayout" Target="../slideLayouts/slideLayout162.xml"/></Relationships>
</file>

<file path=ppt/slides/_rels/slide116.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88.xml"/><Relationship Id="rId1" Type="http://schemas.openxmlformats.org/officeDocument/2006/relationships/slideLayout" Target="../slideLayouts/slideLayout162.xml"/></Relationships>
</file>

<file path=ppt/slides/_rels/slide117.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89.xml"/><Relationship Id="rId1" Type="http://schemas.openxmlformats.org/officeDocument/2006/relationships/slideLayout" Target="../slideLayouts/slideLayout162.xml"/></Relationships>
</file>

<file path=ppt/slides/_rels/slide118.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90.xml"/><Relationship Id="rId1" Type="http://schemas.openxmlformats.org/officeDocument/2006/relationships/slideLayout" Target="../slideLayouts/slideLayout162.xml"/></Relationships>
</file>

<file path=ppt/slides/_rels/slide119.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91.xml"/><Relationship Id="rId1" Type="http://schemas.openxmlformats.org/officeDocument/2006/relationships/slideLayout" Target="../slideLayouts/slideLayout162.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64.xml"/></Relationships>
</file>

<file path=ppt/slides/_rels/slide12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92.xml"/><Relationship Id="rId1" Type="http://schemas.openxmlformats.org/officeDocument/2006/relationships/slideLayout" Target="../slideLayouts/slideLayout185.xml"/></Relationships>
</file>

<file path=ppt/slides/_rels/slide121.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93.xml"/><Relationship Id="rId1" Type="http://schemas.openxmlformats.org/officeDocument/2006/relationships/slideLayout" Target="../slideLayouts/slideLayout185.xml"/></Relationships>
</file>

<file path=ppt/slides/_rels/slide122.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94.xml"/><Relationship Id="rId1" Type="http://schemas.openxmlformats.org/officeDocument/2006/relationships/slideLayout" Target="../slideLayouts/slideLayout185.xml"/></Relationships>
</file>

<file path=ppt/slides/_rels/slide123.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95.xml"/><Relationship Id="rId1" Type="http://schemas.openxmlformats.org/officeDocument/2006/relationships/slideLayout" Target="../slideLayouts/slideLayout185.xml"/></Relationships>
</file>

<file path=ppt/slides/_rels/slide124.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96.xml"/><Relationship Id="rId1" Type="http://schemas.openxmlformats.org/officeDocument/2006/relationships/slideLayout" Target="../slideLayouts/slideLayout185.xml"/></Relationships>
</file>

<file path=ppt/slides/_rels/slide125.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97.xml"/><Relationship Id="rId1" Type="http://schemas.openxmlformats.org/officeDocument/2006/relationships/slideLayout" Target="../slideLayouts/slideLayout185.xml"/></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399.xml"/><Relationship Id="rId1" Type="http://schemas.openxmlformats.org/officeDocument/2006/relationships/themeOverride" Target="../theme/themeOverride20.xml"/></Relationships>
</file>

<file path=ppt/slides/_rels/slide127.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399.xml"/><Relationship Id="rId1" Type="http://schemas.openxmlformats.org/officeDocument/2006/relationships/themeOverride" Target="../theme/themeOverride21.xml"/></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399.xml"/><Relationship Id="rId1" Type="http://schemas.openxmlformats.org/officeDocument/2006/relationships/themeOverride" Target="../theme/themeOverride22.xml"/></Relationships>
</file>

<file path=ppt/slides/_rels/slide129.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399.xml"/><Relationship Id="rId1" Type="http://schemas.openxmlformats.org/officeDocument/2006/relationships/themeOverride" Target="../theme/themeOverride23.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399.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40.xml"/></Relationships>
</file>

<file path=ppt/slides/_rels/slide131.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02.xml"/><Relationship Id="rId1" Type="http://schemas.openxmlformats.org/officeDocument/2006/relationships/slideLayout" Target="../slideLayouts/slideLayout9.xml"/></Relationships>
</file>

<file path=ppt/slides/_rels/slide132.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03.xml"/><Relationship Id="rId1" Type="http://schemas.openxmlformats.org/officeDocument/2006/relationships/slideLayout" Target="../slideLayouts/slideLayout534.xml"/></Relationships>
</file>

<file path=ppt/slides/_rels/slide133.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04.xml"/><Relationship Id="rId1" Type="http://schemas.openxmlformats.org/officeDocument/2006/relationships/slideLayout" Target="../slideLayouts/slideLayout9.xml"/></Relationships>
</file>

<file path=ppt/slides/_rels/slide134.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05.xml"/><Relationship Id="rId1" Type="http://schemas.openxmlformats.org/officeDocument/2006/relationships/slideLayout" Target="../slideLayouts/slideLayout9.xml"/></Relationships>
</file>

<file path=ppt/slides/_rels/slide135.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06.xml"/><Relationship Id="rId1" Type="http://schemas.openxmlformats.org/officeDocument/2006/relationships/slideLayout" Target="../slideLayouts/slideLayout9.xml"/></Relationships>
</file>

<file path=ppt/slides/_rels/slide136.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07.xml"/><Relationship Id="rId1" Type="http://schemas.openxmlformats.org/officeDocument/2006/relationships/slideLayout" Target="../slideLayouts/slideLayout9.xml"/></Relationships>
</file>

<file path=ppt/slides/_rels/slide137.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76.xml"/><Relationship Id="rId1" Type="http://schemas.openxmlformats.org/officeDocument/2006/relationships/themeOverride" Target="../theme/themeOverride24.xml"/><Relationship Id="rId5" Type="http://schemas.openxmlformats.org/officeDocument/2006/relationships/image" Target="../media/image119.jpeg"/><Relationship Id="rId4" Type="http://schemas.openxmlformats.org/officeDocument/2006/relationships/image" Target="../media/image118.jpeg"/></Relationships>
</file>

<file path=ppt/slides/_rels/slide138.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09.xml"/><Relationship Id="rId1" Type="http://schemas.openxmlformats.org/officeDocument/2006/relationships/slideLayout" Target="../slideLayouts/slideLayout413.xml"/><Relationship Id="rId4" Type="http://schemas.openxmlformats.org/officeDocument/2006/relationships/image" Target="../media/image121.jpeg"/></Relationships>
</file>

<file path=ppt/slides/_rels/slide139.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10.xml"/><Relationship Id="rId1" Type="http://schemas.openxmlformats.org/officeDocument/2006/relationships/slideLayout" Target="../slideLayouts/slideLayout413.xml"/><Relationship Id="rId4" Type="http://schemas.openxmlformats.org/officeDocument/2006/relationships/image" Target="../media/image121.jpe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399.xml"/></Relationships>
</file>

<file path=ppt/slides/_rels/slide140.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399.xml"/><Relationship Id="rId1" Type="http://schemas.openxmlformats.org/officeDocument/2006/relationships/themeOverride" Target="../theme/themeOverride25.xml"/></Relationships>
</file>

<file path=ppt/slides/_rels/slide141.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399.xml"/><Relationship Id="rId1" Type="http://schemas.openxmlformats.org/officeDocument/2006/relationships/themeOverride" Target="../theme/themeOverride26.xml"/></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399.xml"/><Relationship Id="rId1" Type="http://schemas.openxmlformats.org/officeDocument/2006/relationships/themeOverride" Target="../theme/themeOverride27.xml"/></Relationships>
</file>

<file path=ppt/slides/_rels/slide143.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399.xml"/><Relationship Id="rId1" Type="http://schemas.openxmlformats.org/officeDocument/2006/relationships/themeOverride" Target="../theme/themeOverride28.xml"/></Relationships>
</file>

<file path=ppt/slides/_rels/slide144.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399.xml"/><Relationship Id="rId1" Type="http://schemas.openxmlformats.org/officeDocument/2006/relationships/themeOverride" Target="../theme/themeOverride29.xml"/></Relationships>
</file>

<file path=ppt/slides/_rels/slide145.xml.rels><?xml version="1.0" encoding="UTF-8" standalone="yes"?>
<Relationships xmlns="http://schemas.openxmlformats.org/package/2006/relationships"><Relationship Id="rId3" Type="http://schemas.openxmlformats.org/officeDocument/2006/relationships/notesSlide" Target="../notesSlides/notesSlide116.xml"/><Relationship Id="rId2" Type="http://schemas.openxmlformats.org/officeDocument/2006/relationships/slideLayout" Target="../slideLayouts/slideLayout399.xml"/><Relationship Id="rId1" Type="http://schemas.openxmlformats.org/officeDocument/2006/relationships/themeOverride" Target="../theme/themeOverride30.xml"/></Relationships>
</file>

<file path=ppt/slides/_rels/slide146.xml.rels><?xml version="1.0" encoding="UTF-8" standalone="yes"?>
<Relationships xmlns="http://schemas.openxmlformats.org/package/2006/relationships"><Relationship Id="rId3" Type="http://schemas.openxmlformats.org/officeDocument/2006/relationships/notesSlide" Target="../notesSlides/notesSlide117.xml"/><Relationship Id="rId2" Type="http://schemas.openxmlformats.org/officeDocument/2006/relationships/slideLayout" Target="../slideLayouts/slideLayout399.xml"/><Relationship Id="rId1" Type="http://schemas.openxmlformats.org/officeDocument/2006/relationships/themeOverride" Target="../theme/themeOverride31.xml"/></Relationships>
</file>

<file path=ppt/slides/_rels/slide14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18.xml"/><Relationship Id="rId1" Type="http://schemas.openxmlformats.org/officeDocument/2006/relationships/slideLayout" Target="../slideLayouts/slideLayout119.xml"/><Relationship Id="rId4" Type="http://schemas.openxmlformats.org/officeDocument/2006/relationships/image" Target="../media/image123.pn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405.xml"/></Relationships>
</file>

<file path=ppt/slides/_rels/slide149.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notesSlide" Target="../notesSlides/notesSlide119.xml"/><Relationship Id="rId1" Type="http://schemas.openxmlformats.org/officeDocument/2006/relationships/slideLayout" Target="../slideLayouts/slideLayout540.xml"/><Relationship Id="rId4" Type="http://schemas.openxmlformats.org/officeDocument/2006/relationships/image" Target="../media/image125.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99.xml"/><Relationship Id="rId1" Type="http://schemas.openxmlformats.org/officeDocument/2006/relationships/themeOverride" Target="../theme/themeOverride4.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99.xml"/><Relationship Id="rId1" Type="http://schemas.openxmlformats.org/officeDocument/2006/relationships/themeOverride" Target="../theme/themeOverride5.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99.xml"/><Relationship Id="rId1" Type="http://schemas.openxmlformats.org/officeDocument/2006/relationships/themeOverride" Target="../theme/themeOverride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40.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4.xml"/><Relationship Id="rId1" Type="http://schemas.openxmlformats.org/officeDocument/2006/relationships/themeOverride" Target="../theme/themeOverride7.xml"/><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6.xml"/><Relationship Id="rId1" Type="http://schemas.openxmlformats.org/officeDocument/2006/relationships/themeOverride" Target="../theme/themeOverride1.xml"/><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68.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81.xml"/><Relationship Id="rId1" Type="http://schemas.openxmlformats.org/officeDocument/2006/relationships/themeOverride" Target="../theme/themeOverride8.xml"/><Relationship Id="rId5" Type="http://schemas.openxmlformats.org/officeDocument/2006/relationships/image" Target="../media/image28.jpeg"/><Relationship Id="rId4" Type="http://schemas.openxmlformats.org/officeDocument/2006/relationships/image" Target="../media/image27.jpe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127.xml"/><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12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25.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00.xml"/><Relationship Id="rId1" Type="http://schemas.openxmlformats.org/officeDocument/2006/relationships/themeOverride" Target="../theme/themeOverride9.xml"/><Relationship Id="rId5" Type="http://schemas.openxmlformats.org/officeDocument/2006/relationships/image" Target="../media/image32.jpeg"/><Relationship Id="rId4" Type="http://schemas.openxmlformats.org/officeDocument/2006/relationships/image" Target="../media/image1.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6.xml"/><Relationship Id="rId1" Type="http://schemas.openxmlformats.org/officeDocument/2006/relationships/themeOverride" Target="../theme/themeOverride10.xml"/><Relationship Id="rId4" Type="http://schemas.openxmlformats.org/officeDocument/2006/relationships/image" Target="../media/image33.emf"/></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128.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41.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10.xml"/><Relationship Id="rId1" Type="http://schemas.openxmlformats.org/officeDocument/2006/relationships/themeOverride" Target="../theme/themeOverride11.xml"/><Relationship Id="rId4" Type="http://schemas.openxmlformats.org/officeDocument/2006/relationships/image" Target="../media/image36.jpeg"/></Relationships>
</file>

<file path=ppt/slides/_rels/slide3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77.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51.xml"/><Relationship Id="rId1" Type="http://schemas.openxmlformats.org/officeDocument/2006/relationships/themeOverride" Target="../theme/themeOverride1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41.png"/><Relationship Id="rId2" Type="http://schemas.openxmlformats.org/officeDocument/2006/relationships/slideLayout" Target="../slideLayouts/slideLayout112.xml"/><Relationship Id="rId1" Type="http://schemas.openxmlformats.org/officeDocument/2006/relationships/themeOverride" Target="../theme/themeOverride13.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62.xml"/></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56.xml"/><Relationship Id="rId4" Type="http://schemas.openxmlformats.org/officeDocument/2006/relationships/image" Target="../media/image44.jpeg"/></Relationships>
</file>

<file path=ppt/slides/_rels/slide3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7.xml"/><Relationship Id="rId1" Type="http://schemas.openxmlformats.org/officeDocument/2006/relationships/slideLayout" Target="../slideLayouts/slideLayout162.xml"/></Relationships>
</file>

<file path=ppt/slides/_rels/slide3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8.xml"/><Relationship Id="rId1" Type="http://schemas.openxmlformats.org/officeDocument/2006/relationships/slideLayout" Target="../slideLayouts/slideLayout162.xml"/></Relationships>
</file>

<file path=ppt/slides/_rels/slide3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9.xml"/><Relationship Id="rId1" Type="http://schemas.openxmlformats.org/officeDocument/2006/relationships/slideLayout" Target="../slideLayouts/slideLayout162.xml"/></Relationships>
</file>

<file path=ppt/slides/_rels/slide3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0.xml"/><Relationship Id="rId1" Type="http://schemas.openxmlformats.org/officeDocument/2006/relationships/slideLayout" Target="../slideLayouts/slideLayout16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41.xml"/></Relationships>
</file>

<file path=ppt/slides/_rels/slide4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366.xml"/></Relationships>
</file>

<file path=ppt/slides/_rels/slide41.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49.jpeg"/><Relationship Id="rId1" Type="http://schemas.openxmlformats.org/officeDocument/2006/relationships/slideLayout" Target="../slideLayouts/slideLayout377.xml"/><Relationship Id="rId4" Type="http://schemas.openxmlformats.org/officeDocument/2006/relationships/hyperlink" Target="http://www.LumoProject.com"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73.xml"/></Relationships>
</file>

<file path=ppt/slides/_rels/slide4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51.jpeg"/></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8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9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12.png"/><Relationship Id="rId2" Type="http://schemas.openxmlformats.org/officeDocument/2006/relationships/slideLayout" Target="../slideLayouts/slideLayout76.xml"/><Relationship Id="rId1" Type="http://schemas.openxmlformats.org/officeDocument/2006/relationships/themeOverride" Target="../theme/themeOverride2.xml"/><Relationship Id="rId6" Type="http://schemas.openxmlformats.org/officeDocument/2006/relationships/image" Target="../media/image11.png"/><Relationship Id="rId5" Type="http://schemas.openxmlformats.org/officeDocument/2006/relationships/image" Target="../media/image13.emf"/><Relationship Id="rId4" Type="http://schemas.openxmlformats.org/officeDocument/2006/relationships/oleObject" Target="../embeddings/oleObject1.bin"/></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90.xml"/></Relationships>
</file>

<file path=ppt/slides/_rels/slide5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7.xml"/><Relationship Id="rId1" Type="http://schemas.openxmlformats.org/officeDocument/2006/relationships/slideLayout" Target="../slideLayouts/slideLayout185.xml"/></Relationships>
</file>

<file path=ppt/slides/_rels/slide5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8.xml"/><Relationship Id="rId1" Type="http://schemas.openxmlformats.org/officeDocument/2006/relationships/slideLayout" Target="../slideLayouts/slideLayout185.xml"/></Relationships>
</file>

<file path=ppt/slides/_rels/slide5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9.xml"/><Relationship Id="rId1" Type="http://schemas.openxmlformats.org/officeDocument/2006/relationships/slideLayout" Target="../slideLayouts/slideLayout185.xml"/></Relationships>
</file>

<file path=ppt/slides/_rels/slide5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0.xml"/><Relationship Id="rId1" Type="http://schemas.openxmlformats.org/officeDocument/2006/relationships/slideLayout" Target="../slideLayouts/slideLayout18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0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17.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xml"/><Relationship Id="rId1" Type="http://schemas.openxmlformats.org/officeDocument/2006/relationships/themeOverride" Target="../theme/themeOverride14.xml"/><Relationship Id="rId4" Type="http://schemas.openxmlformats.org/officeDocument/2006/relationships/image" Target="../media/image58.jpe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5.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399.xml"/><Relationship Id="rId1" Type="http://schemas.openxmlformats.org/officeDocument/2006/relationships/themeOverride" Target="../theme/themeOverride15.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399.xml"/><Relationship Id="rId1" Type="http://schemas.openxmlformats.org/officeDocument/2006/relationships/themeOverride" Target="../theme/themeOverride16.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399.xml"/><Relationship Id="rId1" Type="http://schemas.openxmlformats.org/officeDocument/2006/relationships/themeOverride" Target="../theme/themeOverride1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28.xml"/></Relationships>
</file>

<file path=ppt/slides/_rels/slide6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6.xml"/><Relationship Id="rId1" Type="http://schemas.openxmlformats.org/officeDocument/2006/relationships/slideLayout" Target="../slideLayouts/slideLayout202.xml"/><Relationship Id="rId4" Type="http://schemas.openxmlformats.org/officeDocument/2006/relationships/image" Target="../media/image60.jpeg"/></Relationships>
</file>

<file path=ppt/slides/_rels/slide65.xml.rels><?xml version="1.0" encoding="UTF-8" standalone="yes"?>
<Relationships xmlns="http://schemas.openxmlformats.org/package/2006/relationships"><Relationship Id="rId2" Type="http://schemas.openxmlformats.org/officeDocument/2006/relationships/slideLayout" Target="../slideLayouts/slideLayout339.xml"/><Relationship Id="rId1" Type="http://schemas.openxmlformats.org/officeDocument/2006/relationships/themeOverride" Target="../theme/themeOverride18.xml"/></Relationships>
</file>

<file path=ppt/slides/_rels/slide6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1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50.xml"/></Relationships>
</file>

<file path=ppt/slides/_rels/slide6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62.jpeg"/><Relationship Id="rId1" Type="http://schemas.openxmlformats.org/officeDocument/2006/relationships/slideLayout" Target="../slideLayouts/slideLayout156.xml"/><Relationship Id="rId4" Type="http://schemas.openxmlformats.org/officeDocument/2006/relationships/image" Target="../media/image44.jpeg"/></Relationships>
</file>

<file path=ppt/slides/_rels/slide6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7.xml"/><Relationship Id="rId1" Type="http://schemas.openxmlformats.org/officeDocument/2006/relationships/slideLayout" Target="../slideLayouts/slideLayout16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87.xml"/><Relationship Id="rId1" Type="http://schemas.openxmlformats.org/officeDocument/2006/relationships/themeOverride" Target="../theme/themeOverride3.xml"/><Relationship Id="rId4" Type="http://schemas.openxmlformats.org/officeDocument/2006/relationships/image" Target="../media/image15.jpeg"/></Relationships>
</file>

<file path=ppt/slides/_rels/slide7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8.xml"/><Relationship Id="rId1" Type="http://schemas.openxmlformats.org/officeDocument/2006/relationships/slideLayout" Target="../slideLayouts/slideLayout162.xml"/></Relationships>
</file>

<file path=ppt/slides/_rels/slide7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9.xml"/><Relationship Id="rId1" Type="http://schemas.openxmlformats.org/officeDocument/2006/relationships/slideLayout" Target="../slideLayouts/slideLayout162.xml"/></Relationships>
</file>

<file path=ppt/slides/_rels/slide7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0.xml"/><Relationship Id="rId1" Type="http://schemas.openxmlformats.org/officeDocument/2006/relationships/slideLayout" Target="../slideLayouts/slideLayout162.xml"/></Relationships>
</file>

<file path=ppt/slides/_rels/slide7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1.xml"/><Relationship Id="rId1" Type="http://schemas.openxmlformats.org/officeDocument/2006/relationships/slideLayout" Target="../slideLayouts/slideLayout162.xml"/></Relationships>
</file>

<file path=ppt/slides/_rels/slide7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2.xml"/><Relationship Id="rId1" Type="http://schemas.openxmlformats.org/officeDocument/2006/relationships/slideLayout" Target="../slideLayouts/slideLayout162.xml"/></Relationships>
</file>

<file path=ppt/slides/_rels/slide7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3.xml"/><Relationship Id="rId1" Type="http://schemas.openxmlformats.org/officeDocument/2006/relationships/slideLayout" Target="../slideLayouts/slideLayout162.xml"/></Relationships>
</file>

<file path=ppt/slides/_rels/slide7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4.xml"/><Relationship Id="rId1" Type="http://schemas.openxmlformats.org/officeDocument/2006/relationships/slideLayout" Target="../slideLayouts/slideLayout162.xml"/></Relationships>
</file>

<file path=ppt/slides/_rels/slide7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5.xml"/><Relationship Id="rId1" Type="http://schemas.openxmlformats.org/officeDocument/2006/relationships/slideLayout" Target="../slideLayouts/slideLayout16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4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61.xml"/></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412.xml"/></Relationships>
</file>

<file path=ppt/slides/_rels/slide8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7.xml"/><Relationship Id="rId1" Type="http://schemas.openxmlformats.org/officeDocument/2006/relationships/slideLayout" Target="../slideLayouts/slideLayout229.xml"/></Relationships>
</file>

<file path=ppt/slides/_rels/slide8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8.xml"/><Relationship Id="rId1" Type="http://schemas.openxmlformats.org/officeDocument/2006/relationships/slideLayout" Target="../slideLayouts/slideLayout229.xml"/></Relationships>
</file>

<file path=ppt/slides/_rels/slide8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9.xml"/><Relationship Id="rId1" Type="http://schemas.openxmlformats.org/officeDocument/2006/relationships/slideLayout" Target="../slideLayouts/slideLayout229.xml"/></Relationships>
</file>

<file path=ppt/slides/_rels/slide8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0.xml"/><Relationship Id="rId1" Type="http://schemas.openxmlformats.org/officeDocument/2006/relationships/slideLayout" Target="../slideLayouts/slideLayout229.xml"/></Relationships>
</file>

<file path=ppt/slides/_rels/slide8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1.xml"/><Relationship Id="rId1" Type="http://schemas.openxmlformats.org/officeDocument/2006/relationships/slideLayout" Target="../slideLayouts/slideLayout229.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40.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50.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460.xml"/><Relationship Id="rId1" Type="http://schemas.openxmlformats.org/officeDocument/2006/relationships/themeOverride" Target="../theme/themeOverride19.xml"/><Relationship Id="rId4" Type="http://schemas.openxmlformats.org/officeDocument/2006/relationships/image" Target="../media/image76.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40.xml"/></Relationships>
</file>

<file path=ppt/slides/_rels/slide8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432.xml"/><Relationship Id="rId4" Type="http://schemas.openxmlformats.org/officeDocument/2006/relationships/image" Target="../media/image18.png"/></Relationships>
</file>

<file path=ppt/slides/_rels/slide9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5.xml"/><Relationship Id="rId1" Type="http://schemas.openxmlformats.org/officeDocument/2006/relationships/slideLayout" Target="../slideLayouts/slideLayout477.xml"/></Relationships>
</file>

<file path=ppt/slides/_rels/slide9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6.xml"/><Relationship Id="rId1" Type="http://schemas.openxmlformats.org/officeDocument/2006/relationships/slideLayout" Target="../slideLayouts/slideLayout477.xml"/></Relationships>
</file>

<file path=ppt/slides/_rels/slide9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7.xml"/><Relationship Id="rId1" Type="http://schemas.openxmlformats.org/officeDocument/2006/relationships/slideLayout" Target="../slideLayouts/slideLayout477.xml"/></Relationships>
</file>

<file path=ppt/slides/_rels/slide9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8.xml"/><Relationship Id="rId1" Type="http://schemas.openxmlformats.org/officeDocument/2006/relationships/slideLayout" Target="../slideLayouts/slideLayout477.xml"/></Relationships>
</file>

<file path=ppt/slides/_rels/slide9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69.xml"/><Relationship Id="rId1" Type="http://schemas.openxmlformats.org/officeDocument/2006/relationships/slideLayout" Target="../slideLayouts/slideLayout47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40.xml"/></Relationships>
</file>

<file path=ppt/slides/_rels/slide9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70.xml"/><Relationship Id="rId1" Type="http://schemas.openxmlformats.org/officeDocument/2006/relationships/slideLayout" Target="../slideLayouts/slideLayout483.xml"/></Relationships>
</file>

<file path=ppt/slides/_rels/slide9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71.xml"/><Relationship Id="rId1" Type="http://schemas.openxmlformats.org/officeDocument/2006/relationships/slideLayout" Target="../slideLayouts/slideLayout490.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40.xml"/></Relationships>
</file>

<file path=ppt/slides/_rels/slide9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72.xml"/><Relationship Id="rId1" Type="http://schemas.openxmlformats.org/officeDocument/2006/relationships/slideLayout" Target="../slideLayouts/slideLayout32.xml"/><Relationship Id="rId4" Type="http://schemas.openxmlformats.org/officeDocument/2006/relationships/image" Target="../media/image86.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530" name="Picture 2" descr="Image result">
            <a:extLst>
              <a:ext uri="{FF2B5EF4-FFF2-40B4-BE49-F238E27FC236}">
                <a16:creationId xmlns:a16="http://schemas.microsoft.com/office/drawing/2014/main" id="{CD1349B8-C2B3-854C-81ED-BF72655C62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7780" y="0"/>
            <a:ext cx="5872532" cy="5931851"/>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
        <p:nvSpPr>
          <p:cNvPr id="9" name="Rectangle 2"/>
          <p:cNvSpPr txBox="1">
            <a:spLocks noChangeArrowheads="1"/>
          </p:cNvSpPr>
          <p:nvPr/>
        </p:nvSpPr>
        <p:spPr bwMode="auto">
          <a:xfrm>
            <a:off x="-44272" y="5013176"/>
            <a:ext cx="9144000" cy="72008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TW" altLang="en-US" sz="4000" b="1" i="1" dirty="0">
                <a:solidFill>
                  <a:srgbClr val="FFFFFF"/>
                </a:solidFill>
                <a:effectLst>
                  <a:glow rad="127000">
                    <a:srgbClr val="000000"/>
                  </a:glow>
                </a:effectLst>
                <a:latin typeface="Arial" charset="0"/>
                <a:ea typeface="ＭＳ Ｐゴシック" charset="0"/>
                <a:cs typeface="ＭＳ Ｐゴシック" charset="0"/>
              </a:rPr>
              <a:t>马太</a:t>
            </a:r>
          </a:p>
        </p:txBody>
      </p:sp>
      <p:sp>
        <p:nvSpPr>
          <p:cNvPr id="10" name="Rectangle 2"/>
          <p:cNvSpPr txBox="1">
            <a:spLocks noChangeArrowheads="1"/>
          </p:cNvSpPr>
          <p:nvPr/>
        </p:nvSpPr>
        <p:spPr bwMode="auto">
          <a:xfrm>
            <a:off x="-32366" y="476672"/>
            <a:ext cx="9120187" cy="144665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TW" altLang="en-US" sz="6600" b="1" dirty="0">
                <a:effectLst>
                  <a:glow rad="127000">
                    <a:schemeClr val="tx1"/>
                  </a:glow>
                </a:effectLst>
                <a:latin typeface="Arial" charset="0"/>
                <a:ea typeface="ＭＳ Ｐゴシック" charset="0"/>
                <a:cs typeface="ＭＳ Ｐゴシック" charset="0"/>
              </a:rPr>
              <a:t>为他人服事</a:t>
            </a:r>
            <a:endParaRPr lang="en-US" sz="6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9578194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3" descr="EXPTEXTB"/>
          <p:cNvSpPr>
            <a:spLocks noChangeArrowheads="1"/>
          </p:cNvSpPr>
          <p:nvPr/>
        </p:nvSpPr>
        <p:spPr bwMode="auto">
          <a:xfrm>
            <a:off x="0" y="0"/>
            <a:ext cx="9144000" cy="6858000"/>
          </a:xfrm>
          <a:prstGeom prst="rect">
            <a:avLst/>
          </a:prstGeom>
          <a:gradFill rotWithShape="1">
            <a:gsLst>
              <a:gs pos="0">
                <a:srgbClr val="000090"/>
              </a:gs>
              <a:gs pos="100000">
                <a:srgbClr val="000000"/>
              </a:gs>
            </a:gsLst>
            <a:path path="shape">
              <a:fillToRect l="50000" t="50000" r="50000" b="50000"/>
            </a:path>
          </a:gradFill>
          <a:ln w="9525">
            <a:noFill/>
            <a:miter lim="800000"/>
            <a:headEnd/>
            <a:tailEnd/>
          </a:ln>
        </p:spPr>
        <p:txBody>
          <a:bodyPr wrap="none" anchor="ctr"/>
          <a:lstStyle/>
          <a:p>
            <a:pPr eaLnBrk="1" fontAlgn="auto" hangingPunct="1">
              <a:spcBef>
                <a:spcPts val="0"/>
              </a:spcBef>
              <a:spcAft>
                <a:spcPts val="0"/>
              </a:spcAft>
              <a:defRPr/>
            </a:pPr>
            <a:endParaRPr lang="en-US" sz="1800" kern="0">
              <a:solidFill>
                <a:srgbClr val="000000"/>
              </a:solidFill>
              <a:ea typeface="Times New Roman" charset="0"/>
              <a:cs typeface="Times New Roman" charset="0"/>
            </a:endParaRPr>
          </a:p>
        </p:txBody>
      </p:sp>
      <p:sp>
        <p:nvSpPr>
          <p:cNvPr id="40966" name="Text Box 6"/>
          <p:cNvSpPr txBox="1">
            <a:spLocks noChangeArrowheads="1"/>
          </p:cNvSpPr>
          <p:nvPr/>
        </p:nvSpPr>
        <p:spPr bwMode="auto">
          <a:xfrm>
            <a:off x="76200" y="1143000"/>
            <a:ext cx="6248400" cy="1015663"/>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p>
            <a:pPr algn="ctr" eaLnBrk="1" hangingPunct="1">
              <a:spcBef>
                <a:spcPct val="50000"/>
              </a:spcBef>
              <a:defRPr/>
            </a:pPr>
            <a:r>
              <a:rPr lang="en-US" sz="2000" b="1">
                <a:solidFill>
                  <a:schemeClr val="bg2"/>
                </a:solidFill>
                <a:latin typeface="KaiTi" pitchFamily="49" charset="-122"/>
                <a:ea typeface="KaiTi" pitchFamily="49" charset="-122"/>
                <a:cs typeface="Times New Roman" charset="0"/>
              </a:rPr>
              <a:t>“</a:t>
            </a:r>
            <a:r>
              <a:rPr lang="zh-TW" altLang="en-US" sz="2000">
                <a:solidFill>
                  <a:schemeClr val="bg1"/>
                </a:solidFill>
                <a:latin typeface="KaiTi" pitchFamily="49" charset="-122"/>
                <a:ea typeface="KaiTi" pitchFamily="49" charset="-122"/>
                <a:cs typeface="Times New Roman" charset="0"/>
              </a:rPr>
              <a:t>直</a:t>
            </a:r>
            <a:r>
              <a:rPr lang="zh-TW" altLang="en-US" sz="2000">
                <a:solidFill>
                  <a:schemeClr val="bg1"/>
                </a:solidFill>
                <a:latin typeface="KaiTi" pitchFamily="49" charset="-122"/>
                <a:ea typeface="KaiTi" pitchFamily="49" charset="-122"/>
                <a:cs typeface="ＭＳ Ｐゴシック" charset="-128"/>
              </a:rPr>
              <a:t> 到 地极</a:t>
            </a:r>
            <a:r>
              <a:rPr lang="en-US" altLang="ja-JP" sz="2000" b="1">
                <a:solidFill>
                  <a:srgbClr val="000000"/>
                </a:solidFill>
                <a:latin typeface="KaiTi" pitchFamily="49" charset="-122"/>
                <a:ea typeface="KaiTi" pitchFamily="49" charset="-122"/>
                <a:cs typeface="Times New Roman" charset="0"/>
              </a:rPr>
              <a:t>”</a:t>
            </a:r>
            <a:r>
              <a:rPr lang="en-US" altLang="ja-JP" sz="2000" b="1">
                <a:solidFill>
                  <a:schemeClr val="bg2"/>
                </a:solidFill>
                <a:latin typeface="KaiTi" pitchFamily="49" charset="-122"/>
                <a:ea typeface="KaiTi" pitchFamily="49" charset="-122"/>
                <a:cs typeface="Times New Roman" charset="0"/>
              </a:rPr>
              <a:t>(</a:t>
            </a:r>
            <a:r>
              <a:rPr lang="en-US" sz="2000" b="1" dirty="0">
                <a:solidFill>
                  <a:srgbClr val="000404"/>
                </a:solidFill>
                <a:latin typeface="KaiTi" pitchFamily="49" charset="-122"/>
                <a:ea typeface="KaiTi" pitchFamily="49" charset="-122"/>
                <a:cs typeface="ＭＳ Ｐゴシック" charset="-128"/>
              </a:rPr>
              <a:t>使</a:t>
            </a:r>
            <a:r>
              <a:rPr lang="en-US" altLang="ja-JP" sz="2000" b="1" dirty="0">
                <a:solidFill>
                  <a:srgbClr val="000404"/>
                </a:solidFill>
                <a:latin typeface="KaiTi" pitchFamily="49" charset="-122"/>
                <a:ea typeface="KaiTi" pitchFamily="49" charset="-122"/>
                <a:cs typeface="ＭＳ Ｐゴシック" charset="-128"/>
              </a:rPr>
              <a:t> </a:t>
            </a:r>
            <a:r>
              <a:rPr lang="en-US" sz="2000" b="1" dirty="0">
                <a:solidFill>
                  <a:srgbClr val="000404"/>
                </a:solidFill>
                <a:latin typeface="KaiTi" pitchFamily="49" charset="-122"/>
                <a:ea typeface="KaiTi" pitchFamily="49" charset="-122"/>
                <a:cs typeface="ＭＳ Ｐゴシック" charset="-128"/>
              </a:rPr>
              <a:t>徒</a:t>
            </a:r>
            <a:r>
              <a:rPr lang="en-US" altLang="ja-JP" sz="2000" b="1" dirty="0">
                <a:solidFill>
                  <a:srgbClr val="000404"/>
                </a:solidFill>
                <a:latin typeface="KaiTi" pitchFamily="49" charset="-122"/>
                <a:ea typeface="KaiTi" pitchFamily="49" charset="-122"/>
                <a:cs typeface="ＭＳ Ｐゴシック" charset="-128"/>
              </a:rPr>
              <a:t> </a:t>
            </a:r>
            <a:r>
              <a:rPr lang="en-US" sz="2000" b="1">
                <a:solidFill>
                  <a:srgbClr val="000404"/>
                </a:solidFill>
                <a:latin typeface="KaiTi" pitchFamily="49" charset="-122"/>
                <a:ea typeface="KaiTi" pitchFamily="49" charset="-122"/>
                <a:cs typeface="ＭＳ Ｐゴシック" charset="-128"/>
              </a:rPr>
              <a:t>行</a:t>
            </a:r>
            <a:r>
              <a:rPr lang="en-US" altLang="ja-JP" sz="2000" b="1">
                <a:solidFill>
                  <a:srgbClr val="000404"/>
                </a:solidFill>
                <a:latin typeface="KaiTi" pitchFamily="49" charset="-122"/>
                <a:ea typeface="KaiTi" pitchFamily="49" charset="-122"/>
                <a:cs typeface="ＭＳ Ｐゴシック" charset="-128"/>
              </a:rPr>
              <a:t> </a:t>
            </a:r>
            <a:r>
              <a:rPr lang="zh-TW" altLang="en-US" sz="2000" b="1">
                <a:solidFill>
                  <a:srgbClr val="000404"/>
                </a:solidFill>
                <a:latin typeface="KaiTi" pitchFamily="49" charset="-122"/>
                <a:ea typeface="KaiTi" pitchFamily="49" charset="-122"/>
                <a:cs typeface="ＭＳ Ｐゴシック" charset="-128"/>
              </a:rPr>
              <a:t>传</a:t>
            </a:r>
            <a:r>
              <a:rPr lang="en-US" altLang="ja-JP" sz="2000" b="1">
                <a:solidFill>
                  <a:srgbClr val="000404"/>
                </a:solidFill>
                <a:latin typeface="KaiTi" pitchFamily="49" charset="-122"/>
                <a:ea typeface="KaiTi" pitchFamily="49" charset="-122"/>
                <a:cs typeface="Times New Roman" charset="0"/>
              </a:rPr>
              <a:t> </a:t>
            </a:r>
            <a:r>
              <a:rPr lang="en-US" altLang="ja-JP" sz="2000" b="1" dirty="0">
                <a:solidFill>
                  <a:srgbClr val="000404"/>
                </a:solidFill>
                <a:latin typeface="KaiTi" pitchFamily="49" charset="-122"/>
                <a:ea typeface="KaiTi" pitchFamily="49" charset="-122"/>
                <a:cs typeface="Times New Roman" charset="0"/>
              </a:rPr>
              <a:t>1:8</a:t>
            </a:r>
            <a:r>
              <a:rPr lang="en-US" altLang="ja-JP" sz="2000" b="1" dirty="0">
                <a:solidFill>
                  <a:srgbClr val="000000"/>
                </a:solidFill>
                <a:latin typeface="KaiTi" pitchFamily="49" charset="-122"/>
                <a:ea typeface="KaiTi" pitchFamily="49" charset="-122"/>
                <a:cs typeface="Times New Roman" charset="0"/>
              </a:rPr>
              <a:t>)</a:t>
            </a:r>
          </a:p>
          <a:p>
            <a:pPr eaLnBrk="1" hangingPunct="1">
              <a:defRPr/>
            </a:pPr>
            <a:r>
              <a:rPr lang="zh-TW" altLang="en-US" sz="1200" b="1" dirty="0">
                <a:solidFill>
                  <a:schemeClr val="bg1"/>
                </a:solidFill>
                <a:latin typeface="KaiTi" pitchFamily="49" charset="-122"/>
                <a:ea typeface="KaiTi" pitchFamily="49" charset="-122"/>
                <a:cs typeface="Times New Roman" charset="0"/>
              </a:rPr>
              <a:t>       </a:t>
            </a:r>
            <a:r>
              <a:rPr lang="en-US" sz="2000" b="1" dirty="0">
                <a:solidFill>
                  <a:srgbClr val="000000"/>
                </a:solidFill>
                <a:latin typeface="KaiTi" pitchFamily="49" charset="-122"/>
                <a:ea typeface="KaiTi" pitchFamily="49" charset="-122"/>
                <a:cs typeface="Times New Roman" charset="0"/>
              </a:rPr>
              <a:t>9  13       14    15  16          18           21     27     28</a:t>
            </a:r>
          </a:p>
        </p:txBody>
      </p:sp>
      <p:sp>
        <p:nvSpPr>
          <p:cNvPr id="111619" name="Text Box 16"/>
          <p:cNvSpPr txBox="1">
            <a:spLocks noChangeArrowheads="1"/>
          </p:cNvSpPr>
          <p:nvPr/>
        </p:nvSpPr>
        <p:spPr bwMode="auto">
          <a:xfrm>
            <a:off x="1828800" y="2338388"/>
            <a:ext cx="838200" cy="554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200" dirty="0" err="1">
                <a:solidFill>
                  <a:srgbClr val="F7F7F7"/>
                </a:solidFill>
                <a:latin typeface="KaiTi" pitchFamily="49" charset="-122"/>
                <a:ea typeface="KaiTi" pitchFamily="49" charset="-122"/>
              </a:rPr>
              <a:t>秋季</a:t>
            </a:r>
            <a:r>
              <a:rPr lang="en-US" altLang="ja-JP" sz="1200" b="1" dirty="0">
                <a:solidFill>
                  <a:srgbClr val="F7F7F7"/>
                </a:solidFill>
                <a:latin typeface="KaiTi" pitchFamily="49" charset="-122"/>
                <a:ea typeface="KaiTi" pitchFamily="49" charset="-122"/>
                <a:cs typeface="Times New Roman" charset="0"/>
              </a:rPr>
              <a:t> 49</a:t>
            </a:r>
          </a:p>
          <a:p>
            <a:pPr algn="ctr" eaLnBrk="1" hangingPunct="1">
              <a:spcBef>
                <a:spcPct val="50000"/>
              </a:spcBef>
            </a:pPr>
            <a:r>
              <a:rPr lang="en-US" sz="1600">
                <a:solidFill>
                  <a:srgbClr val="F7F7F7"/>
                </a:solidFill>
                <a:latin typeface="KaiTi" pitchFamily="49" charset="-122"/>
                <a:ea typeface="KaiTi" pitchFamily="49" charset="-122"/>
              </a:rPr>
              <a:t>理事</a:t>
            </a:r>
            <a:r>
              <a:rPr lang="zh-TW" altLang="en-US" sz="1600">
                <a:solidFill>
                  <a:srgbClr val="F7F7F7"/>
                </a:solidFill>
                <a:latin typeface="KaiTi" pitchFamily="49" charset="-122"/>
                <a:ea typeface="KaiTi" pitchFamily="49" charset="-122"/>
              </a:rPr>
              <a:t>会</a:t>
            </a:r>
            <a:endParaRPr lang="en-US" sz="1600" b="1" dirty="0">
              <a:solidFill>
                <a:srgbClr val="F7F7F7"/>
              </a:solidFill>
              <a:latin typeface="KaiTi" pitchFamily="49" charset="-122"/>
              <a:ea typeface="KaiTi" pitchFamily="49" charset="-122"/>
              <a:cs typeface="Times New Roman" charset="0"/>
            </a:endParaRPr>
          </a:p>
        </p:txBody>
      </p:sp>
      <p:sp>
        <p:nvSpPr>
          <p:cNvPr id="111620" name="Text Box 17"/>
          <p:cNvSpPr txBox="1">
            <a:spLocks noChangeArrowheads="1"/>
          </p:cNvSpPr>
          <p:nvPr/>
        </p:nvSpPr>
        <p:spPr bwMode="auto">
          <a:xfrm>
            <a:off x="4724400" y="2133600"/>
            <a:ext cx="685800" cy="7848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200" dirty="0" err="1">
                <a:solidFill>
                  <a:srgbClr val="F7F7F7"/>
                </a:solidFill>
                <a:latin typeface="KaiTi" pitchFamily="49" charset="-122"/>
                <a:ea typeface="KaiTi" pitchFamily="49" charset="-122"/>
              </a:rPr>
              <a:t>五月</a:t>
            </a:r>
            <a:r>
              <a:rPr lang="en-US" altLang="ja-JP" sz="1200" b="1" dirty="0">
                <a:solidFill>
                  <a:srgbClr val="F7F7F7"/>
                </a:solidFill>
                <a:latin typeface="KaiTi" pitchFamily="49" charset="-122"/>
                <a:ea typeface="KaiTi" pitchFamily="49" charset="-122"/>
                <a:cs typeface="Times New Roman" charset="0"/>
              </a:rPr>
              <a:t> 57-</a:t>
            </a:r>
            <a:br>
              <a:rPr lang="en-US" altLang="ja-JP" sz="1200" b="1" dirty="0">
                <a:solidFill>
                  <a:srgbClr val="F7F7F7"/>
                </a:solidFill>
                <a:latin typeface="KaiTi" pitchFamily="49" charset="-122"/>
                <a:ea typeface="KaiTi" pitchFamily="49" charset="-122"/>
                <a:cs typeface="Times New Roman" charset="0"/>
              </a:rPr>
            </a:br>
            <a:r>
              <a:rPr lang="en-US" sz="1200" dirty="0" err="1">
                <a:solidFill>
                  <a:srgbClr val="F7F7F7"/>
                </a:solidFill>
                <a:latin typeface="KaiTi" pitchFamily="49" charset="-122"/>
                <a:ea typeface="KaiTi" pitchFamily="49" charset="-122"/>
              </a:rPr>
              <a:t>八月</a:t>
            </a:r>
            <a:r>
              <a:rPr lang="en-US" altLang="ja-JP" sz="1200" b="1" dirty="0">
                <a:solidFill>
                  <a:srgbClr val="F7F7F7"/>
                </a:solidFill>
                <a:latin typeface="KaiTi" pitchFamily="49" charset="-122"/>
                <a:ea typeface="KaiTi" pitchFamily="49" charset="-122"/>
                <a:cs typeface="Times New Roman" charset="0"/>
              </a:rPr>
              <a:t> 59</a:t>
            </a:r>
          </a:p>
          <a:p>
            <a:pPr algn="ctr" eaLnBrk="1" hangingPunct="1">
              <a:spcBef>
                <a:spcPct val="50000"/>
              </a:spcBef>
            </a:pPr>
            <a:r>
              <a:rPr lang="zh-TW" altLang="en-US" sz="1800" b="1">
                <a:solidFill>
                  <a:srgbClr val="F7F7F7"/>
                </a:solidFill>
                <a:latin typeface="KaiTi" pitchFamily="49" charset="-122"/>
                <a:ea typeface="KaiTi" pitchFamily="49" charset="-122"/>
                <a:cs typeface="Times New Roman" charset="0"/>
              </a:rPr>
              <a:t>试验</a:t>
            </a:r>
            <a:endParaRPr lang="en-US" sz="1800" b="1" dirty="0">
              <a:solidFill>
                <a:srgbClr val="F7F7F7"/>
              </a:solidFill>
              <a:latin typeface="KaiTi" pitchFamily="49" charset="-122"/>
              <a:ea typeface="KaiTi" pitchFamily="49" charset="-122"/>
              <a:cs typeface="Times New Roman" charset="0"/>
            </a:endParaRPr>
          </a:p>
        </p:txBody>
      </p:sp>
      <p:sp>
        <p:nvSpPr>
          <p:cNvPr id="111621" name="Line 19"/>
          <p:cNvSpPr>
            <a:spLocks noChangeShapeType="1"/>
          </p:cNvSpPr>
          <p:nvPr/>
        </p:nvSpPr>
        <p:spPr bwMode="auto">
          <a:xfrm>
            <a:off x="0" y="2590800"/>
            <a:ext cx="9067800" cy="0"/>
          </a:xfrm>
          <a:prstGeom prst="line">
            <a:avLst/>
          </a:prstGeom>
          <a:noFill/>
          <a:ln w="76200">
            <a:solidFill>
              <a:srgbClr val="F7F7F7"/>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111622" name="Text Box 20"/>
          <p:cNvSpPr txBox="1">
            <a:spLocks noChangeArrowheads="1"/>
          </p:cNvSpPr>
          <p:nvPr/>
        </p:nvSpPr>
        <p:spPr bwMode="auto">
          <a:xfrm>
            <a:off x="8296275" y="2311400"/>
            <a:ext cx="847725" cy="5078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200" dirty="0">
                <a:solidFill>
                  <a:srgbClr val="F7F7F7"/>
                </a:solidFill>
                <a:latin typeface="KaiTi" pitchFamily="49" charset="-122"/>
                <a:ea typeface="KaiTi" pitchFamily="49" charset="-122"/>
              </a:rPr>
              <a:t>春季</a:t>
            </a:r>
            <a:r>
              <a:rPr lang="en-US" altLang="ja-JP" sz="1200" b="1" dirty="0">
                <a:solidFill>
                  <a:srgbClr val="F7F7F7"/>
                </a:solidFill>
                <a:latin typeface="KaiTi" pitchFamily="49" charset="-122"/>
                <a:ea typeface="KaiTi" pitchFamily="49" charset="-122"/>
                <a:cs typeface="Times New Roman" charset="0"/>
              </a:rPr>
              <a:t>68</a:t>
            </a:r>
          </a:p>
          <a:p>
            <a:pPr algn="ctr" eaLnBrk="1" hangingPunct="1">
              <a:spcBef>
                <a:spcPct val="50000"/>
              </a:spcBef>
            </a:pPr>
            <a:r>
              <a:rPr lang="en-US" sz="1400">
                <a:solidFill>
                  <a:srgbClr val="F7F7F7"/>
                </a:solidFill>
                <a:latin typeface="KaiTi" pitchFamily="49" charset="-122"/>
                <a:ea typeface="KaiTi" pitchFamily="49" charset="-122"/>
              </a:rPr>
              <a:t>教</a:t>
            </a:r>
            <a:r>
              <a:rPr lang="zh-TW" altLang="en-US" sz="1400">
                <a:solidFill>
                  <a:srgbClr val="F7F7F7"/>
                </a:solidFill>
                <a:latin typeface="KaiTi" pitchFamily="49" charset="-122"/>
                <a:ea typeface="KaiTi" pitchFamily="49" charset="-122"/>
              </a:rPr>
              <a:t>会扩张</a:t>
            </a:r>
            <a:endParaRPr lang="en-US" sz="1600" b="1" dirty="0">
              <a:solidFill>
                <a:srgbClr val="F7F7F7"/>
              </a:solidFill>
              <a:latin typeface="KaiTi" pitchFamily="49" charset="-122"/>
              <a:ea typeface="KaiTi" pitchFamily="49" charset="-122"/>
              <a:cs typeface="Times New Roman" charset="0"/>
            </a:endParaRPr>
          </a:p>
        </p:txBody>
      </p:sp>
      <p:sp>
        <p:nvSpPr>
          <p:cNvPr id="111623"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000" b="1" dirty="0">
                <a:solidFill>
                  <a:srgbClr val="FFFFFF"/>
                </a:solidFill>
                <a:latin typeface="Arial Narrow" charset="0"/>
                <a:cs typeface="Times New Roman" charset="0"/>
              </a:rPr>
              <a:t>35           48          49          50          52  53          57        60             62              67           68     95</a:t>
            </a:r>
          </a:p>
        </p:txBody>
      </p:sp>
      <p:sp>
        <p:nvSpPr>
          <p:cNvPr id="111624" name="Text Box 7"/>
          <p:cNvSpPr txBox="1">
            <a:spLocks noChangeArrowheads="1"/>
          </p:cNvSpPr>
          <p:nvPr/>
        </p:nvSpPr>
        <p:spPr bwMode="auto">
          <a:xfrm>
            <a:off x="899592" y="2132856"/>
            <a:ext cx="936104" cy="1254189"/>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wrap="square" lIns="0" tIns="0" rIns="45720" bIns="0"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200" dirty="0" err="1">
                <a:solidFill>
                  <a:srgbClr val="000404"/>
                </a:solidFill>
                <a:latin typeface="KaiTi" pitchFamily="49" charset="-122"/>
                <a:ea typeface="KaiTi" pitchFamily="49" charset="-122"/>
              </a:rPr>
              <a:t>四月</a:t>
            </a:r>
            <a:r>
              <a:rPr lang="en-US" altLang="ja-JP" sz="1200" b="1" dirty="0">
                <a:solidFill>
                  <a:srgbClr val="000404"/>
                </a:solidFill>
                <a:latin typeface="KaiTi" pitchFamily="49" charset="-122"/>
                <a:ea typeface="KaiTi" pitchFamily="49" charset="-122"/>
                <a:cs typeface="Times New Roman" charset="0"/>
              </a:rPr>
              <a:t> </a:t>
            </a:r>
            <a:r>
              <a:rPr lang="en-US" altLang="ja-JP" sz="1200" b="1" dirty="0">
                <a:solidFill>
                  <a:srgbClr val="000000"/>
                </a:solidFill>
                <a:latin typeface="KaiTi" pitchFamily="49" charset="-122"/>
                <a:ea typeface="KaiTi" pitchFamily="49" charset="-122"/>
                <a:cs typeface="Times New Roman" charset="0"/>
              </a:rPr>
              <a:t> 48-</a:t>
            </a:r>
            <a:br>
              <a:rPr lang="en-US" altLang="ja-JP" sz="1200" b="1" dirty="0">
                <a:solidFill>
                  <a:srgbClr val="000000"/>
                </a:solidFill>
                <a:latin typeface="KaiTi" pitchFamily="49" charset="-122"/>
                <a:ea typeface="KaiTi" pitchFamily="49" charset="-122"/>
                <a:cs typeface="Times New Roman" charset="0"/>
              </a:rPr>
            </a:br>
            <a:r>
              <a:rPr lang="en-US" sz="1200" dirty="0" err="1">
                <a:solidFill>
                  <a:srgbClr val="000404"/>
                </a:solidFill>
                <a:latin typeface="KaiTi" pitchFamily="49" charset="-122"/>
                <a:ea typeface="KaiTi" pitchFamily="49" charset="-122"/>
              </a:rPr>
              <a:t>九月</a:t>
            </a:r>
            <a:r>
              <a:rPr lang="en-US" altLang="ja-JP" sz="1200" b="1" dirty="0">
                <a:solidFill>
                  <a:srgbClr val="000404"/>
                </a:solidFill>
                <a:latin typeface="KaiTi" pitchFamily="49" charset="-122"/>
                <a:ea typeface="KaiTi" pitchFamily="49" charset="-122"/>
                <a:cs typeface="Times New Roman" charset="0"/>
              </a:rPr>
              <a:t> </a:t>
            </a:r>
            <a:r>
              <a:rPr lang="en-US" altLang="ja-JP" sz="1200" b="1" dirty="0">
                <a:solidFill>
                  <a:srgbClr val="000000"/>
                </a:solidFill>
                <a:latin typeface="KaiTi" pitchFamily="49" charset="-122"/>
                <a:ea typeface="KaiTi" pitchFamily="49" charset="-122"/>
                <a:cs typeface="Times New Roman" charset="0"/>
              </a:rPr>
              <a:t>49</a:t>
            </a:r>
          </a:p>
          <a:p>
            <a:pPr algn="ctr" eaLnBrk="1" hangingPunct="1"/>
            <a:r>
              <a:rPr lang="en-US" b="1" dirty="0">
                <a:solidFill>
                  <a:srgbClr val="000000"/>
                </a:solidFill>
                <a:latin typeface="KaiTi" pitchFamily="49" charset="-122"/>
                <a:ea typeface="KaiTi" pitchFamily="49" charset="-122"/>
                <a:cs typeface="Times New Roman" charset="0"/>
              </a:rPr>
              <a:t>1</a:t>
            </a:r>
            <a:br>
              <a:rPr lang="en-US" b="1" dirty="0">
                <a:solidFill>
                  <a:srgbClr val="000000"/>
                </a:solidFill>
                <a:latin typeface="KaiTi" pitchFamily="49" charset="-122"/>
                <a:ea typeface="KaiTi" pitchFamily="49" charset="-122"/>
                <a:cs typeface="Times New Roman" charset="0"/>
              </a:rPr>
            </a:br>
            <a:r>
              <a:rPr lang="en-US" sz="2000" b="1" dirty="0" err="1">
                <a:solidFill>
                  <a:srgbClr val="000404"/>
                </a:solidFill>
                <a:latin typeface="KaiTi" pitchFamily="49" charset="-122"/>
                <a:ea typeface="KaiTi" pitchFamily="49" charset="-122"/>
              </a:rPr>
              <a:t>加拉太</a:t>
            </a:r>
            <a:endParaRPr lang="en-US" altLang="ja-JP" sz="2000" b="1" dirty="0">
              <a:solidFill>
                <a:srgbClr val="000404"/>
              </a:solidFill>
              <a:latin typeface="KaiTi" pitchFamily="49" charset="-122"/>
              <a:ea typeface="KaiTi" pitchFamily="49" charset="-122"/>
              <a:cs typeface="Times New Roman" charset="0"/>
            </a:endParaRPr>
          </a:p>
          <a:p>
            <a:pPr algn="ctr" eaLnBrk="1" hangingPunct="1">
              <a:spcBef>
                <a:spcPct val="50000"/>
              </a:spcBef>
            </a:pPr>
            <a:endParaRPr lang="en-US" sz="900" b="1" dirty="0">
              <a:solidFill>
                <a:srgbClr val="000000"/>
              </a:solidFill>
              <a:latin typeface="Arial Narrow" charset="0"/>
              <a:cs typeface="Times New Roman" charset="0"/>
            </a:endParaRPr>
          </a:p>
        </p:txBody>
      </p:sp>
      <p:sp>
        <p:nvSpPr>
          <p:cNvPr id="111625" name="Text Box 9"/>
          <p:cNvSpPr txBox="1">
            <a:spLocks noChangeArrowheads="1"/>
          </p:cNvSpPr>
          <p:nvPr/>
        </p:nvSpPr>
        <p:spPr bwMode="auto">
          <a:xfrm>
            <a:off x="3733800" y="2075527"/>
            <a:ext cx="1000125" cy="1277273"/>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200" dirty="0" err="1">
                <a:solidFill>
                  <a:srgbClr val="000404"/>
                </a:solidFill>
                <a:latin typeface="KaiTi" pitchFamily="49" charset="-122"/>
                <a:ea typeface="KaiTi" pitchFamily="49" charset="-122"/>
              </a:rPr>
              <a:t>春季</a:t>
            </a:r>
            <a:r>
              <a:rPr lang="en-US" altLang="ja-JP" sz="1200" b="1" dirty="0">
                <a:solidFill>
                  <a:srgbClr val="000404"/>
                </a:solidFill>
                <a:latin typeface="KaiTi" pitchFamily="49" charset="-122"/>
                <a:ea typeface="KaiTi" pitchFamily="49" charset="-122"/>
                <a:cs typeface="Times New Roman" charset="0"/>
              </a:rPr>
              <a:t>  53-</a:t>
            </a:r>
            <a:br>
              <a:rPr lang="en-US" altLang="ja-JP" sz="1200" b="1" dirty="0">
                <a:solidFill>
                  <a:srgbClr val="000404"/>
                </a:solidFill>
                <a:latin typeface="KaiTi" pitchFamily="49" charset="-122"/>
                <a:ea typeface="KaiTi" pitchFamily="49" charset="-122"/>
                <a:cs typeface="Times New Roman" charset="0"/>
              </a:rPr>
            </a:br>
            <a:r>
              <a:rPr lang="en-US" sz="1200" dirty="0" err="1">
                <a:solidFill>
                  <a:srgbClr val="000404"/>
                </a:solidFill>
                <a:latin typeface="KaiTi" pitchFamily="49" charset="-122"/>
                <a:ea typeface="KaiTi" pitchFamily="49" charset="-122"/>
              </a:rPr>
              <a:t>五月</a:t>
            </a:r>
            <a:r>
              <a:rPr lang="en-US" altLang="ja-JP" sz="1200" b="1" dirty="0">
                <a:solidFill>
                  <a:srgbClr val="000404"/>
                </a:solidFill>
                <a:latin typeface="KaiTi" pitchFamily="49" charset="-122"/>
                <a:ea typeface="KaiTi" pitchFamily="49" charset="-122"/>
                <a:cs typeface="Times New Roman" charset="0"/>
              </a:rPr>
              <a:t> 57</a:t>
            </a:r>
          </a:p>
          <a:p>
            <a:pPr algn="ctr" eaLnBrk="1" hangingPunct="1"/>
            <a:r>
              <a:rPr lang="en-US" b="1" dirty="0">
                <a:solidFill>
                  <a:srgbClr val="000404"/>
                </a:solidFill>
                <a:latin typeface="KaiTi" pitchFamily="49" charset="-122"/>
                <a:ea typeface="KaiTi" pitchFamily="49" charset="-122"/>
                <a:cs typeface="Times New Roman" charset="0"/>
              </a:rPr>
              <a:t>3</a:t>
            </a:r>
            <a:br>
              <a:rPr lang="en-US" b="1">
                <a:solidFill>
                  <a:srgbClr val="000000"/>
                </a:solidFill>
                <a:latin typeface="KaiTi" pitchFamily="49" charset="-122"/>
                <a:ea typeface="KaiTi" pitchFamily="49" charset="-122"/>
                <a:cs typeface="Times New Roman" charset="0"/>
              </a:rPr>
            </a:br>
            <a:r>
              <a:rPr lang="zh-TW" altLang="en-US" sz="2000" b="1">
                <a:solidFill>
                  <a:srgbClr val="000000"/>
                </a:solidFill>
                <a:latin typeface="KaiTi" pitchFamily="49" charset="-122"/>
                <a:ea typeface="KaiTi" pitchFamily="49" charset="-122"/>
                <a:cs typeface="Times New Roman" charset="0"/>
              </a:rPr>
              <a:t>亚</a:t>
            </a:r>
            <a:r>
              <a:rPr lang="en-US" sz="2000" b="1">
                <a:solidFill>
                  <a:srgbClr val="000404"/>
                </a:solidFill>
                <a:latin typeface="KaiTi" pitchFamily="49" charset="-122"/>
                <a:ea typeface="KaiTi" pitchFamily="49" charset="-122"/>
              </a:rPr>
              <a:t>洲</a:t>
            </a:r>
            <a:endParaRPr lang="en-US" altLang="ja-JP" sz="2000" b="1" dirty="0">
              <a:solidFill>
                <a:srgbClr val="000404"/>
              </a:solidFill>
              <a:latin typeface="KaiTi" pitchFamily="49" charset="-122"/>
              <a:ea typeface="KaiTi" pitchFamily="49" charset="-122"/>
              <a:cs typeface="Times New Roman" charset="0"/>
            </a:endParaRPr>
          </a:p>
          <a:p>
            <a:pPr algn="ctr" eaLnBrk="1" hangingPunct="1">
              <a:spcBef>
                <a:spcPct val="50000"/>
              </a:spcBef>
            </a:pPr>
            <a:endParaRPr lang="en-US" sz="1000" b="1" dirty="0">
              <a:solidFill>
                <a:srgbClr val="000000"/>
              </a:solidFill>
              <a:latin typeface="Arial Narrow" charset="0"/>
              <a:cs typeface="Times New Roman" charset="0"/>
            </a:endParaRPr>
          </a:p>
        </p:txBody>
      </p:sp>
      <p:sp>
        <p:nvSpPr>
          <p:cNvPr id="111626" name="Text Box 10"/>
          <p:cNvSpPr txBox="1">
            <a:spLocks noChangeArrowheads="1"/>
          </p:cNvSpPr>
          <p:nvPr/>
        </p:nvSpPr>
        <p:spPr bwMode="auto">
          <a:xfrm>
            <a:off x="5334000" y="1996510"/>
            <a:ext cx="990600" cy="1338828"/>
          </a:xfrm>
          <a:prstGeom prst="rect">
            <a:avLst/>
          </a:prstGeom>
          <a:solidFill>
            <a:srgbClr val="000404"/>
          </a:solidFill>
          <a:ln w="12700">
            <a:solidFill>
              <a:srgbClr val="FFFFFF"/>
            </a:solidFill>
            <a:miter lim="800000"/>
            <a:headEnd/>
            <a:tailEnd/>
          </a:ln>
        </p:spPr>
        <p:txBody>
          <a:bodyPr lIns="0" tIns="0" rIns="45720" bIns="0"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200" dirty="0" err="1">
                <a:solidFill>
                  <a:srgbClr val="F7F7F7"/>
                </a:solidFill>
                <a:latin typeface="KaiTi" pitchFamily="49" charset="-122"/>
                <a:ea typeface="KaiTi" pitchFamily="49" charset="-122"/>
              </a:rPr>
              <a:t>二月</a:t>
            </a:r>
            <a:r>
              <a:rPr lang="en-US" altLang="ja-JP" sz="1200" b="1" dirty="0">
                <a:solidFill>
                  <a:srgbClr val="F7F7F7"/>
                </a:solidFill>
                <a:latin typeface="KaiTi" pitchFamily="49" charset="-122"/>
                <a:ea typeface="KaiTi" pitchFamily="49" charset="-122"/>
                <a:cs typeface="Times New Roman" charset="0"/>
              </a:rPr>
              <a:t> 60-</a:t>
            </a:r>
            <a:br>
              <a:rPr lang="en-US" altLang="ja-JP" sz="1200" b="1" dirty="0">
                <a:solidFill>
                  <a:srgbClr val="F7F7F7"/>
                </a:solidFill>
                <a:latin typeface="KaiTi" pitchFamily="49" charset="-122"/>
                <a:ea typeface="KaiTi" pitchFamily="49" charset="-122"/>
                <a:cs typeface="Times New Roman" charset="0"/>
              </a:rPr>
            </a:br>
            <a:r>
              <a:rPr lang="en-US" sz="1200" dirty="0" err="1">
                <a:solidFill>
                  <a:srgbClr val="F7F7F7"/>
                </a:solidFill>
                <a:latin typeface="KaiTi" pitchFamily="49" charset="-122"/>
                <a:ea typeface="KaiTi" pitchFamily="49" charset="-122"/>
              </a:rPr>
              <a:t>三月</a:t>
            </a:r>
            <a:r>
              <a:rPr lang="en-US" altLang="ja-JP" sz="1200" b="1" dirty="0">
                <a:solidFill>
                  <a:srgbClr val="F7F7F7"/>
                </a:solidFill>
                <a:latin typeface="KaiTi" pitchFamily="49" charset="-122"/>
                <a:ea typeface="KaiTi" pitchFamily="49" charset="-122"/>
                <a:cs typeface="Times New Roman" charset="0"/>
              </a:rPr>
              <a:t> 62</a:t>
            </a:r>
          </a:p>
          <a:p>
            <a:pPr algn="ctr" eaLnBrk="1" hangingPunct="1"/>
            <a:r>
              <a:rPr lang="en-US" b="1" dirty="0">
                <a:solidFill>
                  <a:srgbClr val="F7F7F7"/>
                </a:solidFill>
                <a:latin typeface="KaiTi" pitchFamily="49" charset="-122"/>
                <a:ea typeface="KaiTi" pitchFamily="49" charset="-122"/>
                <a:cs typeface="Times New Roman" charset="0"/>
              </a:rPr>
              <a:t>1</a:t>
            </a:r>
            <a:br>
              <a:rPr lang="en-US" b="1">
                <a:solidFill>
                  <a:srgbClr val="F7F7F7"/>
                </a:solidFill>
                <a:latin typeface="KaiTi" pitchFamily="49" charset="-122"/>
                <a:ea typeface="KaiTi" pitchFamily="49" charset="-122"/>
                <a:cs typeface="Times New Roman" charset="0"/>
              </a:rPr>
            </a:br>
            <a:r>
              <a:rPr lang="zh-TW" altLang="en-US" b="1">
                <a:solidFill>
                  <a:srgbClr val="F7F7F7"/>
                </a:solidFill>
                <a:latin typeface="KaiTi" pitchFamily="49" charset="-122"/>
                <a:ea typeface="KaiTi" pitchFamily="49" charset="-122"/>
                <a:cs typeface="Times New Roman" charset="0"/>
              </a:rPr>
              <a:t>罗马</a:t>
            </a:r>
            <a:endParaRPr lang="en-US" altLang="ja-JP" sz="2000" b="1" dirty="0">
              <a:solidFill>
                <a:srgbClr val="F7F7F7"/>
              </a:solidFill>
              <a:latin typeface="KaiTi" pitchFamily="49" charset="-122"/>
              <a:ea typeface="KaiTi" pitchFamily="49" charset="-122"/>
              <a:cs typeface="Times New Roman" charset="0"/>
            </a:endParaRPr>
          </a:p>
          <a:p>
            <a:pPr algn="ctr" eaLnBrk="1" hangingPunct="1">
              <a:spcBef>
                <a:spcPct val="50000"/>
              </a:spcBef>
            </a:pPr>
            <a:endParaRPr lang="en-US" sz="1000" b="1" dirty="0">
              <a:solidFill>
                <a:srgbClr val="FFFFFF"/>
              </a:solidFill>
              <a:latin typeface="Arial Narrow" charset="0"/>
              <a:cs typeface="Times New Roman" charset="0"/>
            </a:endParaRPr>
          </a:p>
        </p:txBody>
      </p:sp>
      <p:sp>
        <p:nvSpPr>
          <p:cNvPr id="111627" name="Text Box 11"/>
          <p:cNvSpPr txBox="1">
            <a:spLocks noChangeArrowheads="1"/>
          </p:cNvSpPr>
          <p:nvPr/>
        </p:nvSpPr>
        <p:spPr bwMode="auto">
          <a:xfrm>
            <a:off x="7315200" y="1996510"/>
            <a:ext cx="990600" cy="1338828"/>
          </a:xfrm>
          <a:prstGeom prst="rect">
            <a:avLst/>
          </a:prstGeom>
          <a:solidFill>
            <a:srgbClr val="000404"/>
          </a:solidFill>
          <a:ln w="12700">
            <a:solidFill>
              <a:srgbClr val="FFFFFF"/>
            </a:solidFill>
            <a:miter lim="800000"/>
            <a:headEnd/>
            <a:tailEnd/>
          </a:ln>
        </p:spPr>
        <p:txBody>
          <a:bodyPr lIns="0" tIns="0" rIns="45720" bIns="0"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200" dirty="0" err="1">
                <a:solidFill>
                  <a:srgbClr val="F7F7F7"/>
                </a:solidFill>
                <a:latin typeface="KaiTi" pitchFamily="49" charset="-122"/>
                <a:ea typeface="KaiTi" pitchFamily="49" charset="-122"/>
              </a:rPr>
              <a:t>秋季</a:t>
            </a:r>
            <a:r>
              <a:rPr lang="en-US" altLang="ja-JP" sz="1200" b="1" dirty="0">
                <a:solidFill>
                  <a:srgbClr val="F7F7F7"/>
                </a:solidFill>
                <a:latin typeface="KaiTi" pitchFamily="49" charset="-122"/>
                <a:ea typeface="KaiTi" pitchFamily="49" charset="-122"/>
                <a:cs typeface="Times New Roman" charset="0"/>
              </a:rPr>
              <a:t> 67-</a:t>
            </a:r>
            <a:br>
              <a:rPr lang="en-US" altLang="ja-JP" sz="1200" b="1" dirty="0">
                <a:solidFill>
                  <a:srgbClr val="F7F7F7"/>
                </a:solidFill>
                <a:latin typeface="KaiTi" pitchFamily="49" charset="-122"/>
                <a:ea typeface="KaiTi" pitchFamily="49" charset="-122"/>
                <a:cs typeface="Times New Roman" charset="0"/>
              </a:rPr>
            </a:br>
            <a:r>
              <a:rPr lang="en-US" sz="1200" dirty="0" err="1">
                <a:solidFill>
                  <a:srgbClr val="F7F7F7"/>
                </a:solidFill>
                <a:latin typeface="KaiTi" pitchFamily="49" charset="-122"/>
                <a:ea typeface="KaiTi" pitchFamily="49" charset="-122"/>
              </a:rPr>
              <a:t>春季</a:t>
            </a:r>
            <a:r>
              <a:rPr lang="en-US" altLang="ja-JP" sz="1200" b="1" dirty="0">
                <a:solidFill>
                  <a:srgbClr val="F7F7F7"/>
                </a:solidFill>
                <a:latin typeface="KaiTi" pitchFamily="49" charset="-122"/>
                <a:ea typeface="KaiTi" pitchFamily="49" charset="-122"/>
                <a:cs typeface="Times New Roman" charset="0"/>
              </a:rPr>
              <a:t> 68</a:t>
            </a:r>
          </a:p>
          <a:p>
            <a:pPr algn="ctr" eaLnBrk="1" hangingPunct="1"/>
            <a:r>
              <a:rPr lang="en-US" b="1" dirty="0">
                <a:solidFill>
                  <a:srgbClr val="F7F7F7"/>
                </a:solidFill>
                <a:latin typeface="KaiTi" pitchFamily="49" charset="-122"/>
                <a:ea typeface="KaiTi" pitchFamily="49" charset="-122"/>
                <a:cs typeface="Times New Roman" charset="0"/>
              </a:rPr>
              <a:t>2</a:t>
            </a:r>
            <a:br>
              <a:rPr lang="en-US" b="1">
                <a:solidFill>
                  <a:srgbClr val="F7F7F7"/>
                </a:solidFill>
                <a:latin typeface="KaiTi" pitchFamily="49" charset="-122"/>
                <a:ea typeface="KaiTi" pitchFamily="49" charset="-122"/>
                <a:cs typeface="Times New Roman" charset="0"/>
              </a:rPr>
            </a:br>
            <a:r>
              <a:rPr lang="zh-TW" altLang="en-US" b="1">
                <a:solidFill>
                  <a:srgbClr val="F7F7F7"/>
                </a:solidFill>
                <a:latin typeface="KaiTi" pitchFamily="49" charset="-122"/>
                <a:ea typeface="KaiTi" pitchFamily="49" charset="-122"/>
                <a:cs typeface="Times New Roman" charset="0"/>
              </a:rPr>
              <a:t>罗马</a:t>
            </a:r>
            <a:endParaRPr lang="en-US" altLang="ja-JP" sz="2000" b="1" dirty="0">
              <a:solidFill>
                <a:srgbClr val="F7F7F7"/>
              </a:solidFill>
              <a:latin typeface="KaiTi" pitchFamily="49" charset="-122"/>
              <a:ea typeface="KaiTi" pitchFamily="49" charset="-122"/>
              <a:cs typeface="Times New Roman" charset="0"/>
            </a:endParaRPr>
          </a:p>
          <a:p>
            <a:pPr algn="ctr" eaLnBrk="1" hangingPunct="1">
              <a:spcBef>
                <a:spcPct val="50000"/>
              </a:spcBef>
            </a:pPr>
            <a:endParaRPr lang="en-US" sz="1000" b="1" dirty="0">
              <a:solidFill>
                <a:srgbClr val="FFFFFF"/>
              </a:solidFill>
              <a:latin typeface="Arial Narrow" charset="0"/>
              <a:cs typeface="Times New Roman" charset="0"/>
            </a:endParaRPr>
          </a:p>
        </p:txBody>
      </p:sp>
      <p:sp>
        <p:nvSpPr>
          <p:cNvPr id="111628" name="Text Box 17"/>
          <p:cNvSpPr txBox="1">
            <a:spLocks noChangeArrowheads="1"/>
          </p:cNvSpPr>
          <p:nvPr/>
        </p:nvSpPr>
        <p:spPr bwMode="auto">
          <a:xfrm>
            <a:off x="-76200" y="2133600"/>
            <a:ext cx="990600" cy="969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200" dirty="0">
                <a:solidFill>
                  <a:srgbClr val="F7F7F7"/>
                </a:solidFill>
                <a:latin typeface="KaiTi" pitchFamily="49" charset="-122"/>
                <a:ea typeface="KaiTi" pitchFamily="49" charset="-122"/>
              </a:rPr>
              <a:t>五月</a:t>
            </a:r>
            <a:r>
              <a:rPr lang="en-US" altLang="ja-JP" sz="1200" b="1" dirty="0">
                <a:solidFill>
                  <a:srgbClr val="F7F7F7"/>
                </a:solidFill>
                <a:latin typeface="KaiTi" pitchFamily="49" charset="-122"/>
                <a:ea typeface="KaiTi" pitchFamily="49" charset="-122"/>
                <a:cs typeface="Times New Roman" charset="0"/>
              </a:rPr>
              <a:t>57-</a:t>
            </a:r>
            <a:br>
              <a:rPr lang="en-US" altLang="ja-JP" sz="1200" b="1" dirty="0">
                <a:solidFill>
                  <a:srgbClr val="F7F7F7"/>
                </a:solidFill>
                <a:latin typeface="KaiTi" pitchFamily="49" charset="-122"/>
                <a:ea typeface="KaiTi" pitchFamily="49" charset="-122"/>
                <a:cs typeface="Times New Roman" charset="0"/>
              </a:rPr>
            </a:br>
            <a:r>
              <a:rPr lang="en-US" sz="1100" dirty="0">
                <a:solidFill>
                  <a:srgbClr val="F7F7F7"/>
                </a:solidFill>
                <a:latin typeface="KaiTi" pitchFamily="49" charset="-122"/>
                <a:ea typeface="KaiTi" pitchFamily="49" charset="-122"/>
              </a:rPr>
              <a:t>八月</a:t>
            </a:r>
            <a:r>
              <a:rPr lang="en-US" altLang="ja-JP" sz="1100" b="1" dirty="0">
                <a:solidFill>
                  <a:srgbClr val="F7F7F7"/>
                </a:solidFill>
                <a:latin typeface="KaiTi" pitchFamily="49" charset="-122"/>
                <a:ea typeface="KaiTi" pitchFamily="49" charset="-122"/>
                <a:cs typeface="Times New Roman" charset="0"/>
              </a:rPr>
              <a:t>59</a:t>
            </a:r>
            <a:endParaRPr lang="en-US" altLang="ja-JP" sz="1200" b="1" dirty="0">
              <a:solidFill>
                <a:srgbClr val="F7F7F7"/>
              </a:solidFill>
              <a:latin typeface="KaiTi" pitchFamily="49" charset="-122"/>
              <a:ea typeface="KaiTi" pitchFamily="49" charset="-122"/>
              <a:cs typeface="Times New Roman" charset="0"/>
            </a:endParaRPr>
          </a:p>
          <a:p>
            <a:pPr algn="ctr" eaLnBrk="1" hangingPunct="1">
              <a:spcBef>
                <a:spcPct val="50000"/>
              </a:spcBef>
            </a:pPr>
            <a:r>
              <a:rPr lang="zh-TW" altLang="en-US" sz="1600">
                <a:solidFill>
                  <a:srgbClr val="F7F7F7"/>
                </a:solidFill>
                <a:latin typeface="KaiTi" pitchFamily="49" charset="-122"/>
                <a:ea typeface="KaiTi" pitchFamily="49" charset="-122"/>
              </a:rPr>
              <a:t>大马</a:t>
            </a:r>
            <a:r>
              <a:rPr lang="en-US" sz="1600">
                <a:solidFill>
                  <a:srgbClr val="F7F7F7"/>
                </a:solidFill>
                <a:latin typeface="KaiTi" pitchFamily="49" charset="-122"/>
                <a:ea typeface="KaiTi" pitchFamily="49" charset="-122"/>
              </a:rPr>
              <a:t> </a:t>
            </a:r>
            <a:r>
              <a:rPr lang="en-US" sz="1600" dirty="0">
                <a:solidFill>
                  <a:srgbClr val="F7F7F7"/>
                </a:solidFill>
                <a:latin typeface="KaiTi" pitchFamily="49" charset="-122"/>
                <a:ea typeface="KaiTi" pitchFamily="49" charset="-122"/>
              </a:rPr>
              <a:t>色</a:t>
            </a:r>
            <a:br>
              <a:rPr lang="en-US" altLang="ja-JP" sz="1600" b="1" dirty="0">
                <a:solidFill>
                  <a:srgbClr val="F7F7F7"/>
                </a:solidFill>
                <a:latin typeface="KaiTi" pitchFamily="49" charset="-122"/>
                <a:ea typeface="KaiTi" pitchFamily="49" charset="-122"/>
                <a:cs typeface="Times New Roman" charset="0"/>
              </a:rPr>
            </a:br>
            <a:r>
              <a:rPr lang="en-US" sz="1600" dirty="0">
                <a:solidFill>
                  <a:srgbClr val="F7F7F7"/>
                </a:solidFill>
                <a:latin typeface="KaiTi" pitchFamily="49" charset="-122"/>
                <a:ea typeface="KaiTi" pitchFamily="49" charset="-122"/>
              </a:rPr>
              <a:t>安</a:t>
            </a:r>
            <a:r>
              <a:rPr lang="en-US" altLang="ja-JP" sz="1600" dirty="0">
                <a:solidFill>
                  <a:srgbClr val="F7F7F7"/>
                </a:solidFill>
                <a:latin typeface="KaiTi" pitchFamily="49" charset="-122"/>
                <a:ea typeface="KaiTi" pitchFamily="49" charset="-122"/>
              </a:rPr>
              <a:t> </a:t>
            </a:r>
            <a:r>
              <a:rPr lang="en-US" sz="1600" dirty="0">
                <a:solidFill>
                  <a:srgbClr val="F7F7F7"/>
                </a:solidFill>
                <a:latin typeface="KaiTi" pitchFamily="49" charset="-122"/>
                <a:ea typeface="KaiTi" pitchFamily="49" charset="-122"/>
              </a:rPr>
              <a:t>提</a:t>
            </a:r>
            <a:r>
              <a:rPr lang="en-US" altLang="ja-JP" sz="1600" dirty="0">
                <a:solidFill>
                  <a:srgbClr val="F7F7F7"/>
                </a:solidFill>
                <a:latin typeface="KaiTi" pitchFamily="49" charset="-122"/>
                <a:ea typeface="KaiTi" pitchFamily="49" charset="-122"/>
              </a:rPr>
              <a:t> </a:t>
            </a:r>
            <a:r>
              <a:rPr lang="en-US" sz="1600" dirty="0">
                <a:solidFill>
                  <a:srgbClr val="F7F7F7"/>
                </a:solidFill>
                <a:latin typeface="KaiTi" pitchFamily="49" charset="-122"/>
                <a:ea typeface="KaiTi" pitchFamily="49" charset="-122"/>
              </a:rPr>
              <a:t>阿</a:t>
            </a:r>
            <a:r>
              <a:rPr lang="en-US" altLang="ja-JP" sz="1600" dirty="0">
                <a:solidFill>
                  <a:srgbClr val="F7F7F7"/>
                </a:solidFill>
                <a:latin typeface="KaiTi" pitchFamily="49" charset="-122"/>
                <a:ea typeface="KaiTi" pitchFamily="49" charset="-122"/>
              </a:rPr>
              <a:t> </a:t>
            </a:r>
            <a:endParaRPr lang="en-US" sz="1600" b="1" dirty="0">
              <a:solidFill>
                <a:srgbClr val="F7F7F7"/>
              </a:solidFill>
              <a:latin typeface="KaiTi" pitchFamily="49" charset="-122"/>
              <a:ea typeface="KaiTi" pitchFamily="49" charset="-122"/>
              <a:cs typeface="Times New Roman" charset="0"/>
            </a:endParaRPr>
          </a:p>
        </p:txBody>
      </p:sp>
      <p:sp>
        <p:nvSpPr>
          <p:cNvPr id="111629"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b="1">
                <a:solidFill>
                  <a:srgbClr val="FFFFFF"/>
                </a:solidFill>
                <a:cs typeface="Arial" charset="0"/>
              </a:rPr>
              <a:t>38</a:t>
            </a:r>
            <a:br>
              <a:rPr lang="en-US" sz="2000" b="1">
                <a:solidFill>
                  <a:srgbClr val="FFFFFF"/>
                </a:solidFill>
                <a:cs typeface="Arial" charset="0"/>
              </a:rPr>
            </a:br>
            <a:r>
              <a:rPr lang="en-US" sz="2000" b="1">
                <a:solidFill>
                  <a:srgbClr val="FFFFFF"/>
                </a:solidFill>
                <a:cs typeface="Arial" charset="0"/>
              </a:rPr>
              <a:t>124</a:t>
            </a:r>
            <a:br>
              <a:rPr lang="en-US" sz="2000" b="1">
                <a:solidFill>
                  <a:srgbClr val="FFFFFF"/>
                </a:solidFill>
                <a:cs typeface="Arial" charset="0"/>
              </a:rPr>
            </a:br>
            <a:r>
              <a:rPr lang="en-US" sz="2000" b="1">
                <a:solidFill>
                  <a:srgbClr val="FFFFFF"/>
                </a:solidFill>
                <a:cs typeface="Arial" charset="0"/>
              </a:rPr>
              <a:t>39-41</a:t>
            </a:r>
          </a:p>
        </p:txBody>
      </p:sp>
      <p:sp>
        <p:nvSpPr>
          <p:cNvPr id="111630" name="Text Box 9"/>
          <p:cNvSpPr txBox="1">
            <a:spLocks noChangeArrowheads="1"/>
          </p:cNvSpPr>
          <p:nvPr/>
        </p:nvSpPr>
        <p:spPr bwMode="auto">
          <a:xfrm>
            <a:off x="6324600" y="2057400"/>
            <a:ext cx="990600" cy="12779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200" dirty="0" err="1">
                <a:solidFill>
                  <a:srgbClr val="000404"/>
                </a:solidFill>
                <a:latin typeface="KaiTi" pitchFamily="49" charset="-122"/>
                <a:ea typeface="KaiTi" pitchFamily="49" charset="-122"/>
              </a:rPr>
              <a:t>春季</a:t>
            </a:r>
            <a:r>
              <a:rPr lang="en-US" altLang="ja-JP" sz="1200" b="1" dirty="0">
                <a:solidFill>
                  <a:srgbClr val="000404"/>
                </a:solidFill>
                <a:latin typeface="KaiTi" pitchFamily="49" charset="-122"/>
                <a:ea typeface="KaiTi" pitchFamily="49" charset="-122"/>
                <a:cs typeface="Times New Roman" charset="0"/>
              </a:rPr>
              <a:t>  62-</a:t>
            </a:r>
            <a:br>
              <a:rPr lang="en-US" altLang="ja-JP" sz="1200" b="1" dirty="0">
                <a:solidFill>
                  <a:srgbClr val="000404"/>
                </a:solidFill>
                <a:latin typeface="KaiTi" pitchFamily="49" charset="-122"/>
                <a:ea typeface="KaiTi" pitchFamily="49" charset="-122"/>
                <a:cs typeface="Times New Roman" charset="0"/>
              </a:rPr>
            </a:br>
            <a:r>
              <a:rPr lang="en-US" sz="1200" dirty="0" err="1">
                <a:solidFill>
                  <a:srgbClr val="000404"/>
                </a:solidFill>
                <a:latin typeface="KaiTi" pitchFamily="49" charset="-122"/>
                <a:ea typeface="KaiTi" pitchFamily="49" charset="-122"/>
              </a:rPr>
              <a:t>秋季</a:t>
            </a:r>
            <a:r>
              <a:rPr lang="en-US" altLang="ja-JP" sz="1200" b="1" dirty="0">
                <a:solidFill>
                  <a:srgbClr val="000404"/>
                </a:solidFill>
                <a:latin typeface="KaiTi" pitchFamily="49" charset="-122"/>
                <a:ea typeface="KaiTi" pitchFamily="49" charset="-122"/>
                <a:cs typeface="Times New Roman" charset="0"/>
              </a:rPr>
              <a:t>  </a:t>
            </a:r>
            <a:r>
              <a:rPr lang="en-US" altLang="ja-JP" sz="1200" b="1" dirty="0">
                <a:solidFill>
                  <a:srgbClr val="000000"/>
                </a:solidFill>
                <a:latin typeface="KaiTi" pitchFamily="49" charset="-122"/>
                <a:ea typeface="KaiTi" pitchFamily="49" charset="-122"/>
                <a:cs typeface="Times New Roman" charset="0"/>
              </a:rPr>
              <a:t>67</a:t>
            </a:r>
          </a:p>
          <a:p>
            <a:pPr algn="ctr" eaLnBrk="1" hangingPunct="1"/>
            <a:r>
              <a:rPr lang="en-US" b="1" dirty="0">
                <a:solidFill>
                  <a:srgbClr val="000000"/>
                </a:solidFill>
                <a:latin typeface="KaiTi" pitchFamily="49" charset="-122"/>
                <a:ea typeface="KaiTi" pitchFamily="49" charset="-122"/>
                <a:cs typeface="Times New Roman" charset="0"/>
              </a:rPr>
              <a:t>4</a:t>
            </a:r>
            <a:br>
              <a:rPr lang="en-US" b="1" dirty="0">
                <a:solidFill>
                  <a:srgbClr val="000000"/>
                </a:solidFill>
                <a:latin typeface="KaiTi" pitchFamily="49" charset="-122"/>
                <a:ea typeface="KaiTi" pitchFamily="49" charset="-122"/>
                <a:cs typeface="Times New Roman" charset="0"/>
              </a:rPr>
            </a:br>
            <a:r>
              <a:rPr lang="en-US" sz="2000" b="1" dirty="0" err="1">
                <a:solidFill>
                  <a:srgbClr val="000404"/>
                </a:solidFill>
                <a:latin typeface="KaiTi" pitchFamily="49" charset="-122"/>
                <a:ea typeface="KaiTi" pitchFamily="49" charset="-122"/>
              </a:rPr>
              <a:t>西班牙</a:t>
            </a:r>
            <a:endParaRPr lang="en-US" altLang="ja-JP" sz="2000" b="1" dirty="0">
              <a:solidFill>
                <a:srgbClr val="000404"/>
              </a:solidFill>
              <a:latin typeface="KaiTi" pitchFamily="49" charset="-122"/>
              <a:ea typeface="KaiTi" pitchFamily="49" charset="-122"/>
              <a:cs typeface="Times New Roman" charset="0"/>
            </a:endParaRPr>
          </a:p>
          <a:p>
            <a:pPr algn="ctr" eaLnBrk="1" hangingPunct="1">
              <a:spcBef>
                <a:spcPct val="50000"/>
              </a:spcBef>
            </a:pPr>
            <a:endParaRPr lang="en-US" sz="1000" b="1" dirty="0">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0" y="206375"/>
            <a:ext cx="7772400" cy="708025"/>
          </a:xfrm>
          <a:prstGeom prst="rect">
            <a:avLst/>
          </a:prstGeo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en-US" sz="4000" b="1">
                <a:solidFill>
                  <a:srgbClr val="F7F7F7"/>
                </a:solidFill>
                <a:latin typeface="KaiTi" pitchFamily="49" charset="-122"/>
                <a:ea typeface="KaiTi" pitchFamily="49" charset="-122"/>
              </a:rPr>
              <a:t>新</a:t>
            </a:r>
            <a:r>
              <a:rPr lang="zh-TW" altLang="en-US" sz="4000" b="1">
                <a:solidFill>
                  <a:srgbClr val="F7F7F7"/>
                </a:solidFill>
                <a:latin typeface="KaiTi" pitchFamily="49" charset="-122"/>
                <a:ea typeface="KaiTi" pitchFamily="49" charset="-122"/>
              </a:rPr>
              <a:t>约综览</a:t>
            </a:r>
            <a:r>
              <a:rPr lang="en-US" altLang="ja-JP" sz="4000" b="1">
                <a:solidFill>
                  <a:srgbClr val="F7F7F7"/>
                </a:solidFill>
                <a:effectLst>
                  <a:outerShdw blurRad="38100" dist="38100" dir="2700000" algn="tl">
                    <a:srgbClr val="5F5F5F"/>
                  </a:outerShdw>
                </a:effectLst>
                <a:latin typeface="KaiTi" pitchFamily="49" charset="-122"/>
                <a:ea typeface="KaiTi" pitchFamily="49" charset="-122"/>
              </a:rPr>
              <a:t>(</a:t>
            </a:r>
            <a:r>
              <a:rPr lang="zh-TW" altLang="en-US" sz="4000" b="1">
                <a:solidFill>
                  <a:srgbClr val="F7F7F7"/>
                </a:solidFill>
                <a:effectLst>
                  <a:outerShdw blurRad="38100" dist="38100" dir="2700000" algn="tl">
                    <a:srgbClr val="5F5F5F"/>
                  </a:outerShdw>
                </a:effectLst>
                <a:latin typeface="KaiTi" pitchFamily="49" charset="-122"/>
                <a:ea typeface="KaiTi" pitchFamily="49" charset="-122"/>
              </a:rPr>
              <a:t>历史</a:t>
            </a:r>
            <a:r>
              <a:rPr lang="en-US" altLang="ja-JP" sz="4000" b="1">
                <a:solidFill>
                  <a:srgbClr val="FFFFFF"/>
                </a:solidFill>
                <a:effectLst>
                  <a:outerShdw blurRad="38100" dist="38100" dir="2700000" algn="tl">
                    <a:srgbClr val="5F5F5F"/>
                  </a:outerShdw>
                </a:effectLst>
                <a:latin typeface="KaiTi" pitchFamily="49" charset="-122"/>
                <a:ea typeface="KaiTi" pitchFamily="49" charset="-122"/>
              </a:rPr>
              <a:t>)</a:t>
            </a:r>
            <a:endParaRPr lang="en-US" sz="4000" b="1" dirty="0">
              <a:solidFill>
                <a:srgbClr val="FFFFFF"/>
              </a:solidFill>
              <a:effectLst>
                <a:outerShdw blurRad="38100" dist="38100" dir="2700000" algn="tl">
                  <a:srgbClr val="5F5F5F"/>
                </a:outerShdw>
              </a:effectLst>
              <a:latin typeface="KaiTi" pitchFamily="49" charset="-122"/>
              <a:ea typeface="KaiTi" pitchFamily="49" charset="-122"/>
            </a:endParaRPr>
          </a:p>
        </p:txBody>
      </p:sp>
      <p:sp>
        <p:nvSpPr>
          <p:cNvPr id="32" name="Text Box 19"/>
          <p:cNvSpPr txBox="1">
            <a:spLocks noChangeArrowheads="1"/>
          </p:cNvSpPr>
          <p:nvPr/>
        </p:nvSpPr>
        <p:spPr bwMode="auto">
          <a:xfrm>
            <a:off x="838200" y="3657600"/>
            <a:ext cx="1066800" cy="1200150"/>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zh-TW" altLang="en-US" sz="1800">
                <a:solidFill>
                  <a:srgbClr val="FFFFFF"/>
                </a:solidFill>
                <a:latin typeface="KaiTi" pitchFamily="49" charset="-122"/>
                <a:ea typeface="KaiTi" pitchFamily="49" charset="-122"/>
                <a:cs typeface="ＭＳ ゴシック" charset="0"/>
              </a:rPr>
              <a:t>马</a:t>
            </a:r>
            <a:r>
              <a:rPr lang="zh-CN" altLang="en-US" sz="1800">
                <a:solidFill>
                  <a:srgbClr val="FFFFFF"/>
                </a:solidFill>
                <a:latin typeface="KaiTi" pitchFamily="49" charset="-122"/>
                <a:ea typeface="KaiTi" pitchFamily="49" charset="-122"/>
                <a:cs typeface="ＭＳ ゴシック" charset="0"/>
              </a:rPr>
              <a:t>太</a:t>
            </a:r>
            <a:br>
              <a:rPr lang="en-US" altLang="ja-JP" sz="1800" dirty="0">
                <a:solidFill>
                  <a:srgbClr val="FFFFFF"/>
                </a:solidFill>
                <a:latin typeface="KaiTi" pitchFamily="49" charset="-122"/>
                <a:ea typeface="KaiTi" pitchFamily="49" charset="-122"/>
                <a:cs typeface="ＭＳ ゴシック" charset="0"/>
              </a:rPr>
            </a:br>
            <a:r>
              <a:rPr lang="zh-CN" altLang="en-US" sz="1800" dirty="0">
                <a:solidFill>
                  <a:srgbClr val="FFFFFF"/>
                </a:solidFill>
                <a:latin typeface="KaiTi" pitchFamily="49" charset="-122"/>
                <a:ea typeface="KaiTi" pitchFamily="49" charset="-122"/>
                <a:cs typeface="ＭＳ ゴシック" charset="0"/>
              </a:rPr>
              <a:t>以色列</a:t>
            </a:r>
            <a:br>
              <a:rPr lang="en-US" altLang="ja-JP" sz="1800">
                <a:solidFill>
                  <a:srgbClr val="FFFFFF"/>
                </a:solidFill>
                <a:latin typeface="KaiTi" pitchFamily="49" charset="-122"/>
                <a:ea typeface="KaiTi" pitchFamily="49" charset="-122"/>
                <a:cs typeface="ＭＳ ゴシック" charset="0"/>
              </a:rPr>
            </a:br>
            <a:r>
              <a:rPr lang="zh-CN" altLang="en-US" sz="1800">
                <a:solidFill>
                  <a:srgbClr val="FFFFFF"/>
                </a:solidFill>
                <a:latin typeface="KaiTi" pitchFamily="49" charset="-122"/>
                <a:ea typeface="KaiTi" pitchFamily="49" charset="-122"/>
                <a:cs typeface="ＭＳ ゴシック" charset="0"/>
              </a:rPr>
              <a:t>主</a:t>
            </a:r>
            <a:r>
              <a:rPr lang="zh-TW" altLang="en-US" sz="1800">
                <a:solidFill>
                  <a:srgbClr val="FFFFFF"/>
                </a:solidFill>
                <a:latin typeface="KaiTi" pitchFamily="49" charset="-122"/>
                <a:ea typeface="KaiTi" pitchFamily="49" charset="-122"/>
                <a:cs typeface="ＭＳ ゴシック" charset="0"/>
              </a:rPr>
              <a:t>后</a:t>
            </a:r>
            <a:r>
              <a:rPr lang="en-US" altLang="ja-JP" sz="1800">
                <a:solidFill>
                  <a:srgbClr val="FFFFFF"/>
                </a:solidFill>
                <a:latin typeface="KaiTi" pitchFamily="49" charset="-122"/>
                <a:ea typeface="KaiTi" pitchFamily="49" charset="-122"/>
                <a:cs typeface="ＭＳ ゴシック" charset="0"/>
              </a:rPr>
              <a:t>40s</a:t>
            </a:r>
            <a:br>
              <a:rPr lang="en-US" altLang="ja-JP" sz="1800" dirty="0">
                <a:solidFill>
                  <a:srgbClr val="FFFFFF"/>
                </a:solidFill>
                <a:latin typeface="KaiTi" pitchFamily="49" charset="-122"/>
                <a:ea typeface="KaiTi" pitchFamily="49" charset="-122"/>
                <a:cs typeface="ＭＳ ゴシック" charset="0"/>
              </a:rPr>
            </a:br>
            <a:r>
              <a:rPr lang="en-US" sz="1800">
                <a:solidFill>
                  <a:srgbClr val="FFFFFF"/>
                </a:solidFill>
                <a:latin typeface="KaiTi" pitchFamily="49" charset="-122"/>
                <a:ea typeface="KaiTi" pitchFamily="49" charset="-122"/>
                <a:cs typeface="ＭＳ ゴシック" charset="0"/>
              </a:rPr>
              <a:t>天</a:t>
            </a:r>
            <a:r>
              <a:rPr lang="en-US" altLang="ja-JP" sz="1800">
                <a:solidFill>
                  <a:srgbClr val="FFFFFF"/>
                </a:solidFill>
                <a:latin typeface="KaiTi" pitchFamily="49" charset="-122"/>
                <a:ea typeface="KaiTi" pitchFamily="49" charset="-122"/>
                <a:cs typeface="ＭＳ ゴシック" charset="0"/>
              </a:rPr>
              <a:t> </a:t>
            </a:r>
            <a:r>
              <a:rPr lang="zh-TW" altLang="en-US" sz="1800">
                <a:solidFill>
                  <a:srgbClr val="FFFFFF"/>
                </a:solidFill>
                <a:latin typeface="KaiTi" pitchFamily="49" charset="-122"/>
                <a:ea typeface="KaiTi" pitchFamily="49" charset="-122"/>
                <a:cs typeface="ＭＳ ゴシック" charset="0"/>
              </a:rPr>
              <a:t>国</a:t>
            </a:r>
            <a:endParaRPr lang="en-US" sz="1800" dirty="0">
              <a:solidFill>
                <a:srgbClr val="FFFFFF"/>
              </a:solidFill>
              <a:latin typeface="KaiTi" pitchFamily="49" charset="-122"/>
              <a:ea typeface="KaiTi" pitchFamily="49" charset="-122"/>
              <a:cs typeface="ＭＳ ゴシック" charset="0"/>
            </a:endParaRPr>
          </a:p>
        </p:txBody>
      </p:sp>
      <p:sp>
        <p:nvSpPr>
          <p:cNvPr id="50" name="Text Box 19"/>
          <p:cNvSpPr txBox="1">
            <a:spLocks noChangeArrowheads="1"/>
          </p:cNvSpPr>
          <p:nvPr/>
        </p:nvSpPr>
        <p:spPr bwMode="auto">
          <a:xfrm>
            <a:off x="152400" y="5486400"/>
            <a:ext cx="2514600" cy="369332"/>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en-US" sz="1800" b="1">
                <a:solidFill>
                  <a:srgbClr val="F7F7F7"/>
                </a:solidFill>
                <a:latin typeface="KaiTi" pitchFamily="49" charset="-122"/>
                <a:ea typeface="KaiTi" pitchFamily="49" charset="-122"/>
              </a:rPr>
              <a:t>福</a:t>
            </a:r>
            <a:r>
              <a:rPr lang="zh-TW" altLang="en-US" sz="1800" b="1">
                <a:solidFill>
                  <a:srgbClr val="F7F7F7"/>
                </a:solidFill>
                <a:latin typeface="KaiTi" pitchFamily="49" charset="-122"/>
                <a:ea typeface="KaiTi" pitchFamily="49" charset="-122"/>
              </a:rPr>
              <a:t>音书</a:t>
            </a:r>
            <a:r>
              <a:rPr lang="en-US" sz="1800" b="1">
                <a:solidFill>
                  <a:srgbClr val="F7F7F7"/>
                </a:solidFill>
                <a:latin typeface="KaiTi" pitchFamily="49" charset="-122"/>
                <a:ea typeface="KaiTi" pitchFamily="49" charset="-122"/>
              </a:rPr>
              <a:t>及</a:t>
            </a:r>
            <a:r>
              <a:rPr lang="zh-TW" altLang="en-US" sz="1800" b="1">
                <a:solidFill>
                  <a:srgbClr val="F7F7F7"/>
                </a:solidFill>
                <a:latin typeface="KaiTi" pitchFamily="49" charset="-122"/>
                <a:ea typeface="KaiTi" pitchFamily="49" charset="-122"/>
              </a:rPr>
              <a:t> </a:t>
            </a:r>
            <a:r>
              <a:rPr lang="en-US" sz="1800" b="1">
                <a:solidFill>
                  <a:srgbClr val="F7F7F7"/>
                </a:solidFill>
                <a:latin typeface="KaiTi" pitchFamily="49" charset="-122"/>
                <a:ea typeface="KaiTi" pitchFamily="49" charset="-122"/>
              </a:rPr>
              <a:t>使徒行</a:t>
            </a:r>
            <a:r>
              <a:rPr lang="zh-TW" altLang="en-US" sz="1800" b="1">
                <a:solidFill>
                  <a:srgbClr val="F7F7F7"/>
                </a:solidFill>
                <a:latin typeface="KaiTi" pitchFamily="49" charset="-122"/>
                <a:ea typeface="KaiTi" pitchFamily="49" charset="-122"/>
              </a:rPr>
              <a:t>传</a:t>
            </a:r>
            <a:r>
              <a:rPr lang="en-US" altLang="ja-JP" sz="1800" b="1">
                <a:solidFill>
                  <a:srgbClr val="F7F7F7"/>
                </a:solidFill>
                <a:latin typeface="KaiTi" pitchFamily="49" charset="-122"/>
                <a:ea typeface="KaiTi" pitchFamily="49" charset="-122"/>
                <a:cs typeface="Times New Roman" charset="0"/>
              </a:rPr>
              <a:t> </a:t>
            </a:r>
            <a:endParaRPr lang="en-US" sz="1600" dirty="0">
              <a:solidFill>
                <a:srgbClr val="F7F7F7"/>
              </a:solidFill>
              <a:latin typeface="KaiTi" pitchFamily="49" charset="-122"/>
              <a:ea typeface="KaiTi" pitchFamily="49" charset="-122"/>
              <a:cs typeface="Times New Roman" charset="0"/>
            </a:endParaRPr>
          </a:p>
        </p:txBody>
      </p:sp>
      <p:sp>
        <p:nvSpPr>
          <p:cNvPr id="111636" name="Text Box 20"/>
          <p:cNvSpPr txBox="1">
            <a:spLocks noChangeArrowheads="1"/>
          </p:cNvSpPr>
          <p:nvPr/>
        </p:nvSpPr>
        <p:spPr bwMode="auto">
          <a:xfrm>
            <a:off x="6477000" y="6553200"/>
            <a:ext cx="2447925"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pPr>
            <a:r>
              <a:rPr lang="en-US" sz="1200" b="1">
                <a:solidFill>
                  <a:srgbClr val="F7F7F7"/>
                </a:solidFill>
                <a:latin typeface="KaiTi" pitchFamily="49" charset="-122"/>
                <a:ea typeface="KaiTi" pitchFamily="49" charset="-122"/>
              </a:rPr>
              <a:t>福音</a:t>
            </a:r>
            <a:r>
              <a:rPr lang="zh-TW" altLang="en-US" sz="1200" b="1">
                <a:solidFill>
                  <a:srgbClr val="F7F7F7"/>
                </a:solidFill>
                <a:latin typeface="KaiTi" pitchFamily="49" charset="-122"/>
                <a:ea typeface="KaiTi" pitchFamily="49" charset="-122"/>
              </a:rPr>
              <a:t>书</a:t>
            </a:r>
            <a:r>
              <a:rPr lang="en-US" sz="1200" b="1">
                <a:solidFill>
                  <a:srgbClr val="F7F7F7"/>
                </a:solidFill>
                <a:latin typeface="KaiTi" pitchFamily="49" charset="-122"/>
                <a:ea typeface="KaiTi" pitchFamily="49" charset="-122"/>
              </a:rPr>
              <a:t>以及使</a:t>
            </a:r>
            <a:r>
              <a:rPr lang="zh-TW" altLang="en-US" sz="1200" b="1">
                <a:solidFill>
                  <a:srgbClr val="F7F7F7"/>
                </a:solidFill>
                <a:latin typeface="KaiTi" pitchFamily="49" charset="-122"/>
                <a:ea typeface="KaiTi" pitchFamily="49" charset="-122"/>
              </a:rPr>
              <a:t>徒</a:t>
            </a:r>
            <a:r>
              <a:rPr lang="en-US" sz="1200" b="1">
                <a:solidFill>
                  <a:srgbClr val="F7F7F7"/>
                </a:solidFill>
                <a:latin typeface="KaiTi" pitchFamily="49" charset="-122"/>
                <a:ea typeface="KaiTi" pitchFamily="49" charset="-122"/>
              </a:rPr>
              <a:t>行</a:t>
            </a:r>
            <a:r>
              <a:rPr lang="zh-TW" altLang="en-US" sz="1200" b="1">
                <a:solidFill>
                  <a:srgbClr val="F7F7F7"/>
                </a:solidFill>
                <a:latin typeface="KaiTi" pitchFamily="49" charset="-122"/>
                <a:ea typeface="KaiTi" pitchFamily="49" charset="-122"/>
              </a:rPr>
              <a:t>传</a:t>
            </a:r>
            <a:r>
              <a:rPr lang="en-US" altLang="ja-JP" sz="1200" b="1">
                <a:solidFill>
                  <a:srgbClr val="F7F7F7"/>
                </a:solidFill>
                <a:latin typeface="KaiTi" pitchFamily="49" charset="-122"/>
                <a:ea typeface="KaiTi" pitchFamily="49" charset="-122"/>
                <a:cs typeface="Times New Roman" charset="0"/>
              </a:rPr>
              <a:t> </a:t>
            </a:r>
            <a:endParaRPr lang="en-US" sz="1100" b="1" dirty="0">
              <a:solidFill>
                <a:srgbClr val="F7F7F7"/>
              </a:solidFill>
              <a:latin typeface="KaiTi" pitchFamily="49" charset="-122"/>
              <a:ea typeface="KaiTi" pitchFamily="49" charset="-122"/>
              <a:cs typeface="Times New Roman" charset="0"/>
            </a:endParaRPr>
          </a:p>
        </p:txBody>
      </p:sp>
      <p:sp>
        <p:nvSpPr>
          <p:cNvPr id="111637" name="Text Box 7"/>
          <p:cNvSpPr txBox="1">
            <a:spLocks noChangeArrowheads="1"/>
          </p:cNvSpPr>
          <p:nvPr/>
        </p:nvSpPr>
        <p:spPr bwMode="auto">
          <a:xfrm>
            <a:off x="2667000" y="2098611"/>
            <a:ext cx="990600" cy="1254189"/>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200" dirty="0" err="1">
                <a:solidFill>
                  <a:srgbClr val="000404"/>
                </a:solidFill>
                <a:latin typeface="KaiTi" pitchFamily="49" charset="-122"/>
                <a:ea typeface="KaiTi" pitchFamily="49" charset="-122"/>
              </a:rPr>
              <a:t>四月</a:t>
            </a:r>
            <a:r>
              <a:rPr lang="en-US" altLang="ja-JP" sz="1200" b="1" dirty="0">
                <a:solidFill>
                  <a:srgbClr val="000404"/>
                </a:solidFill>
                <a:latin typeface="KaiTi" pitchFamily="49" charset="-122"/>
                <a:ea typeface="KaiTi" pitchFamily="49" charset="-122"/>
                <a:cs typeface="Times New Roman" charset="0"/>
              </a:rPr>
              <a:t> </a:t>
            </a:r>
            <a:r>
              <a:rPr lang="en-US" altLang="ja-JP" sz="1200" b="1" dirty="0">
                <a:solidFill>
                  <a:srgbClr val="000000"/>
                </a:solidFill>
                <a:latin typeface="KaiTi" pitchFamily="49" charset="-122"/>
                <a:ea typeface="KaiTi" pitchFamily="49" charset="-122"/>
                <a:cs typeface="Times New Roman" charset="0"/>
              </a:rPr>
              <a:t>50-</a:t>
            </a:r>
            <a:br>
              <a:rPr lang="en-US" altLang="ja-JP" sz="1200" b="1" dirty="0">
                <a:solidFill>
                  <a:srgbClr val="000000"/>
                </a:solidFill>
                <a:latin typeface="KaiTi" pitchFamily="49" charset="-122"/>
                <a:ea typeface="KaiTi" pitchFamily="49" charset="-122"/>
                <a:cs typeface="Times New Roman" charset="0"/>
              </a:rPr>
            </a:br>
            <a:r>
              <a:rPr lang="en-US" sz="1200" dirty="0" err="1">
                <a:solidFill>
                  <a:srgbClr val="000404"/>
                </a:solidFill>
                <a:latin typeface="KaiTi" pitchFamily="49" charset="-122"/>
                <a:ea typeface="KaiTi" pitchFamily="49" charset="-122"/>
              </a:rPr>
              <a:t>九月</a:t>
            </a:r>
            <a:r>
              <a:rPr lang="en-US" altLang="ja-JP" sz="1200" b="1" dirty="0">
                <a:solidFill>
                  <a:srgbClr val="000404"/>
                </a:solidFill>
                <a:latin typeface="KaiTi" pitchFamily="49" charset="-122"/>
                <a:ea typeface="KaiTi" pitchFamily="49" charset="-122"/>
                <a:cs typeface="Times New Roman" charset="0"/>
              </a:rPr>
              <a:t> </a:t>
            </a:r>
            <a:r>
              <a:rPr lang="en-US" altLang="ja-JP" sz="1200" b="1" dirty="0">
                <a:solidFill>
                  <a:srgbClr val="000000"/>
                </a:solidFill>
                <a:latin typeface="KaiTi" pitchFamily="49" charset="-122"/>
                <a:ea typeface="KaiTi" pitchFamily="49" charset="-122"/>
                <a:cs typeface="Times New Roman" charset="0"/>
              </a:rPr>
              <a:t>52</a:t>
            </a:r>
          </a:p>
          <a:p>
            <a:pPr algn="ctr" eaLnBrk="1" hangingPunct="1"/>
            <a:r>
              <a:rPr lang="en-US" b="1" dirty="0">
                <a:solidFill>
                  <a:srgbClr val="000000"/>
                </a:solidFill>
                <a:latin typeface="KaiTi" pitchFamily="49" charset="-122"/>
                <a:ea typeface="KaiTi" pitchFamily="49" charset="-122"/>
                <a:cs typeface="Times New Roman" charset="0"/>
              </a:rPr>
              <a:t>2</a:t>
            </a:r>
            <a:br>
              <a:rPr lang="en-US" b="1">
                <a:solidFill>
                  <a:srgbClr val="000000"/>
                </a:solidFill>
                <a:latin typeface="KaiTi" pitchFamily="49" charset="-122"/>
                <a:ea typeface="KaiTi" pitchFamily="49" charset="-122"/>
                <a:cs typeface="Times New Roman" charset="0"/>
              </a:rPr>
            </a:br>
            <a:r>
              <a:rPr lang="zh-TW" altLang="en-US" sz="2000" b="1">
                <a:solidFill>
                  <a:srgbClr val="000000"/>
                </a:solidFill>
                <a:latin typeface="KaiTi" pitchFamily="49" charset="-122"/>
                <a:ea typeface="KaiTi" pitchFamily="49" charset="-122"/>
                <a:cs typeface="Times New Roman" charset="0"/>
              </a:rPr>
              <a:t>爱琴海</a:t>
            </a:r>
            <a:endParaRPr lang="en-US" altLang="ja-JP" sz="2000" b="1" dirty="0">
              <a:solidFill>
                <a:srgbClr val="000404"/>
              </a:solidFill>
              <a:latin typeface="KaiTi" pitchFamily="49" charset="-122"/>
              <a:ea typeface="KaiTi" pitchFamily="49" charset="-122"/>
              <a:cs typeface="Times New Roman" charset="0"/>
            </a:endParaRPr>
          </a:p>
          <a:p>
            <a:pPr algn="ctr" eaLnBrk="1" hangingPunct="1">
              <a:spcBef>
                <a:spcPct val="50000"/>
              </a:spcBef>
            </a:pPr>
            <a:endParaRPr lang="en-US" sz="900" b="1" dirty="0">
              <a:solidFill>
                <a:srgbClr val="000000"/>
              </a:solidFill>
              <a:latin typeface="Arial Narrow" charset="0"/>
              <a:cs typeface="Times New Roman" charset="0"/>
            </a:endParaRPr>
          </a:p>
        </p:txBody>
      </p:sp>
    </p:spTree>
    <p:extLst>
      <p:ext uri="{BB962C8B-B14F-4D97-AF65-F5344CB8AC3E}">
        <p14:creationId xmlns:p14="http://schemas.microsoft.com/office/powerpoint/2010/main" val="979853039"/>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50"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793" name="Picture 3" descr="rev 19 sheep-and-goat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9794" name="Title 1"/>
          <p:cNvSpPr>
            <a:spLocks noGrp="1"/>
          </p:cNvSpPr>
          <p:nvPr>
            <p:ph type="title"/>
          </p:nvPr>
        </p:nvSpPr>
        <p:spPr>
          <a:xfrm>
            <a:off x="-36513" y="-26988"/>
            <a:ext cx="9180513" cy="647701"/>
          </a:xfrm>
          <a:solidFill>
            <a:srgbClr val="000000"/>
          </a:solidFill>
        </p:spPr>
        <p:txBody>
          <a:bodyPr/>
          <a:lstStyle/>
          <a:p>
            <a:r>
              <a:rPr lang="zh-CN" altLang="en-US" sz="3600" b="1" dirty="0">
                <a:solidFill>
                  <a:srgbClr val="FFFFFF"/>
                </a:solidFill>
                <a:latin typeface="KaiTi" pitchFamily="49" charset="-122"/>
                <a:ea typeface="KaiTi" pitchFamily="49" charset="-122"/>
                <a:cs typeface="ＭＳ Ｐゴシック" charset="0"/>
              </a:rPr>
              <a:t>列</a:t>
            </a:r>
            <a:r>
              <a:rPr lang="zh-TW" altLang="en-US" sz="3600" b="1" dirty="0">
                <a:solidFill>
                  <a:srgbClr val="FFFFFF"/>
                </a:solidFill>
                <a:latin typeface="KaiTi" pitchFamily="49" charset="-122"/>
                <a:ea typeface="KaiTi" pitchFamily="49" charset="-122"/>
                <a:cs typeface="ＭＳ Ｐゴシック" charset="0"/>
              </a:rPr>
              <a:t>國</a:t>
            </a:r>
            <a:r>
              <a:rPr lang="zh-CN" altLang="en-US" sz="3600" b="1" dirty="0">
                <a:solidFill>
                  <a:srgbClr val="FFFFFF"/>
                </a:solidFill>
                <a:latin typeface="KaiTi" pitchFamily="49" charset="-122"/>
                <a:ea typeface="KaiTi" pitchFamily="49" charset="-122"/>
                <a:cs typeface="ＭＳ Ｐゴシック" charset="0"/>
              </a:rPr>
              <a:t>的</a:t>
            </a:r>
            <a:r>
              <a:rPr lang="zh-TW" altLang="en-US" sz="3600" b="1" dirty="0">
                <a:solidFill>
                  <a:srgbClr val="FFFFFF"/>
                </a:solidFill>
                <a:latin typeface="KaiTi" pitchFamily="49" charset="-122"/>
                <a:ea typeface="KaiTi" pitchFamily="49" charset="-122"/>
                <a:cs typeface="ＭＳ Ｐゴシック" charset="0"/>
              </a:rPr>
              <a:t>審</a:t>
            </a:r>
            <a:r>
              <a:rPr lang="zh-CN" altLang="en-US" sz="3600" dirty="0">
                <a:solidFill>
                  <a:srgbClr val="FFFFFF"/>
                </a:solidFill>
                <a:latin typeface="KaiTi" pitchFamily="49" charset="-122"/>
                <a:ea typeface="KaiTi" pitchFamily="49" charset="-122"/>
              </a:rPr>
              <a:t>判</a:t>
            </a:r>
            <a:endParaRPr lang="en-US" sz="3600" b="1" dirty="0">
              <a:solidFill>
                <a:srgbClr val="FFFFFF"/>
              </a:solidFill>
              <a:latin typeface="KaiTi" pitchFamily="49" charset="-122"/>
              <a:ea typeface="KaiTi" pitchFamily="49" charset="-122"/>
              <a:cs typeface="ＭＳ Ｐゴシック" charset="0"/>
            </a:endParaRPr>
          </a:p>
        </p:txBody>
      </p:sp>
      <p:sp>
        <p:nvSpPr>
          <p:cNvPr id="289795" name="Title 1"/>
          <p:cNvSpPr txBox="1">
            <a:spLocks/>
          </p:cNvSpPr>
          <p:nvPr/>
        </p:nvSpPr>
        <p:spPr bwMode="auto">
          <a:xfrm>
            <a:off x="1588" y="620713"/>
            <a:ext cx="9142412" cy="2232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5" name="矩形 4"/>
          <p:cNvSpPr/>
          <p:nvPr/>
        </p:nvSpPr>
        <p:spPr>
          <a:xfrm>
            <a:off x="0" y="620688"/>
            <a:ext cx="9144000" cy="255454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3200" b="1" i="0" u="none" strike="noStrike" kern="1200" cap="none" spc="0" normalizeH="0" baseline="0" noProof="0" dirty="0">
                <a:ln>
                  <a:noFill/>
                </a:ln>
                <a:solidFill>
                  <a:srgbClr val="1A0004"/>
                </a:solidFill>
                <a:effectLst/>
                <a:uLnTx/>
                <a:uFillTx/>
                <a:latin typeface="楷体" pitchFamily="49" charset="-122"/>
                <a:ea typeface="楷体" pitchFamily="49" charset="-122"/>
              </a:rPr>
              <a:t>  當人子在他榮耀裏、同著眾天使降臨的時候，</a:t>
            </a:r>
            <a:endParaRPr kumimoji="0" lang="en-US" altLang="zh-TW" sz="3200" b="1" i="0" u="none" strike="noStrike" kern="1200" cap="none" spc="0" normalizeH="0" baseline="0" noProof="0" dirty="0">
              <a:ln>
                <a:noFill/>
              </a:ln>
              <a:solidFill>
                <a:srgbClr val="1A0004"/>
              </a:solidFill>
              <a:effectLst/>
              <a:uLnTx/>
              <a:uFillTx/>
              <a:latin typeface="楷体" pitchFamily="49" charset="-122"/>
              <a:ea typeface="楷体" pitchFamily="49" charset="-122"/>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3200" b="1" i="0" u="none" strike="noStrike" kern="1200" cap="none" spc="0" normalizeH="0" baseline="0" noProof="0" dirty="0">
                <a:ln>
                  <a:noFill/>
                </a:ln>
                <a:solidFill>
                  <a:srgbClr val="1A0004"/>
                </a:solidFill>
                <a:effectLst/>
                <a:uLnTx/>
                <a:uFillTx/>
                <a:latin typeface="楷体" pitchFamily="49" charset="-122"/>
                <a:ea typeface="楷体" pitchFamily="49" charset="-122"/>
              </a:rPr>
              <a:t>  要坐在他榮耀的寶座上。</a:t>
            </a:r>
            <a:br>
              <a:rPr kumimoji="0" lang="zh-TW" altLang="en-US" sz="3200" b="1" i="0" u="none" strike="noStrike" kern="1200" cap="none" spc="0" normalizeH="0" baseline="0" noProof="0" dirty="0">
                <a:ln>
                  <a:noFill/>
                </a:ln>
                <a:solidFill>
                  <a:srgbClr val="1A0004"/>
                </a:solidFill>
                <a:effectLst/>
                <a:uLnTx/>
                <a:uFillTx/>
                <a:latin typeface="楷体" pitchFamily="49" charset="-122"/>
                <a:ea typeface="楷体" pitchFamily="49" charset="-122"/>
              </a:rPr>
            </a:br>
            <a:r>
              <a:rPr kumimoji="0" lang="zh-TW" altLang="en-US" sz="3200" b="1" i="0" u="none" strike="noStrike" kern="1200" cap="none" spc="0" normalizeH="0" baseline="0" noProof="0" dirty="0">
                <a:ln>
                  <a:noFill/>
                </a:ln>
                <a:solidFill>
                  <a:srgbClr val="1A0004"/>
                </a:solidFill>
                <a:effectLst/>
                <a:uLnTx/>
                <a:uFillTx/>
                <a:latin typeface="楷体" pitchFamily="49" charset="-122"/>
                <a:ea typeface="楷体" pitchFamily="49" charset="-122"/>
              </a:rPr>
              <a:t>  萬民都要聚集在他面前。他要把他們別出來， </a:t>
            </a:r>
            <a:endParaRPr kumimoji="0" lang="en-US" altLang="zh-TW" sz="3200" b="1" i="0" u="none" strike="noStrike" kern="1200" cap="none" spc="0" normalizeH="0" baseline="0" noProof="0" dirty="0">
              <a:ln>
                <a:noFill/>
              </a:ln>
              <a:solidFill>
                <a:srgbClr val="1A0004"/>
              </a:solidFill>
              <a:effectLst/>
              <a:uLnTx/>
              <a:uFillTx/>
              <a:latin typeface="楷体" pitchFamily="49" charset="-122"/>
              <a:ea typeface="楷体" pitchFamily="49" charset="-122"/>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3200" b="1" i="0" u="none" strike="noStrike" kern="1200" cap="none" spc="0" normalizeH="0" baseline="0" noProof="0" dirty="0">
                <a:ln>
                  <a:noFill/>
                </a:ln>
                <a:solidFill>
                  <a:srgbClr val="1A0004"/>
                </a:solidFill>
                <a:effectLst/>
                <a:uLnTx/>
                <a:uFillTx/>
                <a:latin typeface="楷体" pitchFamily="49" charset="-122"/>
                <a:ea typeface="楷体" pitchFamily="49" charset="-122"/>
              </a:rPr>
              <a:t>  好像牧羊的分別綿羊山羊一般                       </a:t>
            </a:r>
            <a:endParaRPr kumimoji="0" lang="en-US" altLang="zh-TW" sz="3200" b="1" i="0" u="none" strike="noStrike" kern="1200" cap="none" spc="0" normalizeH="0" baseline="0" noProof="0" dirty="0">
              <a:ln>
                <a:noFill/>
              </a:ln>
              <a:solidFill>
                <a:srgbClr val="1A0004"/>
              </a:solidFill>
              <a:effectLst/>
              <a:uLnTx/>
              <a:uFillTx/>
              <a:latin typeface="楷体" pitchFamily="49" charset="-122"/>
              <a:ea typeface="楷体" pitchFamily="49" charset="-122"/>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zh-TW" altLang="en-US" sz="3200" b="1" i="0" u="none" strike="noStrike" kern="1200" cap="none" spc="0" normalizeH="0" baseline="0" noProof="0" dirty="0">
                <a:ln>
                  <a:noFill/>
                </a:ln>
                <a:solidFill>
                  <a:srgbClr val="1A0004"/>
                </a:solidFill>
                <a:effectLst/>
                <a:uLnTx/>
                <a:uFillTx/>
                <a:latin typeface="楷体" pitchFamily="49" charset="-122"/>
                <a:ea typeface="楷体" pitchFamily="49" charset="-122"/>
              </a:rPr>
              <a:t>                             </a:t>
            </a:r>
            <a:r>
              <a:rPr kumimoji="0" lang="en-US" altLang="zh-TW" sz="3200" b="1" i="0" u="none" strike="noStrike" kern="1200" cap="none" spc="0" normalizeH="0" baseline="0" noProof="0" dirty="0">
                <a:ln>
                  <a:noFill/>
                </a:ln>
                <a:solidFill>
                  <a:srgbClr val="1A0004"/>
                </a:solidFill>
                <a:effectLst/>
                <a:uLnTx/>
                <a:uFillTx/>
                <a:latin typeface="楷体" pitchFamily="49" charset="-122"/>
                <a:ea typeface="楷体" pitchFamily="49" charset="-122"/>
              </a:rPr>
              <a:t>(</a:t>
            </a:r>
            <a:r>
              <a:rPr kumimoji="0" lang="zh-TW" altLang="en-US" sz="3200" b="1" i="0" u="none" strike="noStrike" kern="1200" cap="none" spc="0" normalizeH="0" baseline="0" noProof="0" dirty="0">
                <a:ln>
                  <a:noFill/>
                </a:ln>
                <a:solidFill>
                  <a:srgbClr val="1A0004"/>
                </a:solidFill>
                <a:effectLst/>
                <a:uLnTx/>
                <a:uFillTx/>
                <a:latin typeface="楷体" pitchFamily="49" charset="-122"/>
                <a:ea typeface="楷体" pitchFamily="49" charset="-122"/>
              </a:rPr>
              <a:t>馬太</a:t>
            </a:r>
            <a:r>
              <a:rPr kumimoji="0" lang="en-US" altLang="zh-TW" sz="3200" b="1" i="0" u="none" strike="noStrike" kern="1200" cap="none" spc="0" normalizeH="0" baseline="0" noProof="0" dirty="0">
                <a:ln>
                  <a:noFill/>
                </a:ln>
                <a:solidFill>
                  <a:srgbClr val="1A0004"/>
                </a:solidFill>
                <a:effectLst/>
                <a:uLnTx/>
                <a:uFillTx/>
                <a:latin typeface="楷体" pitchFamily="49" charset="-122"/>
                <a:ea typeface="楷体" pitchFamily="49" charset="-122"/>
              </a:rPr>
              <a:t>25:31-32)</a:t>
            </a:r>
            <a:endParaRPr kumimoji="0" lang="zh-TW" altLang="en-US" sz="3200" b="1" i="0" u="none" strike="noStrike" kern="1200" cap="none" spc="0" normalizeH="0" baseline="0" noProof="0" dirty="0">
              <a:ln>
                <a:noFill/>
              </a:ln>
              <a:solidFill>
                <a:srgbClr val="1A0004"/>
              </a:solidFill>
              <a:effectLst/>
              <a:uLnTx/>
              <a:uFillTx/>
              <a:latin typeface="楷体" pitchFamily="49" charset="-122"/>
              <a:ea typeface="楷体" pitchFamily="49" charset="-122"/>
            </a:endParaRPr>
          </a:p>
        </p:txBody>
      </p:sp>
    </p:spTree>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978" name="Picture 5" descr="WOB_drinks_blood_clg-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715000"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685800" y="0"/>
            <a:ext cx="7772400" cy="762000"/>
          </a:xfrm>
        </p:spPr>
        <p:txBody>
          <a:bodyPr/>
          <a:lstStyle/>
          <a:p>
            <a:pPr>
              <a:defRPr/>
            </a:pPr>
            <a:r>
              <a:rPr lang="zh-CN" altLang="en-US" sz="3600" dirty="0">
                <a:solidFill>
                  <a:schemeClr val="bg1"/>
                </a:solidFill>
                <a:latin typeface="KaiTi" panose="02010609060101010101" pitchFamily="49" charset="-122"/>
                <a:ea typeface="KaiTi" panose="02010609060101010101" pitchFamily="49" charset="-122"/>
              </a:rPr>
              <a:t>活着的外邦人的</a:t>
            </a:r>
            <a:r>
              <a:rPr lang="zh-CN" altLang="en-US" sz="3600" dirty="0">
                <a:latin typeface="KaiTi" panose="02010609060101010101" pitchFamily="49" charset="-122"/>
                <a:ea typeface="KaiTi" panose="02010609060101010101" pitchFamily="49" charset="-122"/>
              </a:rPr>
              <a:t>审判</a:t>
            </a:r>
            <a:endParaRPr lang="en-US" sz="3600" b="1" dirty="0">
              <a:solidFill>
                <a:srgbClr val="16165D"/>
              </a:solidFill>
              <a:latin typeface="Arial"/>
              <a:ea typeface="+mj-ea"/>
              <a:cs typeface="Arial"/>
            </a:endParaRPr>
          </a:p>
        </p:txBody>
      </p:sp>
      <p:sp>
        <p:nvSpPr>
          <p:cNvPr id="7" name="TextBox 6"/>
          <p:cNvSpPr txBox="1">
            <a:spLocks noChangeArrowheads="1"/>
          </p:cNvSpPr>
          <p:nvPr/>
        </p:nvSpPr>
        <p:spPr bwMode="auto">
          <a:xfrm>
            <a:off x="75824" y="4134814"/>
            <a:ext cx="9144000" cy="2677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30000" noProof="0" dirty="0">
                <a:ln>
                  <a:noFill/>
                </a:ln>
                <a:solidFill>
                  <a:srgbClr val="000000"/>
                </a:solidFill>
                <a:effectLst/>
                <a:uLnTx/>
                <a:uFillTx/>
                <a:latin typeface="Arial" charset="0"/>
                <a:ea typeface="Osaka" charset="0"/>
              </a:rPr>
              <a:t>43 </a:t>
            </a:r>
            <a:r>
              <a:rPr kumimoji="0" lang="en-US" altLang="zh-CN" sz="2400" b="1" i="0" u="none" strike="noStrike" kern="1200" cap="none" spc="0" normalizeH="0" baseline="0" noProof="0" dirty="0">
                <a:ln>
                  <a:noFill/>
                </a:ln>
                <a:solidFill>
                  <a:srgbClr val="000000"/>
                </a:solidFill>
                <a:effectLst/>
                <a:uLnTx/>
                <a:uFillTx/>
                <a:latin typeface="Arial" charset="0"/>
                <a:ea typeface="Osaka" charset="0"/>
              </a:rPr>
              <a:t> </a:t>
            </a:r>
            <a:r>
              <a:rPr kumimoji="0" lang="zh-CN" altLang="en-US" sz="2400" b="1"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我作旅客，你们没有接待我；我赤身露体，你们没有给我衣服</a:t>
            </a:r>
            <a:endParaRPr kumimoji="0" lang="en-US" altLang="zh-CN" sz="2400" b="1"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穿；我病了，我在监里，你们没有看顾我。’ </a:t>
            </a:r>
            <a:r>
              <a:rPr kumimoji="0" lang="en-US" altLang="zh-CN" sz="2400" b="1" i="0" u="none" strike="noStrike" kern="1200" cap="none" spc="0" normalizeH="0" baseline="30000" noProof="0" dirty="0">
                <a:ln>
                  <a:noFill/>
                </a:ln>
                <a:solidFill>
                  <a:srgbClr val="000000"/>
                </a:solidFill>
                <a:effectLst/>
                <a:uLnTx/>
                <a:uFillTx/>
                <a:latin typeface="KaiTi" panose="02010609060101010101" pitchFamily="49" charset="-122"/>
                <a:ea typeface="KaiTi" panose="02010609060101010101" pitchFamily="49" charset="-122"/>
              </a:rPr>
              <a:t>44</a:t>
            </a:r>
            <a:r>
              <a:rPr kumimoji="0" lang="en-US" altLang="zh-CN" sz="2400" b="1"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 </a:t>
            </a:r>
            <a:r>
              <a:rPr kumimoji="0" lang="zh-CN" altLang="en-US" sz="2400" b="1"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他们就回答：‘主</a:t>
            </a:r>
            <a:endParaRPr kumimoji="0" lang="en-US" altLang="zh-CN" sz="2400" b="1"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啊，我们甚么时候见你饿了、渴了、作旅客、赤身露体、病了，或在监里，却没有服事你呢？’ </a:t>
            </a:r>
            <a:r>
              <a:rPr kumimoji="0" lang="en-US" altLang="zh-CN" sz="2400" b="1" i="0" u="none" strike="noStrike" kern="1200" cap="none" spc="0" normalizeH="0" baseline="30000" noProof="0" dirty="0">
                <a:ln>
                  <a:noFill/>
                </a:ln>
                <a:solidFill>
                  <a:srgbClr val="000000"/>
                </a:solidFill>
                <a:effectLst/>
                <a:uLnTx/>
                <a:uFillTx/>
                <a:latin typeface="KaiTi" panose="02010609060101010101" pitchFamily="49" charset="-122"/>
                <a:ea typeface="KaiTi" panose="02010609060101010101" pitchFamily="49" charset="-122"/>
              </a:rPr>
              <a:t>45</a:t>
            </a:r>
            <a:r>
              <a:rPr kumimoji="0" lang="en-US" altLang="zh-CN" sz="2400" b="1"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 </a:t>
            </a:r>
            <a:r>
              <a:rPr kumimoji="0" lang="zh-CN" altLang="en-US" sz="2400" b="1"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王要回答他们：‘我实在告诉你们，这些事你们既然没有作在一个最小的身上，就是没有作在我的身上了。’ </a:t>
            </a:r>
            <a:r>
              <a:rPr kumimoji="0" lang="en-US" altLang="zh-CN" sz="2400" b="1" i="0" u="none" strike="noStrike" kern="1200" cap="none" spc="0" normalizeH="0" baseline="30000" noProof="0" dirty="0">
                <a:ln>
                  <a:noFill/>
                </a:ln>
                <a:solidFill>
                  <a:srgbClr val="000000"/>
                </a:solidFill>
                <a:effectLst/>
                <a:uLnTx/>
                <a:uFillTx/>
                <a:latin typeface="KaiTi" panose="02010609060101010101" pitchFamily="49" charset="-122"/>
                <a:ea typeface="KaiTi" panose="02010609060101010101" pitchFamily="49" charset="-122"/>
              </a:rPr>
              <a:t>46</a:t>
            </a:r>
            <a:r>
              <a:rPr kumimoji="0" lang="en-US" altLang="zh-CN" sz="2400" b="1"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 </a:t>
            </a:r>
            <a:r>
              <a:rPr kumimoji="0" lang="zh-CN" altLang="en-US" sz="2400" b="1"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他们要进入永远的刑罚，义人却要进入永生。</a:t>
            </a:r>
            <a:r>
              <a:rPr kumimoji="0" lang="mr-IN" altLang="ja-JP" sz="2400" b="1"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a:t>
            </a:r>
            <a:r>
              <a:rPr kumimoji="0" lang="en-US" altLang="ja-JP" sz="2400" b="1"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ja-JP" sz="2400" b="1"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a:t>
            </a:r>
            <a:r>
              <a:rPr kumimoji="0" lang="zh-CN" altLang="en-US" sz="2400" b="1"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马太 </a:t>
            </a:r>
            <a:r>
              <a:rPr kumimoji="0" lang="en-US" altLang="ja-JP" sz="2400" b="1"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25:41-46 </a:t>
            </a:r>
            <a:r>
              <a:rPr kumimoji="0" lang="en-US" altLang="zh-CN" sz="2400" b="1"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CNV</a:t>
            </a:r>
            <a:r>
              <a:rPr kumimoji="0" lang="en-US" altLang="ja-JP" sz="2400" b="1"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a:t>
            </a:r>
            <a:endParaRPr kumimoji="0" lang="en-US" sz="2400" b="1"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endParaRPr>
          </a:p>
        </p:txBody>
      </p:sp>
      <p:sp>
        <p:nvSpPr>
          <p:cNvPr id="9" name="TextBox 8"/>
          <p:cNvSpPr txBox="1">
            <a:spLocks noChangeArrowheads="1"/>
          </p:cNvSpPr>
          <p:nvPr/>
        </p:nvSpPr>
        <p:spPr bwMode="auto">
          <a:xfrm>
            <a:off x="5791200" y="868363"/>
            <a:ext cx="3429000" cy="2677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30000" noProof="0" dirty="0">
                <a:ln>
                  <a:noFill/>
                </a:ln>
                <a:solidFill>
                  <a:srgbClr val="000000"/>
                </a:solidFill>
                <a:effectLst/>
                <a:uLnTx/>
                <a:uFillTx/>
                <a:latin typeface="Arial" charset="0"/>
                <a:ea typeface="Osaka" charset="0"/>
              </a:rPr>
              <a:t>41 </a:t>
            </a:r>
            <a:r>
              <a:rPr kumimoji="0" lang="mr-IN" altLang="ja-JP" sz="2400" b="1" i="0" u="none" strike="noStrike" kern="1200" cap="none" spc="0" normalizeH="0" baseline="0" noProof="0" dirty="0">
                <a:ln>
                  <a:noFill/>
                </a:ln>
                <a:solidFill>
                  <a:srgbClr val="000000"/>
                </a:solidFill>
                <a:effectLst/>
                <a:uLnTx/>
                <a:uFillTx/>
                <a:latin typeface="Arial" charset="0"/>
                <a:ea typeface="Osaka" charset="0"/>
              </a:rPr>
              <a:t>"</a:t>
            </a:r>
            <a:r>
              <a:rPr kumimoji="0" lang="zh-CN" altLang="en-US" sz="2400" b="1"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王也要对左边的说：‘你们这被咒诅的，离开我，到为魔鬼和他的使者所预备的永火里去</a:t>
            </a:r>
            <a:endParaRPr kumimoji="0" lang="en-US" altLang="zh-CN" sz="2400" b="1"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吧！ </a:t>
            </a:r>
            <a:r>
              <a:rPr kumimoji="0" lang="en-US" altLang="zh-CN" sz="2400" b="1" i="0" u="none" strike="noStrike" kern="1200" cap="none" spc="0" normalizeH="0" baseline="30000" noProof="0" dirty="0">
                <a:ln>
                  <a:noFill/>
                </a:ln>
                <a:solidFill>
                  <a:srgbClr val="000000"/>
                </a:solidFill>
                <a:effectLst/>
                <a:uLnTx/>
                <a:uFillTx/>
                <a:latin typeface="KaiTi" panose="02010609060101010101" pitchFamily="49" charset="-122"/>
                <a:ea typeface="KaiTi" panose="02010609060101010101" pitchFamily="49" charset="-122"/>
              </a:rPr>
              <a:t>42</a:t>
            </a:r>
            <a:r>
              <a:rPr kumimoji="0" lang="en-US" altLang="zh-CN" sz="2400" b="1"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 </a:t>
            </a:r>
            <a:r>
              <a:rPr kumimoji="0" lang="zh-CN" altLang="en-US" sz="2400" b="1"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因为我饿了，你们没有给我吃；我渴</a:t>
            </a:r>
            <a:endParaRPr kumimoji="0" lang="en-US" altLang="zh-CN" sz="2400" b="1"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了，你们没有给我喝</a:t>
            </a:r>
            <a:r>
              <a:rPr kumimoji="0" lang="zh-CN" altLang="en-US" sz="2400" b="1" i="0" u="none" strike="noStrike" kern="1200" cap="none" spc="0" normalizeH="0" baseline="0" noProof="0" dirty="0">
                <a:ln>
                  <a:noFill/>
                </a:ln>
                <a:solidFill>
                  <a:srgbClr val="000000"/>
                </a:solidFill>
                <a:effectLst/>
                <a:uLnTx/>
                <a:uFillTx/>
                <a:latin typeface="Arial" charset="0"/>
              </a:rPr>
              <a:t>；</a:t>
            </a:r>
            <a:endParaRPr kumimoji="0" lang="en-US" sz="2400" b="1" i="0" u="none" strike="noStrike" kern="1200" cap="none" spc="0" normalizeH="0" baseline="0" noProof="0" dirty="0">
              <a:ln>
                <a:noFill/>
              </a:ln>
              <a:solidFill>
                <a:srgbClr val="000000"/>
              </a:solidFill>
              <a:effectLst/>
              <a:uLnTx/>
              <a:uFillTx/>
              <a:latin typeface="Arial" charset="0"/>
              <a:ea typeface="Osaka" charset="0"/>
            </a:endParaRPr>
          </a:p>
        </p:txBody>
      </p:sp>
    </p:spTree>
    <p:extLst>
      <p:ext uri="{BB962C8B-B14F-4D97-AF65-F5344CB8AC3E}">
        <p14:creationId xmlns:p14="http://schemas.microsoft.com/office/powerpoint/2010/main" val="35072420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马太</a:t>
            </a:r>
            <a:r>
              <a:rPr lang="en-US" sz="8800" dirty="0">
                <a:solidFill>
                  <a:schemeClr val="bg1"/>
                </a:solidFill>
                <a:latin typeface="Arial" charset="0"/>
                <a:ea typeface="Osaka" charset="0"/>
                <a:cs typeface="Arial" charset="0"/>
              </a:rPr>
              <a:t> 26</a:t>
            </a:r>
          </a:p>
        </p:txBody>
      </p:sp>
    </p:spTree>
    <p:extLst>
      <p:ext uri="{BB962C8B-B14F-4D97-AF65-F5344CB8AC3E}">
        <p14:creationId xmlns:p14="http://schemas.microsoft.com/office/powerpoint/2010/main" val="403976433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162026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9760482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005265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0223303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644509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514491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0088446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300"/>
            <a:ext cx="9144000" cy="2045548"/>
          </a:xfrm>
        </p:spPr>
        <p:txBody>
          <a:bodyPr/>
          <a:lstStyle/>
          <a:p>
            <a:r>
              <a:rPr lang="zh-CN" altLang="en-US" dirty="0">
                <a:latin typeface="KaiTi" panose="02010609060101010101" pitchFamily="49" charset="-122"/>
                <a:ea typeface="KaiTi" panose="02010609060101010101" pitchFamily="49" charset="-122"/>
              </a:rPr>
              <a:t>马太声称耶稣满足了成为以色列国王的所有要求。</a:t>
            </a:r>
            <a:endParaRPr lang="en-US" b="1" dirty="0">
              <a:effectLst>
                <a:glow rad="165100">
                  <a:schemeClr val="tx1"/>
                </a:glow>
              </a:effectLst>
              <a:latin typeface="KaiTi" panose="02010609060101010101" pitchFamily="49" charset="-122"/>
              <a:ea typeface="KaiTi" panose="02010609060101010101" pitchFamily="49" charset="-122"/>
            </a:endParaRPr>
          </a:p>
        </p:txBody>
      </p:sp>
      <p:pic>
        <p:nvPicPr>
          <p:cNvPr id="6" name="Picture 5"/>
          <p:cNvPicPr>
            <a:picLocks noChangeAspect="1"/>
          </p:cNvPicPr>
          <p:nvPr/>
        </p:nvPicPr>
        <p:blipFill>
          <a:blip r:embed="rId2"/>
          <a:stretch>
            <a:fillRect/>
          </a:stretch>
        </p:blipFill>
        <p:spPr>
          <a:xfrm>
            <a:off x="3875647" y="3890879"/>
            <a:ext cx="5268353" cy="2967121"/>
          </a:xfrm>
          <a:prstGeom prst="rect">
            <a:avLst/>
          </a:prstGeom>
        </p:spPr>
      </p:pic>
      <p:pic>
        <p:nvPicPr>
          <p:cNvPr id="7" name="Picture 6"/>
          <p:cNvPicPr>
            <a:picLocks noChangeAspect="1"/>
          </p:cNvPicPr>
          <p:nvPr/>
        </p:nvPicPr>
        <p:blipFill>
          <a:blip r:embed="rId3"/>
          <a:stretch>
            <a:fillRect/>
          </a:stretch>
        </p:blipFill>
        <p:spPr>
          <a:xfrm rot="5400000">
            <a:off x="1496779" y="1312596"/>
            <a:ext cx="3759473" cy="5513894"/>
          </a:xfrm>
          <a:prstGeom prst="rect">
            <a:avLst/>
          </a:prstGeom>
        </p:spPr>
      </p:pic>
    </p:spTree>
    <p:extLst>
      <p:ext uri="{BB962C8B-B14F-4D97-AF65-F5344CB8AC3E}">
        <p14:creationId xmlns:p14="http://schemas.microsoft.com/office/powerpoint/2010/main" val="383253808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7837863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821380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809" name="Picture 1" descr="06_Peter_Denies_Jesus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7934979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5" name="Picture 1" descr="10_Peter_Denies_Jesus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8473816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2233965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630055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67227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504704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535640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文本框 2">
            <a:extLst>
              <a:ext uri="{FF2B5EF4-FFF2-40B4-BE49-F238E27FC236}">
                <a16:creationId xmlns:a16="http://schemas.microsoft.com/office/drawing/2014/main" id="{E49EAF6F-16F3-AC26-3B6D-4C6FE3AAFFE8}"/>
              </a:ext>
            </a:extLst>
          </p:cNvPr>
          <p:cNvSpPr txBox="1"/>
          <p:nvPr/>
        </p:nvSpPr>
        <p:spPr>
          <a:xfrm>
            <a:off x="883227" y="719936"/>
            <a:ext cx="6982690" cy="64633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w="9525">
                  <a:solidFill>
                    <a:srgbClr val="FFFFFF"/>
                  </a:solidFill>
                  <a:prstDash val="solid"/>
                </a:ln>
                <a:solidFill>
                  <a:srgbClr val="000000"/>
                </a:solidFill>
                <a:effectLst>
                  <a:outerShdw blurRad="60007" dist="200025" dir="15000000" sy="30000" kx="-1800000" algn="bl" rotWithShape="0">
                    <a:prstClr val="black">
                      <a:alpha val="32000"/>
                    </a:prstClr>
                  </a:outerShdw>
                </a:effectLst>
                <a:uLnTx/>
                <a:uFillTx/>
                <a:latin typeface=".AppleSystemUIFont"/>
                <a:ea typeface="ＭＳ Ｐゴシック" charset="0"/>
              </a:rPr>
              <a:t>拿撒勒人耶稣，犹太人的王”</a:t>
            </a:r>
          </a:p>
        </p:txBody>
      </p:sp>
    </p:spTree>
    <p:extLst>
      <p:ext uri="{BB962C8B-B14F-4D97-AF65-F5344CB8AC3E}">
        <p14:creationId xmlns:p14="http://schemas.microsoft.com/office/powerpoint/2010/main" val="18679444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tthew LionAsla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40"/>
            <a:ext cx="9179429" cy="7389440"/>
          </a:xfrm>
          <a:prstGeom prst="rect">
            <a:avLst/>
          </a:prstGeom>
        </p:spPr>
      </p:pic>
      <p:sp>
        <p:nvSpPr>
          <p:cNvPr id="17410" name="Rectangle 2"/>
          <p:cNvSpPr>
            <a:spLocks noGrp="1" noChangeArrowheads="1"/>
          </p:cNvSpPr>
          <p:nvPr>
            <p:ph type="title"/>
          </p:nvPr>
        </p:nvSpPr>
        <p:spPr>
          <a:xfrm>
            <a:off x="0" y="-99392"/>
            <a:ext cx="9144000" cy="934690"/>
          </a:xfrm>
          <a:noFill/>
          <a:ln w="9525">
            <a:noFill/>
            <a:miter lim="800000"/>
            <a:headEnd/>
            <a:tailEnd/>
          </a:ln>
          <a:effectLst/>
        </p:spPr>
        <p:txBody>
          <a:bodyPr/>
          <a:lstStyle/>
          <a:p>
            <a:pPr eaLnBrk="1" hangingPunct="1">
              <a:spcBef>
                <a:spcPct val="20000"/>
              </a:spcBef>
            </a:pPr>
            <a:r>
              <a:rPr lang="zh-TW" altLang="en-US" sz="4800" b="1">
                <a:solidFill>
                  <a:schemeClr val="bg1"/>
                </a:solidFill>
                <a:effectLst>
                  <a:glow rad="152400">
                    <a:schemeClr val="tx1">
                      <a:alpha val="95000"/>
                    </a:schemeClr>
                  </a:glow>
                </a:effectLst>
                <a:latin typeface="KaiTi" pitchFamily="49" charset="-122"/>
                <a:ea typeface="KaiTi" pitchFamily="49" charset="-122"/>
              </a:rPr>
              <a:t>马太福音</a:t>
            </a:r>
            <a:r>
              <a:rPr lang="en-US" sz="4800" b="1">
                <a:solidFill>
                  <a:schemeClr val="bg1"/>
                </a:solidFill>
                <a:effectLst>
                  <a:glow rad="152400">
                    <a:schemeClr val="tx1">
                      <a:alpha val="95000"/>
                    </a:schemeClr>
                  </a:glow>
                </a:effectLst>
                <a:latin typeface="KaiTi" pitchFamily="49" charset="-122"/>
                <a:ea typeface="KaiTi" pitchFamily="49" charset="-122"/>
              </a:rPr>
              <a:t>:</a:t>
            </a:r>
            <a:r>
              <a:rPr lang="zh-TW" altLang="en-US" sz="4800" b="1" dirty="0">
                <a:solidFill>
                  <a:schemeClr val="bg1"/>
                </a:solidFill>
                <a:effectLst>
                  <a:glow rad="152400">
                    <a:schemeClr val="tx1">
                      <a:alpha val="95000"/>
                    </a:schemeClr>
                  </a:glow>
                </a:effectLst>
                <a:latin typeface="KaiTi" pitchFamily="49" charset="-122"/>
                <a:ea typeface="KaiTi" pitchFamily="49" charset="-122"/>
              </a:rPr>
              <a:t>基督是君王</a:t>
            </a:r>
            <a:endParaRPr lang="en-US" sz="4800" b="1" dirty="0">
              <a:solidFill>
                <a:schemeClr val="bg1"/>
              </a:solidFill>
              <a:effectLst>
                <a:glow rad="152400">
                  <a:schemeClr val="tx1">
                    <a:alpha val="95000"/>
                  </a:schemeClr>
                </a:glow>
              </a:effectLst>
              <a:latin typeface="KaiTi" pitchFamily="49" charset="-122"/>
              <a:ea typeface="KaiTi" pitchFamily="49" charset="-122"/>
            </a:endParaRPr>
          </a:p>
        </p:txBody>
      </p:sp>
      <p:sp>
        <p:nvSpPr>
          <p:cNvPr id="4" name="Rectangle 3"/>
          <p:cNvSpPr txBox="1">
            <a:spLocks noChangeArrowheads="1"/>
          </p:cNvSpPr>
          <p:nvPr/>
        </p:nvSpPr>
        <p:spPr bwMode="auto">
          <a:xfrm>
            <a:off x="144016" y="2663823"/>
            <a:ext cx="2627784" cy="4005064"/>
          </a:xfrm>
          <a:prstGeom prst="rect">
            <a:avLst/>
          </a:prstGeom>
          <a:noFill/>
          <a:ln w="9525">
            <a:noFill/>
            <a:miter lim="800000"/>
            <a:headEnd/>
            <a:tailEnd/>
          </a:ln>
          <a:effectLst/>
        </p:spPr>
        <p:txBody>
          <a:bodyPr/>
          <a:lstStyle/>
          <a:p>
            <a:pPr eaLnBrk="1" hangingPunct="1">
              <a:spcBef>
                <a:spcPct val="20000"/>
              </a:spcBef>
              <a:defRPr/>
            </a:pPr>
            <a:r>
              <a:rPr lang="zh-TW" altLang="en-US" sz="2800" b="1" i="1" kern="0">
                <a:solidFill>
                  <a:srgbClr val="FFFFFF"/>
                </a:solidFill>
                <a:effectLst>
                  <a:glow rad="152400">
                    <a:srgbClr val="000000">
                      <a:alpha val="95000"/>
                    </a:srgbClr>
                  </a:glow>
                </a:effectLst>
                <a:latin typeface="KaiTi" pitchFamily="49" charset="-122"/>
                <a:ea typeface="KaiTi" pitchFamily="49" charset="-122"/>
                <a:cs typeface="ＭＳ Ｐゴシック" charset="-128"/>
              </a:rPr>
              <a:t>在创世记中</a:t>
            </a:r>
            <a:r>
              <a:rPr lang="en-US" altLang="zh-TW" sz="2800" b="1" i="1" kern="0">
                <a:solidFill>
                  <a:srgbClr val="FFFFFF"/>
                </a:solidFill>
                <a:effectLst>
                  <a:glow rad="152400">
                    <a:srgbClr val="000000">
                      <a:alpha val="95000"/>
                    </a:srgbClr>
                  </a:glow>
                </a:effectLst>
                <a:latin typeface="KaiTi" pitchFamily="49" charset="-122"/>
                <a:ea typeface="KaiTi" pitchFamily="49" charset="-122"/>
                <a:cs typeface="ＭＳ Ｐゴシック" charset="-128"/>
              </a:rPr>
              <a:t>,</a:t>
            </a:r>
            <a:r>
              <a:rPr lang="zh-CN" altLang="en-US" sz="2800" b="1" i="1" kern="0">
                <a:solidFill>
                  <a:srgbClr val="FFFFFF"/>
                </a:solidFill>
                <a:effectLst>
                  <a:glow rad="152400">
                    <a:srgbClr val="000000">
                      <a:alpha val="95000"/>
                    </a:srgbClr>
                  </a:glow>
                </a:effectLst>
                <a:latin typeface="KaiTi" pitchFamily="49" charset="-122"/>
                <a:ea typeface="KaiTi" pitchFamily="49" charset="-122"/>
                <a:cs typeface="ＭＳ Ｐゴシック" charset="-128"/>
              </a:rPr>
              <a:t>雅各布对犹大的祝福</a:t>
            </a:r>
            <a:r>
              <a:rPr lang="en-US" sz="2800" b="1" i="1" kern="0">
                <a:solidFill>
                  <a:srgbClr val="FFFFFF"/>
                </a:solidFill>
                <a:effectLst>
                  <a:glow rad="152400">
                    <a:srgbClr val="000000">
                      <a:alpha val="95000"/>
                    </a:srgbClr>
                  </a:glow>
                </a:effectLst>
                <a:latin typeface="KaiTi" pitchFamily="49" charset="-122"/>
                <a:ea typeface="KaiTi" pitchFamily="49" charset="-122"/>
                <a:cs typeface="ＭＳ Ｐゴシック" charset="-128"/>
              </a:rPr>
              <a:t>49:9-10,</a:t>
            </a:r>
            <a:r>
              <a:rPr lang="zh-CN" altLang="en-US" sz="2800" b="1" i="1" kern="0">
                <a:solidFill>
                  <a:srgbClr val="FFFFFF"/>
                </a:solidFill>
                <a:effectLst>
                  <a:glow rad="152400">
                    <a:srgbClr val="000000">
                      <a:alpha val="95000"/>
                    </a:srgbClr>
                  </a:glow>
                </a:effectLst>
                <a:latin typeface="KaiTi" pitchFamily="49" charset="-122"/>
                <a:ea typeface="KaiTi" pitchFamily="49" charset="-122"/>
                <a:cs typeface="ＭＳ Ｐゴシック" charset="-128"/>
              </a:rPr>
              <a:t>狮子被描绘为君王</a:t>
            </a:r>
            <a:r>
              <a:rPr lang="en-US" sz="2800" b="1" i="1" kern="0">
                <a:solidFill>
                  <a:srgbClr val="FFFFFF"/>
                </a:solidFill>
                <a:effectLst>
                  <a:glow rad="152400">
                    <a:srgbClr val="000000">
                      <a:alpha val="95000"/>
                    </a:srgbClr>
                  </a:glow>
                </a:effectLst>
                <a:latin typeface="KaiTi" pitchFamily="49" charset="-122"/>
                <a:ea typeface="KaiTi" pitchFamily="49" charset="-122"/>
                <a:cs typeface="ＭＳ Ｐゴシック" charset="-128"/>
              </a:rPr>
              <a:t>…</a:t>
            </a:r>
            <a:endParaRPr lang="en-US" sz="2800" b="1" i="1" kern="0" dirty="0">
              <a:solidFill>
                <a:srgbClr val="FFFFFF"/>
              </a:solidFill>
              <a:effectLst>
                <a:glow rad="152400">
                  <a:srgbClr val="000000">
                    <a:alpha val="95000"/>
                  </a:srgbClr>
                </a:glow>
              </a:effectLst>
              <a:latin typeface="KaiTi" pitchFamily="49" charset="-122"/>
              <a:ea typeface="KaiTi" pitchFamily="49" charset="-122"/>
              <a:cs typeface="ＭＳ Ｐゴシック" charset="-128"/>
            </a:endParaRPr>
          </a:p>
        </p:txBody>
      </p:sp>
      <p:sp>
        <p:nvSpPr>
          <p:cNvPr id="7" name="Rectangle 3"/>
          <p:cNvSpPr txBox="1">
            <a:spLocks noChangeArrowheads="1"/>
          </p:cNvSpPr>
          <p:nvPr/>
        </p:nvSpPr>
        <p:spPr bwMode="auto">
          <a:xfrm>
            <a:off x="3707904" y="1916832"/>
            <a:ext cx="5184576" cy="4392488"/>
          </a:xfrm>
          <a:prstGeom prst="rect">
            <a:avLst/>
          </a:prstGeom>
          <a:noFill/>
          <a:ln w="9525">
            <a:noFill/>
            <a:miter lim="800000"/>
            <a:headEnd/>
            <a:tailEnd/>
          </a:ln>
          <a:effectLst/>
        </p:spPr>
        <p:txBody>
          <a:bodyPr/>
          <a:lstStyle/>
          <a:p>
            <a:pPr eaLnBrk="1" hangingPunct="1">
              <a:spcBef>
                <a:spcPct val="20000"/>
              </a:spcBef>
              <a:defRPr/>
            </a:pPr>
            <a:r>
              <a:rPr lang="zh-CN" altLang="en-US" sz="3200" b="1" kern="0">
                <a:solidFill>
                  <a:srgbClr val="FFFFFF"/>
                </a:solidFill>
                <a:effectLst>
                  <a:glow rad="152400">
                    <a:srgbClr val="000000">
                      <a:alpha val="95000"/>
                    </a:srgbClr>
                  </a:glow>
                </a:effectLst>
                <a:latin typeface="KaiTi" pitchFamily="49" charset="-122"/>
                <a:ea typeface="KaiTi" pitchFamily="49" charset="-122"/>
                <a:cs typeface="ＭＳ Ｐゴシック" charset="-128"/>
              </a:rPr>
              <a:t>犹大是个小狮子。我儿阿</a:t>
            </a:r>
            <a:r>
              <a:rPr lang="en-US" altLang="zh-TW" sz="3200" b="1" kern="0">
                <a:solidFill>
                  <a:srgbClr val="FFFFFF"/>
                </a:solidFill>
                <a:effectLst>
                  <a:glow rad="152400">
                    <a:srgbClr val="000000">
                      <a:alpha val="95000"/>
                    </a:srgbClr>
                  </a:glow>
                </a:effectLst>
                <a:latin typeface="KaiTi" pitchFamily="49" charset="-122"/>
                <a:ea typeface="KaiTi" pitchFamily="49" charset="-122"/>
                <a:cs typeface="ＭＳ Ｐゴシック" charset="-128"/>
              </a:rPr>
              <a:t>,</a:t>
            </a:r>
            <a:r>
              <a:rPr lang="zh-CN" altLang="en-US" sz="3200" b="1" kern="0">
                <a:solidFill>
                  <a:srgbClr val="FFFFFF"/>
                </a:solidFill>
                <a:effectLst>
                  <a:glow rad="152400">
                    <a:srgbClr val="000000">
                      <a:alpha val="95000"/>
                    </a:srgbClr>
                  </a:glow>
                </a:effectLst>
                <a:latin typeface="KaiTi" pitchFamily="49" charset="-122"/>
                <a:ea typeface="KaiTi" pitchFamily="49" charset="-122"/>
                <a:cs typeface="ＭＳ Ｐゴシック" charset="-128"/>
              </a:rPr>
              <a:t> 你抓了食便上去。你屈下身去、卧如公狮、蹲如母狮、谁敢惹你？</a:t>
            </a:r>
            <a:endParaRPr lang="en-US" altLang="zh-TW" sz="3200" b="1" kern="0" dirty="0">
              <a:solidFill>
                <a:srgbClr val="FFFFFF"/>
              </a:solidFill>
              <a:effectLst>
                <a:glow rad="152400">
                  <a:srgbClr val="000000">
                    <a:alpha val="95000"/>
                  </a:srgbClr>
                </a:glow>
              </a:effectLst>
              <a:latin typeface="KaiTi" pitchFamily="49" charset="-122"/>
              <a:ea typeface="KaiTi" pitchFamily="49" charset="-122"/>
              <a:cs typeface="ＭＳ Ｐゴシック" charset="-128"/>
            </a:endParaRPr>
          </a:p>
          <a:p>
            <a:pPr eaLnBrk="1" hangingPunct="1">
              <a:spcBef>
                <a:spcPct val="20000"/>
              </a:spcBef>
              <a:defRPr/>
            </a:pPr>
            <a:r>
              <a:rPr lang="en-US" sz="3200" b="1" kern="0" baseline="30000">
                <a:solidFill>
                  <a:srgbClr val="FFFFFF"/>
                </a:solidFill>
                <a:effectLst>
                  <a:glow rad="152400">
                    <a:srgbClr val="000000">
                      <a:alpha val="95000"/>
                    </a:srgbClr>
                  </a:glow>
                </a:effectLst>
                <a:latin typeface="KaiTi" pitchFamily="49" charset="-122"/>
                <a:ea typeface="KaiTi" pitchFamily="49" charset="-122"/>
                <a:cs typeface="ＭＳ Ｐゴシック" charset="-128"/>
              </a:rPr>
              <a:t>10</a:t>
            </a:r>
            <a:r>
              <a:rPr lang="zh-CN" altLang="en-US" sz="3200" b="1" kern="0">
                <a:solidFill>
                  <a:srgbClr val="FFFFFF"/>
                </a:solidFill>
                <a:effectLst>
                  <a:glow rad="152400">
                    <a:srgbClr val="000000">
                      <a:alpha val="95000"/>
                    </a:srgbClr>
                  </a:glow>
                </a:effectLst>
                <a:latin typeface="KaiTi" pitchFamily="49" charset="-122"/>
                <a:ea typeface="KaiTi" pitchFamily="49" charset="-122"/>
                <a:cs typeface="ＭＳ Ｐゴシック" charset="-128"/>
              </a:rPr>
              <a:t>主必不离犹大</a:t>
            </a:r>
            <a:r>
              <a:rPr lang="en-US" altLang="zh-TW" sz="3200" b="1" kern="0">
                <a:solidFill>
                  <a:srgbClr val="FFFFFF"/>
                </a:solidFill>
                <a:effectLst>
                  <a:glow rad="152400">
                    <a:srgbClr val="000000">
                      <a:alpha val="95000"/>
                    </a:srgbClr>
                  </a:glow>
                </a:effectLst>
                <a:latin typeface="KaiTi" pitchFamily="49" charset="-122"/>
                <a:ea typeface="KaiTi" pitchFamily="49" charset="-122"/>
                <a:cs typeface="ＭＳ Ｐゴシック" charset="-128"/>
              </a:rPr>
              <a:t>,</a:t>
            </a:r>
            <a:r>
              <a:rPr lang="zh-CN" altLang="en-US" sz="3200" b="1" kern="0">
                <a:solidFill>
                  <a:srgbClr val="FFFFFF"/>
                </a:solidFill>
                <a:effectLst>
                  <a:glow rad="152400">
                    <a:srgbClr val="000000">
                      <a:alpha val="95000"/>
                    </a:srgbClr>
                  </a:glow>
                </a:effectLst>
                <a:latin typeface="KaiTi" pitchFamily="49" charset="-122"/>
                <a:ea typeface="KaiTi" pitchFamily="49" charset="-122"/>
                <a:cs typeface="ＭＳ Ｐゴシック" charset="-128"/>
              </a:rPr>
              <a:t> 杖必不离他两脚之间</a:t>
            </a:r>
            <a:r>
              <a:rPr lang="en-US" altLang="zh-TW" sz="3200" b="1" kern="0">
                <a:solidFill>
                  <a:srgbClr val="FFFFFF"/>
                </a:solidFill>
                <a:effectLst>
                  <a:glow rad="152400">
                    <a:srgbClr val="000000">
                      <a:alpha val="95000"/>
                    </a:srgbClr>
                  </a:glow>
                </a:effectLst>
                <a:latin typeface="KaiTi" pitchFamily="49" charset="-122"/>
                <a:ea typeface="KaiTi" pitchFamily="49" charset="-122"/>
                <a:cs typeface="ＭＳ Ｐゴシック" charset="-128"/>
              </a:rPr>
              <a:t>,</a:t>
            </a:r>
            <a:r>
              <a:rPr lang="zh-TW" altLang="en-US" sz="3200" b="1" kern="0">
                <a:solidFill>
                  <a:srgbClr val="FFFFFF"/>
                </a:solidFill>
                <a:effectLst>
                  <a:glow rad="152400">
                    <a:srgbClr val="000000">
                      <a:alpha val="95000"/>
                    </a:srgbClr>
                  </a:glow>
                </a:effectLst>
                <a:latin typeface="KaiTi" pitchFamily="49" charset="-122"/>
                <a:ea typeface="KaiTi" pitchFamily="49" charset="-122"/>
                <a:cs typeface="ＭＳ Ｐゴシック" charset="-128"/>
              </a:rPr>
              <a:t> 直等细罗</a:t>
            </a:r>
            <a:r>
              <a:rPr lang="en-US" altLang="zh-TW" sz="3200" b="1" kern="0">
                <a:solidFill>
                  <a:srgbClr val="FFFFFF"/>
                </a:solidFill>
                <a:effectLst>
                  <a:glow rad="152400">
                    <a:srgbClr val="000000">
                      <a:alpha val="95000"/>
                    </a:srgbClr>
                  </a:glow>
                </a:effectLst>
                <a:latin typeface="KaiTi" pitchFamily="49" charset="-122"/>
                <a:ea typeface="KaiTi" pitchFamily="49" charset="-122"/>
                <a:cs typeface="ＭＳ Ｐゴシック" charset="-128"/>
              </a:rPr>
              <a:t>(</a:t>
            </a:r>
            <a:r>
              <a:rPr lang="zh-CN" altLang="en-US" sz="3200" b="1" kern="0">
                <a:solidFill>
                  <a:srgbClr val="FFFFFF"/>
                </a:solidFill>
                <a:effectLst>
                  <a:glow rad="152400">
                    <a:srgbClr val="000000">
                      <a:alpha val="95000"/>
                    </a:srgbClr>
                  </a:glow>
                </a:effectLst>
                <a:latin typeface="KaiTi" pitchFamily="49" charset="-122"/>
                <a:ea typeface="KaiTi" pitchFamily="49" charset="-122"/>
                <a:cs typeface="ＭＳ Ｐゴシック" charset="-128"/>
              </a:rPr>
              <a:t>就是赐平安者</a:t>
            </a:r>
            <a:r>
              <a:rPr lang="en-US" altLang="zh-TW" sz="3200" b="1" kern="0">
                <a:solidFill>
                  <a:srgbClr val="FFFFFF"/>
                </a:solidFill>
                <a:effectLst>
                  <a:glow rad="152400">
                    <a:srgbClr val="000000">
                      <a:alpha val="95000"/>
                    </a:srgbClr>
                  </a:glow>
                </a:effectLst>
                <a:latin typeface="KaiTi" pitchFamily="49" charset="-122"/>
                <a:ea typeface="KaiTi" pitchFamily="49" charset="-122"/>
                <a:cs typeface="ＭＳ Ｐゴシック" charset="-128"/>
              </a:rPr>
              <a:t>)</a:t>
            </a:r>
            <a:r>
              <a:rPr lang="zh-TW" altLang="en-US" sz="3200" b="1" kern="0">
                <a:solidFill>
                  <a:srgbClr val="FFFFFF"/>
                </a:solidFill>
                <a:effectLst>
                  <a:glow rad="152400">
                    <a:srgbClr val="000000">
                      <a:alpha val="95000"/>
                    </a:srgbClr>
                  </a:glow>
                </a:effectLst>
                <a:latin typeface="KaiTi" pitchFamily="49" charset="-122"/>
                <a:ea typeface="KaiTi" pitchFamily="49" charset="-122"/>
                <a:cs typeface="ＭＳ Ｐゴシック" charset="-128"/>
              </a:rPr>
              <a:t> 来到</a:t>
            </a:r>
            <a:r>
              <a:rPr lang="en-US" altLang="zh-TW" sz="3200" b="1" kern="0">
                <a:solidFill>
                  <a:srgbClr val="FFFFFF"/>
                </a:solidFill>
                <a:effectLst>
                  <a:glow rad="152400">
                    <a:srgbClr val="000000">
                      <a:alpha val="95000"/>
                    </a:srgbClr>
                  </a:glow>
                </a:effectLst>
                <a:latin typeface="KaiTi" pitchFamily="49" charset="-122"/>
                <a:ea typeface="KaiTi" pitchFamily="49" charset="-122"/>
                <a:cs typeface="ＭＳ Ｐゴシック" charset="-128"/>
              </a:rPr>
              <a:t>,</a:t>
            </a:r>
            <a:r>
              <a:rPr lang="zh-CN" altLang="en-US" sz="3200" b="1" kern="0">
                <a:solidFill>
                  <a:srgbClr val="FFFFFF"/>
                </a:solidFill>
                <a:effectLst>
                  <a:glow rad="152400">
                    <a:srgbClr val="000000">
                      <a:alpha val="95000"/>
                    </a:srgbClr>
                  </a:glow>
                </a:effectLst>
                <a:latin typeface="KaiTi" pitchFamily="49" charset="-122"/>
                <a:ea typeface="KaiTi" pitchFamily="49" charset="-122"/>
                <a:cs typeface="ＭＳ Ｐゴシック" charset="-128"/>
              </a:rPr>
              <a:t> 万民必归顺。</a:t>
            </a:r>
            <a:r>
              <a:rPr lang="en-US" altLang="zh-TW" b="1" kern="0">
                <a:solidFill>
                  <a:srgbClr val="FFFFFF"/>
                </a:solidFill>
                <a:effectLst>
                  <a:glow rad="152400">
                    <a:srgbClr val="000000">
                      <a:alpha val="95000"/>
                    </a:srgbClr>
                  </a:glow>
                </a:effectLst>
                <a:latin typeface="KaiTi" pitchFamily="49" charset="-122"/>
                <a:ea typeface="KaiTi" pitchFamily="49" charset="-122"/>
                <a:cs typeface="ＭＳ Ｐゴシック" charset="-128"/>
              </a:rPr>
              <a:t>(</a:t>
            </a:r>
            <a:r>
              <a:rPr lang="zh-TW" altLang="en-US" b="1" kern="0" dirty="0">
                <a:solidFill>
                  <a:srgbClr val="FFFFFF"/>
                </a:solidFill>
                <a:effectLst>
                  <a:glow rad="152400">
                    <a:srgbClr val="000000">
                      <a:alpha val="95000"/>
                    </a:srgbClr>
                  </a:glow>
                </a:effectLst>
                <a:latin typeface="KaiTi" pitchFamily="49" charset="-122"/>
                <a:ea typeface="KaiTi" pitchFamily="49" charset="-122"/>
                <a:cs typeface="ＭＳ Ｐゴシック" charset="-128"/>
              </a:rPr>
              <a:t>中文和合本</a:t>
            </a:r>
            <a:r>
              <a:rPr lang="en-US" altLang="zh-TW" b="1" kern="0" dirty="0">
                <a:solidFill>
                  <a:srgbClr val="FFFFFF"/>
                </a:solidFill>
                <a:effectLst>
                  <a:glow rad="152400">
                    <a:srgbClr val="000000">
                      <a:alpha val="95000"/>
                    </a:srgbClr>
                  </a:glow>
                </a:effectLst>
                <a:latin typeface="KaiTi" pitchFamily="49" charset="-122"/>
                <a:ea typeface="KaiTi" pitchFamily="49" charset="-122"/>
                <a:cs typeface="ＭＳ Ｐゴシック" charset="-128"/>
              </a:rPr>
              <a:t>)</a:t>
            </a:r>
            <a:endParaRPr lang="en-US" b="1" kern="0" dirty="0">
              <a:solidFill>
                <a:srgbClr val="FFFFFF"/>
              </a:solidFill>
              <a:effectLst>
                <a:glow rad="152400">
                  <a:srgbClr val="000000">
                    <a:alpha val="95000"/>
                  </a:srgbClr>
                </a:glow>
              </a:effectLst>
              <a:latin typeface="KaiTi" pitchFamily="49" charset="-122"/>
              <a:ea typeface="KaiTi" pitchFamily="49" charset="-122"/>
              <a:cs typeface="ＭＳ Ｐゴシック" charset="-128"/>
            </a:endParaRPr>
          </a:p>
        </p:txBody>
      </p:sp>
    </p:spTree>
    <p:extLst>
      <p:ext uri="{BB962C8B-B14F-4D97-AF65-F5344CB8AC3E}">
        <p14:creationId xmlns:p14="http://schemas.microsoft.com/office/powerpoint/2010/main" val="519849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913202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340843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105981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868161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1341495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935287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6838" y="2636912"/>
            <a:ext cx="9144000" cy="2033256"/>
          </a:xfrm>
          <a:effectLst>
            <a:outerShdw blurRad="63500" dist="35921" dir="2700000" algn="ctr" rotWithShape="0">
              <a:schemeClr val="tx2">
                <a:alpha val="74998"/>
              </a:schemeClr>
            </a:outerShdw>
          </a:effectLst>
        </p:spPr>
        <p:txBody>
          <a:bodyPr anchor="t"/>
          <a:lstStyle/>
          <a:p>
            <a:pPr>
              <a:defRPr/>
            </a:pPr>
            <a:r>
              <a:rPr lang="zh-TW" altLang="en-US" sz="5400" b="1" dirty="0">
                <a:effectLst>
                  <a:glow rad="127000">
                    <a:schemeClr val="tx1"/>
                  </a:glow>
                </a:effectLst>
                <a:latin typeface="Arial" charset="0"/>
                <a:ea typeface="ＭＳ Ｐゴシック" charset="0"/>
                <a:cs typeface="ＭＳ Ｐゴシック" charset="0"/>
              </a:rPr>
              <a:t>为何</a:t>
            </a:r>
            <a:r>
              <a:rPr lang="zh-TW" altLang="en-US" sz="5400" b="1" dirty="0">
                <a:solidFill>
                  <a:srgbClr val="FFFF00"/>
                </a:solidFill>
                <a:effectLst>
                  <a:glow rad="127000">
                    <a:schemeClr val="tx1"/>
                  </a:glow>
                </a:effectLst>
                <a:latin typeface="Arial" charset="0"/>
                <a:ea typeface="ＭＳ Ｐゴシック" charset="0"/>
                <a:cs typeface="ＭＳ Ｐゴシック" charset="0"/>
              </a:rPr>
              <a:t>服事</a:t>
            </a:r>
            <a:r>
              <a:rPr lang="zh-TW" altLang="en-US" sz="5400" b="1" dirty="0">
                <a:effectLst>
                  <a:glow rad="127000">
                    <a:schemeClr val="tx1"/>
                  </a:glow>
                </a:effectLst>
                <a:latin typeface="Arial" charset="0"/>
                <a:ea typeface="ＭＳ Ｐゴシック" charset="0"/>
                <a:cs typeface="ＭＳ Ｐゴシック" charset="0"/>
              </a:rPr>
              <a:t>耶稣？</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637040641"/>
      </p:ext>
    </p:extLst>
  </p:cSld>
  <p:clrMapOvr>
    <a:overrideClrMapping bg1="lt1" tx1="dk1" bg2="lt2" tx2="dk2" accent1="accent1" accent2="accent2" accent3="accent3" accent4="accent4" accent5="accent5" accent6="accent6" hlink="hlink" folHlink="folHlink"/>
  </p:clrMapOvr>
</p:sld>
</file>

<file path=ppt/slides/slide12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zh-TW" altLang="en-US" sz="4000" b="1" dirty="0">
                <a:effectLst>
                  <a:glow rad="127000">
                    <a:schemeClr val="tx1"/>
                  </a:glow>
                </a:effectLst>
                <a:latin typeface="Arial" charset="0"/>
                <a:ea typeface="ＭＳ Ｐゴシック" charset="0"/>
                <a:cs typeface="ＭＳ Ｐゴシック" charset="0"/>
              </a:rPr>
              <a:t>惊人的名字</a:t>
            </a:r>
            <a:endParaRPr lang="en-US" sz="4000" b="1" dirty="0">
              <a:effectLst>
                <a:glow rad="127000">
                  <a:schemeClr val="tx1"/>
                </a:glow>
              </a:effectLst>
              <a:latin typeface="Arial" charset="0"/>
              <a:ea typeface="ＭＳ Ｐゴシック" charset="0"/>
              <a:cs typeface="ＭＳ Ｐゴシック" charset="0"/>
            </a:endParaRPr>
          </a:p>
        </p:txBody>
      </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4000" b="1" i="0" u="none" strike="noStrike" kern="1200" cap="none" spc="0" normalizeH="0" baseline="0" noProof="0" dirty="0">
                  <a:ln>
                    <a:noFill/>
                  </a:ln>
                  <a:solidFill>
                    <a:srgbClr val="FFFFFF"/>
                  </a:solidFill>
                  <a:effectLst/>
                  <a:uLnTx/>
                  <a:uFillTx/>
                  <a:latin typeface="Arial" charset="0"/>
                  <a:ea typeface="ＭＳ Ｐゴシック" charset="0"/>
                </a:rPr>
                <a:t>基督</a:t>
              </a:r>
              <a:endParaRPr kumimoji="0" lang="en-US" sz="4000" b="1" i="0" u="none" strike="noStrike" kern="1200" cap="none" spc="0" normalizeH="0" baseline="0" noProof="0" dirty="0">
                <a:ln>
                  <a:noFill/>
                </a:ln>
                <a:solidFill>
                  <a:srgbClr val="FFFFFF"/>
                </a:solidFill>
                <a:effectLst/>
                <a:uLnTx/>
                <a:uFillTx/>
                <a:latin typeface="Arial" charset="0"/>
                <a:ea typeface="ＭＳ Ｐゴシック" charset="0"/>
              </a:endParaRPr>
            </a:p>
          </p:txBody>
        </p:sp>
      </p:grpSp>
      <p:sp>
        <p:nvSpPr>
          <p:cNvPr id="6" name="Down Arrow Callout 5">
            <a:extLst>
              <a:ext uri="{FF2B5EF4-FFF2-40B4-BE49-F238E27FC236}">
                <a16:creationId xmlns:a16="http://schemas.microsoft.com/office/drawing/2014/main" id="{1C3D6840-6CF5-C940-AB6C-D14C66ADC023}"/>
              </a:ext>
            </a:extLst>
          </p:cNvPr>
          <p:cNvSpPr/>
          <p:nvPr/>
        </p:nvSpPr>
        <p:spPr bwMode="auto">
          <a:xfrm>
            <a:off x="2339752" y="1930972"/>
            <a:ext cx="6804248" cy="1842143"/>
          </a:xfrm>
          <a:prstGeom prst="downArrowCallout">
            <a:avLst>
              <a:gd name="adj1" fmla="val 21375"/>
              <a:gd name="adj2" fmla="val 25000"/>
              <a:gd name="adj3" fmla="val 25000"/>
              <a:gd name="adj4" fmla="val 64977"/>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rPr>
              <a:t>耶稣是</a:t>
            </a:r>
            <a:r>
              <a:rPr kumimoji="0" lang="zh-TW" altLang="en-US" sz="36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rPr>
              <a:t>世界上</a:t>
            </a:r>
            <a:r>
              <a:rPr kumimoji="0" lang="zh-TW" alt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rPr>
              <a:t>最高的统治者（马太福音</a:t>
            </a:r>
            <a:r>
              <a:rPr kumimoji="0" lang="en-US" altLang="zh-TW"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rPr>
              <a:t>1-10</a:t>
            </a:r>
            <a:r>
              <a:rPr kumimoji="0" lang="zh-TW" alt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rPr>
              <a:t>）。</a:t>
            </a:r>
            <a:endPar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endParaRPr>
          </a:p>
        </p:txBody>
      </p:sp>
    </p:spTree>
    <p:extLst>
      <p:ext uri="{BB962C8B-B14F-4D97-AF65-F5344CB8AC3E}">
        <p14:creationId xmlns:p14="http://schemas.microsoft.com/office/powerpoint/2010/main" val="123449626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zh-TW" altLang="en-US" sz="4000" b="1" dirty="0">
                <a:effectLst>
                  <a:glow rad="127000">
                    <a:schemeClr val="tx1"/>
                  </a:glow>
                </a:effectLst>
                <a:latin typeface="Arial" charset="0"/>
                <a:ea typeface="ＭＳ Ｐゴシック" charset="0"/>
                <a:cs typeface="ＭＳ Ｐゴシック" charset="0"/>
              </a:rPr>
              <a:t>惊人的名字</a:t>
            </a:r>
            <a:endParaRPr lang="en-US" sz="4000" b="1" dirty="0">
              <a:effectLst>
                <a:glow rad="127000">
                  <a:schemeClr val="tx1"/>
                </a:glow>
              </a:effectLst>
              <a:latin typeface="Arial" charset="0"/>
              <a:ea typeface="ＭＳ Ｐゴシック" charset="0"/>
              <a:cs typeface="ＭＳ Ｐゴシック" charset="0"/>
            </a:endParaRPr>
          </a:p>
        </p:txBody>
      </p:sp>
      <p:grpSp>
        <p:nvGrpSpPr>
          <p:cNvPr id="5" name="Group 4">
            <a:extLst>
              <a:ext uri="{FF2B5EF4-FFF2-40B4-BE49-F238E27FC236}">
                <a16:creationId xmlns:a16="http://schemas.microsoft.com/office/drawing/2014/main" id="{7001E8E7-38C6-C444-B21F-643CDACED304}"/>
              </a:ext>
            </a:extLst>
          </p:cNvPr>
          <p:cNvGrpSpPr/>
          <p:nvPr/>
        </p:nvGrpSpPr>
        <p:grpSpPr>
          <a:xfrm>
            <a:off x="2987824" y="1124744"/>
            <a:ext cx="3168352" cy="3168000"/>
            <a:chOff x="1547664" y="2780928"/>
            <a:chExt cx="3168352" cy="3168000"/>
          </a:xfrm>
        </p:grpSpPr>
        <p:sp>
          <p:nvSpPr>
            <p:cNvPr id="3" name="Oval 2">
              <a:extLst>
                <a:ext uri="{FF2B5EF4-FFF2-40B4-BE49-F238E27FC236}">
                  <a16:creationId xmlns:a16="http://schemas.microsoft.com/office/drawing/2014/main" id="{8CD7D9AC-C0DD-FF45-86DD-4E901DF4D9CF}"/>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4" name="TextBox 3">
              <a:extLst>
                <a:ext uri="{FF2B5EF4-FFF2-40B4-BE49-F238E27FC236}">
                  <a16:creationId xmlns:a16="http://schemas.microsoft.com/office/drawing/2014/main" id="{73F982F4-1535-8F48-93B3-6FDC09BEB453}"/>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4000" b="1" i="0" u="none" strike="noStrike" kern="1200" cap="none" spc="0" normalizeH="0" baseline="0" noProof="0" dirty="0">
                  <a:ln>
                    <a:noFill/>
                  </a:ln>
                  <a:solidFill>
                    <a:srgbClr val="FFFFFF"/>
                  </a:solidFill>
                  <a:effectLst/>
                  <a:uLnTx/>
                  <a:uFillTx/>
                  <a:latin typeface="Arial" charset="0"/>
                  <a:ea typeface="ＭＳ Ｐゴシック" charset="0"/>
                </a:rPr>
                <a:t>神</a:t>
              </a:r>
              <a:endParaRPr kumimoji="0" lang="en-US" sz="4000" b="1" i="0" u="none" strike="noStrike" kern="1200" cap="none" spc="0" normalizeH="0" baseline="0" noProof="0" dirty="0">
                <a:ln>
                  <a:noFill/>
                </a:ln>
                <a:solidFill>
                  <a:srgbClr val="FFFFFF"/>
                </a:solidFill>
                <a:effectLst/>
                <a:uLnTx/>
                <a:uFillTx/>
                <a:latin typeface="Arial" charset="0"/>
                <a:ea typeface="ＭＳ Ｐゴシック" charset="0"/>
              </a:endParaRPr>
            </a:p>
          </p:txBody>
        </p:sp>
      </p:gr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4000" b="1" i="0" u="none" strike="noStrike" kern="1200" cap="none" spc="0" normalizeH="0" baseline="0" noProof="0" dirty="0">
                  <a:ln>
                    <a:noFill/>
                  </a:ln>
                  <a:solidFill>
                    <a:srgbClr val="FFFFFF"/>
                  </a:solidFill>
                  <a:effectLst/>
                  <a:uLnTx/>
                  <a:uFillTx/>
                  <a:latin typeface="Arial" charset="0"/>
                  <a:ea typeface="ＭＳ Ｐゴシック" charset="0"/>
                </a:rPr>
                <a:t>基督</a:t>
              </a:r>
              <a:endParaRPr kumimoji="0" lang="en-US" sz="4000" b="1" i="0" u="none" strike="noStrike" kern="1200" cap="none" spc="0" normalizeH="0" baseline="0" noProof="0" dirty="0">
                <a:ln>
                  <a:noFill/>
                </a:ln>
                <a:solidFill>
                  <a:srgbClr val="FFFFFF"/>
                </a:solidFill>
                <a:effectLst/>
                <a:uLnTx/>
                <a:uFillTx/>
                <a:latin typeface="Arial" charset="0"/>
                <a:ea typeface="ＭＳ Ｐゴシック" charset="0"/>
              </a:endParaRPr>
            </a:p>
          </p:txBody>
        </p:sp>
      </p:grpSp>
      <p:sp>
        <p:nvSpPr>
          <p:cNvPr id="6" name="Down Arrow Callout 5">
            <a:extLst>
              <a:ext uri="{FF2B5EF4-FFF2-40B4-BE49-F238E27FC236}">
                <a16:creationId xmlns:a16="http://schemas.microsoft.com/office/drawing/2014/main" id="{1C3D6840-6CF5-C940-AB6C-D14C66ADC023}"/>
              </a:ext>
            </a:extLst>
          </p:cNvPr>
          <p:cNvSpPr/>
          <p:nvPr/>
        </p:nvSpPr>
        <p:spPr bwMode="auto">
          <a:xfrm>
            <a:off x="1221466" y="722761"/>
            <a:ext cx="6804248" cy="1842143"/>
          </a:xfrm>
          <a:prstGeom prst="downArrowCallout">
            <a:avLst>
              <a:gd name="adj1" fmla="val 21375"/>
              <a:gd name="adj2" fmla="val 25000"/>
              <a:gd name="adj3" fmla="val 25000"/>
              <a:gd name="adj4" fmla="val 64977"/>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耶稣是</a:t>
            </a:r>
            <a:r>
              <a:rPr kumimoji="0" lang="zh-TW" altLang="en-US" sz="3600" b="1" i="0" u="none" strike="noStrike" kern="1200" cap="none" spc="0" normalizeH="0" baseline="0" noProof="0" dirty="0">
                <a:ln>
                  <a:noFill/>
                </a:ln>
                <a:solidFill>
                  <a:srgbClr val="FFFF00"/>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教会</a:t>
            </a:r>
            <a:r>
              <a:rPr kumimoji="0" lang="zh-TW" alt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的最高权威（马太福音</a:t>
            </a:r>
            <a:r>
              <a:rPr kumimoji="0" lang="en-US" altLang="zh-TW"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11-27</a:t>
            </a:r>
            <a:r>
              <a:rPr kumimoji="0" lang="zh-TW" alt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a:t>
            </a:r>
            <a:endParaRPr kumimoji="0" 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4448823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zh-TW" altLang="en-US" sz="4000" b="1" dirty="0">
                <a:effectLst>
                  <a:glow rad="127000">
                    <a:schemeClr val="tx1"/>
                  </a:glow>
                </a:effectLst>
                <a:latin typeface="Arial" charset="0"/>
                <a:ea typeface="ＭＳ Ｐゴシック" charset="0"/>
                <a:cs typeface="ＭＳ Ｐゴシック" charset="0"/>
              </a:rPr>
              <a:t>惊人的名字</a:t>
            </a:r>
            <a:endParaRPr lang="en-US" sz="4000" b="1" dirty="0">
              <a:effectLst>
                <a:glow rad="127000">
                  <a:schemeClr val="tx1"/>
                </a:glow>
              </a:effectLst>
              <a:latin typeface="Arial" charset="0"/>
              <a:ea typeface="ＭＳ Ｐゴシック" charset="0"/>
              <a:cs typeface="ＭＳ Ｐゴシック" charset="0"/>
            </a:endParaRPr>
          </a:p>
        </p:txBody>
      </p:sp>
      <p:grpSp>
        <p:nvGrpSpPr>
          <p:cNvPr id="5" name="Group 4">
            <a:extLst>
              <a:ext uri="{FF2B5EF4-FFF2-40B4-BE49-F238E27FC236}">
                <a16:creationId xmlns:a16="http://schemas.microsoft.com/office/drawing/2014/main" id="{7001E8E7-38C6-C444-B21F-643CDACED304}"/>
              </a:ext>
            </a:extLst>
          </p:cNvPr>
          <p:cNvGrpSpPr/>
          <p:nvPr/>
        </p:nvGrpSpPr>
        <p:grpSpPr>
          <a:xfrm>
            <a:off x="2987824" y="1124744"/>
            <a:ext cx="3168352" cy="3168000"/>
            <a:chOff x="1547664" y="2780928"/>
            <a:chExt cx="3168352" cy="3168000"/>
          </a:xfrm>
        </p:grpSpPr>
        <p:sp>
          <p:nvSpPr>
            <p:cNvPr id="3" name="Oval 2">
              <a:extLst>
                <a:ext uri="{FF2B5EF4-FFF2-40B4-BE49-F238E27FC236}">
                  <a16:creationId xmlns:a16="http://schemas.microsoft.com/office/drawing/2014/main" id="{8CD7D9AC-C0DD-FF45-86DD-4E901DF4D9CF}"/>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4" name="TextBox 3">
              <a:extLst>
                <a:ext uri="{FF2B5EF4-FFF2-40B4-BE49-F238E27FC236}">
                  <a16:creationId xmlns:a16="http://schemas.microsoft.com/office/drawing/2014/main" id="{73F982F4-1535-8F48-93B3-6FDC09BEB453}"/>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4000" b="1" i="0" u="none" strike="noStrike" kern="1200" cap="none" spc="0" normalizeH="0" baseline="0" noProof="0" dirty="0">
                  <a:ln>
                    <a:noFill/>
                  </a:ln>
                  <a:solidFill>
                    <a:srgbClr val="FFFFFF"/>
                  </a:solidFill>
                  <a:effectLst/>
                  <a:uLnTx/>
                  <a:uFillTx/>
                  <a:latin typeface="Arial" charset="0"/>
                  <a:ea typeface="ＭＳ Ｐゴシック" charset="0"/>
                </a:rPr>
                <a:t>神</a:t>
              </a:r>
              <a:endParaRPr kumimoji="0" lang="en-US" sz="4000" b="1" i="0" u="none" strike="noStrike" kern="1200" cap="none" spc="0" normalizeH="0" baseline="0" noProof="0" dirty="0">
                <a:ln>
                  <a:noFill/>
                </a:ln>
                <a:solidFill>
                  <a:srgbClr val="FFFFFF"/>
                </a:solidFill>
                <a:effectLst/>
                <a:uLnTx/>
                <a:uFillTx/>
                <a:latin typeface="Arial" charset="0"/>
                <a:ea typeface="ＭＳ Ｐゴシック" charset="0"/>
              </a:endParaRPr>
            </a:p>
          </p:txBody>
        </p:sp>
      </p:grpSp>
      <p:grpSp>
        <p:nvGrpSpPr>
          <p:cNvPr id="7" name="Group 6">
            <a:extLst>
              <a:ext uri="{FF2B5EF4-FFF2-40B4-BE49-F238E27FC236}">
                <a16:creationId xmlns:a16="http://schemas.microsoft.com/office/drawing/2014/main" id="{C4BB5812-9AE4-2F42-8072-7632D5454614}"/>
              </a:ext>
            </a:extLst>
          </p:cNvPr>
          <p:cNvGrpSpPr/>
          <p:nvPr/>
        </p:nvGrpSpPr>
        <p:grpSpPr>
          <a:xfrm>
            <a:off x="1455238" y="3082333"/>
            <a:ext cx="3168352" cy="3168000"/>
            <a:chOff x="1547664" y="2780928"/>
            <a:chExt cx="3168352" cy="3168000"/>
          </a:xfrm>
        </p:grpSpPr>
        <p:sp>
          <p:nvSpPr>
            <p:cNvPr id="8" name="Oval 7">
              <a:extLst>
                <a:ext uri="{FF2B5EF4-FFF2-40B4-BE49-F238E27FC236}">
                  <a16:creationId xmlns:a16="http://schemas.microsoft.com/office/drawing/2014/main" id="{E676A3AE-40E8-F347-8A30-3383731969C0}"/>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9" name="TextBox 8">
              <a:extLst>
                <a:ext uri="{FF2B5EF4-FFF2-40B4-BE49-F238E27FC236}">
                  <a16:creationId xmlns:a16="http://schemas.microsoft.com/office/drawing/2014/main" id="{F22686C7-AD58-5C41-A061-191450525D2A}"/>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耶稣</a:t>
              </a:r>
            </a:p>
          </p:txBody>
        </p:sp>
      </p:gr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4000" b="1" i="0" u="none" strike="noStrike" kern="1200" cap="none" spc="0" normalizeH="0" baseline="0" noProof="0" dirty="0">
                  <a:ln>
                    <a:noFill/>
                  </a:ln>
                  <a:solidFill>
                    <a:srgbClr val="FFFFFF"/>
                  </a:solidFill>
                  <a:effectLst/>
                  <a:uLnTx/>
                  <a:uFillTx/>
                  <a:latin typeface="Arial" charset="0"/>
                  <a:ea typeface="ＭＳ Ｐゴシック" charset="0"/>
                </a:rPr>
                <a:t>基督</a:t>
              </a:r>
              <a:endParaRPr kumimoji="0" lang="en-US" sz="4000" b="1" i="0" u="none" strike="noStrike" kern="1200" cap="none" spc="0" normalizeH="0" baseline="0" noProof="0" dirty="0">
                <a:ln>
                  <a:noFill/>
                </a:ln>
                <a:solidFill>
                  <a:srgbClr val="FFFFFF"/>
                </a:solidFill>
                <a:effectLst/>
                <a:uLnTx/>
                <a:uFillTx/>
                <a:latin typeface="Arial" charset="0"/>
                <a:ea typeface="ＭＳ Ｐゴシック" charset="0"/>
              </a:endParaRPr>
            </a:p>
          </p:txBody>
        </p:sp>
      </p:grpSp>
      <p:sp>
        <p:nvSpPr>
          <p:cNvPr id="2" name="Up Arrow Callout 1">
            <a:extLst>
              <a:ext uri="{FF2B5EF4-FFF2-40B4-BE49-F238E27FC236}">
                <a16:creationId xmlns:a16="http://schemas.microsoft.com/office/drawing/2014/main" id="{C011FF71-433A-5A41-8482-3D1BAFDCA7BC}"/>
              </a:ext>
            </a:extLst>
          </p:cNvPr>
          <p:cNvSpPr/>
          <p:nvPr/>
        </p:nvSpPr>
        <p:spPr bwMode="auto">
          <a:xfrm>
            <a:off x="5265" y="4906436"/>
            <a:ext cx="6552728" cy="1842143"/>
          </a:xfrm>
          <a:prstGeom prst="upArrowCallout">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耶稣通过征服</a:t>
            </a:r>
            <a:r>
              <a:rPr kumimoji="0" lang="zh-TW" altLang="en-US" sz="3600" b="1" i="0" u="none" strike="noStrike" kern="1200" cap="none" spc="0" normalizeH="0" baseline="0" noProof="0" dirty="0">
                <a:ln>
                  <a:noFill/>
                </a:ln>
                <a:solidFill>
                  <a:srgbClr val="FFFF00"/>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死亡</a:t>
            </a:r>
            <a:r>
              <a:rPr kumimoji="0" lang="zh-TW" alt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来提供救恩（马太福音</a:t>
            </a:r>
            <a:r>
              <a:rPr kumimoji="0" lang="en-US" altLang="zh-TW"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28</a:t>
            </a:r>
            <a:r>
              <a:rPr kumimoji="0" lang="zh-TW" alt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a:t>
            </a:r>
            <a:endParaRPr kumimoji="0" 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98037632"/>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Image result for king crown">
            <a:extLst>
              <a:ext uri="{FF2B5EF4-FFF2-40B4-BE49-F238E27FC236}">
                <a16:creationId xmlns:a16="http://schemas.microsoft.com/office/drawing/2014/main" id="{34F32916-5E5D-CB48-A2F3-62D2203DB4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0"/>
            <a:ext cx="6858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zh-TW" altLang="en-US" b="1" dirty="0">
                <a:effectLst>
                  <a:glow rad="127000">
                    <a:schemeClr val="tx1"/>
                  </a:glow>
                </a:effectLst>
                <a:latin typeface="Arial" charset="0"/>
                <a:ea typeface="ＭＳ Ｐゴシック" charset="0"/>
                <a:cs typeface="ＭＳ Ｐゴシック" charset="0"/>
              </a:rPr>
              <a:t>你如何回应国王？</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60026797"/>
      </p:ext>
    </p:extLst>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马太</a:t>
            </a:r>
            <a:r>
              <a:rPr lang="en-US" sz="8800" dirty="0">
                <a:solidFill>
                  <a:schemeClr val="bg1"/>
                </a:solidFill>
                <a:latin typeface="Arial" charset="0"/>
                <a:ea typeface="Osaka" charset="0"/>
                <a:cs typeface="Arial" charset="0"/>
              </a:rPr>
              <a:t> 28</a:t>
            </a:r>
          </a:p>
        </p:txBody>
      </p:sp>
    </p:spTree>
    <p:extLst>
      <p:ext uri="{BB962C8B-B14F-4D97-AF65-F5344CB8AC3E}">
        <p14:creationId xmlns:p14="http://schemas.microsoft.com/office/powerpoint/2010/main" val="203568148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589983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54535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16911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601029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946449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96111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296961"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296962" name="Picture 3" descr="Jewish_leaders_paid_the_guar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48148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6963" name="Rectangle 4"/>
          <p:cNvSpPr>
            <a:spLocks noGrp="1" noChangeArrowheads="1"/>
          </p:cNvSpPr>
          <p:nvPr>
            <p:ph type="title"/>
          </p:nvPr>
        </p:nvSpPr>
        <p:spPr>
          <a:xfrm>
            <a:off x="467544" y="620688"/>
            <a:ext cx="8229600" cy="707886"/>
          </a:xfrm>
          <a:noFill/>
          <a:ln>
            <a:noFill/>
          </a:ln>
        </p:spPr>
        <p:txBody>
          <a:bodyPr wrap="square">
            <a:spAutoFit/>
          </a:bodyPr>
          <a:lstStyle/>
          <a:p>
            <a:r>
              <a:rPr lang="zh-TW" altLang="en-US" sz="4000" b="1" kern="1200" dirty="0">
                <a:solidFill>
                  <a:schemeClr val="tx1"/>
                </a:solidFill>
                <a:latin typeface="KaiTi" pitchFamily="49" charset="-122"/>
                <a:ea typeface="KaiTi" pitchFamily="49" charset="-122"/>
                <a:cs typeface="ＭＳ Ｐゴシック" charset="0"/>
              </a:rPr>
              <a:t> 賄賂兵</a:t>
            </a:r>
            <a:r>
              <a:rPr lang="en-US" sz="4000" b="1" kern="1200" dirty="0">
                <a:solidFill>
                  <a:schemeClr val="tx1"/>
                </a:solidFill>
                <a:latin typeface="KaiTi" pitchFamily="49" charset="-122"/>
                <a:ea typeface="KaiTi" pitchFamily="49" charset="-122"/>
                <a:cs typeface="ＭＳ Ｐゴシック" charset="0"/>
              </a:rPr>
              <a:t>丁</a:t>
            </a:r>
            <a:r>
              <a:rPr lang="zh-TW" altLang="en-US" sz="4000" b="1" kern="1200" dirty="0">
                <a:solidFill>
                  <a:schemeClr val="tx1"/>
                </a:solidFill>
                <a:latin typeface="KaiTi" pitchFamily="49" charset="-122"/>
                <a:ea typeface="KaiTi" pitchFamily="49" charset="-122"/>
                <a:cs typeface="ＭＳ Ｐゴシック" charset="0"/>
              </a:rPr>
              <a:t>    </a:t>
            </a:r>
            <a:r>
              <a:rPr lang="en-US" altLang="zh-TW" sz="4000" b="1" kern="1200" dirty="0">
                <a:solidFill>
                  <a:schemeClr val="tx1"/>
                </a:solidFill>
                <a:latin typeface="KaiTi" pitchFamily="49" charset="-122"/>
                <a:ea typeface="KaiTi" pitchFamily="49" charset="-122"/>
                <a:cs typeface="ＭＳ Ｐゴシック" charset="0"/>
              </a:rPr>
              <a:t>(28:12)</a:t>
            </a:r>
            <a:endParaRPr lang="en-US" sz="4000" b="1" kern="1200" dirty="0">
              <a:solidFill>
                <a:schemeClr val="tx1"/>
              </a:solidFill>
              <a:latin typeface="KaiTi" pitchFamily="49" charset="-122"/>
              <a:ea typeface="KaiTi" pitchFamily="49" charset="-122"/>
              <a:cs typeface="ＭＳ Ｐゴシック" charset="0"/>
            </a:endParaRPr>
          </a:p>
        </p:txBody>
      </p:sp>
      <p:pic>
        <p:nvPicPr>
          <p:cNvPr id="291845" name="Picture 5" descr="Despite_the_guard_the_tomb_was_empty"/>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648200" y="1524000"/>
            <a:ext cx="4392613" cy="533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918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3" name="Picture 2" descr="matt 28 world.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144000" cy="69056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008" name="Rectangle 8"/>
          <p:cNvSpPr>
            <a:spLocks noChangeArrowheads="1"/>
          </p:cNvSpPr>
          <p:nvPr/>
        </p:nvSpPr>
        <p:spPr bwMode="auto">
          <a:xfrm>
            <a:off x="563880" y="1219200"/>
            <a:ext cx="8336280" cy="5334000"/>
          </a:xfrm>
          <a:prstGeom prst="rect">
            <a:avLst/>
          </a:prstGeom>
          <a:noFill/>
          <a:ln w="9525">
            <a:noFill/>
            <a:miter lim="800000"/>
            <a:headEnd/>
            <a:tailEnd/>
          </a:ln>
          <a:effectLst/>
        </p:spPr>
        <p:txBody>
          <a:bodyPr lIns="91341" tIns="45671" rIns="91341" bIns="45671"/>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TW" altLang="en-US" sz="3200" b="1" i="0" u="sng"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马太福音</a:t>
            </a:r>
            <a:r>
              <a:rPr kumimoji="0" lang="en-US" altLang="zh-TW" sz="3200" b="1" i="0" u="sng"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28</a:t>
            </a:r>
            <a:r>
              <a:rPr kumimoji="0" lang="zh-TW" altLang="en-US" sz="3200" b="1" i="0" u="sng"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a:t>
            </a:r>
            <a:r>
              <a:rPr kumimoji="0" lang="en-US" altLang="zh-TW" sz="3200" b="1" i="0" u="sng"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18-20</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zh-TW" sz="3200" b="1" i="0" u="sng" strike="noStrike" kern="1200" cap="none" spc="0" normalizeH="0" baseline="30000" noProof="0" dirty="0">
              <a:ln>
                <a:noFill/>
              </a:ln>
              <a:solidFill>
                <a:srgbClr val="FFFFFF"/>
              </a:solidFill>
              <a:effectLst>
                <a:glow rad="139700">
                  <a:srgbClr val="000000">
                    <a:alpha val="95000"/>
                  </a:srgbClr>
                </a:glow>
              </a:effectLst>
              <a:uLnTx/>
              <a:uFillTx/>
              <a:latin typeface="Arial" charset="0"/>
              <a:ea typeface="ＭＳ Ｐゴシック"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zh-TW" sz="5300" b="1" i="0" u="none" strike="noStrike" kern="1200" cap="none" spc="0" normalizeH="0" baseline="30000" noProof="0" dirty="0">
                <a:ln>
                  <a:noFill/>
                </a:ln>
                <a:solidFill>
                  <a:srgbClr val="FFFFFF"/>
                </a:solidFill>
                <a:effectLst>
                  <a:glow rad="139700">
                    <a:srgbClr val="000000">
                      <a:alpha val="95000"/>
                    </a:srgbClr>
                  </a:glow>
                </a:effectLst>
                <a:uLnTx/>
                <a:uFillTx/>
                <a:latin typeface="Arial" charset="0"/>
                <a:ea typeface="ＭＳ Ｐゴシック" charset="0"/>
              </a:rPr>
              <a:t>18</a:t>
            </a:r>
            <a:r>
              <a:rPr kumimoji="0" lang="zh-TW" altLang="en-US" sz="5300" b="1" i="0" u="none" strike="noStrike" kern="1200" cap="none" spc="0" normalizeH="0" baseline="30000" noProof="0" dirty="0">
                <a:ln>
                  <a:noFill/>
                </a:ln>
                <a:solidFill>
                  <a:srgbClr val="FFFFFF"/>
                </a:solidFill>
                <a:effectLst>
                  <a:glow rad="139700">
                    <a:srgbClr val="000000">
                      <a:alpha val="95000"/>
                    </a:srgbClr>
                  </a:glow>
                </a:effectLst>
                <a:uLnTx/>
                <a:uFillTx/>
                <a:latin typeface="Arial" charset="0"/>
                <a:ea typeface="ＭＳ Ｐゴシック" charset="0"/>
              </a:rPr>
              <a:t>耶稣上前来，对他们说：“天上地上一切权柄都赐给我了</a:t>
            </a:r>
            <a:r>
              <a:rPr kumimoji="0" lang="en-US" altLang="zh-TW" sz="5300" b="1" i="0" u="none" strike="noStrike" kern="1200" cap="none" spc="0" normalizeH="0" baseline="30000" noProof="0" dirty="0">
                <a:ln>
                  <a:noFill/>
                </a:ln>
                <a:solidFill>
                  <a:srgbClr val="FFFFFF"/>
                </a:solidFill>
                <a:effectLst>
                  <a:glow rad="139700">
                    <a:srgbClr val="000000">
                      <a:alpha val="95000"/>
                    </a:srgbClr>
                  </a:glow>
                </a:effectLst>
                <a:uLnTx/>
                <a:uFillTx/>
                <a:latin typeface="Arial" charset="0"/>
                <a:ea typeface="ＭＳ Ｐゴシック" charset="0"/>
              </a:rPr>
              <a:t>.</a:t>
            </a:r>
            <a:r>
              <a:rPr kumimoji="0" lang="en-US" altLang="zh-TW" sz="53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 </a:t>
            </a:r>
            <a:r>
              <a:rPr kumimoji="0" lang="en-US" altLang="zh-TW" sz="5300" b="1" i="0" u="none" strike="noStrike" kern="1200" cap="none" spc="0" normalizeH="0" baseline="30000" noProof="0" dirty="0">
                <a:ln>
                  <a:noFill/>
                </a:ln>
                <a:solidFill>
                  <a:srgbClr val="FFFFFF"/>
                </a:solidFill>
                <a:effectLst>
                  <a:glow rad="139700">
                    <a:srgbClr val="000000">
                      <a:alpha val="95000"/>
                    </a:srgbClr>
                  </a:glow>
                </a:effectLst>
                <a:uLnTx/>
                <a:uFillTx/>
                <a:latin typeface="Arial" charset="0"/>
                <a:ea typeface="ＭＳ Ｐゴシック" charset="0"/>
              </a:rPr>
              <a:t>19</a:t>
            </a:r>
            <a:r>
              <a:rPr kumimoji="0" lang="zh-TW" altLang="en-US" sz="5300" b="1" i="0" u="none" strike="noStrike" kern="1200" cap="none" spc="0" normalizeH="0" baseline="30000" noProof="0" dirty="0">
                <a:ln>
                  <a:noFill/>
                </a:ln>
                <a:solidFill>
                  <a:srgbClr val="FFFFFF"/>
                </a:solidFill>
                <a:effectLst>
                  <a:glow rad="139700">
                    <a:srgbClr val="000000">
                      <a:alpha val="95000"/>
                    </a:srgbClr>
                  </a:glow>
                </a:effectLst>
                <a:uLnTx/>
                <a:uFillTx/>
                <a:latin typeface="Arial" charset="0"/>
                <a:ea typeface="ＭＳ Ｐゴシック" charset="0"/>
              </a:rPr>
              <a:t>所以，你们</a:t>
            </a:r>
            <a:r>
              <a:rPr kumimoji="0" lang="zh-TW" altLang="en-US" sz="5300" b="1" i="0" u="none" strike="noStrike" kern="1200" cap="none" spc="0" normalizeH="0" baseline="30000" noProof="0" dirty="0">
                <a:ln>
                  <a:noFill/>
                </a:ln>
                <a:solidFill>
                  <a:srgbClr val="FFFF00"/>
                </a:solidFill>
                <a:effectLst>
                  <a:glow rad="139700">
                    <a:srgbClr val="000000">
                      <a:alpha val="95000"/>
                    </a:srgbClr>
                  </a:glow>
                </a:effectLst>
                <a:uLnTx/>
                <a:uFillTx/>
                <a:latin typeface="Arial" charset="0"/>
                <a:ea typeface="ＭＳ Ｐゴシック" charset="0"/>
              </a:rPr>
              <a:t>要去</a:t>
            </a:r>
            <a:r>
              <a:rPr kumimoji="0" lang="zh-TW" altLang="en-US" sz="5300" b="1" i="0" u="none" strike="noStrike" kern="1200" cap="none" spc="0" normalizeH="0" baseline="30000" noProof="0" dirty="0">
                <a:ln>
                  <a:noFill/>
                </a:ln>
                <a:solidFill>
                  <a:srgbClr val="FFFFFF"/>
                </a:solidFill>
                <a:effectLst>
                  <a:glow rad="139700">
                    <a:srgbClr val="000000">
                      <a:alpha val="95000"/>
                    </a:srgbClr>
                  </a:glow>
                </a:effectLst>
                <a:uLnTx/>
                <a:uFillTx/>
                <a:latin typeface="Arial" charset="0"/>
                <a:ea typeface="ＭＳ Ｐゴシック" charset="0"/>
              </a:rPr>
              <a:t>使万民作我的门徒，奉父子圣灵的名，给他们</a:t>
            </a:r>
            <a:r>
              <a:rPr kumimoji="0" lang="zh-TW" altLang="en-US" sz="5300" b="1" i="0" u="none" strike="noStrike" kern="1200" cap="none" spc="0" normalizeH="0" baseline="30000" noProof="0" dirty="0">
                <a:ln>
                  <a:noFill/>
                </a:ln>
                <a:solidFill>
                  <a:srgbClr val="FFFF00"/>
                </a:solidFill>
                <a:effectLst>
                  <a:glow rad="139700">
                    <a:srgbClr val="000000">
                      <a:alpha val="95000"/>
                    </a:srgbClr>
                  </a:glow>
                </a:effectLst>
                <a:uLnTx/>
                <a:uFillTx/>
                <a:latin typeface="Arial" charset="0"/>
                <a:ea typeface="ＭＳ Ｐゴシック" charset="0"/>
              </a:rPr>
              <a:t>施洗</a:t>
            </a:r>
            <a:r>
              <a:rPr kumimoji="0" lang="zh-TW" altLang="en-US" sz="5300" b="1" i="0" u="none" strike="noStrike" kern="1200" cap="none" spc="0" normalizeH="0" baseline="30000" noProof="0" dirty="0">
                <a:ln>
                  <a:noFill/>
                </a:ln>
                <a:solidFill>
                  <a:srgbClr val="FFFFFF"/>
                </a:solidFill>
                <a:effectLst>
                  <a:glow rad="139700">
                    <a:srgbClr val="000000">
                      <a:alpha val="95000"/>
                    </a:srgbClr>
                  </a:glow>
                </a:effectLst>
                <a:uLnTx/>
                <a:uFillTx/>
                <a:latin typeface="Arial" charset="0"/>
                <a:ea typeface="ＭＳ Ｐゴシック" charset="0"/>
              </a:rPr>
              <a:t>（”奉父子圣灵的 名，给他们施洗“或译：”给他们施洗，归入父子圣灵的名“），</a:t>
            </a:r>
            <a:r>
              <a:rPr kumimoji="0" lang="en-US" altLang="zh-TW" sz="5300" b="1" i="0" u="none" strike="noStrike" kern="1200" cap="none" spc="0" normalizeH="0" baseline="30000" noProof="0" dirty="0">
                <a:ln>
                  <a:noFill/>
                </a:ln>
                <a:solidFill>
                  <a:srgbClr val="FFFFFF"/>
                </a:solidFill>
                <a:effectLst>
                  <a:glow rad="139700">
                    <a:srgbClr val="000000">
                      <a:alpha val="95000"/>
                    </a:srgbClr>
                  </a:glow>
                </a:effectLst>
                <a:uLnTx/>
                <a:uFillTx/>
                <a:latin typeface="Arial" charset="0"/>
                <a:ea typeface="ＭＳ Ｐゴシック" charset="0"/>
              </a:rPr>
              <a:t>20</a:t>
            </a:r>
            <a:r>
              <a:rPr kumimoji="0" lang="zh-TW" altLang="en-US" sz="5300" b="1" i="0" u="none" strike="noStrike" kern="1200" cap="none" spc="0" normalizeH="0" baseline="30000" noProof="0" dirty="0">
                <a:ln>
                  <a:noFill/>
                </a:ln>
                <a:solidFill>
                  <a:srgbClr val="FFFFFF"/>
                </a:solidFill>
                <a:effectLst>
                  <a:glow rad="139700">
                    <a:srgbClr val="000000">
                      <a:alpha val="95000"/>
                    </a:srgbClr>
                  </a:glow>
                </a:effectLst>
                <a:uLnTx/>
                <a:uFillTx/>
                <a:latin typeface="Arial" charset="0"/>
                <a:ea typeface="ＭＳ Ｐゴシック" charset="0"/>
              </a:rPr>
              <a:t>我吩咐你们的一切，都要</a:t>
            </a:r>
            <a:r>
              <a:rPr kumimoji="0" lang="zh-TW" altLang="en-US" sz="5300" b="1" i="0" u="none" strike="noStrike" kern="1200" cap="none" spc="0" normalizeH="0" baseline="30000" noProof="0" dirty="0">
                <a:ln>
                  <a:noFill/>
                </a:ln>
                <a:solidFill>
                  <a:srgbClr val="FFFF00"/>
                </a:solidFill>
                <a:effectLst>
                  <a:glow rad="139700">
                    <a:srgbClr val="000000">
                      <a:alpha val="95000"/>
                    </a:srgbClr>
                  </a:glow>
                </a:effectLst>
                <a:uLnTx/>
                <a:uFillTx/>
                <a:latin typeface="Arial" charset="0"/>
                <a:ea typeface="ＭＳ Ｐゴシック" charset="0"/>
              </a:rPr>
              <a:t>教导</a:t>
            </a:r>
            <a:r>
              <a:rPr kumimoji="0" lang="zh-TW" altLang="en-US" sz="5300" b="1" i="0" u="none" strike="noStrike" kern="1200" cap="none" spc="0" normalizeH="0" baseline="30000" noProof="0" dirty="0">
                <a:ln>
                  <a:noFill/>
                </a:ln>
                <a:solidFill>
                  <a:srgbClr val="FFFFFF"/>
                </a:solidFill>
                <a:effectLst>
                  <a:glow rad="139700">
                    <a:srgbClr val="000000">
                      <a:alpha val="95000"/>
                    </a:srgbClr>
                  </a:glow>
                </a:effectLst>
                <a:uLnTx/>
                <a:uFillTx/>
                <a:latin typeface="Arial" charset="0"/>
                <a:ea typeface="ＭＳ Ｐゴシック" charset="0"/>
              </a:rPr>
              <a:t>他们遵守。这样，我就常常与你们同在，直到这世代的终结“。</a:t>
            </a:r>
            <a:endParaRPr kumimoji="0" lang="en-US" sz="53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256004" name="Oval 4"/>
          <p:cNvSpPr>
            <a:spLocks noChangeArrowheads="1"/>
          </p:cNvSpPr>
          <p:nvPr/>
        </p:nvSpPr>
        <p:spPr bwMode="auto">
          <a:xfrm>
            <a:off x="1358258" y="3058437"/>
            <a:ext cx="2275527" cy="990600"/>
          </a:xfrm>
          <a:prstGeom prst="ellipse">
            <a:avLst/>
          </a:prstGeom>
          <a:noFill/>
          <a:ln w="76200">
            <a:solidFill>
              <a:srgbClr val="FF1321"/>
            </a:solidFill>
            <a:round/>
            <a:headEnd/>
            <a:tailEnd/>
          </a:ln>
          <a:extLst>
            <a:ext uri="{909E8E84-426E-40dd-AFC4-6F175D3DCCD1}">
              <a14:hiddenFill xmlns:a14="http://schemas.microsoft.com/office/drawing/2010/main" xmlns="">
                <a:solidFill>
                  <a:srgbClr val="FFFFFF"/>
                </a:solidFill>
              </a14:hiddenFill>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56005" name="AutoShape 5"/>
          <p:cNvSpPr>
            <a:spLocks noChangeArrowheads="1"/>
          </p:cNvSpPr>
          <p:nvPr/>
        </p:nvSpPr>
        <p:spPr bwMode="auto">
          <a:xfrm rot="10800000">
            <a:off x="1888342" y="4102225"/>
            <a:ext cx="1561196" cy="376284"/>
          </a:xfrm>
          <a:prstGeom prst="notchedRightArrow">
            <a:avLst>
              <a:gd name="adj1" fmla="val 50000"/>
              <a:gd name="adj2" fmla="val 118748"/>
            </a:avLst>
          </a:prstGeom>
          <a:solidFill>
            <a:srgbClr val="FF1321"/>
          </a:solidFill>
          <a:ln w="9525">
            <a:solidFill>
              <a:schemeClr val="tx1"/>
            </a:solidFill>
            <a:miter lim="800000"/>
            <a:headEnd/>
            <a:tailEnd/>
          </a:ln>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56006" name="AutoShape 6"/>
          <p:cNvSpPr>
            <a:spLocks noChangeArrowheads="1"/>
          </p:cNvSpPr>
          <p:nvPr/>
        </p:nvSpPr>
        <p:spPr bwMode="auto">
          <a:xfrm>
            <a:off x="4126798" y="2812197"/>
            <a:ext cx="2286000" cy="457200"/>
          </a:xfrm>
          <a:prstGeom prst="notchedRightArrow">
            <a:avLst>
              <a:gd name="adj1" fmla="val 50000"/>
              <a:gd name="adj2" fmla="val 125000"/>
            </a:avLst>
          </a:prstGeom>
          <a:solidFill>
            <a:srgbClr val="FF1321"/>
          </a:solidFill>
          <a:ln w="9525">
            <a:solidFill>
              <a:schemeClr val="tx1"/>
            </a:solidFill>
            <a:miter lim="800000"/>
            <a:headEnd/>
            <a:tailEnd/>
          </a:ln>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56007" name="AutoShape 7"/>
          <p:cNvSpPr>
            <a:spLocks noChangeArrowheads="1"/>
          </p:cNvSpPr>
          <p:nvPr/>
        </p:nvSpPr>
        <p:spPr bwMode="auto">
          <a:xfrm rot="1462589">
            <a:off x="3703443" y="4202906"/>
            <a:ext cx="2286000" cy="457200"/>
          </a:xfrm>
          <a:prstGeom prst="notchedRightArrow">
            <a:avLst>
              <a:gd name="adj1" fmla="val 50000"/>
              <a:gd name="adj2" fmla="val 125000"/>
            </a:avLst>
          </a:prstGeom>
          <a:solidFill>
            <a:srgbClr val="FF1321"/>
          </a:solidFill>
          <a:ln w="9525">
            <a:solidFill>
              <a:schemeClr val="tx1"/>
            </a:solidFill>
            <a:miter lim="800000"/>
            <a:headEnd/>
            <a:tailEnd/>
          </a:ln>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248839" name="Picture 1" descr="matt 28.19-20.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6492" y="-198100"/>
            <a:ext cx="2851151" cy="2135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002" name="Rectangle 2"/>
          <p:cNvSpPr>
            <a:spLocks noGrp="1" noChangeArrowheads="1"/>
          </p:cNvSpPr>
          <p:nvPr>
            <p:ph type="ctrTitle"/>
          </p:nvPr>
        </p:nvSpPr>
        <p:spPr>
          <a:xfrm>
            <a:off x="2414590" y="62136"/>
            <a:ext cx="6694487" cy="990601"/>
          </a:xfrm>
          <a:solidFill>
            <a:schemeClr val="accent2"/>
          </a:solidFill>
          <a:ln w="76200">
            <a:solidFill>
              <a:schemeClr val="bg1"/>
            </a:solidFill>
          </a:ln>
          <a:effectLst>
            <a:outerShdw blurRad="63500" dist="35921" dir="2700000" algn="ctr" rotWithShape="0">
              <a:srgbClr val="000000">
                <a:alpha val="74998"/>
              </a:srgbClr>
            </a:outerShdw>
          </a:effectLst>
        </p:spPr>
        <p:txBody>
          <a:bodyPr/>
          <a:lstStyle/>
          <a:p>
            <a:pPr eaLnBrk="1" hangingPunct="1">
              <a:defRPr/>
            </a:pPr>
            <a:r>
              <a:rPr lang="zh-TW" altLang="en-US" b="1" dirty="0">
                <a:solidFill>
                  <a:schemeClr val="bg1"/>
                </a:solidFill>
              </a:rPr>
              <a:t>主交给门徒的使命</a:t>
            </a:r>
            <a:endParaRPr lang="en-US" b="1" dirty="0">
              <a:solidFill>
                <a:schemeClr val="bg1"/>
              </a:solidFill>
            </a:endParaRPr>
          </a:p>
        </p:txBody>
      </p:sp>
    </p:spTree>
    <p:extLst>
      <p:ext uri="{BB962C8B-B14F-4D97-AF65-F5344CB8AC3E}">
        <p14:creationId xmlns:p14="http://schemas.microsoft.com/office/powerpoint/2010/main" val="4735892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6004"/>
                                        </p:tgtEl>
                                        <p:attrNameLst>
                                          <p:attrName>style.visibility</p:attrName>
                                        </p:attrNameLst>
                                      </p:cBhvr>
                                      <p:to>
                                        <p:strVal val="visible"/>
                                      </p:to>
                                    </p:set>
                                    <p:animEffect transition="in" filter="wipe(left)">
                                      <p:cBhvr>
                                        <p:cTn id="7" dur="500"/>
                                        <p:tgtEl>
                                          <p:spTgt spid="25600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56006"/>
                                        </p:tgtEl>
                                        <p:attrNameLst>
                                          <p:attrName>style.visibility</p:attrName>
                                        </p:attrNameLst>
                                      </p:cBhvr>
                                      <p:to>
                                        <p:strVal val="visible"/>
                                      </p:to>
                                    </p:set>
                                    <p:animEffect transition="in" filter="wipe(left)">
                                      <p:cBhvr>
                                        <p:cTn id="12" dur="500"/>
                                        <p:tgtEl>
                                          <p:spTgt spid="25600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56005"/>
                                        </p:tgtEl>
                                        <p:attrNameLst>
                                          <p:attrName>style.visibility</p:attrName>
                                        </p:attrNameLst>
                                      </p:cBhvr>
                                      <p:to>
                                        <p:strVal val="visible"/>
                                      </p:to>
                                    </p:set>
                                    <p:animEffect transition="in" filter="wipe(left)">
                                      <p:cBhvr>
                                        <p:cTn id="17" dur="500"/>
                                        <p:tgtEl>
                                          <p:spTgt spid="25600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56007"/>
                                        </p:tgtEl>
                                        <p:attrNameLst>
                                          <p:attrName>style.visibility</p:attrName>
                                        </p:attrNameLst>
                                      </p:cBhvr>
                                      <p:to>
                                        <p:strVal val="visible"/>
                                      </p:to>
                                    </p:set>
                                    <p:animEffect transition="in" filter="wipe(left)">
                                      <p:cBhvr>
                                        <p:cTn id="22" dur="500"/>
                                        <p:tgtEl>
                                          <p:spTgt spid="2560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04" grpId="0" animBg="1"/>
      <p:bldP spid="256005" grpId="0" animBg="1"/>
      <p:bldP spid="256006" grpId="0" animBg="1"/>
      <p:bldP spid="256007"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3" name="Picture 2" descr="matt 28 world.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144000" cy="69056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008" name="Rectangle 8"/>
          <p:cNvSpPr>
            <a:spLocks noChangeArrowheads="1"/>
          </p:cNvSpPr>
          <p:nvPr/>
        </p:nvSpPr>
        <p:spPr bwMode="auto">
          <a:xfrm>
            <a:off x="381000" y="1295400"/>
            <a:ext cx="8229600" cy="765448"/>
          </a:xfrm>
          <a:prstGeom prst="rect">
            <a:avLst/>
          </a:prstGeom>
          <a:noFill/>
          <a:ln w="9525">
            <a:noFill/>
            <a:miter lim="800000"/>
            <a:headEnd/>
            <a:tailEnd/>
          </a:ln>
          <a:effectLst/>
        </p:spPr>
        <p:txBody>
          <a:bodyPr lIns="91341" tIns="45671" rIns="91341" bIns="45671"/>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TW" altLang="en-US"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做门徒</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256005" name="AutoShape 5"/>
          <p:cNvSpPr>
            <a:spLocks noChangeArrowheads="1"/>
          </p:cNvSpPr>
          <p:nvPr/>
        </p:nvSpPr>
        <p:spPr bwMode="auto">
          <a:xfrm rot="1613650">
            <a:off x="5199855" y="2193112"/>
            <a:ext cx="2286000" cy="457200"/>
          </a:xfrm>
          <a:prstGeom prst="notchedRightArrow">
            <a:avLst>
              <a:gd name="adj1" fmla="val 50000"/>
              <a:gd name="adj2" fmla="val 125000"/>
            </a:avLst>
          </a:prstGeom>
          <a:solidFill>
            <a:srgbClr val="FFFF00"/>
          </a:solidFill>
          <a:ln w="9525">
            <a:solidFill>
              <a:schemeClr val="tx1"/>
            </a:solidFill>
            <a:miter lim="800000"/>
            <a:headEnd/>
            <a:tailEnd/>
          </a:ln>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56006" name="AutoShape 6"/>
          <p:cNvSpPr>
            <a:spLocks noChangeArrowheads="1"/>
          </p:cNvSpPr>
          <p:nvPr/>
        </p:nvSpPr>
        <p:spPr bwMode="auto">
          <a:xfrm rot="5400000">
            <a:off x="3834316" y="2082552"/>
            <a:ext cx="1083568" cy="457200"/>
          </a:xfrm>
          <a:prstGeom prst="notchedRightArrow">
            <a:avLst>
              <a:gd name="adj1" fmla="val 50000"/>
              <a:gd name="adj2" fmla="val 125000"/>
            </a:avLst>
          </a:prstGeom>
          <a:solidFill>
            <a:srgbClr val="FFFF00"/>
          </a:solidFill>
          <a:ln w="9525">
            <a:solidFill>
              <a:schemeClr val="tx1"/>
            </a:solidFill>
            <a:miter lim="800000"/>
            <a:headEnd/>
            <a:tailEnd/>
          </a:ln>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56007" name="AutoShape 7"/>
          <p:cNvSpPr>
            <a:spLocks noChangeArrowheads="1"/>
          </p:cNvSpPr>
          <p:nvPr/>
        </p:nvSpPr>
        <p:spPr bwMode="auto">
          <a:xfrm rot="9552532">
            <a:off x="1266345" y="2091643"/>
            <a:ext cx="2286000" cy="457200"/>
          </a:xfrm>
          <a:prstGeom prst="notchedRightArrow">
            <a:avLst>
              <a:gd name="adj1" fmla="val 50000"/>
              <a:gd name="adj2" fmla="val 125000"/>
            </a:avLst>
          </a:prstGeom>
          <a:solidFill>
            <a:srgbClr val="FFFF00"/>
          </a:solidFill>
          <a:ln w="9525">
            <a:solidFill>
              <a:schemeClr val="tx1"/>
            </a:solidFill>
            <a:miter lim="800000"/>
            <a:headEnd/>
            <a:tailEnd/>
          </a:ln>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248839" name="Picture 1" descr="matt 28.19-20.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6492" y="-74613"/>
            <a:ext cx="2851151" cy="2135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002" name="Rectangle 2"/>
          <p:cNvSpPr>
            <a:spLocks noGrp="1" noChangeArrowheads="1"/>
          </p:cNvSpPr>
          <p:nvPr>
            <p:ph type="ctrTitle"/>
          </p:nvPr>
        </p:nvSpPr>
        <p:spPr>
          <a:xfrm>
            <a:off x="2414590" y="62136"/>
            <a:ext cx="6694487" cy="990601"/>
          </a:xfrm>
          <a:solidFill>
            <a:schemeClr val="accent2"/>
          </a:solidFill>
          <a:ln w="76200">
            <a:solidFill>
              <a:schemeClr val="bg1"/>
            </a:solidFill>
          </a:ln>
          <a:effectLst>
            <a:outerShdw blurRad="63500" dist="35921" dir="2700000" algn="ctr" rotWithShape="0">
              <a:srgbClr val="000000">
                <a:alpha val="74998"/>
              </a:srgbClr>
            </a:outerShdw>
          </a:effectLst>
        </p:spPr>
        <p:txBody>
          <a:bodyPr/>
          <a:lstStyle/>
          <a:p>
            <a:pPr eaLnBrk="1" hangingPunct="1">
              <a:defRPr/>
            </a:pPr>
            <a:r>
              <a:rPr lang="zh-TW" altLang="en-US" b="1" dirty="0">
                <a:solidFill>
                  <a:schemeClr val="bg1"/>
                </a:solidFill>
              </a:rPr>
              <a:t>主交给门徒的使命</a:t>
            </a:r>
            <a:endParaRPr lang="en-US" b="1" dirty="0">
              <a:solidFill>
                <a:schemeClr val="bg1"/>
              </a:solidFill>
            </a:endParaRPr>
          </a:p>
        </p:txBody>
      </p:sp>
      <p:sp>
        <p:nvSpPr>
          <p:cNvPr id="10" name="Rectangle 8"/>
          <p:cNvSpPr>
            <a:spLocks noChangeArrowheads="1"/>
          </p:cNvSpPr>
          <p:nvPr/>
        </p:nvSpPr>
        <p:spPr bwMode="auto">
          <a:xfrm>
            <a:off x="-23688" y="2852936"/>
            <a:ext cx="3131840"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HT" altLang="en-US"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去</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11" name="Rectangle 8"/>
          <p:cNvSpPr>
            <a:spLocks noChangeArrowheads="1"/>
          </p:cNvSpPr>
          <p:nvPr/>
        </p:nvSpPr>
        <p:spPr bwMode="auto">
          <a:xfrm>
            <a:off x="2964137" y="2852936"/>
            <a:ext cx="3131840"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施洗</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12" name="Rectangle 8"/>
          <p:cNvSpPr>
            <a:spLocks noChangeArrowheads="1"/>
          </p:cNvSpPr>
          <p:nvPr/>
        </p:nvSpPr>
        <p:spPr bwMode="auto">
          <a:xfrm>
            <a:off x="5988473" y="2852936"/>
            <a:ext cx="3131840"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TW" altLang="en-US"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教学</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13" name="Rectangle 8"/>
          <p:cNvSpPr>
            <a:spLocks noChangeArrowheads="1"/>
          </p:cNvSpPr>
          <p:nvPr/>
        </p:nvSpPr>
        <p:spPr bwMode="auto">
          <a:xfrm>
            <a:off x="-23688" y="3501008"/>
            <a:ext cx="3131840"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救恩</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14" name="Rectangle 8"/>
          <p:cNvSpPr>
            <a:spLocks noChangeArrowheads="1"/>
          </p:cNvSpPr>
          <p:nvPr/>
        </p:nvSpPr>
        <p:spPr bwMode="auto">
          <a:xfrm>
            <a:off x="2964137" y="3501008"/>
            <a:ext cx="3131840"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TW" altLang="en-US"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鉴定</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15" name="Rectangle 8"/>
          <p:cNvSpPr>
            <a:spLocks noChangeArrowheads="1"/>
          </p:cNvSpPr>
          <p:nvPr/>
        </p:nvSpPr>
        <p:spPr bwMode="auto">
          <a:xfrm>
            <a:off x="5988473" y="3501008"/>
            <a:ext cx="3131840"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TW" altLang="en-US"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圣化</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16" name="Rectangle 8"/>
          <p:cNvSpPr>
            <a:spLocks noChangeArrowheads="1"/>
          </p:cNvSpPr>
          <p:nvPr/>
        </p:nvSpPr>
        <p:spPr bwMode="auto">
          <a:xfrm>
            <a:off x="-23688" y="4149080"/>
            <a:ext cx="3131840"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TW" altLang="en-US"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福音主义</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17" name="Rectangle 8"/>
          <p:cNvSpPr>
            <a:spLocks noChangeArrowheads="1"/>
          </p:cNvSpPr>
          <p:nvPr/>
        </p:nvSpPr>
        <p:spPr bwMode="auto">
          <a:xfrm>
            <a:off x="2964137" y="4149080"/>
            <a:ext cx="3131840"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同化</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18" name="Rectangle 8"/>
          <p:cNvSpPr>
            <a:spLocks noChangeArrowheads="1"/>
          </p:cNvSpPr>
          <p:nvPr/>
        </p:nvSpPr>
        <p:spPr bwMode="auto">
          <a:xfrm>
            <a:off x="5988473" y="4149080"/>
            <a:ext cx="3131840"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教育</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19" name="Rectangle 8"/>
          <p:cNvSpPr>
            <a:spLocks noChangeArrowheads="1"/>
          </p:cNvSpPr>
          <p:nvPr/>
        </p:nvSpPr>
        <p:spPr bwMode="auto">
          <a:xfrm>
            <a:off x="-23688" y="4797152"/>
            <a:ext cx="3131840"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HT" altLang="en-US"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相信</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20" name="Rectangle 8"/>
          <p:cNvSpPr>
            <a:spLocks noChangeArrowheads="1"/>
          </p:cNvSpPr>
          <p:nvPr/>
        </p:nvSpPr>
        <p:spPr bwMode="auto">
          <a:xfrm>
            <a:off x="2964137" y="4797152"/>
            <a:ext cx="3131840"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ja-JP" altLang="en-US"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粘接</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21" name="Rectangle 8"/>
          <p:cNvSpPr>
            <a:spLocks noChangeArrowheads="1"/>
          </p:cNvSpPr>
          <p:nvPr/>
        </p:nvSpPr>
        <p:spPr bwMode="auto">
          <a:xfrm>
            <a:off x="5988473" y="4797152"/>
            <a:ext cx="3131840"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ja-JP" altLang="en-US"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成熟</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22" name="Rectangle 8"/>
          <p:cNvSpPr>
            <a:spLocks noChangeArrowheads="1"/>
          </p:cNvSpPr>
          <p:nvPr/>
        </p:nvSpPr>
        <p:spPr bwMode="auto">
          <a:xfrm>
            <a:off x="-23688" y="5445224"/>
            <a:ext cx="3131840"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TW" altLang="en-US"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找到他们</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23" name="Rectangle 8"/>
          <p:cNvSpPr>
            <a:spLocks noChangeArrowheads="1"/>
          </p:cNvSpPr>
          <p:nvPr/>
        </p:nvSpPr>
        <p:spPr bwMode="auto">
          <a:xfrm>
            <a:off x="2964137" y="5445224"/>
            <a:ext cx="3131840"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TW" altLang="en-US"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保留它们</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24" name="Rectangle 8"/>
          <p:cNvSpPr>
            <a:spLocks noChangeArrowheads="1"/>
          </p:cNvSpPr>
          <p:nvPr/>
        </p:nvSpPr>
        <p:spPr bwMode="auto">
          <a:xfrm>
            <a:off x="5988473" y="5445224"/>
            <a:ext cx="3131840"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TW" altLang="en-US"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建立他们</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25" name="Rectangle 8"/>
          <p:cNvSpPr>
            <a:spLocks noChangeArrowheads="1"/>
          </p:cNvSpPr>
          <p:nvPr/>
        </p:nvSpPr>
        <p:spPr bwMode="auto">
          <a:xfrm>
            <a:off x="0" y="6381329"/>
            <a:ext cx="8892480" cy="416124"/>
          </a:xfrm>
          <a:prstGeom prst="rect">
            <a:avLst/>
          </a:prstGeom>
          <a:noFill/>
          <a:ln w="9525">
            <a:noFill/>
            <a:miter lim="800000"/>
            <a:headEnd/>
            <a:tailEnd/>
          </a:ln>
          <a:effectLst/>
        </p:spPr>
        <p:txBody>
          <a:bodyPr lIns="91341" tIns="45671" rIns="91341" bIns="45671" anchor="ctr"/>
          <a:lstStyle/>
          <a:p>
            <a:pPr marL="0" marR="0" lvl="0" indent="0" algn="r" defTabSz="914400" rtl="0" eaLnBrk="1" fontAlgn="base" latinLnBrk="0" hangingPunct="1">
              <a:lnSpc>
                <a:spcPct val="100000"/>
              </a:lnSpc>
              <a:spcBef>
                <a:spcPct val="20000"/>
              </a:spcBef>
              <a:spcAft>
                <a:spcPct val="0"/>
              </a:spcAft>
              <a:buClrTx/>
              <a:buSzTx/>
              <a:buFontTx/>
              <a:buNone/>
              <a:tabLst/>
              <a:defRPr/>
            </a:pPr>
            <a:r>
              <a:rPr kumimoji="0" lang="en-US" sz="1800" b="1" i="1" u="none" strike="noStrike" kern="1200" cap="none" spc="0" normalizeH="0" baseline="0" noProof="0">
                <a:ln>
                  <a:noFill/>
                </a:ln>
                <a:solidFill>
                  <a:srgbClr val="FFFFFF"/>
                </a:solidFill>
                <a:effectLst>
                  <a:glow rad="139700">
                    <a:srgbClr val="000000">
                      <a:alpha val="95000"/>
                    </a:srgbClr>
                  </a:glow>
                </a:effectLst>
                <a:uLnTx/>
                <a:uFillTx/>
                <a:latin typeface="Arial" charset="0"/>
                <a:ea typeface="ＭＳ Ｐゴシック" charset="0"/>
              </a:rPr>
              <a:t>Adapted from Dr</a:t>
            </a:r>
            <a:r>
              <a:rPr kumimoji="0" lang="en-US" sz="1800" b="1" i="1"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 Gary McIntosh, Church Growth Network 2014</a:t>
            </a:r>
            <a:endParaRPr kumimoji="0" lang="en-US" sz="1400" b="0" i="1"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Tree>
    <p:extLst>
      <p:ext uri="{BB962C8B-B14F-4D97-AF65-F5344CB8AC3E}">
        <p14:creationId xmlns:p14="http://schemas.microsoft.com/office/powerpoint/2010/main" val="41208498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56007"/>
                                        </p:tgtEl>
                                        <p:attrNameLst>
                                          <p:attrName>style.visibility</p:attrName>
                                        </p:attrNameLst>
                                      </p:cBhvr>
                                      <p:to>
                                        <p:strVal val="visible"/>
                                      </p:to>
                                    </p:set>
                                    <p:animEffect transition="in" filter="wipe(up)">
                                      <p:cBhvr>
                                        <p:cTn id="7" dur="500"/>
                                        <p:tgtEl>
                                          <p:spTgt spid="25600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56006"/>
                                        </p:tgtEl>
                                        <p:attrNameLst>
                                          <p:attrName>style.visibility</p:attrName>
                                        </p:attrNameLst>
                                      </p:cBhvr>
                                      <p:to>
                                        <p:strVal val="visible"/>
                                      </p:to>
                                    </p:set>
                                    <p:animEffect transition="in" filter="wipe(up)">
                                      <p:cBhvr>
                                        <p:cTn id="12" dur="500"/>
                                        <p:tgtEl>
                                          <p:spTgt spid="25600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56005"/>
                                        </p:tgtEl>
                                        <p:attrNameLst>
                                          <p:attrName>style.visibility</p:attrName>
                                        </p:attrNameLst>
                                      </p:cBhvr>
                                      <p:to>
                                        <p:strVal val="visible"/>
                                      </p:to>
                                    </p:set>
                                    <p:animEffect transition="in" filter="wipe(up)">
                                      <p:cBhvr>
                                        <p:cTn id="17" dur="500"/>
                                        <p:tgtEl>
                                          <p:spTgt spid="256005"/>
                                        </p:tgtEl>
                                      </p:cBhvr>
                                    </p:animEffect>
                                  </p:childTnLst>
                                </p:cTn>
                              </p:par>
                            </p:childTnLst>
                          </p:cTn>
                        </p:par>
                      </p:childTnLst>
                    </p:cTn>
                  </p:par>
                  <p:par>
                    <p:cTn id="18" fill="hold">
                      <p:stCondLst>
                        <p:cond delay="indefinite"/>
                      </p:stCondLst>
                      <p:childTnLst>
                        <p:par>
                          <p:cTn id="19" fill="hold">
                            <p:stCondLst>
                              <p:cond delay="0"/>
                            </p:stCondLst>
                            <p:childTnLst>
                              <p:par>
                                <p:cTn id="20" presetID="55"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1000" fill="hold"/>
                                        <p:tgtEl>
                                          <p:spTgt spid="10"/>
                                        </p:tgtEl>
                                        <p:attrNameLst>
                                          <p:attrName>ppt_w</p:attrName>
                                        </p:attrNameLst>
                                      </p:cBhvr>
                                      <p:tavLst>
                                        <p:tav tm="0">
                                          <p:val>
                                            <p:strVal val="#ppt_w*0.70"/>
                                          </p:val>
                                        </p:tav>
                                        <p:tav tm="100000">
                                          <p:val>
                                            <p:strVal val="#ppt_w"/>
                                          </p:val>
                                        </p:tav>
                                      </p:tavLst>
                                    </p:anim>
                                    <p:anim calcmode="lin" valueType="num">
                                      <p:cBhvr>
                                        <p:cTn id="23" dur="1000" fill="hold"/>
                                        <p:tgtEl>
                                          <p:spTgt spid="10"/>
                                        </p:tgtEl>
                                        <p:attrNameLst>
                                          <p:attrName>ppt_h</p:attrName>
                                        </p:attrNameLst>
                                      </p:cBhvr>
                                      <p:tavLst>
                                        <p:tav tm="0">
                                          <p:val>
                                            <p:strVal val="#ppt_h"/>
                                          </p:val>
                                        </p:tav>
                                        <p:tav tm="100000">
                                          <p:val>
                                            <p:strVal val="#ppt_h"/>
                                          </p:val>
                                        </p:tav>
                                      </p:tavLst>
                                    </p:anim>
                                    <p:animEffect transition="in" filter="fade">
                                      <p:cBhvr>
                                        <p:cTn id="24" dur="1000"/>
                                        <p:tgtEl>
                                          <p:spTgt spid="10"/>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000" fill="hold"/>
                                        <p:tgtEl>
                                          <p:spTgt spid="11"/>
                                        </p:tgtEl>
                                        <p:attrNameLst>
                                          <p:attrName>ppt_w</p:attrName>
                                        </p:attrNameLst>
                                      </p:cBhvr>
                                      <p:tavLst>
                                        <p:tav tm="0">
                                          <p:val>
                                            <p:strVal val="#ppt_w*0.70"/>
                                          </p:val>
                                        </p:tav>
                                        <p:tav tm="100000">
                                          <p:val>
                                            <p:strVal val="#ppt_w"/>
                                          </p:val>
                                        </p:tav>
                                      </p:tavLst>
                                    </p:anim>
                                    <p:anim calcmode="lin" valueType="num">
                                      <p:cBhvr>
                                        <p:cTn id="28" dur="1000" fill="hold"/>
                                        <p:tgtEl>
                                          <p:spTgt spid="11"/>
                                        </p:tgtEl>
                                        <p:attrNameLst>
                                          <p:attrName>ppt_h</p:attrName>
                                        </p:attrNameLst>
                                      </p:cBhvr>
                                      <p:tavLst>
                                        <p:tav tm="0">
                                          <p:val>
                                            <p:strVal val="#ppt_h"/>
                                          </p:val>
                                        </p:tav>
                                        <p:tav tm="100000">
                                          <p:val>
                                            <p:strVal val="#ppt_h"/>
                                          </p:val>
                                        </p:tav>
                                      </p:tavLst>
                                    </p:anim>
                                    <p:animEffect transition="in" filter="fade">
                                      <p:cBhvr>
                                        <p:cTn id="29" dur="1000"/>
                                        <p:tgtEl>
                                          <p:spTgt spid="11"/>
                                        </p:tgtEl>
                                      </p:cBhvr>
                                    </p:animEffect>
                                  </p:childTnLst>
                                </p:cTn>
                              </p:par>
                              <p:par>
                                <p:cTn id="30" presetID="55"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1000" fill="hold"/>
                                        <p:tgtEl>
                                          <p:spTgt spid="12"/>
                                        </p:tgtEl>
                                        <p:attrNameLst>
                                          <p:attrName>ppt_w</p:attrName>
                                        </p:attrNameLst>
                                      </p:cBhvr>
                                      <p:tavLst>
                                        <p:tav tm="0">
                                          <p:val>
                                            <p:strVal val="#ppt_w*0.70"/>
                                          </p:val>
                                        </p:tav>
                                        <p:tav tm="100000">
                                          <p:val>
                                            <p:strVal val="#ppt_w"/>
                                          </p:val>
                                        </p:tav>
                                      </p:tavLst>
                                    </p:anim>
                                    <p:anim calcmode="lin" valueType="num">
                                      <p:cBhvr>
                                        <p:cTn id="33" dur="1000" fill="hold"/>
                                        <p:tgtEl>
                                          <p:spTgt spid="12"/>
                                        </p:tgtEl>
                                        <p:attrNameLst>
                                          <p:attrName>ppt_h</p:attrName>
                                        </p:attrNameLst>
                                      </p:cBhvr>
                                      <p:tavLst>
                                        <p:tav tm="0">
                                          <p:val>
                                            <p:strVal val="#ppt_h"/>
                                          </p:val>
                                        </p:tav>
                                        <p:tav tm="100000">
                                          <p:val>
                                            <p:strVal val="#ppt_h"/>
                                          </p:val>
                                        </p:tav>
                                      </p:tavLst>
                                    </p:anim>
                                    <p:animEffect transition="in" filter="fade">
                                      <p:cBhvr>
                                        <p:cTn id="34" dur="10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55"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p:cTn id="39" dur="1000" fill="hold"/>
                                        <p:tgtEl>
                                          <p:spTgt spid="13"/>
                                        </p:tgtEl>
                                        <p:attrNameLst>
                                          <p:attrName>ppt_w</p:attrName>
                                        </p:attrNameLst>
                                      </p:cBhvr>
                                      <p:tavLst>
                                        <p:tav tm="0">
                                          <p:val>
                                            <p:strVal val="#ppt_w*0.70"/>
                                          </p:val>
                                        </p:tav>
                                        <p:tav tm="100000">
                                          <p:val>
                                            <p:strVal val="#ppt_w"/>
                                          </p:val>
                                        </p:tav>
                                      </p:tavLst>
                                    </p:anim>
                                    <p:anim calcmode="lin" valueType="num">
                                      <p:cBhvr>
                                        <p:cTn id="40" dur="1000" fill="hold"/>
                                        <p:tgtEl>
                                          <p:spTgt spid="13"/>
                                        </p:tgtEl>
                                        <p:attrNameLst>
                                          <p:attrName>ppt_h</p:attrName>
                                        </p:attrNameLst>
                                      </p:cBhvr>
                                      <p:tavLst>
                                        <p:tav tm="0">
                                          <p:val>
                                            <p:strVal val="#ppt_h"/>
                                          </p:val>
                                        </p:tav>
                                        <p:tav tm="100000">
                                          <p:val>
                                            <p:strVal val="#ppt_h"/>
                                          </p:val>
                                        </p:tav>
                                      </p:tavLst>
                                    </p:anim>
                                    <p:animEffect transition="in" filter="fade">
                                      <p:cBhvr>
                                        <p:cTn id="41" dur="1000"/>
                                        <p:tgtEl>
                                          <p:spTgt spid="13"/>
                                        </p:tgtEl>
                                      </p:cBhvr>
                                    </p:animEffect>
                                  </p:childTnLst>
                                </p:cTn>
                              </p:par>
                              <p:par>
                                <p:cTn id="42" presetID="55" presetClass="entr" presetSubtype="0"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p:cTn id="44" dur="1000" fill="hold"/>
                                        <p:tgtEl>
                                          <p:spTgt spid="14"/>
                                        </p:tgtEl>
                                        <p:attrNameLst>
                                          <p:attrName>ppt_w</p:attrName>
                                        </p:attrNameLst>
                                      </p:cBhvr>
                                      <p:tavLst>
                                        <p:tav tm="0">
                                          <p:val>
                                            <p:strVal val="#ppt_w*0.70"/>
                                          </p:val>
                                        </p:tav>
                                        <p:tav tm="100000">
                                          <p:val>
                                            <p:strVal val="#ppt_w"/>
                                          </p:val>
                                        </p:tav>
                                      </p:tavLst>
                                    </p:anim>
                                    <p:anim calcmode="lin" valueType="num">
                                      <p:cBhvr>
                                        <p:cTn id="45" dur="1000" fill="hold"/>
                                        <p:tgtEl>
                                          <p:spTgt spid="14"/>
                                        </p:tgtEl>
                                        <p:attrNameLst>
                                          <p:attrName>ppt_h</p:attrName>
                                        </p:attrNameLst>
                                      </p:cBhvr>
                                      <p:tavLst>
                                        <p:tav tm="0">
                                          <p:val>
                                            <p:strVal val="#ppt_h"/>
                                          </p:val>
                                        </p:tav>
                                        <p:tav tm="100000">
                                          <p:val>
                                            <p:strVal val="#ppt_h"/>
                                          </p:val>
                                        </p:tav>
                                      </p:tavLst>
                                    </p:anim>
                                    <p:animEffect transition="in" filter="fade">
                                      <p:cBhvr>
                                        <p:cTn id="46" dur="1000"/>
                                        <p:tgtEl>
                                          <p:spTgt spid="14"/>
                                        </p:tgtEl>
                                      </p:cBhvr>
                                    </p:animEffect>
                                  </p:childTnLst>
                                </p:cTn>
                              </p:par>
                              <p:par>
                                <p:cTn id="47" presetID="55" presetClass="entr" presetSubtype="0"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p:cTn id="49" dur="1000" fill="hold"/>
                                        <p:tgtEl>
                                          <p:spTgt spid="15"/>
                                        </p:tgtEl>
                                        <p:attrNameLst>
                                          <p:attrName>ppt_w</p:attrName>
                                        </p:attrNameLst>
                                      </p:cBhvr>
                                      <p:tavLst>
                                        <p:tav tm="0">
                                          <p:val>
                                            <p:strVal val="#ppt_w*0.70"/>
                                          </p:val>
                                        </p:tav>
                                        <p:tav tm="100000">
                                          <p:val>
                                            <p:strVal val="#ppt_w"/>
                                          </p:val>
                                        </p:tav>
                                      </p:tavLst>
                                    </p:anim>
                                    <p:anim calcmode="lin" valueType="num">
                                      <p:cBhvr>
                                        <p:cTn id="50" dur="1000" fill="hold"/>
                                        <p:tgtEl>
                                          <p:spTgt spid="15"/>
                                        </p:tgtEl>
                                        <p:attrNameLst>
                                          <p:attrName>ppt_h</p:attrName>
                                        </p:attrNameLst>
                                      </p:cBhvr>
                                      <p:tavLst>
                                        <p:tav tm="0">
                                          <p:val>
                                            <p:strVal val="#ppt_h"/>
                                          </p:val>
                                        </p:tav>
                                        <p:tav tm="100000">
                                          <p:val>
                                            <p:strVal val="#ppt_h"/>
                                          </p:val>
                                        </p:tav>
                                      </p:tavLst>
                                    </p:anim>
                                    <p:animEffect transition="in" filter="fade">
                                      <p:cBhvr>
                                        <p:cTn id="51" dur="1000"/>
                                        <p:tgtEl>
                                          <p:spTgt spid="15"/>
                                        </p:tgtEl>
                                      </p:cBhvr>
                                    </p:animEffect>
                                  </p:childTnLst>
                                </p:cTn>
                              </p:par>
                            </p:childTnLst>
                          </p:cTn>
                        </p:par>
                      </p:childTnLst>
                    </p:cTn>
                  </p:par>
                  <p:par>
                    <p:cTn id="52" fill="hold">
                      <p:stCondLst>
                        <p:cond delay="indefinite"/>
                      </p:stCondLst>
                      <p:childTnLst>
                        <p:par>
                          <p:cTn id="53" fill="hold">
                            <p:stCondLst>
                              <p:cond delay="0"/>
                            </p:stCondLst>
                            <p:childTnLst>
                              <p:par>
                                <p:cTn id="54" presetID="55" presetClass="entr" presetSubtype="0" fill="hold" grpId="0" nodeType="clickEffect">
                                  <p:stCondLst>
                                    <p:cond delay="0"/>
                                  </p:stCondLst>
                                  <p:childTnLst>
                                    <p:set>
                                      <p:cBhvr>
                                        <p:cTn id="55" dur="1" fill="hold">
                                          <p:stCondLst>
                                            <p:cond delay="0"/>
                                          </p:stCondLst>
                                        </p:cTn>
                                        <p:tgtEl>
                                          <p:spTgt spid="16"/>
                                        </p:tgtEl>
                                        <p:attrNameLst>
                                          <p:attrName>style.visibility</p:attrName>
                                        </p:attrNameLst>
                                      </p:cBhvr>
                                      <p:to>
                                        <p:strVal val="visible"/>
                                      </p:to>
                                    </p:set>
                                    <p:anim calcmode="lin" valueType="num">
                                      <p:cBhvr>
                                        <p:cTn id="56" dur="1000" fill="hold"/>
                                        <p:tgtEl>
                                          <p:spTgt spid="16"/>
                                        </p:tgtEl>
                                        <p:attrNameLst>
                                          <p:attrName>ppt_w</p:attrName>
                                        </p:attrNameLst>
                                      </p:cBhvr>
                                      <p:tavLst>
                                        <p:tav tm="0">
                                          <p:val>
                                            <p:strVal val="#ppt_w*0.70"/>
                                          </p:val>
                                        </p:tav>
                                        <p:tav tm="100000">
                                          <p:val>
                                            <p:strVal val="#ppt_w"/>
                                          </p:val>
                                        </p:tav>
                                      </p:tavLst>
                                    </p:anim>
                                    <p:anim calcmode="lin" valueType="num">
                                      <p:cBhvr>
                                        <p:cTn id="57" dur="1000" fill="hold"/>
                                        <p:tgtEl>
                                          <p:spTgt spid="16"/>
                                        </p:tgtEl>
                                        <p:attrNameLst>
                                          <p:attrName>ppt_h</p:attrName>
                                        </p:attrNameLst>
                                      </p:cBhvr>
                                      <p:tavLst>
                                        <p:tav tm="0">
                                          <p:val>
                                            <p:strVal val="#ppt_h"/>
                                          </p:val>
                                        </p:tav>
                                        <p:tav tm="100000">
                                          <p:val>
                                            <p:strVal val="#ppt_h"/>
                                          </p:val>
                                        </p:tav>
                                      </p:tavLst>
                                    </p:anim>
                                    <p:animEffect transition="in" filter="fade">
                                      <p:cBhvr>
                                        <p:cTn id="58" dur="1000"/>
                                        <p:tgtEl>
                                          <p:spTgt spid="16"/>
                                        </p:tgtEl>
                                      </p:cBhvr>
                                    </p:animEffect>
                                  </p:childTnLst>
                                </p:cTn>
                              </p:par>
                              <p:par>
                                <p:cTn id="59" presetID="55" presetClass="entr" presetSubtype="0" fill="hold" grpId="0" nodeType="with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p:cTn id="61" dur="1000" fill="hold"/>
                                        <p:tgtEl>
                                          <p:spTgt spid="17"/>
                                        </p:tgtEl>
                                        <p:attrNameLst>
                                          <p:attrName>ppt_w</p:attrName>
                                        </p:attrNameLst>
                                      </p:cBhvr>
                                      <p:tavLst>
                                        <p:tav tm="0">
                                          <p:val>
                                            <p:strVal val="#ppt_w*0.70"/>
                                          </p:val>
                                        </p:tav>
                                        <p:tav tm="100000">
                                          <p:val>
                                            <p:strVal val="#ppt_w"/>
                                          </p:val>
                                        </p:tav>
                                      </p:tavLst>
                                    </p:anim>
                                    <p:anim calcmode="lin" valueType="num">
                                      <p:cBhvr>
                                        <p:cTn id="62" dur="1000" fill="hold"/>
                                        <p:tgtEl>
                                          <p:spTgt spid="17"/>
                                        </p:tgtEl>
                                        <p:attrNameLst>
                                          <p:attrName>ppt_h</p:attrName>
                                        </p:attrNameLst>
                                      </p:cBhvr>
                                      <p:tavLst>
                                        <p:tav tm="0">
                                          <p:val>
                                            <p:strVal val="#ppt_h"/>
                                          </p:val>
                                        </p:tav>
                                        <p:tav tm="100000">
                                          <p:val>
                                            <p:strVal val="#ppt_h"/>
                                          </p:val>
                                        </p:tav>
                                      </p:tavLst>
                                    </p:anim>
                                    <p:animEffect transition="in" filter="fade">
                                      <p:cBhvr>
                                        <p:cTn id="63" dur="1000"/>
                                        <p:tgtEl>
                                          <p:spTgt spid="17"/>
                                        </p:tgtEl>
                                      </p:cBhvr>
                                    </p:animEffect>
                                  </p:childTnLst>
                                </p:cTn>
                              </p:par>
                              <p:par>
                                <p:cTn id="64" presetID="55" presetClass="entr" presetSubtype="0" fill="hold" grpId="0" nodeType="withEffect">
                                  <p:stCondLst>
                                    <p:cond delay="0"/>
                                  </p:stCondLst>
                                  <p:childTnLst>
                                    <p:set>
                                      <p:cBhvr>
                                        <p:cTn id="65" dur="1" fill="hold">
                                          <p:stCondLst>
                                            <p:cond delay="0"/>
                                          </p:stCondLst>
                                        </p:cTn>
                                        <p:tgtEl>
                                          <p:spTgt spid="18"/>
                                        </p:tgtEl>
                                        <p:attrNameLst>
                                          <p:attrName>style.visibility</p:attrName>
                                        </p:attrNameLst>
                                      </p:cBhvr>
                                      <p:to>
                                        <p:strVal val="visible"/>
                                      </p:to>
                                    </p:set>
                                    <p:anim calcmode="lin" valueType="num">
                                      <p:cBhvr>
                                        <p:cTn id="66" dur="1000" fill="hold"/>
                                        <p:tgtEl>
                                          <p:spTgt spid="18"/>
                                        </p:tgtEl>
                                        <p:attrNameLst>
                                          <p:attrName>ppt_w</p:attrName>
                                        </p:attrNameLst>
                                      </p:cBhvr>
                                      <p:tavLst>
                                        <p:tav tm="0">
                                          <p:val>
                                            <p:strVal val="#ppt_w*0.70"/>
                                          </p:val>
                                        </p:tav>
                                        <p:tav tm="100000">
                                          <p:val>
                                            <p:strVal val="#ppt_w"/>
                                          </p:val>
                                        </p:tav>
                                      </p:tavLst>
                                    </p:anim>
                                    <p:anim calcmode="lin" valueType="num">
                                      <p:cBhvr>
                                        <p:cTn id="67" dur="1000" fill="hold"/>
                                        <p:tgtEl>
                                          <p:spTgt spid="18"/>
                                        </p:tgtEl>
                                        <p:attrNameLst>
                                          <p:attrName>ppt_h</p:attrName>
                                        </p:attrNameLst>
                                      </p:cBhvr>
                                      <p:tavLst>
                                        <p:tav tm="0">
                                          <p:val>
                                            <p:strVal val="#ppt_h"/>
                                          </p:val>
                                        </p:tav>
                                        <p:tav tm="100000">
                                          <p:val>
                                            <p:strVal val="#ppt_h"/>
                                          </p:val>
                                        </p:tav>
                                      </p:tavLst>
                                    </p:anim>
                                    <p:animEffect transition="in" filter="fade">
                                      <p:cBhvr>
                                        <p:cTn id="68" dur="1000"/>
                                        <p:tgtEl>
                                          <p:spTgt spid="18"/>
                                        </p:tgtEl>
                                      </p:cBhvr>
                                    </p:animEffect>
                                  </p:childTnLst>
                                </p:cTn>
                              </p:par>
                            </p:childTnLst>
                          </p:cTn>
                        </p:par>
                      </p:childTnLst>
                    </p:cTn>
                  </p:par>
                  <p:par>
                    <p:cTn id="69" fill="hold">
                      <p:stCondLst>
                        <p:cond delay="indefinite"/>
                      </p:stCondLst>
                      <p:childTnLst>
                        <p:par>
                          <p:cTn id="70" fill="hold">
                            <p:stCondLst>
                              <p:cond delay="0"/>
                            </p:stCondLst>
                            <p:childTnLst>
                              <p:par>
                                <p:cTn id="71" presetID="55" presetClass="entr" presetSubtype="0" fill="hold" grpId="0" nodeType="clickEffect">
                                  <p:stCondLst>
                                    <p:cond delay="0"/>
                                  </p:stCondLst>
                                  <p:childTnLst>
                                    <p:set>
                                      <p:cBhvr>
                                        <p:cTn id="72" dur="1" fill="hold">
                                          <p:stCondLst>
                                            <p:cond delay="0"/>
                                          </p:stCondLst>
                                        </p:cTn>
                                        <p:tgtEl>
                                          <p:spTgt spid="19"/>
                                        </p:tgtEl>
                                        <p:attrNameLst>
                                          <p:attrName>style.visibility</p:attrName>
                                        </p:attrNameLst>
                                      </p:cBhvr>
                                      <p:to>
                                        <p:strVal val="visible"/>
                                      </p:to>
                                    </p:set>
                                    <p:anim calcmode="lin" valueType="num">
                                      <p:cBhvr>
                                        <p:cTn id="73" dur="1000" fill="hold"/>
                                        <p:tgtEl>
                                          <p:spTgt spid="19"/>
                                        </p:tgtEl>
                                        <p:attrNameLst>
                                          <p:attrName>ppt_w</p:attrName>
                                        </p:attrNameLst>
                                      </p:cBhvr>
                                      <p:tavLst>
                                        <p:tav tm="0">
                                          <p:val>
                                            <p:strVal val="#ppt_w*0.70"/>
                                          </p:val>
                                        </p:tav>
                                        <p:tav tm="100000">
                                          <p:val>
                                            <p:strVal val="#ppt_w"/>
                                          </p:val>
                                        </p:tav>
                                      </p:tavLst>
                                    </p:anim>
                                    <p:anim calcmode="lin" valueType="num">
                                      <p:cBhvr>
                                        <p:cTn id="74" dur="1000" fill="hold"/>
                                        <p:tgtEl>
                                          <p:spTgt spid="19"/>
                                        </p:tgtEl>
                                        <p:attrNameLst>
                                          <p:attrName>ppt_h</p:attrName>
                                        </p:attrNameLst>
                                      </p:cBhvr>
                                      <p:tavLst>
                                        <p:tav tm="0">
                                          <p:val>
                                            <p:strVal val="#ppt_h"/>
                                          </p:val>
                                        </p:tav>
                                        <p:tav tm="100000">
                                          <p:val>
                                            <p:strVal val="#ppt_h"/>
                                          </p:val>
                                        </p:tav>
                                      </p:tavLst>
                                    </p:anim>
                                    <p:animEffect transition="in" filter="fade">
                                      <p:cBhvr>
                                        <p:cTn id="75" dur="1000"/>
                                        <p:tgtEl>
                                          <p:spTgt spid="19"/>
                                        </p:tgtEl>
                                      </p:cBhvr>
                                    </p:animEffect>
                                  </p:childTnLst>
                                </p:cTn>
                              </p:par>
                              <p:par>
                                <p:cTn id="76" presetID="55" presetClass="entr" presetSubtype="0" fill="hold" grpId="0" nodeType="withEffect">
                                  <p:stCondLst>
                                    <p:cond delay="0"/>
                                  </p:stCondLst>
                                  <p:childTnLst>
                                    <p:set>
                                      <p:cBhvr>
                                        <p:cTn id="77" dur="1" fill="hold">
                                          <p:stCondLst>
                                            <p:cond delay="0"/>
                                          </p:stCondLst>
                                        </p:cTn>
                                        <p:tgtEl>
                                          <p:spTgt spid="20"/>
                                        </p:tgtEl>
                                        <p:attrNameLst>
                                          <p:attrName>style.visibility</p:attrName>
                                        </p:attrNameLst>
                                      </p:cBhvr>
                                      <p:to>
                                        <p:strVal val="visible"/>
                                      </p:to>
                                    </p:set>
                                    <p:anim calcmode="lin" valueType="num">
                                      <p:cBhvr>
                                        <p:cTn id="78" dur="1000" fill="hold"/>
                                        <p:tgtEl>
                                          <p:spTgt spid="20"/>
                                        </p:tgtEl>
                                        <p:attrNameLst>
                                          <p:attrName>ppt_w</p:attrName>
                                        </p:attrNameLst>
                                      </p:cBhvr>
                                      <p:tavLst>
                                        <p:tav tm="0">
                                          <p:val>
                                            <p:strVal val="#ppt_w*0.70"/>
                                          </p:val>
                                        </p:tav>
                                        <p:tav tm="100000">
                                          <p:val>
                                            <p:strVal val="#ppt_w"/>
                                          </p:val>
                                        </p:tav>
                                      </p:tavLst>
                                    </p:anim>
                                    <p:anim calcmode="lin" valueType="num">
                                      <p:cBhvr>
                                        <p:cTn id="79" dur="1000" fill="hold"/>
                                        <p:tgtEl>
                                          <p:spTgt spid="20"/>
                                        </p:tgtEl>
                                        <p:attrNameLst>
                                          <p:attrName>ppt_h</p:attrName>
                                        </p:attrNameLst>
                                      </p:cBhvr>
                                      <p:tavLst>
                                        <p:tav tm="0">
                                          <p:val>
                                            <p:strVal val="#ppt_h"/>
                                          </p:val>
                                        </p:tav>
                                        <p:tav tm="100000">
                                          <p:val>
                                            <p:strVal val="#ppt_h"/>
                                          </p:val>
                                        </p:tav>
                                      </p:tavLst>
                                    </p:anim>
                                    <p:animEffect transition="in" filter="fade">
                                      <p:cBhvr>
                                        <p:cTn id="80" dur="1000"/>
                                        <p:tgtEl>
                                          <p:spTgt spid="20"/>
                                        </p:tgtEl>
                                      </p:cBhvr>
                                    </p:animEffect>
                                  </p:childTnLst>
                                </p:cTn>
                              </p:par>
                              <p:par>
                                <p:cTn id="81" presetID="55" presetClass="entr" presetSubtype="0" fill="hold" grpId="0" nodeType="withEffect">
                                  <p:stCondLst>
                                    <p:cond delay="0"/>
                                  </p:stCondLst>
                                  <p:childTnLst>
                                    <p:set>
                                      <p:cBhvr>
                                        <p:cTn id="82" dur="1" fill="hold">
                                          <p:stCondLst>
                                            <p:cond delay="0"/>
                                          </p:stCondLst>
                                        </p:cTn>
                                        <p:tgtEl>
                                          <p:spTgt spid="21"/>
                                        </p:tgtEl>
                                        <p:attrNameLst>
                                          <p:attrName>style.visibility</p:attrName>
                                        </p:attrNameLst>
                                      </p:cBhvr>
                                      <p:to>
                                        <p:strVal val="visible"/>
                                      </p:to>
                                    </p:set>
                                    <p:anim calcmode="lin" valueType="num">
                                      <p:cBhvr>
                                        <p:cTn id="83" dur="1000" fill="hold"/>
                                        <p:tgtEl>
                                          <p:spTgt spid="21"/>
                                        </p:tgtEl>
                                        <p:attrNameLst>
                                          <p:attrName>ppt_w</p:attrName>
                                        </p:attrNameLst>
                                      </p:cBhvr>
                                      <p:tavLst>
                                        <p:tav tm="0">
                                          <p:val>
                                            <p:strVal val="#ppt_w*0.70"/>
                                          </p:val>
                                        </p:tav>
                                        <p:tav tm="100000">
                                          <p:val>
                                            <p:strVal val="#ppt_w"/>
                                          </p:val>
                                        </p:tav>
                                      </p:tavLst>
                                    </p:anim>
                                    <p:anim calcmode="lin" valueType="num">
                                      <p:cBhvr>
                                        <p:cTn id="84" dur="1000" fill="hold"/>
                                        <p:tgtEl>
                                          <p:spTgt spid="21"/>
                                        </p:tgtEl>
                                        <p:attrNameLst>
                                          <p:attrName>ppt_h</p:attrName>
                                        </p:attrNameLst>
                                      </p:cBhvr>
                                      <p:tavLst>
                                        <p:tav tm="0">
                                          <p:val>
                                            <p:strVal val="#ppt_h"/>
                                          </p:val>
                                        </p:tav>
                                        <p:tav tm="100000">
                                          <p:val>
                                            <p:strVal val="#ppt_h"/>
                                          </p:val>
                                        </p:tav>
                                      </p:tavLst>
                                    </p:anim>
                                    <p:animEffect transition="in" filter="fade">
                                      <p:cBhvr>
                                        <p:cTn id="85" dur="1000"/>
                                        <p:tgtEl>
                                          <p:spTgt spid="21"/>
                                        </p:tgtEl>
                                      </p:cBhvr>
                                    </p:animEffect>
                                  </p:childTnLst>
                                </p:cTn>
                              </p:par>
                            </p:childTnLst>
                          </p:cTn>
                        </p:par>
                      </p:childTnLst>
                    </p:cTn>
                  </p:par>
                  <p:par>
                    <p:cTn id="86" fill="hold">
                      <p:stCondLst>
                        <p:cond delay="indefinite"/>
                      </p:stCondLst>
                      <p:childTnLst>
                        <p:par>
                          <p:cTn id="87" fill="hold">
                            <p:stCondLst>
                              <p:cond delay="0"/>
                            </p:stCondLst>
                            <p:childTnLst>
                              <p:par>
                                <p:cTn id="88" presetID="55" presetClass="entr" presetSubtype="0" fill="hold" grpId="0" nodeType="clickEffect">
                                  <p:stCondLst>
                                    <p:cond delay="0"/>
                                  </p:stCondLst>
                                  <p:childTnLst>
                                    <p:set>
                                      <p:cBhvr>
                                        <p:cTn id="89" dur="1" fill="hold">
                                          <p:stCondLst>
                                            <p:cond delay="0"/>
                                          </p:stCondLst>
                                        </p:cTn>
                                        <p:tgtEl>
                                          <p:spTgt spid="22"/>
                                        </p:tgtEl>
                                        <p:attrNameLst>
                                          <p:attrName>style.visibility</p:attrName>
                                        </p:attrNameLst>
                                      </p:cBhvr>
                                      <p:to>
                                        <p:strVal val="visible"/>
                                      </p:to>
                                    </p:set>
                                    <p:anim calcmode="lin" valueType="num">
                                      <p:cBhvr>
                                        <p:cTn id="90" dur="1000" fill="hold"/>
                                        <p:tgtEl>
                                          <p:spTgt spid="22"/>
                                        </p:tgtEl>
                                        <p:attrNameLst>
                                          <p:attrName>ppt_w</p:attrName>
                                        </p:attrNameLst>
                                      </p:cBhvr>
                                      <p:tavLst>
                                        <p:tav tm="0">
                                          <p:val>
                                            <p:strVal val="#ppt_w*0.70"/>
                                          </p:val>
                                        </p:tav>
                                        <p:tav tm="100000">
                                          <p:val>
                                            <p:strVal val="#ppt_w"/>
                                          </p:val>
                                        </p:tav>
                                      </p:tavLst>
                                    </p:anim>
                                    <p:anim calcmode="lin" valueType="num">
                                      <p:cBhvr>
                                        <p:cTn id="91" dur="1000" fill="hold"/>
                                        <p:tgtEl>
                                          <p:spTgt spid="22"/>
                                        </p:tgtEl>
                                        <p:attrNameLst>
                                          <p:attrName>ppt_h</p:attrName>
                                        </p:attrNameLst>
                                      </p:cBhvr>
                                      <p:tavLst>
                                        <p:tav tm="0">
                                          <p:val>
                                            <p:strVal val="#ppt_h"/>
                                          </p:val>
                                        </p:tav>
                                        <p:tav tm="100000">
                                          <p:val>
                                            <p:strVal val="#ppt_h"/>
                                          </p:val>
                                        </p:tav>
                                      </p:tavLst>
                                    </p:anim>
                                    <p:animEffect transition="in" filter="fade">
                                      <p:cBhvr>
                                        <p:cTn id="92" dur="1000"/>
                                        <p:tgtEl>
                                          <p:spTgt spid="22"/>
                                        </p:tgtEl>
                                      </p:cBhvr>
                                    </p:animEffect>
                                  </p:childTnLst>
                                </p:cTn>
                              </p:par>
                              <p:par>
                                <p:cTn id="93" presetID="55" presetClass="entr" presetSubtype="0" fill="hold" grpId="0" nodeType="withEffect">
                                  <p:stCondLst>
                                    <p:cond delay="0"/>
                                  </p:stCondLst>
                                  <p:childTnLst>
                                    <p:set>
                                      <p:cBhvr>
                                        <p:cTn id="94" dur="1" fill="hold">
                                          <p:stCondLst>
                                            <p:cond delay="0"/>
                                          </p:stCondLst>
                                        </p:cTn>
                                        <p:tgtEl>
                                          <p:spTgt spid="23"/>
                                        </p:tgtEl>
                                        <p:attrNameLst>
                                          <p:attrName>style.visibility</p:attrName>
                                        </p:attrNameLst>
                                      </p:cBhvr>
                                      <p:to>
                                        <p:strVal val="visible"/>
                                      </p:to>
                                    </p:set>
                                    <p:anim calcmode="lin" valueType="num">
                                      <p:cBhvr>
                                        <p:cTn id="95" dur="1000" fill="hold"/>
                                        <p:tgtEl>
                                          <p:spTgt spid="23"/>
                                        </p:tgtEl>
                                        <p:attrNameLst>
                                          <p:attrName>ppt_w</p:attrName>
                                        </p:attrNameLst>
                                      </p:cBhvr>
                                      <p:tavLst>
                                        <p:tav tm="0">
                                          <p:val>
                                            <p:strVal val="#ppt_w*0.70"/>
                                          </p:val>
                                        </p:tav>
                                        <p:tav tm="100000">
                                          <p:val>
                                            <p:strVal val="#ppt_w"/>
                                          </p:val>
                                        </p:tav>
                                      </p:tavLst>
                                    </p:anim>
                                    <p:anim calcmode="lin" valueType="num">
                                      <p:cBhvr>
                                        <p:cTn id="96" dur="1000" fill="hold"/>
                                        <p:tgtEl>
                                          <p:spTgt spid="23"/>
                                        </p:tgtEl>
                                        <p:attrNameLst>
                                          <p:attrName>ppt_h</p:attrName>
                                        </p:attrNameLst>
                                      </p:cBhvr>
                                      <p:tavLst>
                                        <p:tav tm="0">
                                          <p:val>
                                            <p:strVal val="#ppt_h"/>
                                          </p:val>
                                        </p:tav>
                                        <p:tav tm="100000">
                                          <p:val>
                                            <p:strVal val="#ppt_h"/>
                                          </p:val>
                                        </p:tav>
                                      </p:tavLst>
                                    </p:anim>
                                    <p:animEffect transition="in" filter="fade">
                                      <p:cBhvr>
                                        <p:cTn id="97" dur="1000"/>
                                        <p:tgtEl>
                                          <p:spTgt spid="23"/>
                                        </p:tgtEl>
                                      </p:cBhvr>
                                    </p:animEffect>
                                  </p:childTnLst>
                                </p:cTn>
                              </p:par>
                              <p:par>
                                <p:cTn id="98" presetID="55" presetClass="entr" presetSubtype="0" fill="hold" grpId="0" nodeType="withEffect">
                                  <p:stCondLst>
                                    <p:cond delay="0"/>
                                  </p:stCondLst>
                                  <p:childTnLst>
                                    <p:set>
                                      <p:cBhvr>
                                        <p:cTn id="99" dur="1" fill="hold">
                                          <p:stCondLst>
                                            <p:cond delay="0"/>
                                          </p:stCondLst>
                                        </p:cTn>
                                        <p:tgtEl>
                                          <p:spTgt spid="24"/>
                                        </p:tgtEl>
                                        <p:attrNameLst>
                                          <p:attrName>style.visibility</p:attrName>
                                        </p:attrNameLst>
                                      </p:cBhvr>
                                      <p:to>
                                        <p:strVal val="visible"/>
                                      </p:to>
                                    </p:set>
                                    <p:anim calcmode="lin" valueType="num">
                                      <p:cBhvr>
                                        <p:cTn id="100" dur="1000" fill="hold"/>
                                        <p:tgtEl>
                                          <p:spTgt spid="24"/>
                                        </p:tgtEl>
                                        <p:attrNameLst>
                                          <p:attrName>ppt_w</p:attrName>
                                        </p:attrNameLst>
                                      </p:cBhvr>
                                      <p:tavLst>
                                        <p:tav tm="0">
                                          <p:val>
                                            <p:strVal val="#ppt_w*0.70"/>
                                          </p:val>
                                        </p:tav>
                                        <p:tav tm="100000">
                                          <p:val>
                                            <p:strVal val="#ppt_w"/>
                                          </p:val>
                                        </p:tav>
                                      </p:tavLst>
                                    </p:anim>
                                    <p:anim calcmode="lin" valueType="num">
                                      <p:cBhvr>
                                        <p:cTn id="101" dur="1000" fill="hold"/>
                                        <p:tgtEl>
                                          <p:spTgt spid="24"/>
                                        </p:tgtEl>
                                        <p:attrNameLst>
                                          <p:attrName>ppt_h</p:attrName>
                                        </p:attrNameLst>
                                      </p:cBhvr>
                                      <p:tavLst>
                                        <p:tav tm="0">
                                          <p:val>
                                            <p:strVal val="#ppt_h"/>
                                          </p:val>
                                        </p:tav>
                                        <p:tav tm="100000">
                                          <p:val>
                                            <p:strVal val="#ppt_h"/>
                                          </p:val>
                                        </p:tav>
                                      </p:tavLst>
                                    </p:anim>
                                    <p:animEffect transition="in" filter="fade">
                                      <p:cBhvr>
                                        <p:cTn id="102"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05" grpId="0" animBg="1"/>
      <p:bldP spid="256006" grpId="0" animBg="1"/>
      <p:bldP spid="256007" grpId="0" animBg="1"/>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Image result for serve jesus">
            <a:extLst>
              <a:ext uri="{FF2B5EF4-FFF2-40B4-BE49-F238E27FC236}">
                <a16:creationId xmlns:a16="http://schemas.microsoft.com/office/drawing/2014/main" id="{775553F9-32A6-3443-9231-AC4AC8CCAFF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050" r="2543"/>
          <a:stretch/>
        </p:blipFill>
        <p:spPr bwMode="auto">
          <a:xfrm>
            <a:off x="-36512" y="-16584"/>
            <a:ext cx="9145016" cy="6874583"/>
          </a:xfrm>
          <a:prstGeom prst="rect">
            <a:avLst/>
          </a:prstGeom>
          <a:noFill/>
          <a:extLst>
            <a:ext uri="{909E8E84-426E-40dd-AFC4-6F175D3DCCD1}">
              <a14:hiddenFill xmlns=""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TW" altLang="en-US" sz="5400" b="1" dirty="0">
                <a:effectLst>
                  <a:glow rad="127000">
                    <a:schemeClr val="tx1"/>
                  </a:glow>
                </a:effectLst>
                <a:latin typeface="Arial" charset="0"/>
                <a:ea typeface="ＭＳ Ｐゴシック" charset="0"/>
                <a:cs typeface="ＭＳ Ｐゴシック" charset="0"/>
              </a:rPr>
              <a:t>为他人服</a:t>
            </a:r>
            <a:r>
              <a:rPr lang="zh-CN" altLang="en-US" sz="5400" b="1" dirty="0">
                <a:effectLst>
                  <a:glow rad="127000">
                    <a:schemeClr val="tx1"/>
                  </a:glow>
                </a:effectLst>
                <a:latin typeface="Arial" charset="0"/>
                <a:ea typeface="ＭＳ Ｐゴシック" charset="0"/>
                <a:cs typeface="ＭＳ Ｐゴシック" charset="0"/>
              </a:rPr>
              <a:t>事</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17730546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zh-TW" altLang="en-US" sz="4000" b="1" dirty="0">
                <a:effectLst>
                  <a:glow rad="127000">
                    <a:schemeClr val="tx1"/>
                  </a:glow>
                </a:effectLst>
                <a:latin typeface="Arial" charset="0"/>
                <a:ea typeface="ＭＳ Ｐゴシック" charset="0"/>
                <a:cs typeface="ＭＳ Ｐゴシック" charset="0"/>
              </a:rPr>
              <a:t>惊人的名字</a:t>
            </a:r>
            <a:endParaRPr lang="en-US" sz="4000" b="1" dirty="0">
              <a:effectLst>
                <a:glow rad="127000">
                  <a:schemeClr val="tx1"/>
                </a:glow>
              </a:effectLst>
              <a:latin typeface="Arial" charset="0"/>
              <a:ea typeface="ＭＳ Ｐゴシック" charset="0"/>
              <a:cs typeface="ＭＳ Ｐゴシック" charset="0"/>
            </a:endParaRPr>
          </a:p>
        </p:txBody>
      </p:sp>
      <p:grpSp>
        <p:nvGrpSpPr>
          <p:cNvPr id="5" name="Group 4">
            <a:extLst>
              <a:ext uri="{FF2B5EF4-FFF2-40B4-BE49-F238E27FC236}">
                <a16:creationId xmlns:a16="http://schemas.microsoft.com/office/drawing/2014/main" id="{7001E8E7-38C6-C444-B21F-643CDACED304}"/>
              </a:ext>
            </a:extLst>
          </p:cNvPr>
          <p:cNvGrpSpPr/>
          <p:nvPr/>
        </p:nvGrpSpPr>
        <p:grpSpPr>
          <a:xfrm>
            <a:off x="2987824" y="1124744"/>
            <a:ext cx="3168352" cy="3168000"/>
            <a:chOff x="1547664" y="2780928"/>
            <a:chExt cx="3168352" cy="3168000"/>
          </a:xfrm>
        </p:grpSpPr>
        <p:sp>
          <p:nvSpPr>
            <p:cNvPr id="3" name="Oval 2">
              <a:extLst>
                <a:ext uri="{FF2B5EF4-FFF2-40B4-BE49-F238E27FC236}">
                  <a16:creationId xmlns:a16="http://schemas.microsoft.com/office/drawing/2014/main" id="{8CD7D9AC-C0DD-FF45-86DD-4E901DF4D9CF}"/>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4" name="TextBox 3">
              <a:extLst>
                <a:ext uri="{FF2B5EF4-FFF2-40B4-BE49-F238E27FC236}">
                  <a16:creationId xmlns:a16="http://schemas.microsoft.com/office/drawing/2014/main" id="{73F982F4-1535-8F48-93B3-6FDC09BEB453}"/>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4000" b="1" i="0" u="none" strike="noStrike" kern="1200" cap="none" spc="0" normalizeH="0" baseline="0" noProof="0" dirty="0">
                  <a:ln>
                    <a:noFill/>
                  </a:ln>
                  <a:solidFill>
                    <a:srgbClr val="FFFFFF"/>
                  </a:solidFill>
                  <a:effectLst/>
                  <a:uLnTx/>
                  <a:uFillTx/>
                  <a:latin typeface="Arial" charset="0"/>
                  <a:ea typeface="ＭＳ Ｐゴシック" charset="0"/>
                </a:rPr>
                <a:t>神</a:t>
              </a:r>
              <a:endParaRPr kumimoji="0" lang="en-US" sz="4000" b="1" i="0" u="none" strike="noStrike" kern="1200" cap="none" spc="0" normalizeH="0" baseline="0" noProof="0" dirty="0">
                <a:ln>
                  <a:noFill/>
                </a:ln>
                <a:solidFill>
                  <a:srgbClr val="FFFFFF"/>
                </a:solidFill>
                <a:effectLst/>
                <a:uLnTx/>
                <a:uFillTx/>
                <a:latin typeface="Arial" charset="0"/>
                <a:ea typeface="ＭＳ Ｐゴシック" charset="0"/>
              </a:endParaRPr>
            </a:p>
          </p:txBody>
        </p:sp>
      </p:grpSp>
      <p:grpSp>
        <p:nvGrpSpPr>
          <p:cNvPr id="7" name="Group 6">
            <a:extLst>
              <a:ext uri="{FF2B5EF4-FFF2-40B4-BE49-F238E27FC236}">
                <a16:creationId xmlns:a16="http://schemas.microsoft.com/office/drawing/2014/main" id="{C4BB5812-9AE4-2F42-8072-7632D5454614}"/>
              </a:ext>
            </a:extLst>
          </p:cNvPr>
          <p:cNvGrpSpPr/>
          <p:nvPr/>
        </p:nvGrpSpPr>
        <p:grpSpPr>
          <a:xfrm>
            <a:off x="1455238" y="3082333"/>
            <a:ext cx="3168352" cy="3168000"/>
            <a:chOff x="1547664" y="2780928"/>
            <a:chExt cx="3168352" cy="3168000"/>
          </a:xfrm>
        </p:grpSpPr>
        <p:sp>
          <p:nvSpPr>
            <p:cNvPr id="8" name="Oval 7">
              <a:extLst>
                <a:ext uri="{FF2B5EF4-FFF2-40B4-BE49-F238E27FC236}">
                  <a16:creationId xmlns:a16="http://schemas.microsoft.com/office/drawing/2014/main" id="{E676A3AE-40E8-F347-8A30-3383731969C0}"/>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9" name="TextBox 8">
              <a:extLst>
                <a:ext uri="{FF2B5EF4-FFF2-40B4-BE49-F238E27FC236}">
                  <a16:creationId xmlns:a16="http://schemas.microsoft.com/office/drawing/2014/main" id="{F22686C7-AD58-5C41-A061-191450525D2A}"/>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耶稣</a:t>
              </a:r>
            </a:p>
          </p:txBody>
        </p:sp>
      </p:gr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4000" b="1" i="0" u="none" strike="noStrike" kern="1200" cap="none" spc="0" normalizeH="0" baseline="0" noProof="0" dirty="0">
                  <a:ln>
                    <a:noFill/>
                  </a:ln>
                  <a:solidFill>
                    <a:srgbClr val="FFFFFF"/>
                  </a:solidFill>
                  <a:effectLst/>
                  <a:uLnTx/>
                  <a:uFillTx/>
                  <a:latin typeface="Arial" charset="0"/>
                  <a:ea typeface="ＭＳ Ｐゴシック" charset="0"/>
                </a:rPr>
                <a:t>基督</a:t>
              </a:r>
              <a:endParaRPr kumimoji="0" lang="en-US" sz="4000" b="1" i="0" u="none" strike="noStrike" kern="1200" cap="none" spc="0" normalizeH="0" baseline="0" noProof="0" dirty="0">
                <a:ln>
                  <a:noFill/>
                </a:ln>
                <a:solidFill>
                  <a:srgbClr val="FFFFFF"/>
                </a:solidFill>
                <a:effectLst/>
                <a:uLnTx/>
                <a:uFillTx/>
                <a:latin typeface="Arial" charset="0"/>
                <a:ea typeface="ＭＳ Ｐゴシック" charset="0"/>
              </a:endParaRPr>
            </a:p>
          </p:txBody>
        </p:sp>
      </p:grpSp>
      <p:sp>
        <p:nvSpPr>
          <p:cNvPr id="2" name="Up Arrow Callout 1">
            <a:extLst>
              <a:ext uri="{FF2B5EF4-FFF2-40B4-BE49-F238E27FC236}">
                <a16:creationId xmlns:a16="http://schemas.microsoft.com/office/drawing/2014/main" id="{C011FF71-433A-5A41-8482-3D1BAFDCA7BC}"/>
              </a:ext>
            </a:extLst>
          </p:cNvPr>
          <p:cNvSpPr/>
          <p:nvPr/>
        </p:nvSpPr>
        <p:spPr bwMode="auto">
          <a:xfrm>
            <a:off x="5265" y="4906436"/>
            <a:ext cx="6552728" cy="1842143"/>
          </a:xfrm>
          <a:prstGeom prst="upArrowCallout">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耶稣通过征服</a:t>
            </a:r>
            <a:r>
              <a:rPr kumimoji="0" lang="zh-TW" altLang="en-US" sz="3600" b="1" i="0" u="none" strike="noStrike" kern="1200" cap="none" spc="0" normalizeH="0" baseline="0" noProof="0" dirty="0">
                <a:ln>
                  <a:noFill/>
                </a:ln>
                <a:solidFill>
                  <a:srgbClr val="FFFF00"/>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死亡</a:t>
            </a:r>
            <a:r>
              <a:rPr kumimoji="0" lang="zh-TW" alt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来提供救恩（马太福音</a:t>
            </a:r>
            <a:r>
              <a:rPr kumimoji="0" lang="en-US" altLang="zh-TW"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28</a:t>
            </a:r>
            <a:r>
              <a:rPr kumimoji="0" lang="zh-TW" alt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a:t>
            </a:r>
            <a:endParaRPr kumimoji="0" 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77152704"/>
      </p:ext>
    </p:extLst>
  </p:cSld>
  <p:clrMapOvr>
    <a:overrideClrMapping bg1="lt1" tx1="dk1" bg2="lt2" tx2="dk2" accent1="accent1" accent2="accent2" accent3="accent3" accent4="accent4" accent5="accent5" accent6="accent6" hlink="hlink" folHlink="folHlink"/>
  </p:clrMapOvr>
</p:sld>
</file>

<file path=ppt/slides/slide14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6838" y="2636912"/>
            <a:ext cx="9144000" cy="2033256"/>
          </a:xfrm>
          <a:effectLst>
            <a:outerShdw blurRad="63500" dist="35921" dir="2700000" algn="ctr" rotWithShape="0">
              <a:schemeClr val="tx2">
                <a:alpha val="74998"/>
              </a:schemeClr>
            </a:outerShdw>
          </a:effectLst>
        </p:spPr>
        <p:txBody>
          <a:bodyPr anchor="t"/>
          <a:lstStyle/>
          <a:p>
            <a:pPr>
              <a:defRPr/>
            </a:pPr>
            <a:r>
              <a:rPr lang="zh-TW" altLang="en-US" sz="5400" b="1" dirty="0">
                <a:effectLst>
                  <a:glow rad="127000">
                    <a:schemeClr val="tx1"/>
                  </a:glow>
                </a:effectLst>
                <a:latin typeface="Arial" charset="0"/>
                <a:ea typeface="ＭＳ Ｐゴシック" charset="0"/>
                <a:cs typeface="ＭＳ Ｐゴシック" charset="0"/>
              </a:rPr>
              <a:t>为何</a:t>
            </a:r>
            <a:r>
              <a:rPr lang="zh-TW" altLang="en-US" sz="5400" b="1" dirty="0">
                <a:solidFill>
                  <a:srgbClr val="FFFF00"/>
                </a:solidFill>
                <a:effectLst>
                  <a:glow rad="127000">
                    <a:schemeClr val="tx1"/>
                  </a:glow>
                </a:effectLst>
                <a:latin typeface="Arial" charset="0"/>
                <a:ea typeface="ＭＳ Ｐゴシック" charset="0"/>
                <a:cs typeface="ＭＳ Ｐゴシック" charset="0"/>
              </a:rPr>
              <a:t>服事</a:t>
            </a:r>
            <a:r>
              <a:rPr lang="zh-TW" altLang="en-US" sz="5400" b="1" dirty="0">
                <a:effectLst>
                  <a:glow rad="127000">
                    <a:schemeClr val="tx1"/>
                  </a:glow>
                </a:effectLst>
                <a:latin typeface="Arial" charset="0"/>
                <a:ea typeface="ＭＳ Ｐゴシック" charset="0"/>
                <a:cs typeface="ＭＳ Ｐゴシック" charset="0"/>
              </a:rPr>
              <a:t>耶稣？</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645701694"/>
      </p:ext>
    </p:extLst>
  </p:cSld>
  <p:clrMapOvr>
    <a:overrideClrMapping bg1="lt1" tx1="dk1" bg2="lt2" tx2="dk2" accent1="accent1" accent2="accent2" accent3="accent3" accent4="accent4" accent5="accent5" accent6="accent6" hlink="hlink" folHlink="folHlink"/>
  </p:clrMapOvr>
</p:sld>
</file>

<file path=ppt/slides/slide14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zh-TW" altLang="en-US" sz="4000" b="1" dirty="0">
                <a:effectLst>
                  <a:glow rad="127000">
                    <a:schemeClr val="tx1"/>
                  </a:glow>
                </a:effectLst>
                <a:latin typeface="Arial" charset="0"/>
                <a:ea typeface="ＭＳ Ｐゴシック" charset="0"/>
                <a:cs typeface="ＭＳ Ｐゴシック" charset="0"/>
              </a:rPr>
              <a:t>惊人的名字</a:t>
            </a:r>
            <a:endParaRPr lang="en-US" sz="4000" b="1" dirty="0">
              <a:effectLst>
                <a:glow rad="127000">
                  <a:schemeClr val="tx1"/>
                </a:glow>
              </a:effectLst>
              <a:latin typeface="Arial" charset="0"/>
              <a:ea typeface="ＭＳ Ｐゴシック" charset="0"/>
              <a:cs typeface="ＭＳ Ｐゴシック" charset="0"/>
            </a:endParaRPr>
          </a:p>
        </p:txBody>
      </p:sp>
      <p:grpSp>
        <p:nvGrpSpPr>
          <p:cNvPr id="5" name="Group 4">
            <a:extLst>
              <a:ext uri="{FF2B5EF4-FFF2-40B4-BE49-F238E27FC236}">
                <a16:creationId xmlns:a16="http://schemas.microsoft.com/office/drawing/2014/main" id="{7001E8E7-38C6-C444-B21F-643CDACED304}"/>
              </a:ext>
            </a:extLst>
          </p:cNvPr>
          <p:cNvGrpSpPr/>
          <p:nvPr/>
        </p:nvGrpSpPr>
        <p:grpSpPr>
          <a:xfrm>
            <a:off x="2987824" y="1124744"/>
            <a:ext cx="3168352" cy="3168000"/>
            <a:chOff x="1547664" y="2780928"/>
            <a:chExt cx="3168352" cy="3168000"/>
          </a:xfrm>
        </p:grpSpPr>
        <p:sp>
          <p:nvSpPr>
            <p:cNvPr id="3" name="Oval 2">
              <a:extLst>
                <a:ext uri="{FF2B5EF4-FFF2-40B4-BE49-F238E27FC236}">
                  <a16:creationId xmlns:a16="http://schemas.microsoft.com/office/drawing/2014/main" id="{8CD7D9AC-C0DD-FF45-86DD-4E901DF4D9CF}"/>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4" name="TextBox 3">
              <a:extLst>
                <a:ext uri="{FF2B5EF4-FFF2-40B4-BE49-F238E27FC236}">
                  <a16:creationId xmlns:a16="http://schemas.microsoft.com/office/drawing/2014/main" id="{73F982F4-1535-8F48-93B3-6FDC09BEB453}"/>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4000" b="1" i="0" u="none" strike="noStrike" kern="1200" cap="none" spc="0" normalizeH="0" baseline="0" noProof="0" dirty="0">
                  <a:ln>
                    <a:noFill/>
                  </a:ln>
                  <a:solidFill>
                    <a:srgbClr val="FFFFFF"/>
                  </a:solidFill>
                  <a:effectLst/>
                  <a:uLnTx/>
                  <a:uFillTx/>
                  <a:latin typeface="Arial" charset="0"/>
                  <a:ea typeface="ＭＳ Ｐゴシック" charset="0"/>
                </a:rPr>
                <a:t>神</a:t>
              </a:r>
              <a:endParaRPr kumimoji="0" lang="en-US" sz="4000" b="1" i="0" u="none" strike="noStrike" kern="1200" cap="none" spc="0" normalizeH="0" baseline="0" noProof="0" dirty="0">
                <a:ln>
                  <a:noFill/>
                </a:ln>
                <a:solidFill>
                  <a:srgbClr val="FFFFFF"/>
                </a:solidFill>
                <a:effectLst/>
                <a:uLnTx/>
                <a:uFillTx/>
                <a:latin typeface="Arial" charset="0"/>
                <a:ea typeface="ＭＳ Ｐゴシック" charset="0"/>
              </a:endParaRPr>
            </a:p>
          </p:txBody>
        </p:sp>
      </p:grpSp>
      <p:grpSp>
        <p:nvGrpSpPr>
          <p:cNvPr id="7" name="Group 6">
            <a:extLst>
              <a:ext uri="{FF2B5EF4-FFF2-40B4-BE49-F238E27FC236}">
                <a16:creationId xmlns:a16="http://schemas.microsoft.com/office/drawing/2014/main" id="{C4BB5812-9AE4-2F42-8072-7632D5454614}"/>
              </a:ext>
            </a:extLst>
          </p:cNvPr>
          <p:cNvGrpSpPr/>
          <p:nvPr/>
        </p:nvGrpSpPr>
        <p:grpSpPr>
          <a:xfrm>
            <a:off x="1455238" y="3082333"/>
            <a:ext cx="3168352" cy="3168000"/>
            <a:chOff x="1547664" y="2780928"/>
            <a:chExt cx="3168352" cy="3168000"/>
          </a:xfrm>
        </p:grpSpPr>
        <p:sp>
          <p:nvSpPr>
            <p:cNvPr id="8" name="Oval 7">
              <a:extLst>
                <a:ext uri="{FF2B5EF4-FFF2-40B4-BE49-F238E27FC236}">
                  <a16:creationId xmlns:a16="http://schemas.microsoft.com/office/drawing/2014/main" id="{E676A3AE-40E8-F347-8A30-3383731969C0}"/>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9" name="TextBox 8">
              <a:extLst>
                <a:ext uri="{FF2B5EF4-FFF2-40B4-BE49-F238E27FC236}">
                  <a16:creationId xmlns:a16="http://schemas.microsoft.com/office/drawing/2014/main" id="{F22686C7-AD58-5C41-A061-191450525D2A}"/>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耶稣</a:t>
              </a:r>
            </a:p>
          </p:txBody>
        </p:sp>
      </p:gr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4000" b="1" i="0" u="none" strike="noStrike" kern="1200" cap="none" spc="0" normalizeH="0" baseline="0" noProof="0" dirty="0">
                  <a:ln>
                    <a:noFill/>
                  </a:ln>
                  <a:solidFill>
                    <a:srgbClr val="FFFFFF"/>
                  </a:solidFill>
                  <a:effectLst/>
                  <a:uLnTx/>
                  <a:uFillTx/>
                  <a:latin typeface="Arial" charset="0"/>
                  <a:ea typeface="ＭＳ Ｐゴシック" charset="0"/>
                </a:rPr>
                <a:t>基督</a:t>
              </a:r>
              <a:endParaRPr kumimoji="0" lang="en-US" sz="4000" b="1" i="0" u="none" strike="noStrike" kern="1200" cap="none" spc="0" normalizeH="0" baseline="0" noProof="0" dirty="0">
                <a:ln>
                  <a:noFill/>
                </a:ln>
                <a:solidFill>
                  <a:srgbClr val="FFFFFF"/>
                </a:solidFill>
                <a:effectLst/>
                <a:uLnTx/>
                <a:uFillTx/>
                <a:latin typeface="Arial" charset="0"/>
                <a:ea typeface="ＭＳ Ｐゴシック" charset="0"/>
              </a:endParaRPr>
            </a:p>
          </p:txBody>
        </p:sp>
      </p:grpSp>
    </p:spTree>
    <p:extLst>
      <p:ext uri="{BB962C8B-B14F-4D97-AF65-F5344CB8AC3E}">
        <p14:creationId xmlns:p14="http://schemas.microsoft.com/office/powerpoint/2010/main" val="58727707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zh-TW" altLang="en-US" sz="4000" b="1" dirty="0">
                <a:effectLst>
                  <a:glow rad="127000">
                    <a:schemeClr val="tx1"/>
                  </a:glow>
                </a:effectLst>
                <a:latin typeface="Arial" charset="0"/>
                <a:ea typeface="ＭＳ Ｐゴシック" charset="0"/>
                <a:cs typeface="ＭＳ Ｐゴシック" charset="0"/>
              </a:rPr>
              <a:t>惊人的名字</a:t>
            </a:r>
            <a:endParaRPr lang="en-US" sz="4000" b="1" dirty="0">
              <a:effectLst>
                <a:glow rad="127000">
                  <a:schemeClr val="tx1"/>
                </a:glow>
              </a:effectLst>
              <a:latin typeface="Arial" charset="0"/>
              <a:ea typeface="ＭＳ Ｐゴシック" charset="0"/>
              <a:cs typeface="ＭＳ Ｐゴシック" charset="0"/>
            </a:endParaRPr>
          </a:p>
        </p:txBody>
      </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4000" b="1" i="0" u="none" strike="noStrike" kern="1200" cap="none" spc="0" normalizeH="0" baseline="0" noProof="0" dirty="0">
                  <a:ln>
                    <a:noFill/>
                  </a:ln>
                  <a:solidFill>
                    <a:srgbClr val="FFFFFF"/>
                  </a:solidFill>
                  <a:effectLst/>
                  <a:uLnTx/>
                  <a:uFillTx/>
                  <a:latin typeface="Arial" charset="0"/>
                  <a:ea typeface="ＭＳ Ｐゴシック" charset="0"/>
                </a:rPr>
                <a:t>基督</a:t>
              </a:r>
              <a:endParaRPr kumimoji="0" lang="en-US" sz="4000" b="1" i="0" u="none" strike="noStrike" kern="1200" cap="none" spc="0" normalizeH="0" baseline="0" noProof="0" dirty="0">
                <a:ln>
                  <a:noFill/>
                </a:ln>
                <a:solidFill>
                  <a:srgbClr val="FFFFFF"/>
                </a:solidFill>
                <a:effectLst/>
                <a:uLnTx/>
                <a:uFillTx/>
                <a:latin typeface="Arial" charset="0"/>
                <a:ea typeface="ＭＳ Ｐゴシック" charset="0"/>
              </a:endParaRPr>
            </a:p>
          </p:txBody>
        </p:sp>
      </p:grpSp>
      <p:sp>
        <p:nvSpPr>
          <p:cNvPr id="6" name="Down Arrow Callout 5">
            <a:extLst>
              <a:ext uri="{FF2B5EF4-FFF2-40B4-BE49-F238E27FC236}">
                <a16:creationId xmlns:a16="http://schemas.microsoft.com/office/drawing/2014/main" id="{1C3D6840-6CF5-C940-AB6C-D14C66ADC023}"/>
              </a:ext>
            </a:extLst>
          </p:cNvPr>
          <p:cNvSpPr/>
          <p:nvPr/>
        </p:nvSpPr>
        <p:spPr bwMode="auto">
          <a:xfrm>
            <a:off x="2339752" y="1930972"/>
            <a:ext cx="6804248" cy="1842143"/>
          </a:xfrm>
          <a:prstGeom prst="downArrowCallout">
            <a:avLst>
              <a:gd name="adj1" fmla="val 21375"/>
              <a:gd name="adj2" fmla="val 25000"/>
              <a:gd name="adj3" fmla="val 25000"/>
              <a:gd name="adj4" fmla="val 64977"/>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rPr>
              <a:t>耶稣是</a:t>
            </a:r>
            <a:r>
              <a:rPr kumimoji="0" lang="zh-TW" altLang="en-US" sz="36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rPr>
              <a:t>世界上</a:t>
            </a:r>
            <a:r>
              <a:rPr kumimoji="0" lang="zh-TW" alt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rPr>
              <a:t>最高的统治者（马太福音</a:t>
            </a:r>
            <a:r>
              <a:rPr kumimoji="0" lang="en-US" altLang="zh-TW"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rPr>
              <a:t>1-10</a:t>
            </a:r>
            <a:r>
              <a:rPr kumimoji="0" lang="zh-TW" alt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rPr>
              <a:t>）。</a:t>
            </a:r>
            <a:endPar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endParaRPr>
          </a:p>
        </p:txBody>
      </p:sp>
    </p:spTree>
    <p:extLst>
      <p:ext uri="{BB962C8B-B14F-4D97-AF65-F5344CB8AC3E}">
        <p14:creationId xmlns:p14="http://schemas.microsoft.com/office/powerpoint/2010/main" val="312562967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zh-TW" altLang="en-US" sz="4000" b="1" dirty="0">
                <a:effectLst>
                  <a:glow rad="127000">
                    <a:schemeClr val="tx1"/>
                  </a:glow>
                </a:effectLst>
                <a:latin typeface="Arial" charset="0"/>
                <a:ea typeface="ＭＳ Ｐゴシック" charset="0"/>
                <a:cs typeface="ＭＳ Ｐゴシック" charset="0"/>
              </a:rPr>
              <a:t>惊人的名字</a:t>
            </a:r>
            <a:endParaRPr lang="en-US" sz="4000" b="1" dirty="0">
              <a:effectLst>
                <a:glow rad="127000">
                  <a:schemeClr val="tx1"/>
                </a:glow>
              </a:effectLst>
              <a:latin typeface="Arial" charset="0"/>
              <a:ea typeface="ＭＳ Ｐゴシック" charset="0"/>
              <a:cs typeface="ＭＳ Ｐゴシック" charset="0"/>
            </a:endParaRPr>
          </a:p>
        </p:txBody>
      </p:sp>
      <p:grpSp>
        <p:nvGrpSpPr>
          <p:cNvPr id="5" name="Group 4">
            <a:extLst>
              <a:ext uri="{FF2B5EF4-FFF2-40B4-BE49-F238E27FC236}">
                <a16:creationId xmlns:a16="http://schemas.microsoft.com/office/drawing/2014/main" id="{7001E8E7-38C6-C444-B21F-643CDACED304}"/>
              </a:ext>
            </a:extLst>
          </p:cNvPr>
          <p:cNvGrpSpPr/>
          <p:nvPr/>
        </p:nvGrpSpPr>
        <p:grpSpPr>
          <a:xfrm>
            <a:off x="2987824" y="1124744"/>
            <a:ext cx="3168352" cy="3168000"/>
            <a:chOff x="1547664" y="2780928"/>
            <a:chExt cx="3168352" cy="3168000"/>
          </a:xfrm>
        </p:grpSpPr>
        <p:sp>
          <p:nvSpPr>
            <p:cNvPr id="3" name="Oval 2">
              <a:extLst>
                <a:ext uri="{FF2B5EF4-FFF2-40B4-BE49-F238E27FC236}">
                  <a16:creationId xmlns:a16="http://schemas.microsoft.com/office/drawing/2014/main" id="{8CD7D9AC-C0DD-FF45-86DD-4E901DF4D9CF}"/>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4" name="TextBox 3">
              <a:extLst>
                <a:ext uri="{FF2B5EF4-FFF2-40B4-BE49-F238E27FC236}">
                  <a16:creationId xmlns:a16="http://schemas.microsoft.com/office/drawing/2014/main" id="{73F982F4-1535-8F48-93B3-6FDC09BEB453}"/>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4000" b="1" i="0" u="none" strike="noStrike" kern="1200" cap="none" spc="0" normalizeH="0" baseline="0" noProof="0" dirty="0">
                  <a:ln>
                    <a:noFill/>
                  </a:ln>
                  <a:solidFill>
                    <a:srgbClr val="FFFFFF"/>
                  </a:solidFill>
                  <a:effectLst/>
                  <a:uLnTx/>
                  <a:uFillTx/>
                  <a:latin typeface="Arial" charset="0"/>
                  <a:ea typeface="ＭＳ Ｐゴシック" charset="0"/>
                </a:rPr>
                <a:t>神</a:t>
              </a:r>
              <a:endParaRPr kumimoji="0" lang="en-US" sz="4000" b="1" i="0" u="none" strike="noStrike" kern="1200" cap="none" spc="0" normalizeH="0" baseline="0" noProof="0" dirty="0">
                <a:ln>
                  <a:noFill/>
                </a:ln>
                <a:solidFill>
                  <a:srgbClr val="FFFFFF"/>
                </a:solidFill>
                <a:effectLst/>
                <a:uLnTx/>
                <a:uFillTx/>
                <a:latin typeface="Arial" charset="0"/>
                <a:ea typeface="ＭＳ Ｐゴシック" charset="0"/>
              </a:endParaRPr>
            </a:p>
          </p:txBody>
        </p:sp>
      </p:gr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4000" b="1" i="0" u="none" strike="noStrike" kern="1200" cap="none" spc="0" normalizeH="0" baseline="0" noProof="0" dirty="0">
                  <a:ln>
                    <a:noFill/>
                  </a:ln>
                  <a:solidFill>
                    <a:srgbClr val="FFFFFF"/>
                  </a:solidFill>
                  <a:effectLst/>
                  <a:uLnTx/>
                  <a:uFillTx/>
                  <a:latin typeface="Arial" charset="0"/>
                  <a:ea typeface="ＭＳ Ｐゴシック" charset="0"/>
                </a:rPr>
                <a:t>基督</a:t>
              </a:r>
              <a:endParaRPr kumimoji="0" lang="en-US" sz="4000" b="1" i="0" u="none" strike="noStrike" kern="1200" cap="none" spc="0" normalizeH="0" baseline="0" noProof="0" dirty="0">
                <a:ln>
                  <a:noFill/>
                </a:ln>
                <a:solidFill>
                  <a:srgbClr val="FFFFFF"/>
                </a:solidFill>
                <a:effectLst/>
                <a:uLnTx/>
                <a:uFillTx/>
                <a:latin typeface="Arial" charset="0"/>
                <a:ea typeface="ＭＳ Ｐゴシック" charset="0"/>
              </a:endParaRPr>
            </a:p>
          </p:txBody>
        </p:sp>
      </p:grpSp>
      <p:sp>
        <p:nvSpPr>
          <p:cNvPr id="6" name="Down Arrow Callout 5">
            <a:extLst>
              <a:ext uri="{FF2B5EF4-FFF2-40B4-BE49-F238E27FC236}">
                <a16:creationId xmlns:a16="http://schemas.microsoft.com/office/drawing/2014/main" id="{1C3D6840-6CF5-C940-AB6C-D14C66ADC023}"/>
              </a:ext>
            </a:extLst>
          </p:cNvPr>
          <p:cNvSpPr/>
          <p:nvPr/>
        </p:nvSpPr>
        <p:spPr bwMode="auto">
          <a:xfrm>
            <a:off x="1221466" y="722761"/>
            <a:ext cx="6804248" cy="1842143"/>
          </a:xfrm>
          <a:prstGeom prst="downArrowCallout">
            <a:avLst>
              <a:gd name="adj1" fmla="val 21375"/>
              <a:gd name="adj2" fmla="val 25000"/>
              <a:gd name="adj3" fmla="val 25000"/>
              <a:gd name="adj4" fmla="val 64977"/>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耶稣是</a:t>
            </a:r>
            <a:r>
              <a:rPr kumimoji="0" lang="zh-TW" altLang="en-US" sz="3600" b="1" i="0" u="none" strike="noStrike" kern="1200" cap="none" spc="0" normalizeH="0" baseline="0" noProof="0" dirty="0">
                <a:ln>
                  <a:noFill/>
                </a:ln>
                <a:solidFill>
                  <a:srgbClr val="FFFF00"/>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教会</a:t>
            </a:r>
            <a:r>
              <a:rPr kumimoji="0" lang="zh-TW" alt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的最高权威（马太福音</a:t>
            </a:r>
            <a:r>
              <a:rPr kumimoji="0" lang="en-US" altLang="zh-TW"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11-27</a:t>
            </a:r>
            <a:r>
              <a:rPr kumimoji="0" lang="zh-TW" alt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a:t>
            </a:r>
            <a:endParaRPr kumimoji="0" 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1157110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zh-TW" altLang="en-US" sz="4000" b="1" dirty="0">
                <a:effectLst>
                  <a:glow rad="127000">
                    <a:schemeClr val="tx1"/>
                  </a:glow>
                </a:effectLst>
                <a:latin typeface="Arial" charset="0"/>
                <a:ea typeface="ＭＳ Ｐゴシック" charset="0"/>
                <a:cs typeface="ＭＳ Ｐゴシック" charset="0"/>
              </a:rPr>
              <a:t>惊人的名字</a:t>
            </a:r>
            <a:endParaRPr lang="en-US" sz="4000" b="1" dirty="0">
              <a:effectLst>
                <a:glow rad="127000">
                  <a:schemeClr val="tx1"/>
                </a:glow>
              </a:effectLst>
              <a:latin typeface="Arial" charset="0"/>
              <a:ea typeface="ＭＳ Ｐゴシック" charset="0"/>
              <a:cs typeface="ＭＳ Ｐゴシック" charset="0"/>
            </a:endParaRPr>
          </a:p>
        </p:txBody>
      </p:sp>
      <p:grpSp>
        <p:nvGrpSpPr>
          <p:cNvPr id="5" name="Group 4">
            <a:extLst>
              <a:ext uri="{FF2B5EF4-FFF2-40B4-BE49-F238E27FC236}">
                <a16:creationId xmlns:a16="http://schemas.microsoft.com/office/drawing/2014/main" id="{7001E8E7-38C6-C444-B21F-643CDACED304}"/>
              </a:ext>
            </a:extLst>
          </p:cNvPr>
          <p:cNvGrpSpPr/>
          <p:nvPr/>
        </p:nvGrpSpPr>
        <p:grpSpPr>
          <a:xfrm>
            <a:off x="2987824" y="1124744"/>
            <a:ext cx="3168352" cy="3168000"/>
            <a:chOff x="1547664" y="2780928"/>
            <a:chExt cx="3168352" cy="3168000"/>
          </a:xfrm>
        </p:grpSpPr>
        <p:sp>
          <p:nvSpPr>
            <p:cNvPr id="3" name="Oval 2">
              <a:extLst>
                <a:ext uri="{FF2B5EF4-FFF2-40B4-BE49-F238E27FC236}">
                  <a16:creationId xmlns:a16="http://schemas.microsoft.com/office/drawing/2014/main" id="{8CD7D9AC-C0DD-FF45-86DD-4E901DF4D9CF}"/>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4" name="TextBox 3">
              <a:extLst>
                <a:ext uri="{FF2B5EF4-FFF2-40B4-BE49-F238E27FC236}">
                  <a16:creationId xmlns:a16="http://schemas.microsoft.com/office/drawing/2014/main" id="{73F982F4-1535-8F48-93B3-6FDC09BEB453}"/>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4000" b="1" i="0" u="none" strike="noStrike" kern="1200" cap="none" spc="0" normalizeH="0" baseline="0" noProof="0" dirty="0">
                  <a:ln>
                    <a:noFill/>
                  </a:ln>
                  <a:solidFill>
                    <a:srgbClr val="FFFFFF"/>
                  </a:solidFill>
                  <a:effectLst/>
                  <a:uLnTx/>
                  <a:uFillTx/>
                  <a:latin typeface="Arial" charset="0"/>
                  <a:ea typeface="ＭＳ Ｐゴシック" charset="0"/>
                </a:rPr>
                <a:t>神</a:t>
              </a:r>
              <a:endParaRPr kumimoji="0" lang="en-US" sz="4000" b="1" i="0" u="none" strike="noStrike" kern="1200" cap="none" spc="0" normalizeH="0" baseline="0" noProof="0" dirty="0">
                <a:ln>
                  <a:noFill/>
                </a:ln>
                <a:solidFill>
                  <a:srgbClr val="FFFFFF"/>
                </a:solidFill>
                <a:effectLst/>
                <a:uLnTx/>
                <a:uFillTx/>
                <a:latin typeface="Arial" charset="0"/>
                <a:ea typeface="ＭＳ Ｐゴシック" charset="0"/>
              </a:endParaRPr>
            </a:p>
          </p:txBody>
        </p:sp>
      </p:grpSp>
      <p:grpSp>
        <p:nvGrpSpPr>
          <p:cNvPr id="7" name="Group 6">
            <a:extLst>
              <a:ext uri="{FF2B5EF4-FFF2-40B4-BE49-F238E27FC236}">
                <a16:creationId xmlns:a16="http://schemas.microsoft.com/office/drawing/2014/main" id="{C4BB5812-9AE4-2F42-8072-7632D5454614}"/>
              </a:ext>
            </a:extLst>
          </p:cNvPr>
          <p:cNvGrpSpPr/>
          <p:nvPr/>
        </p:nvGrpSpPr>
        <p:grpSpPr>
          <a:xfrm>
            <a:off x="1455238" y="3082333"/>
            <a:ext cx="3168352" cy="3168000"/>
            <a:chOff x="1547664" y="2780928"/>
            <a:chExt cx="3168352" cy="3168000"/>
          </a:xfrm>
        </p:grpSpPr>
        <p:sp>
          <p:nvSpPr>
            <p:cNvPr id="8" name="Oval 7">
              <a:extLst>
                <a:ext uri="{FF2B5EF4-FFF2-40B4-BE49-F238E27FC236}">
                  <a16:creationId xmlns:a16="http://schemas.microsoft.com/office/drawing/2014/main" id="{E676A3AE-40E8-F347-8A30-3383731969C0}"/>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9" name="TextBox 8">
              <a:extLst>
                <a:ext uri="{FF2B5EF4-FFF2-40B4-BE49-F238E27FC236}">
                  <a16:creationId xmlns:a16="http://schemas.microsoft.com/office/drawing/2014/main" id="{F22686C7-AD58-5C41-A061-191450525D2A}"/>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耶稣</a:t>
              </a:r>
            </a:p>
          </p:txBody>
        </p:sp>
      </p:gr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4000" b="1" i="0" u="none" strike="noStrike" kern="1200" cap="none" spc="0" normalizeH="0" baseline="0" noProof="0" dirty="0">
                  <a:ln>
                    <a:noFill/>
                  </a:ln>
                  <a:solidFill>
                    <a:srgbClr val="FFFFFF"/>
                  </a:solidFill>
                  <a:effectLst/>
                  <a:uLnTx/>
                  <a:uFillTx/>
                  <a:latin typeface="Arial" charset="0"/>
                  <a:ea typeface="ＭＳ Ｐゴシック" charset="0"/>
                </a:rPr>
                <a:t>基督</a:t>
              </a:r>
              <a:endParaRPr kumimoji="0" lang="en-US" sz="4000" b="1" i="0" u="none" strike="noStrike" kern="1200" cap="none" spc="0" normalizeH="0" baseline="0" noProof="0" dirty="0">
                <a:ln>
                  <a:noFill/>
                </a:ln>
                <a:solidFill>
                  <a:srgbClr val="FFFFFF"/>
                </a:solidFill>
                <a:effectLst/>
                <a:uLnTx/>
                <a:uFillTx/>
                <a:latin typeface="Arial" charset="0"/>
                <a:ea typeface="ＭＳ Ｐゴシック" charset="0"/>
              </a:endParaRPr>
            </a:p>
          </p:txBody>
        </p:sp>
      </p:grpSp>
      <p:sp>
        <p:nvSpPr>
          <p:cNvPr id="2" name="Up Arrow Callout 1">
            <a:extLst>
              <a:ext uri="{FF2B5EF4-FFF2-40B4-BE49-F238E27FC236}">
                <a16:creationId xmlns:a16="http://schemas.microsoft.com/office/drawing/2014/main" id="{C011FF71-433A-5A41-8482-3D1BAFDCA7BC}"/>
              </a:ext>
            </a:extLst>
          </p:cNvPr>
          <p:cNvSpPr/>
          <p:nvPr/>
        </p:nvSpPr>
        <p:spPr bwMode="auto">
          <a:xfrm>
            <a:off x="5265" y="4906436"/>
            <a:ext cx="6552728" cy="1842143"/>
          </a:xfrm>
          <a:prstGeom prst="upArrowCallout">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耶稣通过征服</a:t>
            </a:r>
            <a:r>
              <a:rPr kumimoji="0" lang="zh-TW" altLang="en-US" sz="3600" b="1" i="0" u="none" strike="noStrike" kern="1200" cap="none" spc="0" normalizeH="0" baseline="0" noProof="0" dirty="0">
                <a:ln>
                  <a:noFill/>
                </a:ln>
                <a:solidFill>
                  <a:srgbClr val="FFFF00"/>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死亡</a:t>
            </a:r>
            <a:r>
              <a:rPr kumimoji="0" lang="zh-TW" alt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来提供救恩（马太福音</a:t>
            </a:r>
            <a:r>
              <a:rPr kumimoji="0" lang="en-US" altLang="zh-TW"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28</a:t>
            </a:r>
            <a:r>
              <a:rPr kumimoji="0" lang="zh-TW" alt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a:t>
            </a:r>
            <a:endParaRPr kumimoji="0" 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41242083"/>
      </p:ext>
    </p:extLst>
  </p:cSld>
  <p:clrMapOvr>
    <a:overrideClrMapping bg1="lt1" tx1="dk1" bg2="lt2" tx2="dk2" accent1="accent1" accent2="accent2" accent3="accent3" accent4="accent4" accent5="accent5" accent6="accent6" hlink="hlink" folHlink="folHlink"/>
  </p:clrMapOvr>
</p:sld>
</file>

<file path=ppt/slides/slide14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zh-TW" altLang="en-US" sz="4000" b="1" dirty="0">
                <a:effectLst>
                  <a:glow rad="127000">
                    <a:schemeClr val="tx1"/>
                  </a:glow>
                </a:effectLst>
                <a:latin typeface="Arial" charset="0"/>
                <a:ea typeface="ＭＳ Ｐゴシック" charset="0"/>
                <a:cs typeface="ＭＳ Ｐゴシック" charset="0"/>
              </a:rPr>
              <a:t>马太福音书的主要思想</a:t>
            </a:r>
            <a:endParaRPr lang="en-US" sz="4000" b="1" dirty="0">
              <a:effectLst>
                <a:glow rad="127000">
                  <a:schemeClr val="tx1"/>
                </a:glow>
              </a:effectLst>
              <a:latin typeface="Arial" charset="0"/>
              <a:ea typeface="ＭＳ Ｐゴシック" charset="0"/>
              <a:cs typeface="ＭＳ Ｐゴシック" charset="0"/>
            </a:endParaRPr>
          </a:p>
        </p:txBody>
      </p:sp>
      <p:grpSp>
        <p:nvGrpSpPr>
          <p:cNvPr id="5" name="Group 4">
            <a:extLst>
              <a:ext uri="{FF2B5EF4-FFF2-40B4-BE49-F238E27FC236}">
                <a16:creationId xmlns:a16="http://schemas.microsoft.com/office/drawing/2014/main" id="{7001E8E7-38C6-C444-B21F-643CDACED304}"/>
              </a:ext>
            </a:extLst>
          </p:cNvPr>
          <p:cNvGrpSpPr/>
          <p:nvPr/>
        </p:nvGrpSpPr>
        <p:grpSpPr>
          <a:xfrm>
            <a:off x="2987824" y="1124744"/>
            <a:ext cx="3168352" cy="3168000"/>
            <a:chOff x="1547664" y="2780928"/>
            <a:chExt cx="3168352" cy="3168000"/>
          </a:xfrm>
        </p:grpSpPr>
        <p:sp>
          <p:nvSpPr>
            <p:cNvPr id="3" name="Oval 2">
              <a:extLst>
                <a:ext uri="{FF2B5EF4-FFF2-40B4-BE49-F238E27FC236}">
                  <a16:creationId xmlns:a16="http://schemas.microsoft.com/office/drawing/2014/main" id="{8CD7D9AC-C0DD-FF45-86DD-4E901DF4D9CF}"/>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4" name="TextBox 3">
              <a:extLst>
                <a:ext uri="{FF2B5EF4-FFF2-40B4-BE49-F238E27FC236}">
                  <a16:creationId xmlns:a16="http://schemas.microsoft.com/office/drawing/2014/main" id="{73F982F4-1535-8F48-93B3-6FDC09BEB453}"/>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4000" b="1" i="0" u="none" strike="noStrike" kern="1200" cap="none" spc="0" normalizeH="0" baseline="0" noProof="0" dirty="0">
                  <a:ln>
                    <a:noFill/>
                  </a:ln>
                  <a:solidFill>
                    <a:srgbClr val="FFFFFF"/>
                  </a:solidFill>
                  <a:effectLst/>
                  <a:uLnTx/>
                  <a:uFillTx/>
                  <a:latin typeface="Arial" charset="0"/>
                  <a:ea typeface="ＭＳ Ｐゴシック" charset="0"/>
                </a:rPr>
                <a:t>神</a:t>
              </a:r>
              <a:endParaRPr kumimoji="0" lang="en-US" sz="4000" b="1" i="0" u="none" strike="noStrike" kern="1200" cap="none" spc="0" normalizeH="0" baseline="0" noProof="0" dirty="0">
                <a:ln>
                  <a:noFill/>
                </a:ln>
                <a:solidFill>
                  <a:srgbClr val="FFFFFF"/>
                </a:solidFill>
                <a:effectLst/>
                <a:uLnTx/>
                <a:uFillTx/>
                <a:latin typeface="Arial" charset="0"/>
                <a:ea typeface="ＭＳ Ｐゴシック" charset="0"/>
              </a:endParaRPr>
            </a:p>
          </p:txBody>
        </p:sp>
      </p:grpSp>
      <p:grpSp>
        <p:nvGrpSpPr>
          <p:cNvPr id="7" name="Group 6">
            <a:extLst>
              <a:ext uri="{FF2B5EF4-FFF2-40B4-BE49-F238E27FC236}">
                <a16:creationId xmlns:a16="http://schemas.microsoft.com/office/drawing/2014/main" id="{C4BB5812-9AE4-2F42-8072-7632D5454614}"/>
              </a:ext>
            </a:extLst>
          </p:cNvPr>
          <p:cNvGrpSpPr/>
          <p:nvPr/>
        </p:nvGrpSpPr>
        <p:grpSpPr>
          <a:xfrm>
            <a:off x="1455238" y="3082333"/>
            <a:ext cx="3168352" cy="3168000"/>
            <a:chOff x="1547664" y="2780928"/>
            <a:chExt cx="3168352" cy="3168000"/>
          </a:xfrm>
        </p:grpSpPr>
        <p:sp>
          <p:nvSpPr>
            <p:cNvPr id="8" name="Oval 7">
              <a:extLst>
                <a:ext uri="{FF2B5EF4-FFF2-40B4-BE49-F238E27FC236}">
                  <a16:creationId xmlns:a16="http://schemas.microsoft.com/office/drawing/2014/main" id="{E676A3AE-40E8-F347-8A30-3383731969C0}"/>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9" name="TextBox 8">
              <a:extLst>
                <a:ext uri="{FF2B5EF4-FFF2-40B4-BE49-F238E27FC236}">
                  <a16:creationId xmlns:a16="http://schemas.microsoft.com/office/drawing/2014/main" id="{F22686C7-AD58-5C41-A061-191450525D2A}"/>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耶稣</a:t>
              </a:r>
            </a:p>
          </p:txBody>
        </p:sp>
      </p:gr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4000" b="1" i="0" u="none" strike="noStrike" kern="1200" cap="none" spc="0" normalizeH="0" baseline="0" noProof="0" dirty="0">
                  <a:ln>
                    <a:noFill/>
                  </a:ln>
                  <a:solidFill>
                    <a:srgbClr val="FFFFFF"/>
                  </a:solidFill>
                  <a:effectLst/>
                  <a:uLnTx/>
                  <a:uFillTx/>
                  <a:latin typeface="Arial" charset="0"/>
                  <a:ea typeface="ＭＳ Ｐゴシック" charset="0"/>
                </a:rPr>
                <a:t>基督</a:t>
              </a:r>
              <a:endParaRPr kumimoji="0" lang="en-US" sz="4000" b="1" i="0" u="none" strike="noStrike" kern="1200" cap="none" spc="0" normalizeH="0" baseline="0" noProof="0" dirty="0">
                <a:ln>
                  <a:noFill/>
                </a:ln>
                <a:solidFill>
                  <a:srgbClr val="FFFFFF"/>
                </a:solidFill>
                <a:effectLst/>
                <a:uLnTx/>
                <a:uFillTx/>
                <a:latin typeface="Arial" charset="0"/>
                <a:ea typeface="ＭＳ Ｐゴシック" charset="0"/>
              </a:endParaRPr>
            </a:p>
          </p:txBody>
        </p:sp>
      </p:grpSp>
      <p:sp>
        <p:nvSpPr>
          <p:cNvPr id="13" name="Rectangle 2">
            <a:extLst>
              <a:ext uri="{FF2B5EF4-FFF2-40B4-BE49-F238E27FC236}">
                <a16:creationId xmlns:a16="http://schemas.microsoft.com/office/drawing/2014/main" id="{8B223065-7D93-9C43-8AFF-765D2E991943}"/>
              </a:ext>
            </a:extLst>
          </p:cNvPr>
          <p:cNvSpPr txBox="1">
            <a:spLocks noChangeArrowheads="1"/>
          </p:cNvSpPr>
          <p:nvPr/>
        </p:nvSpPr>
        <p:spPr bwMode="auto">
          <a:xfrm>
            <a:off x="0" y="857920"/>
            <a:ext cx="9144000" cy="769349"/>
          </a:xfrm>
          <a:prstGeom prst="rect">
            <a:avLst/>
          </a:prstGeom>
          <a:gradFill>
            <a:gsLst>
              <a:gs pos="0">
                <a:srgbClr val="00699D"/>
              </a:gs>
              <a:gs pos="100000">
                <a:schemeClr val="tx1"/>
              </a:gs>
            </a:gsLst>
            <a:path path="rect">
              <a:fillToRect l="50000" t="50000" r="50000" b="50000"/>
            </a:path>
          </a:grad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服事主耶稣基督</a:t>
            </a:r>
            <a:endPar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14" name="Rectangle 2">
            <a:extLst>
              <a:ext uri="{FF2B5EF4-FFF2-40B4-BE49-F238E27FC236}">
                <a16:creationId xmlns:a16="http://schemas.microsoft.com/office/drawing/2014/main" id="{071A9983-FC32-F944-9111-0140B2928230}"/>
              </a:ext>
            </a:extLst>
          </p:cNvPr>
          <p:cNvSpPr txBox="1">
            <a:spLocks noChangeArrowheads="1"/>
          </p:cNvSpPr>
          <p:nvPr/>
        </p:nvSpPr>
        <p:spPr bwMode="auto">
          <a:xfrm>
            <a:off x="0" y="5224623"/>
            <a:ext cx="3131840" cy="648512"/>
          </a:xfrm>
          <a:prstGeom prst="rect">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defPPr>
              <a:defRPr lang="en-US"/>
            </a:defPPr>
            <a:lvl1pPr marL="0" marR="0" indent="0" defTabSz="914400" latinLnBrk="0">
              <a:lnSpc>
                <a:spcPct val="100000"/>
              </a:lnSpc>
              <a:buClrTx/>
              <a:buSzTx/>
              <a:buFontTx/>
              <a:buNone/>
              <a:tabLst/>
              <a:defRPr kumimoji="0" b="0" i="0" u="none" strike="noStrike" cap="none" normalizeH="0" baseline="0">
                <a:ln>
                  <a:noFill/>
                </a:ln>
                <a:latin typeface="Comic Sans MS" pitchFamily="-112"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救主</a:t>
            </a:r>
          </a:p>
        </p:txBody>
      </p:sp>
      <p:sp>
        <p:nvSpPr>
          <p:cNvPr id="15" name="Rectangle 2">
            <a:extLst>
              <a:ext uri="{FF2B5EF4-FFF2-40B4-BE49-F238E27FC236}">
                <a16:creationId xmlns:a16="http://schemas.microsoft.com/office/drawing/2014/main" id="{0DD883B5-FA07-8340-9694-3625BA9E5F37}"/>
              </a:ext>
            </a:extLst>
          </p:cNvPr>
          <p:cNvSpPr txBox="1">
            <a:spLocks noChangeArrowheads="1"/>
          </p:cNvSpPr>
          <p:nvPr/>
        </p:nvSpPr>
        <p:spPr bwMode="auto">
          <a:xfrm>
            <a:off x="1219200" y="1741195"/>
            <a:ext cx="3131840" cy="648512"/>
          </a:xfrm>
          <a:prstGeom prst="rect">
            <a:avLst/>
          </a:prstGeom>
          <a:gradFill flip="none" rotWithShape="1">
            <a:gsLst>
              <a:gs pos="0">
                <a:schemeClr val="tx1"/>
              </a:gs>
              <a:gs pos="97000">
                <a:srgbClr val="3333D1"/>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defPPr>
              <a:defRPr lang="en-US"/>
            </a:defPPr>
            <a:lvl1pPr marL="0" marR="0" indent="0" defTabSz="914400" latinLnBrk="0">
              <a:lnSpc>
                <a:spcPct val="100000"/>
              </a:lnSpc>
              <a:buClrTx/>
              <a:buSzTx/>
              <a:buFontTx/>
              <a:buNone/>
              <a:tabLst/>
              <a:defRPr kumimoji="0" b="0" i="0" u="none" strike="noStrike" cap="none" normalizeH="0" baseline="0">
                <a:ln>
                  <a:noFill/>
                </a:ln>
                <a:latin typeface="Comic Sans MS" pitchFamily="-112"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HT" alt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上帝</a:t>
            </a:r>
            <a:endParaRPr kumimoji="0" 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endParaRPr>
          </a:p>
        </p:txBody>
      </p:sp>
      <p:sp>
        <p:nvSpPr>
          <p:cNvPr id="16" name="Rectangle 2">
            <a:extLst>
              <a:ext uri="{FF2B5EF4-FFF2-40B4-BE49-F238E27FC236}">
                <a16:creationId xmlns:a16="http://schemas.microsoft.com/office/drawing/2014/main" id="{E185220C-1DAB-8A46-8FAF-854C576DE4C6}"/>
              </a:ext>
            </a:extLst>
          </p:cNvPr>
          <p:cNvSpPr txBox="1">
            <a:spLocks noChangeArrowheads="1"/>
          </p:cNvSpPr>
          <p:nvPr/>
        </p:nvSpPr>
        <p:spPr bwMode="auto">
          <a:xfrm>
            <a:off x="5747657" y="3352280"/>
            <a:ext cx="3131840" cy="648512"/>
          </a:xfrm>
          <a:prstGeom prst="rect">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defPPr>
              <a:defRPr lang="en-US"/>
            </a:defPPr>
            <a:lvl1pPr marL="0" marR="0" indent="0" defTabSz="914400" latinLnBrk="0">
              <a:lnSpc>
                <a:spcPct val="100000"/>
              </a:lnSpc>
              <a:buClrTx/>
              <a:buSzTx/>
              <a:buFontTx/>
              <a:buNone/>
              <a:tabLst/>
              <a:defRPr kumimoji="0" b="0" i="0" u="none" strike="noStrike" cap="none" normalizeH="0" baseline="0">
                <a:ln>
                  <a:noFill/>
                </a:ln>
                <a:latin typeface="Comic Sans MS" pitchFamily="-112"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王</a:t>
            </a:r>
          </a:p>
        </p:txBody>
      </p:sp>
    </p:spTree>
    <p:extLst>
      <p:ext uri="{BB962C8B-B14F-4D97-AF65-F5344CB8AC3E}">
        <p14:creationId xmlns:p14="http://schemas.microsoft.com/office/powerpoint/2010/main" val="344151328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80">
                                          <p:stCondLst>
                                            <p:cond delay="0"/>
                                          </p:stCondLst>
                                        </p:cTn>
                                        <p:tgtEl>
                                          <p:spTgt spid="15"/>
                                        </p:tgtEl>
                                      </p:cBhvr>
                                    </p:animEffect>
                                    <p:anim calcmode="lin" valueType="num">
                                      <p:cBhvr>
                                        <p:cTn id="23"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8" dur="26">
                                          <p:stCondLst>
                                            <p:cond delay="650"/>
                                          </p:stCondLst>
                                        </p:cTn>
                                        <p:tgtEl>
                                          <p:spTgt spid="15"/>
                                        </p:tgtEl>
                                      </p:cBhvr>
                                      <p:to x="100000" y="60000"/>
                                    </p:animScale>
                                    <p:animScale>
                                      <p:cBhvr>
                                        <p:cTn id="29" dur="166" decel="50000">
                                          <p:stCondLst>
                                            <p:cond delay="676"/>
                                          </p:stCondLst>
                                        </p:cTn>
                                        <p:tgtEl>
                                          <p:spTgt spid="15"/>
                                        </p:tgtEl>
                                      </p:cBhvr>
                                      <p:to x="100000" y="100000"/>
                                    </p:animScale>
                                    <p:animScale>
                                      <p:cBhvr>
                                        <p:cTn id="30" dur="26">
                                          <p:stCondLst>
                                            <p:cond delay="1312"/>
                                          </p:stCondLst>
                                        </p:cTn>
                                        <p:tgtEl>
                                          <p:spTgt spid="15"/>
                                        </p:tgtEl>
                                      </p:cBhvr>
                                      <p:to x="100000" y="80000"/>
                                    </p:animScale>
                                    <p:animScale>
                                      <p:cBhvr>
                                        <p:cTn id="31" dur="166" decel="50000">
                                          <p:stCondLst>
                                            <p:cond delay="1338"/>
                                          </p:stCondLst>
                                        </p:cTn>
                                        <p:tgtEl>
                                          <p:spTgt spid="15"/>
                                        </p:tgtEl>
                                      </p:cBhvr>
                                      <p:to x="100000" y="100000"/>
                                    </p:animScale>
                                    <p:animScale>
                                      <p:cBhvr>
                                        <p:cTn id="32" dur="26">
                                          <p:stCondLst>
                                            <p:cond delay="1642"/>
                                          </p:stCondLst>
                                        </p:cTn>
                                        <p:tgtEl>
                                          <p:spTgt spid="15"/>
                                        </p:tgtEl>
                                      </p:cBhvr>
                                      <p:to x="100000" y="90000"/>
                                    </p:animScale>
                                    <p:animScale>
                                      <p:cBhvr>
                                        <p:cTn id="33" dur="166" decel="50000">
                                          <p:stCondLst>
                                            <p:cond delay="1668"/>
                                          </p:stCondLst>
                                        </p:cTn>
                                        <p:tgtEl>
                                          <p:spTgt spid="15"/>
                                        </p:tgtEl>
                                      </p:cBhvr>
                                      <p:to x="100000" y="100000"/>
                                    </p:animScale>
                                    <p:animScale>
                                      <p:cBhvr>
                                        <p:cTn id="34" dur="26">
                                          <p:stCondLst>
                                            <p:cond delay="1808"/>
                                          </p:stCondLst>
                                        </p:cTn>
                                        <p:tgtEl>
                                          <p:spTgt spid="15"/>
                                        </p:tgtEl>
                                      </p:cBhvr>
                                      <p:to x="100000" y="95000"/>
                                    </p:animScale>
                                    <p:animScale>
                                      <p:cBhvr>
                                        <p:cTn id="35" dur="166" decel="50000">
                                          <p:stCondLst>
                                            <p:cond delay="1834"/>
                                          </p:stCondLst>
                                        </p:cTn>
                                        <p:tgtEl>
                                          <p:spTgt spid="15"/>
                                        </p:tgtEl>
                                      </p:cBhvr>
                                      <p:to x="100000" y="100000"/>
                                    </p:animScale>
                                  </p:childTnLst>
                                </p:cTn>
                              </p:par>
                            </p:childTnLst>
                          </p:cTn>
                        </p:par>
                      </p:childTnLst>
                    </p:cTn>
                  </p:par>
                  <p:par>
                    <p:cTn id="36" fill="hold">
                      <p:stCondLst>
                        <p:cond delay="indefinite"/>
                      </p:stCondLst>
                      <p:childTnLst>
                        <p:par>
                          <p:cTn id="37" fill="hold">
                            <p:stCondLst>
                              <p:cond delay="0"/>
                            </p:stCondLst>
                            <p:childTnLst>
                              <p:par>
                                <p:cTn id="38" presetID="26" presetClass="entr" presetSubtype="0"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down)">
                                      <p:cBhvr>
                                        <p:cTn id="40" dur="580">
                                          <p:stCondLst>
                                            <p:cond delay="0"/>
                                          </p:stCondLst>
                                        </p:cTn>
                                        <p:tgtEl>
                                          <p:spTgt spid="14"/>
                                        </p:tgtEl>
                                      </p:cBhvr>
                                    </p:animEffect>
                                    <p:anim calcmode="lin" valueType="num">
                                      <p:cBhvr>
                                        <p:cTn id="41"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46" dur="26">
                                          <p:stCondLst>
                                            <p:cond delay="650"/>
                                          </p:stCondLst>
                                        </p:cTn>
                                        <p:tgtEl>
                                          <p:spTgt spid="14"/>
                                        </p:tgtEl>
                                      </p:cBhvr>
                                      <p:to x="100000" y="60000"/>
                                    </p:animScale>
                                    <p:animScale>
                                      <p:cBhvr>
                                        <p:cTn id="47" dur="166" decel="50000">
                                          <p:stCondLst>
                                            <p:cond delay="676"/>
                                          </p:stCondLst>
                                        </p:cTn>
                                        <p:tgtEl>
                                          <p:spTgt spid="14"/>
                                        </p:tgtEl>
                                      </p:cBhvr>
                                      <p:to x="100000" y="100000"/>
                                    </p:animScale>
                                    <p:animScale>
                                      <p:cBhvr>
                                        <p:cTn id="48" dur="26">
                                          <p:stCondLst>
                                            <p:cond delay="1312"/>
                                          </p:stCondLst>
                                        </p:cTn>
                                        <p:tgtEl>
                                          <p:spTgt spid="14"/>
                                        </p:tgtEl>
                                      </p:cBhvr>
                                      <p:to x="100000" y="80000"/>
                                    </p:animScale>
                                    <p:animScale>
                                      <p:cBhvr>
                                        <p:cTn id="49" dur="166" decel="50000">
                                          <p:stCondLst>
                                            <p:cond delay="1338"/>
                                          </p:stCondLst>
                                        </p:cTn>
                                        <p:tgtEl>
                                          <p:spTgt spid="14"/>
                                        </p:tgtEl>
                                      </p:cBhvr>
                                      <p:to x="100000" y="100000"/>
                                    </p:animScale>
                                    <p:animScale>
                                      <p:cBhvr>
                                        <p:cTn id="50" dur="26">
                                          <p:stCondLst>
                                            <p:cond delay="1642"/>
                                          </p:stCondLst>
                                        </p:cTn>
                                        <p:tgtEl>
                                          <p:spTgt spid="14"/>
                                        </p:tgtEl>
                                      </p:cBhvr>
                                      <p:to x="100000" y="90000"/>
                                    </p:animScale>
                                    <p:animScale>
                                      <p:cBhvr>
                                        <p:cTn id="51" dur="166" decel="50000">
                                          <p:stCondLst>
                                            <p:cond delay="1668"/>
                                          </p:stCondLst>
                                        </p:cTn>
                                        <p:tgtEl>
                                          <p:spTgt spid="14"/>
                                        </p:tgtEl>
                                      </p:cBhvr>
                                      <p:to x="100000" y="100000"/>
                                    </p:animScale>
                                    <p:animScale>
                                      <p:cBhvr>
                                        <p:cTn id="52" dur="26">
                                          <p:stCondLst>
                                            <p:cond delay="1808"/>
                                          </p:stCondLst>
                                        </p:cTn>
                                        <p:tgtEl>
                                          <p:spTgt spid="14"/>
                                        </p:tgtEl>
                                      </p:cBhvr>
                                      <p:to x="100000" y="95000"/>
                                    </p:animScale>
                                    <p:animScale>
                                      <p:cBhvr>
                                        <p:cTn id="53" dur="166" decel="50000">
                                          <p:stCondLst>
                                            <p:cond delay="1834"/>
                                          </p:stCondLst>
                                        </p:cTn>
                                        <p:tgtEl>
                                          <p:spTgt spid="14"/>
                                        </p:tgtEl>
                                      </p:cBhvr>
                                      <p:to x="100000" y="100000"/>
                                    </p:animScale>
                                  </p:childTnLst>
                                </p:cTn>
                              </p:par>
                            </p:childTnLst>
                          </p:cTn>
                        </p:par>
                      </p:childTnLst>
                    </p:cTn>
                  </p:par>
                  <p:par>
                    <p:cTn id="54" fill="hold">
                      <p:stCondLst>
                        <p:cond delay="indefinite"/>
                      </p:stCondLst>
                      <p:childTnLst>
                        <p:par>
                          <p:cTn id="55" fill="hold">
                            <p:stCondLst>
                              <p:cond delay="0"/>
                            </p:stCondLst>
                            <p:childTnLst>
                              <p:par>
                                <p:cTn id="56" presetID="26" presetClass="entr" presetSubtype="0"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wipe(down)">
                                      <p:cBhvr>
                                        <p:cTn id="58" dur="580">
                                          <p:stCondLst>
                                            <p:cond delay="0"/>
                                          </p:stCondLst>
                                        </p:cTn>
                                        <p:tgtEl>
                                          <p:spTgt spid="16"/>
                                        </p:tgtEl>
                                      </p:cBhvr>
                                    </p:animEffect>
                                    <p:anim calcmode="lin" valueType="num">
                                      <p:cBhvr>
                                        <p:cTn id="59"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60"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61"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62"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63"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64" dur="26">
                                          <p:stCondLst>
                                            <p:cond delay="650"/>
                                          </p:stCondLst>
                                        </p:cTn>
                                        <p:tgtEl>
                                          <p:spTgt spid="16"/>
                                        </p:tgtEl>
                                      </p:cBhvr>
                                      <p:to x="100000" y="60000"/>
                                    </p:animScale>
                                    <p:animScale>
                                      <p:cBhvr>
                                        <p:cTn id="65" dur="166" decel="50000">
                                          <p:stCondLst>
                                            <p:cond delay="676"/>
                                          </p:stCondLst>
                                        </p:cTn>
                                        <p:tgtEl>
                                          <p:spTgt spid="16"/>
                                        </p:tgtEl>
                                      </p:cBhvr>
                                      <p:to x="100000" y="100000"/>
                                    </p:animScale>
                                    <p:animScale>
                                      <p:cBhvr>
                                        <p:cTn id="66" dur="26">
                                          <p:stCondLst>
                                            <p:cond delay="1312"/>
                                          </p:stCondLst>
                                        </p:cTn>
                                        <p:tgtEl>
                                          <p:spTgt spid="16"/>
                                        </p:tgtEl>
                                      </p:cBhvr>
                                      <p:to x="100000" y="80000"/>
                                    </p:animScale>
                                    <p:animScale>
                                      <p:cBhvr>
                                        <p:cTn id="67" dur="166" decel="50000">
                                          <p:stCondLst>
                                            <p:cond delay="1338"/>
                                          </p:stCondLst>
                                        </p:cTn>
                                        <p:tgtEl>
                                          <p:spTgt spid="16"/>
                                        </p:tgtEl>
                                      </p:cBhvr>
                                      <p:to x="100000" y="100000"/>
                                    </p:animScale>
                                    <p:animScale>
                                      <p:cBhvr>
                                        <p:cTn id="68" dur="26">
                                          <p:stCondLst>
                                            <p:cond delay="1642"/>
                                          </p:stCondLst>
                                        </p:cTn>
                                        <p:tgtEl>
                                          <p:spTgt spid="16"/>
                                        </p:tgtEl>
                                      </p:cBhvr>
                                      <p:to x="100000" y="90000"/>
                                    </p:animScale>
                                    <p:animScale>
                                      <p:cBhvr>
                                        <p:cTn id="69" dur="166" decel="50000">
                                          <p:stCondLst>
                                            <p:cond delay="1668"/>
                                          </p:stCondLst>
                                        </p:cTn>
                                        <p:tgtEl>
                                          <p:spTgt spid="16"/>
                                        </p:tgtEl>
                                      </p:cBhvr>
                                      <p:to x="100000" y="100000"/>
                                    </p:animScale>
                                    <p:animScale>
                                      <p:cBhvr>
                                        <p:cTn id="70" dur="26">
                                          <p:stCondLst>
                                            <p:cond delay="1808"/>
                                          </p:stCondLst>
                                        </p:cTn>
                                        <p:tgtEl>
                                          <p:spTgt spid="16"/>
                                        </p:tgtEl>
                                      </p:cBhvr>
                                      <p:to x="100000" y="95000"/>
                                    </p:animScale>
                                    <p:animScale>
                                      <p:cBhvr>
                                        <p:cTn id="71"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301"/>
            <a:ext cx="9144000" cy="1132162"/>
          </a:xfrm>
        </p:spPr>
        <p:txBody>
          <a:bodyPr/>
          <a:lstStyle/>
          <a:p>
            <a:r>
              <a:rPr lang="zh-CN" altLang="en-US" dirty="0">
                <a:latin typeface="KaiTi" panose="02010609060101010101" pitchFamily="49" charset="-122"/>
                <a:ea typeface="KaiTi" panose="02010609060101010101" pitchFamily="49" charset="-122"/>
              </a:rPr>
              <a:t>你现在信任这位君王吗？</a:t>
            </a:r>
            <a:endParaRPr lang="en-US" b="1" dirty="0">
              <a:effectLst>
                <a:glow rad="165100">
                  <a:schemeClr val="tx1"/>
                </a:glow>
              </a:effectLst>
              <a:latin typeface="KaiTi" panose="02010609060101010101" pitchFamily="49" charset="-122"/>
              <a:ea typeface="KaiTi" panose="02010609060101010101" pitchFamily="49" charset="-122"/>
            </a:endParaRPr>
          </a:p>
        </p:txBody>
      </p:sp>
      <p:pic>
        <p:nvPicPr>
          <p:cNvPr id="3" name="Picture 2"/>
          <p:cNvPicPr>
            <a:picLocks noChangeAspect="1"/>
          </p:cNvPicPr>
          <p:nvPr/>
        </p:nvPicPr>
        <p:blipFill>
          <a:blip r:embed="rId3"/>
          <a:stretch>
            <a:fillRect/>
          </a:stretch>
        </p:blipFill>
        <p:spPr>
          <a:xfrm>
            <a:off x="0" y="1270000"/>
            <a:ext cx="9144000" cy="4303059"/>
          </a:xfrm>
          <a:prstGeom prst="rect">
            <a:avLst/>
          </a:prstGeom>
        </p:spPr>
      </p:pic>
      <p:pic>
        <p:nvPicPr>
          <p:cNvPr id="4" name="Picture 3"/>
          <p:cNvPicPr>
            <a:picLocks noChangeAspect="1"/>
          </p:cNvPicPr>
          <p:nvPr/>
        </p:nvPicPr>
        <p:blipFill>
          <a:blip r:embed="rId4"/>
          <a:stretch>
            <a:fillRect/>
          </a:stretch>
        </p:blipFill>
        <p:spPr>
          <a:xfrm>
            <a:off x="-36512" y="4763574"/>
            <a:ext cx="3179347" cy="2121810"/>
          </a:xfrm>
          <a:prstGeom prst="rect">
            <a:avLst/>
          </a:prstGeom>
        </p:spPr>
      </p:pic>
      <p:sp>
        <p:nvSpPr>
          <p:cNvPr id="5" name="Title 1"/>
          <p:cNvSpPr txBox="1">
            <a:spLocks/>
          </p:cNvSpPr>
          <p:nvPr/>
        </p:nvSpPr>
        <p:spPr bwMode="auto">
          <a:xfrm>
            <a:off x="179512" y="1844824"/>
            <a:ext cx="8748464" cy="2259632"/>
          </a:xfrm>
          <a:prstGeom prst="rect">
            <a:avLst/>
          </a:prstGeom>
          <a:solidFill>
            <a:schemeClr val="tx1"/>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cs typeface="Arial"/>
              </a:rPr>
              <a:t>在我们祈祷，“主啊，你的国度降临”之前，我们必须愿意祈祷，“让我的王国离我而去。”</a:t>
            </a:r>
            <a:endParaRPr kumimoji="0" lang="en-US" sz="4000" b="1" i="0" u="none" strike="noStrike" kern="1200" cap="none" spc="0" normalizeH="0" baseline="0" noProof="0" dirty="0">
              <a:ln>
                <a:noFill/>
              </a:ln>
              <a:solidFill>
                <a:srgbClr val="FFFFFF"/>
              </a:solidFill>
              <a:effectLst>
                <a:glow rad="165100">
                  <a:srgbClr val="000000"/>
                </a:glow>
              </a:effectLst>
              <a:uLnTx/>
              <a:uFillTx/>
              <a:latin typeface="KaiTi" panose="02010609060101010101" pitchFamily="49" charset="-122"/>
              <a:ea typeface="KaiTi" panose="02010609060101010101" pitchFamily="49" charset="-122"/>
              <a:cs typeface="Arial"/>
            </a:endParaRPr>
          </a:p>
        </p:txBody>
      </p:sp>
    </p:spTree>
    <p:extLst>
      <p:ext uri="{BB962C8B-B14F-4D97-AF65-F5344CB8AC3E}">
        <p14:creationId xmlns:p14="http://schemas.microsoft.com/office/powerpoint/2010/main" val="2048955409"/>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4186795501"/>
      </p:ext>
    </p:extLst>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1026"/>
          <p:cNvSpPr txBox="1">
            <a:spLocks noChangeArrowheads="1"/>
          </p:cNvSpPr>
          <p:nvPr/>
        </p:nvSpPr>
        <p:spPr bwMode="auto">
          <a:xfrm>
            <a:off x="0" y="-13447"/>
            <a:ext cx="9144000" cy="574261"/>
          </a:xfrm>
          <a:prstGeom prst="rect">
            <a:avLst/>
          </a:prstGeom>
          <a:noFill/>
          <a:ln>
            <a:noFill/>
          </a:ln>
          <a:effectLst>
            <a:outerShdw blurRad="63500" dist="35921" dir="2700000" algn="ctr" rotWithShape="0">
              <a:schemeClr val="dk2">
                <a:alpha val="74901"/>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spcFirstLastPara="1" vert="horz" wrap="square" lIns="91425" tIns="45700" rIns="91425" bIns="45700" numCol="1" anchor="ctr" anchorCtr="0" compatLnSpc="1">
            <a:prstTxWarp prst="textNoShape">
              <a:avLst/>
            </a:prstTxWarp>
            <a:noAutofit/>
          </a:bodyPr>
          <a:lstStyle>
            <a:lvl1pPr algn="ctr" eaLnBrk="0" fontAlgn="base" hangingPunct="0">
              <a:spcBef>
                <a:spcPct val="0"/>
              </a:spcBef>
              <a:spcAft>
                <a:spcPct val="0"/>
              </a:spcAft>
              <a:defRPr sz="3600" b="1">
                <a:solidFill>
                  <a:schemeClr val="bg1"/>
                </a:solidFill>
                <a:ea typeface="ＭＳ Ｐゴシック" pitchFamily="-108" charset="-128"/>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
                <a:srgbClr val="000000"/>
              </a:buClr>
              <a:buSzTx/>
              <a:buFont typeface="Arial"/>
              <a:buNone/>
              <a:tabLst/>
              <a:defRPr/>
            </a:pPr>
            <a:r>
              <a:rPr kumimoji="0" lang="zh-CN" altLang="en-US" sz="36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sym typeface="Arial"/>
              </a:rPr>
              <a:t>免费获得该讲解</a:t>
            </a:r>
            <a:r>
              <a:rPr kumimoji="0" lang="en-US" sz="36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sym typeface="Arial"/>
              </a:rPr>
              <a:t>!</a:t>
            </a:r>
          </a:p>
        </p:txBody>
      </p:sp>
      <p:pic>
        <p:nvPicPr>
          <p:cNvPr id="6" name="图片 5">
            <a:extLst>
              <a:ext uri="{FF2B5EF4-FFF2-40B4-BE49-F238E27FC236}">
                <a16:creationId xmlns:a16="http://schemas.microsoft.com/office/drawing/2014/main" id="{791E53B6-8742-2B40-C177-BE280D188EAF}"/>
              </a:ext>
            </a:extLst>
          </p:cNvPr>
          <p:cNvPicPr>
            <a:picLocks noChangeAspect="1"/>
          </p:cNvPicPr>
          <p:nvPr/>
        </p:nvPicPr>
        <p:blipFill>
          <a:blip r:embed="rId3"/>
          <a:srcRect/>
          <a:stretch/>
        </p:blipFill>
        <p:spPr>
          <a:xfrm>
            <a:off x="0" y="628049"/>
            <a:ext cx="9144000" cy="6083300"/>
          </a:xfrm>
          <a:prstGeom prst="rect">
            <a:avLst/>
          </a:prstGeom>
        </p:spPr>
      </p:pic>
      <p:pic>
        <p:nvPicPr>
          <p:cNvPr id="9" name="图片 8">
            <a:extLst>
              <a:ext uri="{FF2B5EF4-FFF2-40B4-BE49-F238E27FC236}">
                <a16:creationId xmlns:a16="http://schemas.microsoft.com/office/drawing/2014/main" id="{68C8C9C1-EEE3-C260-D127-73BF5E1BE98B}"/>
              </a:ext>
            </a:extLst>
          </p:cNvPr>
          <p:cNvPicPr>
            <a:picLocks noChangeAspect="1"/>
          </p:cNvPicPr>
          <p:nvPr/>
        </p:nvPicPr>
        <p:blipFill>
          <a:blip r:embed="rId4"/>
          <a:srcRect/>
          <a:stretch/>
        </p:blipFill>
        <p:spPr>
          <a:xfrm>
            <a:off x="8029905" y="5160207"/>
            <a:ext cx="925836" cy="925836"/>
          </a:xfrm>
          <a:prstGeom prst="rect">
            <a:avLst/>
          </a:prstGeom>
        </p:spPr>
      </p:pic>
      <p:sp>
        <p:nvSpPr>
          <p:cNvPr id="11" name="文本框 10">
            <a:extLst>
              <a:ext uri="{FF2B5EF4-FFF2-40B4-BE49-F238E27FC236}">
                <a16:creationId xmlns:a16="http://schemas.microsoft.com/office/drawing/2014/main" id="{466D2CCE-ACFF-9D3B-5D45-6FD7B6BE4F87}"/>
              </a:ext>
            </a:extLst>
          </p:cNvPr>
          <p:cNvSpPr txBox="1"/>
          <p:nvPr/>
        </p:nvSpPr>
        <p:spPr>
          <a:xfrm>
            <a:off x="7893270" y="4894470"/>
            <a:ext cx="116849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zh-CN" altLang="en-US" sz="1200" b="0" i="0" u="none" strike="noStrike" kern="0" cap="none" spc="0" normalizeH="0" baseline="0" noProof="0" dirty="0">
                <a:ln>
                  <a:noFill/>
                </a:ln>
                <a:solidFill>
                  <a:srgbClr val="0E0BF5"/>
                </a:solidFill>
                <a:effectLst/>
                <a:uLnTx/>
                <a:uFillTx/>
                <a:latin typeface="Arial"/>
                <a:ea typeface="+mn-ea"/>
                <a:cs typeface="Arial"/>
                <a:sym typeface="Arial"/>
              </a:rPr>
              <a:t>圣经学习下载</a:t>
            </a:r>
          </a:p>
        </p:txBody>
      </p:sp>
      <p:sp>
        <p:nvSpPr>
          <p:cNvPr id="202753" name="Rectangle 1026"/>
          <p:cNvSpPr>
            <a:spLocks noGrp="1" noChangeArrowheads="1"/>
          </p:cNvSpPr>
          <p:nvPr>
            <p:ph type="ctrTitle"/>
          </p:nvPr>
        </p:nvSpPr>
        <p:spPr>
          <a:xfrm>
            <a:off x="0" y="6172200"/>
            <a:ext cx="9144000" cy="685800"/>
          </a:xfrm>
          <a:solidFill>
            <a:schemeClr val="tx1"/>
          </a:solidFill>
          <a:ln>
            <a:noFill/>
          </a:ln>
          <a:effectLst>
            <a:outerShdw blurRad="63500" dist="35921" dir="2700000" algn="ctr" rotWithShape="0">
              <a:schemeClr val="dk2">
                <a:alpha val="74901"/>
              </a:schemeClr>
            </a:outerShdw>
          </a:effectLst>
        </p:spPr>
        <p:txBody>
          <a:bodyPr spcFirstLastPara="1" vert="horz" wrap="square" lIns="91425" tIns="45700" rIns="91425" bIns="45700" numCol="1" anchor="ctr" anchorCtr="0" compatLnSpc="1">
            <a:prstTxWarp prst="textNoShape">
              <a:avLst/>
            </a:prstTxWarp>
            <a:noAutofit/>
          </a:bodyPr>
          <a:lstStyle/>
          <a:p>
            <a:r>
              <a:rPr lang="zh-TW" altLang="en-US" sz="3600" b="1" dirty="0">
                <a:latin typeface="Arial" panose="020B0604020202020204" pitchFamily="34" charset="0"/>
                <a:cs typeface="Arial" panose="020B0604020202020204" pitchFamily="34" charset="0"/>
              </a:rPr>
              <a:t>圣经阐释 </a:t>
            </a:r>
            <a:r>
              <a:rPr lang="en-US" altLang="zh-TW" sz="3600" b="1" dirty="0">
                <a:latin typeface="Arial" panose="020B0604020202020204" pitchFamily="34" charset="0"/>
                <a:cs typeface="Arial" panose="020B0604020202020204" pitchFamily="34" charset="0"/>
              </a:rPr>
              <a:t>• </a:t>
            </a:r>
            <a:r>
              <a:rPr lang="en-US" sz="3600" b="1" dirty="0">
                <a:latin typeface="Arial" panose="020B0604020202020204" pitchFamily="34" charset="0"/>
                <a:cs typeface="Arial" panose="020B0604020202020204" pitchFamily="34" charset="0"/>
              </a:rPr>
              <a:t>BibleStudyDownloads.org</a:t>
            </a:r>
          </a:p>
        </p:txBody>
      </p:sp>
      <p:sp>
        <p:nvSpPr>
          <p:cNvPr id="8" name="Rectangle 1026"/>
          <p:cNvSpPr txBox="1">
            <a:spLocks noChangeArrowheads="1"/>
          </p:cNvSpPr>
          <p:nvPr/>
        </p:nvSpPr>
        <p:spPr bwMode="auto">
          <a:xfrm>
            <a:off x="1629103" y="669040"/>
            <a:ext cx="4194555" cy="57426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spcFirstLastPara="1" vert="horz" wrap="square" lIns="91425" tIns="45700" rIns="91425" bIns="45700" numCol="1" anchor="ctr" anchorCtr="0" compatLnSpc="1">
            <a:prstTxWarp prst="textNoShape">
              <a:avLst/>
            </a:prstTxWarp>
            <a:noAutofit/>
          </a:bodyPr>
          <a:lstStyle>
            <a:defPPr marR="0" lvl="0" algn="l" rtl="0">
              <a:lnSpc>
                <a:spcPct val="100000"/>
              </a:lnSpc>
              <a:spcBef>
                <a:spcPts val="0"/>
              </a:spcBef>
              <a:spcAft>
                <a:spcPts val="0"/>
              </a:spcAft>
            </a:defPPr>
            <a:lvl1pPr algn="ctr" eaLnBrk="0" fontAlgn="base" hangingPunct="0">
              <a:spcBef>
                <a:spcPct val="0"/>
              </a:spcBef>
              <a:spcAft>
                <a:spcPct val="0"/>
              </a:spcAft>
              <a:defRPr sz="3600" b="1">
                <a:solidFill>
                  <a:schemeClr val="bg1"/>
                </a:solidFill>
                <a:latin typeface="Arial" panose="020B0604020202020204" pitchFamily="34" charset="0"/>
                <a:ea typeface="ＭＳ Ｐゴシック" pitchFamily="-108" charset="-128"/>
                <a:cs typeface="Arial" panose="020B0604020202020204" pitchFamily="34"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
                <a:srgbClr val="000000"/>
              </a:buClr>
              <a:buSzTx/>
              <a:buFont typeface="Arial"/>
              <a:buNone/>
              <a:tabLst/>
              <a:defRPr/>
            </a:pPr>
            <a:r>
              <a:rPr kumimoji="0" lang="zh-CN" altLang="en-US" sz="3200" b="1" i="0" u="none" strike="noStrike" kern="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Arial" panose="020B0604020202020204" pitchFamily="34" charset="0"/>
                <a:sym typeface="Arial"/>
              </a:rPr>
              <a:t>圣经学习下载</a:t>
            </a:r>
          </a:p>
        </p:txBody>
      </p:sp>
      <p:sp>
        <p:nvSpPr>
          <p:cNvPr id="3" name="文本框 2">
            <a:extLst>
              <a:ext uri="{FF2B5EF4-FFF2-40B4-BE49-F238E27FC236}">
                <a16:creationId xmlns:a16="http://schemas.microsoft.com/office/drawing/2014/main" id="{4D7549BA-129B-175F-0889-8CCDB7216707}"/>
              </a:ext>
            </a:extLst>
          </p:cNvPr>
          <p:cNvSpPr txBox="1"/>
          <p:nvPr/>
        </p:nvSpPr>
        <p:spPr>
          <a:xfrm>
            <a:off x="510988" y="3368040"/>
            <a:ext cx="8175812" cy="78707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你需要更好地了解圣经吗？谁不需要呢？</a:t>
            </a:r>
            <a:r>
              <a:rPr kumimoji="1" lang="en-US" altLang="zh-CN" sz="1600" b="0" i="0" u="none" strike="noStrike" kern="0" cap="none" spc="0" normalizeH="0" baseline="0" noProof="0" dirty="0" err="1">
                <a:ln>
                  <a:noFill/>
                </a:ln>
                <a:solidFill>
                  <a:srgbClr val="000000"/>
                </a:solidFill>
                <a:effectLst/>
                <a:uLnTx/>
                <a:uFillTx/>
                <a:latin typeface="Arial"/>
                <a:ea typeface="+mn-ea"/>
                <a:cs typeface="Arial"/>
                <a:sym typeface="Arial"/>
              </a:rPr>
              <a:t>BibleStudyDownloads</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（圣经学习下载）为神学生和教师们提供了从 创世纪</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到 启示录的</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30</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万份</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可编辑的免费</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PowerPoint</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和</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Word</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文件。</a:t>
            </a:r>
          </a:p>
        </p:txBody>
      </p:sp>
      <p:sp>
        <p:nvSpPr>
          <p:cNvPr id="4" name="文本框 3">
            <a:extLst>
              <a:ext uri="{FF2B5EF4-FFF2-40B4-BE49-F238E27FC236}">
                <a16:creationId xmlns:a16="http://schemas.microsoft.com/office/drawing/2014/main" id="{7993E054-16E2-274B-1A28-DF7BC15E1E7A}"/>
              </a:ext>
            </a:extLst>
          </p:cNvPr>
          <p:cNvSpPr txBox="1"/>
          <p:nvPr/>
        </p:nvSpPr>
        <p:spPr>
          <a:xfrm>
            <a:off x="510988" y="4362295"/>
            <a:ext cx="801325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本网站的大部分资料由</a:t>
            </a:r>
            <a:r>
              <a:rPr kumimoji="1" lang="en-US" altLang="zh-CN" sz="1300" b="0" i="0" u="none" strike="noStrike" kern="0" cap="none" spc="0" normalizeH="0" baseline="0" noProof="0" dirty="0">
                <a:ln>
                  <a:noFill/>
                </a:ln>
                <a:solidFill>
                  <a:srgbClr val="000000"/>
                </a:solidFill>
                <a:effectLst/>
                <a:uLnTx/>
                <a:uFillTx/>
                <a:latin typeface="Arial"/>
                <a:ea typeface="+mn-ea"/>
                <a:cs typeface="Arial"/>
                <a:sym typeface="Arial"/>
              </a:rPr>
              <a:t>Dr. Rick Griffith </a:t>
            </a: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博士设计，他从</a:t>
            </a:r>
            <a:r>
              <a:rPr kumimoji="1" lang="en-US" altLang="zh-CN" sz="1300" b="0" i="0" u="none" strike="noStrike" kern="0" cap="none" spc="0" normalizeH="0" baseline="0" noProof="0" dirty="0">
                <a:ln>
                  <a:noFill/>
                </a:ln>
                <a:solidFill>
                  <a:srgbClr val="000000"/>
                </a:solidFill>
                <a:effectLst/>
                <a:uLnTx/>
                <a:uFillTx/>
                <a:latin typeface="Arial"/>
                <a:ea typeface="+mn-ea"/>
                <a:cs typeface="Arial"/>
                <a:sym typeface="Arial"/>
              </a:rPr>
              <a:t>1991</a:t>
            </a: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年到</a:t>
            </a:r>
            <a:r>
              <a:rPr kumimoji="1" lang="en-US" altLang="zh-CN" sz="1300" b="0" i="0" u="none" strike="noStrike" kern="0" cap="none" spc="0" normalizeH="0" baseline="0" noProof="0" dirty="0">
                <a:ln>
                  <a:noFill/>
                </a:ln>
                <a:solidFill>
                  <a:srgbClr val="000000"/>
                </a:solidFill>
                <a:effectLst/>
                <a:uLnTx/>
                <a:uFillTx/>
                <a:latin typeface="Arial"/>
                <a:ea typeface="+mn-ea"/>
                <a:cs typeface="Arial"/>
                <a:sym typeface="Arial"/>
              </a:rPr>
              <a:t>2021</a:t>
            </a: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年在新加坡神学院教授圣经、神学和讲道学，现在是约旦福音神学院的圣经释经教授。</a:t>
            </a:r>
          </a:p>
        </p:txBody>
      </p:sp>
    </p:spTree>
    <p:extLst>
      <p:ext uri="{BB962C8B-B14F-4D97-AF65-F5344CB8AC3E}">
        <p14:creationId xmlns:p14="http://schemas.microsoft.com/office/powerpoint/2010/main" val="1866877549"/>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6838" y="2636912"/>
            <a:ext cx="9144000" cy="2033256"/>
          </a:xfrm>
          <a:effectLst>
            <a:outerShdw blurRad="63500" dist="35921" dir="2700000" algn="ctr" rotWithShape="0">
              <a:schemeClr val="tx2">
                <a:alpha val="74998"/>
              </a:schemeClr>
            </a:outerShdw>
          </a:effectLst>
        </p:spPr>
        <p:txBody>
          <a:bodyPr anchor="t"/>
          <a:lstStyle/>
          <a:p>
            <a:pPr>
              <a:defRPr/>
            </a:pPr>
            <a:r>
              <a:rPr lang="zh-TW" altLang="en-US" sz="5400" b="1" dirty="0">
                <a:effectLst>
                  <a:glow rad="127000">
                    <a:schemeClr val="tx1"/>
                  </a:glow>
                </a:effectLst>
                <a:latin typeface="Arial" charset="0"/>
                <a:ea typeface="ＭＳ Ｐゴシック" charset="0"/>
                <a:cs typeface="ＭＳ Ｐゴシック" charset="0"/>
              </a:rPr>
              <a:t>为何</a:t>
            </a:r>
            <a:r>
              <a:rPr lang="zh-TW" altLang="en-US" sz="5400" b="1" dirty="0">
                <a:solidFill>
                  <a:srgbClr val="FFFF00"/>
                </a:solidFill>
                <a:effectLst>
                  <a:glow rad="127000">
                    <a:schemeClr val="tx1"/>
                  </a:glow>
                </a:effectLst>
                <a:latin typeface="Arial" charset="0"/>
                <a:ea typeface="ＭＳ Ｐゴシック" charset="0"/>
                <a:cs typeface="ＭＳ Ｐゴシック" charset="0"/>
              </a:rPr>
              <a:t>服事</a:t>
            </a:r>
            <a:r>
              <a:rPr lang="zh-TW" altLang="en-US" sz="5400" b="1" dirty="0">
                <a:effectLst>
                  <a:glow rad="127000">
                    <a:schemeClr val="tx1"/>
                  </a:glow>
                </a:effectLst>
                <a:latin typeface="Arial" charset="0"/>
                <a:ea typeface="ＭＳ Ｐゴシック" charset="0"/>
                <a:cs typeface="ＭＳ Ｐゴシック" charset="0"/>
              </a:rPr>
              <a:t>耶稣？</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491792727"/>
      </p:ext>
    </p:extLst>
  </p:cSld>
  <p:clrMapOvr>
    <a:overrideClrMapping bg1="lt1" tx1="dk1" bg2="lt2" tx2="dk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zh-TW" altLang="en-US" sz="4000" b="1" dirty="0">
                <a:effectLst>
                  <a:glow rad="127000">
                    <a:schemeClr val="tx1"/>
                  </a:glow>
                </a:effectLst>
                <a:latin typeface="Arial" charset="0"/>
                <a:ea typeface="ＭＳ Ｐゴシック" charset="0"/>
                <a:cs typeface="ＭＳ Ｐゴシック" charset="0"/>
              </a:rPr>
              <a:t>惊人的名字</a:t>
            </a:r>
            <a:endParaRPr lang="en-US" sz="4000" b="1" dirty="0">
              <a:effectLst>
                <a:glow rad="127000">
                  <a:schemeClr val="tx1"/>
                </a:glow>
              </a:effectLst>
              <a:latin typeface="Arial" charset="0"/>
              <a:ea typeface="ＭＳ Ｐゴシック" charset="0"/>
              <a:cs typeface="ＭＳ Ｐゴシック" charset="0"/>
            </a:endParaRPr>
          </a:p>
        </p:txBody>
      </p:sp>
      <p:grpSp>
        <p:nvGrpSpPr>
          <p:cNvPr id="5" name="Group 4">
            <a:extLst>
              <a:ext uri="{FF2B5EF4-FFF2-40B4-BE49-F238E27FC236}">
                <a16:creationId xmlns:a16="http://schemas.microsoft.com/office/drawing/2014/main" id="{7001E8E7-38C6-C444-B21F-643CDACED304}"/>
              </a:ext>
            </a:extLst>
          </p:cNvPr>
          <p:cNvGrpSpPr/>
          <p:nvPr/>
        </p:nvGrpSpPr>
        <p:grpSpPr>
          <a:xfrm>
            <a:off x="2987824" y="1124744"/>
            <a:ext cx="3168352" cy="3168000"/>
            <a:chOff x="1547664" y="2780928"/>
            <a:chExt cx="3168352" cy="3168000"/>
          </a:xfrm>
        </p:grpSpPr>
        <p:sp>
          <p:nvSpPr>
            <p:cNvPr id="3" name="Oval 2">
              <a:extLst>
                <a:ext uri="{FF2B5EF4-FFF2-40B4-BE49-F238E27FC236}">
                  <a16:creationId xmlns:a16="http://schemas.microsoft.com/office/drawing/2014/main" id="{8CD7D9AC-C0DD-FF45-86DD-4E901DF4D9CF}"/>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4" name="TextBox 3">
              <a:extLst>
                <a:ext uri="{FF2B5EF4-FFF2-40B4-BE49-F238E27FC236}">
                  <a16:creationId xmlns:a16="http://schemas.microsoft.com/office/drawing/2014/main" id="{73F982F4-1535-8F48-93B3-6FDC09BEB453}"/>
                </a:ext>
              </a:extLst>
            </p:cNvPr>
            <p:cNvSpPr txBox="1"/>
            <p:nvPr/>
          </p:nvSpPr>
          <p:spPr>
            <a:xfrm>
              <a:off x="1547664" y="3933056"/>
              <a:ext cx="3168352" cy="707886"/>
            </a:xfrm>
            <a:prstGeom prst="rect">
              <a:avLst/>
            </a:prstGeom>
            <a:noFill/>
          </p:spPr>
          <p:txBody>
            <a:bodyPr wrap="square" rtlCol="0">
              <a:spAutoFit/>
            </a:bodyPr>
            <a:lstStyle/>
            <a:p>
              <a:pPr lvl="0" algn="ctr">
                <a:defRPr/>
              </a:pPr>
              <a:r>
                <a:rPr lang="ja-JP" altLang="en-US" sz="4000" b="1" dirty="0">
                  <a:solidFill>
                    <a:srgbClr val="FFFFFF"/>
                  </a:solidFill>
                </a:rPr>
                <a:t>神</a:t>
              </a:r>
              <a:endParaRPr kumimoji="0" lang="en-US" sz="4000" b="1" i="0" u="none" strike="noStrike" kern="1200" cap="none" spc="0" normalizeH="0" baseline="0" noProof="0" dirty="0">
                <a:ln>
                  <a:noFill/>
                </a:ln>
                <a:solidFill>
                  <a:srgbClr val="FFFFFF"/>
                </a:solidFill>
                <a:effectLst/>
                <a:uLnTx/>
                <a:uFillTx/>
                <a:latin typeface="Arial" charset="0"/>
                <a:ea typeface="ＭＳ Ｐゴシック" charset="0"/>
              </a:endParaRPr>
            </a:p>
          </p:txBody>
        </p:sp>
      </p:grpSp>
      <p:grpSp>
        <p:nvGrpSpPr>
          <p:cNvPr id="7" name="Group 6">
            <a:extLst>
              <a:ext uri="{FF2B5EF4-FFF2-40B4-BE49-F238E27FC236}">
                <a16:creationId xmlns:a16="http://schemas.microsoft.com/office/drawing/2014/main" id="{C4BB5812-9AE4-2F42-8072-7632D5454614}"/>
              </a:ext>
            </a:extLst>
          </p:cNvPr>
          <p:cNvGrpSpPr/>
          <p:nvPr/>
        </p:nvGrpSpPr>
        <p:grpSpPr>
          <a:xfrm>
            <a:off x="1455238" y="3082333"/>
            <a:ext cx="3168352" cy="3168000"/>
            <a:chOff x="1547664" y="2780928"/>
            <a:chExt cx="3168352" cy="3168000"/>
          </a:xfrm>
        </p:grpSpPr>
        <p:sp>
          <p:nvSpPr>
            <p:cNvPr id="8" name="Oval 7">
              <a:extLst>
                <a:ext uri="{FF2B5EF4-FFF2-40B4-BE49-F238E27FC236}">
                  <a16:creationId xmlns:a16="http://schemas.microsoft.com/office/drawing/2014/main" id="{E676A3AE-40E8-F347-8A30-3383731969C0}"/>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9" name="TextBox 8">
              <a:extLst>
                <a:ext uri="{FF2B5EF4-FFF2-40B4-BE49-F238E27FC236}">
                  <a16:creationId xmlns:a16="http://schemas.microsoft.com/office/drawing/2014/main" id="{F22686C7-AD58-5C41-A061-191450525D2A}"/>
                </a:ext>
              </a:extLst>
            </p:cNvPr>
            <p:cNvSpPr txBox="1"/>
            <p:nvPr/>
          </p:nvSpPr>
          <p:spPr>
            <a:xfrm>
              <a:off x="1547664" y="3933056"/>
              <a:ext cx="3168352" cy="707886"/>
            </a:xfrm>
            <a:prstGeom prst="rect">
              <a:avLst/>
            </a:prstGeom>
            <a:noFill/>
          </p:spPr>
          <p:txBody>
            <a:bodyPr wrap="square" rtlCol="0">
              <a:spAutoFit/>
            </a:bodyPr>
            <a:lstStyle/>
            <a:p>
              <a:pPr lvl="0" algn="ctr">
                <a:defRPr/>
              </a:pPr>
              <a:r>
                <a:rPr lang="en-US" sz="4000" b="1" dirty="0">
                  <a:solidFill>
                    <a:srgbClr val="FFFFFF"/>
                  </a:solidFill>
                </a:rPr>
                <a:t>耶稣</a:t>
              </a:r>
              <a:endParaRPr kumimoji="0" lang="en-US" sz="4000" b="1" i="0" u="none" strike="noStrike" kern="1200" cap="none" spc="0" normalizeH="0" baseline="0" noProof="0" dirty="0">
                <a:ln>
                  <a:noFill/>
                </a:ln>
                <a:solidFill>
                  <a:srgbClr val="FFFFFF"/>
                </a:solidFill>
                <a:effectLst/>
                <a:uLnTx/>
                <a:uFillTx/>
                <a:latin typeface="Arial" charset="0"/>
                <a:ea typeface="ＭＳ Ｐゴシック" charset="0"/>
              </a:endParaRPr>
            </a:p>
          </p:txBody>
        </p:sp>
      </p:gr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3933056"/>
              <a:ext cx="3168352" cy="707886"/>
            </a:xfrm>
            <a:prstGeom prst="rect">
              <a:avLst/>
            </a:prstGeom>
            <a:noFill/>
          </p:spPr>
          <p:txBody>
            <a:bodyPr wrap="square" rtlCol="0">
              <a:spAutoFit/>
            </a:bodyPr>
            <a:lstStyle/>
            <a:p>
              <a:pPr lvl="0" algn="ctr">
                <a:defRPr/>
              </a:pPr>
              <a:r>
                <a:rPr lang="ja-JP" altLang="en-US" sz="4000" b="1" dirty="0">
                  <a:solidFill>
                    <a:srgbClr val="FFFFFF"/>
                  </a:solidFill>
                </a:rPr>
                <a:t>基督</a:t>
              </a:r>
              <a:endParaRPr kumimoji="0" lang="en-US" sz="4000" b="1" i="0" u="none" strike="noStrike" kern="1200" cap="none" spc="0" normalizeH="0" baseline="0" noProof="0" dirty="0">
                <a:ln>
                  <a:noFill/>
                </a:ln>
                <a:solidFill>
                  <a:srgbClr val="FFFFFF"/>
                </a:solidFill>
                <a:effectLst/>
                <a:uLnTx/>
                <a:uFillTx/>
                <a:latin typeface="Arial" charset="0"/>
                <a:ea typeface="ＭＳ Ｐゴシック" charset="0"/>
              </a:endParaRPr>
            </a:p>
          </p:txBody>
        </p:sp>
      </p:grpSp>
    </p:spTree>
    <p:extLst>
      <p:ext uri="{BB962C8B-B14F-4D97-AF65-F5344CB8AC3E}">
        <p14:creationId xmlns:p14="http://schemas.microsoft.com/office/powerpoint/2010/main" val="364415065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zh-TW" altLang="en-US" sz="4000" b="1" dirty="0">
                <a:effectLst>
                  <a:glow rad="127000">
                    <a:schemeClr val="tx1"/>
                  </a:glow>
                </a:effectLst>
                <a:latin typeface="Arial" charset="0"/>
                <a:ea typeface="ＭＳ Ｐゴシック" charset="0"/>
                <a:cs typeface="ＭＳ Ｐゴシック" charset="0"/>
              </a:rPr>
              <a:t>惊人的名字</a:t>
            </a:r>
            <a:endParaRPr lang="en-US" sz="4000" b="1" dirty="0">
              <a:effectLst>
                <a:glow rad="127000">
                  <a:schemeClr val="tx1"/>
                </a:glow>
              </a:effectLst>
              <a:latin typeface="Arial" charset="0"/>
              <a:ea typeface="ＭＳ Ｐゴシック" charset="0"/>
              <a:cs typeface="ＭＳ Ｐゴシック" charset="0"/>
            </a:endParaRPr>
          </a:p>
        </p:txBody>
      </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3933056"/>
              <a:ext cx="3168352" cy="707886"/>
            </a:xfrm>
            <a:prstGeom prst="rect">
              <a:avLst/>
            </a:prstGeom>
            <a:noFill/>
          </p:spPr>
          <p:txBody>
            <a:bodyPr wrap="square" rtlCol="0">
              <a:spAutoFit/>
            </a:bodyPr>
            <a:lstStyle/>
            <a:p>
              <a:pPr lvl="0" algn="ctr">
                <a:defRPr/>
              </a:pPr>
              <a:r>
                <a:rPr lang="ja-JP" altLang="en-US" sz="4000" b="1" dirty="0">
                  <a:solidFill>
                    <a:srgbClr val="FFFFFF"/>
                  </a:solidFill>
                </a:rPr>
                <a:t>基督</a:t>
              </a:r>
              <a:endParaRPr kumimoji="0" lang="en-US" sz="4000" b="1" i="0" u="none" strike="noStrike" kern="1200" cap="none" spc="0" normalizeH="0" baseline="0" noProof="0" dirty="0">
                <a:ln>
                  <a:noFill/>
                </a:ln>
                <a:solidFill>
                  <a:srgbClr val="FFFFFF"/>
                </a:solidFill>
                <a:effectLst/>
                <a:uLnTx/>
                <a:uFillTx/>
                <a:latin typeface="Arial" charset="0"/>
                <a:ea typeface="ＭＳ Ｐゴシック" charset="0"/>
              </a:endParaRPr>
            </a:p>
          </p:txBody>
        </p:sp>
      </p:grpSp>
      <p:sp>
        <p:nvSpPr>
          <p:cNvPr id="6" name="Down Arrow Callout 5">
            <a:extLst>
              <a:ext uri="{FF2B5EF4-FFF2-40B4-BE49-F238E27FC236}">
                <a16:creationId xmlns:a16="http://schemas.microsoft.com/office/drawing/2014/main" id="{1C3D6840-6CF5-C940-AB6C-D14C66ADC023}"/>
              </a:ext>
            </a:extLst>
          </p:cNvPr>
          <p:cNvSpPr/>
          <p:nvPr/>
        </p:nvSpPr>
        <p:spPr bwMode="auto">
          <a:xfrm>
            <a:off x="2339752" y="1930972"/>
            <a:ext cx="6804248" cy="1842143"/>
          </a:xfrm>
          <a:prstGeom prst="downArrowCallout">
            <a:avLst>
              <a:gd name="adj1" fmla="val 21375"/>
              <a:gd name="adj2" fmla="val 25000"/>
              <a:gd name="adj3" fmla="val 25000"/>
              <a:gd name="adj4" fmla="val 64977"/>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p>
            <a:pPr lvl="0" algn="ctr">
              <a:defRPr/>
            </a:pPr>
            <a:r>
              <a:rPr lang="zh-TW" altLang="en-US" sz="3600" b="1" kern="0" dirty="0">
                <a:solidFill>
                  <a:srgbClr val="FFFFFF"/>
                </a:solidFill>
                <a:effectLst>
                  <a:glow rad="127000">
                    <a:srgbClr val="000000"/>
                  </a:glow>
                </a:effectLst>
              </a:rPr>
              <a:t>耶稣是</a:t>
            </a:r>
            <a:r>
              <a:rPr lang="zh-TW" altLang="en-US" sz="3600" b="1" kern="0" dirty="0">
                <a:solidFill>
                  <a:srgbClr val="FFFF00"/>
                </a:solidFill>
                <a:effectLst>
                  <a:glow rad="127000">
                    <a:srgbClr val="000000"/>
                  </a:glow>
                </a:effectLst>
              </a:rPr>
              <a:t>世界上</a:t>
            </a:r>
            <a:r>
              <a:rPr lang="zh-TW" altLang="en-US" sz="3600" b="1" kern="0" dirty="0">
                <a:solidFill>
                  <a:srgbClr val="FFFFFF"/>
                </a:solidFill>
                <a:effectLst>
                  <a:glow rad="127000">
                    <a:srgbClr val="000000"/>
                  </a:glow>
                </a:effectLst>
              </a:rPr>
              <a:t>最高的统治者（马太福音</a:t>
            </a:r>
            <a:r>
              <a:rPr lang="en-US" altLang="zh-TW" sz="3600" b="1" kern="0" dirty="0">
                <a:solidFill>
                  <a:srgbClr val="FFFFFF"/>
                </a:solidFill>
                <a:effectLst>
                  <a:glow rad="127000">
                    <a:srgbClr val="000000"/>
                  </a:glow>
                </a:effectLst>
              </a:rPr>
              <a:t>1-10</a:t>
            </a:r>
            <a:r>
              <a:rPr lang="zh-TW" altLang="en-US" sz="3600" b="1" kern="0" dirty="0">
                <a:solidFill>
                  <a:srgbClr val="FFFFFF"/>
                </a:solidFill>
                <a:effectLst>
                  <a:glow rad="127000">
                    <a:srgbClr val="000000"/>
                  </a:glow>
                </a:effectLst>
              </a:rPr>
              <a:t>）。</a:t>
            </a:r>
            <a:endParaRPr lang="en-US" sz="3600" b="1" kern="0" dirty="0">
              <a:solidFill>
                <a:srgbClr val="FFFFFF"/>
              </a:solidFill>
              <a:effectLst>
                <a:glow rad="127000">
                  <a:srgbClr val="000000"/>
                </a:glow>
              </a:effectLst>
            </a:endParaRPr>
          </a:p>
        </p:txBody>
      </p:sp>
    </p:spTree>
    <p:extLst>
      <p:ext uri="{BB962C8B-B14F-4D97-AF65-F5344CB8AC3E}">
        <p14:creationId xmlns:p14="http://schemas.microsoft.com/office/powerpoint/2010/main" val="375218007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马太</a:t>
            </a:r>
            <a:r>
              <a:rPr lang="en-US" sz="8800" dirty="0">
                <a:solidFill>
                  <a:schemeClr val="bg1"/>
                </a:solidFill>
                <a:latin typeface="Arial" charset="0"/>
                <a:ea typeface="Osaka" charset="0"/>
                <a:cs typeface="Arial" charset="0"/>
              </a:rPr>
              <a:t> 1</a:t>
            </a:r>
          </a:p>
        </p:txBody>
      </p:sp>
    </p:spTree>
    <p:extLst>
      <p:ext uri="{BB962C8B-B14F-4D97-AF65-F5344CB8AC3E}">
        <p14:creationId xmlns:p14="http://schemas.microsoft.com/office/powerpoint/2010/main" val="11154599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144385" name="Text Box 6"/>
          <p:cNvSpPr txBox="1">
            <a:spLocks noChangeArrowheads="1"/>
          </p:cNvSpPr>
          <p:nvPr/>
        </p:nvSpPr>
        <p:spPr bwMode="auto">
          <a:xfrm>
            <a:off x="136525" y="1145991"/>
            <a:ext cx="4507483" cy="6124754"/>
          </a:xfrm>
          <a:prstGeom prst="rect">
            <a:avLst/>
          </a:prstGeom>
          <a:no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ltLang="zh-TW" sz="1400" b="1">
                <a:solidFill>
                  <a:schemeClr val="bg1"/>
                </a:solidFill>
                <a:latin typeface="KaiTi" pitchFamily="49" charset="-122"/>
                <a:ea typeface="KaiTi" pitchFamily="49" charset="-122"/>
              </a:rPr>
              <a:t>1:1</a:t>
            </a:r>
            <a:r>
              <a:rPr lang="en-US" altLang="zh-TW" sz="1400">
                <a:solidFill>
                  <a:schemeClr val="bg1"/>
                </a:solidFill>
                <a:latin typeface="KaiTi" pitchFamily="49" charset="-122"/>
                <a:ea typeface="KaiTi" pitchFamily="49" charset="-122"/>
              </a:rPr>
              <a:t> </a:t>
            </a:r>
            <a:r>
              <a:rPr lang="zh-CN" altLang="en-US" sz="1400">
                <a:solidFill>
                  <a:schemeClr val="bg1"/>
                </a:solidFill>
                <a:latin typeface="KaiTi" pitchFamily="49" charset="-122"/>
                <a:ea typeface="KaiTi" pitchFamily="49" charset="-122"/>
              </a:rPr>
              <a:t>亚伯拉罕的后裔</a:t>
            </a:r>
            <a:r>
              <a:rPr lang="en-US" altLang="zh-TW" sz="1400">
                <a:solidFill>
                  <a:schemeClr val="bg1"/>
                </a:solidFill>
                <a:latin typeface="KaiTi" pitchFamily="49" charset="-122"/>
                <a:ea typeface="KaiTi" pitchFamily="49" charset="-122"/>
              </a:rPr>
              <a:t>,</a:t>
            </a:r>
            <a:r>
              <a:rPr lang="zh-TW" altLang="en-US" sz="1400">
                <a:solidFill>
                  <a:schemeClr val="bg1"/>
                </a:solidFill>
                <a:latin typeface="KaiTi" pitchFamily="49" charset="-122"/>
                <a:ea typeface="KaiTi" pitchFamily="49" charset="-122"/>
              </a:rPr>
              <a:t>戴维的子孙</a:t>
            </a:r>
            <a:r>
              <a:rPr lang="en-US" altLang="zh-TW" sz="1400">
                <a:solidFill>
                  <a:schemeClr val="bg1"/>
                </a:solidFill>
                <a:latin typeface="KaiTi" pitchFamily="49" charset="-122"/>
                <a:ea typeface="KaiTi" pitchFamily="49" charset="-122"/>
              </a:rPr>
              <a:t>(</a:t>
            </a:r>
            <a:r>
              <a:rPr lang="zh-TW" altLang="en-US" sz="1400">
                <a:solidFill>
                  <a:schemeClr val="bg1"/>
                </a:solidFill>
                <a:latin typeface="KaiTi" pitchFamily="49" charset="-122"/>
                <a:ea typeface="KaiTi" pitchFamily="49" charset="-122"/>
              </a:rPr>
              <a:t>后裔</a:t>
            </a:r>
            <a:r>
              <a:rPr lang="en-US" altLang="zh-TW" sz="1400">
                <a:solidFill>
                  <a:schemeClr val="bg1"/>
                </a:solidFill>
                <a:latin typeface="KaiTi" pitchFamily="49" charset="-122"/>
                <a:ea typeface="KaiTi" pitchFamily="49" charset="-122"/>
              </a:rPr>
              <a:t>,</a:t>
            </a:r>
            <a:r>
              <a:rPr lang="zh-TW" altLang="en-US" sz="1400">
                <a:solidFill>
                  <a:schemeClr val="bg1"/>
                </a:solidFill>
                <a:latin typeface="KaiTi" pitchFamily="49" charset="-122"/>
                <a:ea typeface="KaiTi" pitchFamily="49" charset="-122"/>
              </a:rPr>
              <a:t>子孙</a:t>
            </a:r>
            <a:r>
              <a:rPr lang="en-US" altLang="zh-TW" sz="1400">
                <a:solidFill>
                  <a:schemeClr val="bg1"/>
                </a:solidFill>
                <a:latin typeface="KaiTi" pitchFamily="49" charset="-122"/>
                <a:ea typeface="KaiTi" pitchFamily="49" charset="-122"/>
              </a:rPr>
              <a:t>:</a:t>
            </a:r>
            <a:r>
              <a:rPr lang="zh-TW" altLang="en-US" sz="1400">
                <a:solidFill>
                  <a:schemeClr val="bg1"/>
                </a:solidFill>
                <a:latin typeface="KaiTi" pitchFamily="49" charset="-122"/>
                <a:ea typeface="KaiTi" pitchFamily="49" charset="-122"/>
              </a:rPr>
              <a:t>原文是儿</a:t>
            </a:r>
            <a:endParaRPr lang="en-US" altLang="zh-TW" sz="1400" dirty="0">
              <a:solidFill>
                <a:schemeClr val="bg1"/>
              </a:solidFill>
              <a:latin typeface="KaiTi" pitchFamily="49" charset="-122"/>
              <a:ea typeface="KaiTi" pitchFamily="49" charset="-122"/>
            </a:endParaRPr>
          </a:p>
          <a:p>
            <a:r>
              <a:rPr lang="zh-TW" altLang="en-US" sz="1400">
                <a:solidFill>
                  <a:schemeClr val="bg1"/>
                </a:solidFill>
                <a:latin typeface="KaiTi" pitchFamily="49" charset="-122"/>
                <a:ea typeface="KaiTi" pitchFamily="49" charset="-122"/>
              </a:rPr>
              <a:t>    </a:t>
            </a:r>
            <a:r>
              <a:rPr lang="zh-CN" altLang="en-US" sz="1400">
                <a:solidFill>
                  <a:schemeClr val="bg1"/>
                </a:solidFill>
                <a:latin typeface="KaiTi" pitchFamily="49" charset="-122"/>
                <a:ea typeface="KaiTi" pitchFamily="49" charset="-122"/>
              </a:rPr>
              <a:t>子；下同），耶稣基督的家谱：</a:t>
            </a:r>
            <a:br>
              <a:rPr lang="en-US" altLang="zh-TW" sz="1400" dirty="0">
                <a:solidFill>
                  <a:schemeClr val="bg1"/>
                </a:solidFill>
                <a:latin typeface="KaiTi" pitchFamily="49" charset="-122"/>
                <a:ea typeface="KaiTi" pitchFamily="49" charset="-122"/>
              </a:rPr>
            </a:br>
            <a:r>
              <a:rPr lang="en-US" altLang="zh-TW" sz="1400" b="1">
                <a:solidFill>
                  <a:schemeClr val="bg1"/>
                </a:solidFill>
                <a:latin typeface="KaiTi" pitchFamily="49" charset="-122"/>
                <a:ea typeface="KaiTi" pitchFamily="49" charset="-122"/>
              </a:rPr>
              <a:t>1:2</a:t>
            </a:r>
            <a:r>
              <a:rPr lang="en-US" altLang="zh-TW" sz="1400">
                <a:solidFill>
                  <a:schemeClr val="bg1"/>
                </a:solidFill>
                <a:latin typeface="KaiTi" pitchFamily="49" charset="-122"/>
                <a:ea typeface="KaiTi" pitchFamily="49" charset="-122"/>
              </a:rPr>
              <a:t> </a:t>
            </a:r>
            <a:r>
              <a:rPr lang="zh-CN" altLang="en-US" sz="1400">
                <a:solidFill>
                  <a:schemeClr val="bg1"/>
                </a:solidFill>
                <a:latin typeface="KaiTi" pitchFamily="49" charset="-122"/>
                <a:ea typeface="KaiTi" pitchFamily="49" charset="-122"/>
              </a:rPr>
              <a:t>亚伯拉罕生艾萨克；艾萨克生雅各布；雅各布生犹大和他的</a:t>
            </a:r>
            <a:r>
              <a:rPr lang="zh-TW" altLang="en-US" sz="1400">
                <a:solidFill>
                  <a:schemeClr val="bg1"/>
                </a:solidFill>
                <a:latin typeface="KaiTi" pitchFamily="49" charset="-122"/>
                <a:ea typeface="KaiTi" pitchFamily="49" charset="-122"/>
              </a:rPr>
              <a:t> </a:t>
            </a:r>
            <a:endParaRPr lang="en-US" altLang="zh-TW" sz="1400" dirty="0">
              <a:solidFill>
                <a:schemeClr val="bg1"/>
              </a:solidFill>
              <a:latin typeface="KaiTi" pitchFamily="49" charset="-122"/>
              <a:ea typeface="KaiTi" pitchFamily="49" charset="-122"/>
            </a:endParaRPr>
          </a:p>
          <a:p>
            <a:r>
              <a:rPr lang="zh-TW" altLang="en-US" sz="1400" dirty="0">
                <a:solidFill>
                  <a:schemeClr val="bg1"/>
                </a:solidFill>
                <a:latin typeface="KaiTi" pitchFamily="49" charset="-122"/>
                <a:ea typeface="KaiTi" pitchFamily="49" charset="-122"/>
              </a:rPr>
              <a:t>    </a:t>
            </a:r>
            <a:r>
              <a:rPr lang="zh-TW" altLang="zh-TW" sz="1400" dirty="0">
                <a:solidFill>
                  <a:schemeClr val="bg1"/>
                </a:solidFill>
                <a:latin typeface="KaiTi" pitchFamily="49" charset="-122"/>
                <a:ea typeface="KaiTi" pitchFamily="49" charset="-122"/>
              </a:rPr>
              <a:t>弟兄；</a:t>
            </a:r>
            <a:br>
              <a:rPr lang="en-US" altLang="zh-TW" sz="1400" dirty="0">
                <a:solidFill>
                  <a:schemeClr val="bg1"/>
                </a:solidFill>
                <a:latin typeface="KaiTi" pitchFamily="49" charset="-122"/>
                <a:ea typeface="KaiTi" pitchFamily="49" charset="-122"/>
              </a:rPr>
            </a:br>
            <a:r>
              <a:rPr lang="en-US" altLang="zh-TW" sz="1400" b="1">
                <a:solidFill>
                  <a:schemeClr val="bg1"/>
                </a:solidFill>
                <a:latin typeface="KaiTi" pitchFamily="49" charset="-122"/>
                <a:ea typeface="KaiTi" pitchFamily="49" charset="-122"/>
              </a:rPr>
              <a:t>1:3</a:t>
            </a:r>
            <a:r>
              <a:rPr lang="en-US" altLang="zh-TW" sz="1400">
                <a:solidFill>
                  <a:schemeClr val="bg1"/>
                </a:solidFill>
                <a:latin typeface="KaiTi" pitchFamily="49" charset="-122"/>
                <a:ea typeface="KaiTi" pitchFamily="49" charset="-122"/>
              </a:rPr>
              <a:t> </a:t>
            </a:r>
            <a:r>
              <a:rPr lang="zh-CN" altLang="en-US" sz="1400">
                <a:solidFill>
                  <a:schemeClr val="bg1"/>
                </a:solidFill>
                <a:latin typeface="KaiTi" pitchFamily="49" charset="-122"/>
                <a:ea typeface="KaiTi" pitchFamily="49" charset="-122"/>
              </a:rPr>
              <a:t>犹大从她玛氏生法勒斯和谢拉；法勒斯生希斯仑；</a:t>
            </a:r>
            <a:endParaRPr lang="en-US" altLang="zh-TW" sz="1400" dirty="0">
              <a:solidFill>
                <a:schemeClr val="bg1"/>
              </a:solidFill>
              <a:latin typeface="KaiTi" pitchFamily="49" charset="-122"/>
              <a:ea typeface="KaiTi" pitchFamily="49" charset="-122"/>
            </a:endParaRPr>
          </a:p>
          <a:p>
            <a:r>
              <a:rPr lang="zh-TW" altLang="en-US" sz="1400">
                <a:solidFill>
                  <a:schemeClr val="bg1"/>
                </a:solidFill>
                <a:latin typeface="KaiTi" pitchFamily="49" charset="-122"/>
                <a:ea typeface="KaiTi" pitchFamily="49" charset="-122"/>
              </a:rPr>
              <a:t>    </a:t>
            </a:r>
            <a:r>
              <a:rPr lang="zh-CN" altLang="en-US" sz="1400">
                <a:solidFill>
                  <a:schemeClr val="bg1"/>
                </a:solidFill>
                <a:latin typeface="KaiTi" pitchFamily="49" charset="-122"/>
                <a:ea typeface="KaiTi" pitchFamily="49" charset="-122"/>
              </a:rPr>
              <a:t>希斯仑生亚兰；</a:t>
            </a:r>
            <a:br>
              <a:rPr lang="en-US" altLang="zh-TW" sz="1400" dirty="0">
                <a:solidFill>
                  <a:schemeClr val="bg1"/>
                </a:solidFill>
                <a:latin typeface="KaiTi" pitchFamily="49" charset="-122"/>
                <a:ea typeface="KaiTi" pitchFamily="49" charset="-122"/>
              </a:rPr>
            </a:br>
            <a:r>
              <a:rPr lang="en-US" altLang="zh-TW" sz="1400" b="1">
                <a:solidFill>
                  <a:schemeClr val="bg1"/>
                </a:solidFill>
                <a:latin typeface="KaiTi" pitchFamily="49" charset="-122"/>
                <a:ea typeface="KaiTi" pitchFamily="49" charset="-122"/>
              </a:rPr>
              <a:t>1:4</a:t>
            </a:r>
            <a:r>
              <a:rPr lang="en-US" altLang="zh-TW" sz="1400">
                <a:solidFill>
                  <a:schemeClr val="bg1"/>
                </a:solidFill>
                <a:latin typeface="KaiTi" pitchFamily="49" charset="-122"/>
                <a:ea typeface="KaiTi" pitchFamily="49" charset="-122"/>
              </a:rPr>
              <a:t> </a:t>
            </a:r>
            <a:r>
              <a:rPr lang="zh-CN" altLang="en-US" sz="1400">
                <a:solidFill>
                  <a:schemeClr val="bg1"/>
                </a:solidFill>
                <a:latin typeface="KaiTi" pitchFamily="49" charset="-122"/>
                <a:ea typeface="KaiTi" pitchFamily="49" charset="-122"/>
              </a:rPr>
              <a:t>亚兰生亚米拿达；亚米拿达生拿顺；拿顺生撒门；</a:t>
            </a:r>
            <a:br>
              <a:rPr lang="en-US" altLang="zh-TW" sz="1400" dirty="0">
                <a:solidFill>
                  <a:schemeClr val="bg1"/>
                </a:solidFill>
                <a:latin typeface="KaiTi" pitchFamily="49" charset="-122"/>
                <a:ea typeface="KaiTi" pitchFamily="49" charset="-122"/>
              </a:rPr>
            </a:br>
            <a:r>
              <a:rPr lang="en-US" altLang="zh-TW" sz="1400" b="1">
                <a:solidFill>
                  <a:schemeClr val="bg1"/>
                </a:solidFill>
                <a:latin typeface="KaiTi" pitchFamily="49" charset="-122"/>
                <a:ea typeface="KaiTi" pitchFamily="49" charset="-122"/>
              </a:rPr>
              <a:t>1:5</a:t>
            </a:r>
            <a:r>
              <a:rPr lang="en-US" altLang="zh-TW" sz="1400">
                <a:solidFill>
                  <a:schemeClr val="bg1"/>
                </a:solidFill>
                <a:latin typeface="KaiTi" pitchFamily="49" charset="-122"/>
                <a:ea typeface="KaiTi" pitchFamily="49" charset="-122"/>
              </a:rPr>
              <a:t> </a:t>
            </a:r>
            <a:r>
              <a:rPr lang="zh-CN" altLang="en-US" sz="1400">
                <a:solidFill>
                  <a:schemeClr val="bg1"/>
                </a:solidFill>
                <a:latin typeface="KaiTi" pitchFamily="49" charset="-122"/>
                <a:ea typeface="KaiTi" pitchFamily="49" charset="-122"/>
              </a:rPr>
              <a:t>撒门从喇合氏生波阿斯；波阿斯从路得氏生俄备得</a:t>
            </a:r>
            <a:endParaRPr lang="en-US" altLang="zh-TW" sz="1400" dirty="0">
              <a:solidFill>
                <a:schemeClr val="bg1"/>
              </a:solidFill>
              <a:latin typeface="KaiTi" pitchFamily="49" charset="-122"/>
              <a:ea typeface="KaiTi" pitchFamily="49" charset="-122"/>
            </a:endParaRPr>
          </a:p>
          <a:p>
            <a:r>
              <a:rPr lang="zh-TW" altLang="en-US" sz="1400">
                <a:solidFill>
                  <a:schemeClr val="bg1"/>
                </a:solidFill>
                <a:latin typeface="KaiTi" pitchFamily="49" charset="-122"/>
                <a:ea typeface="KaiTi" pitchFamily="49" charset="-122"/>
              </a:rPr>
              <a:t>    </a:t>
            </a:r>
            <a:r>
              <a:rPr lang="zh-CN" altLang="en-US" sz="1400">
                <a:solidFill>
                  <a:schemeClr val="bg1"/>
                </a:solidFill>
                <a:latin typeface="KaiTi" pitchFamily="49" charset="-122"/>
                <a:ea typeface="KaiTi" pitchFamily="49" charset="-122"/>
              </a:rPr>
              <a:t>；俄备得生耶西；</a:t>
            </a:r>
            <a:br>
              <a:rPr lang="en-US" altLang="zh-TW" sz="1400" dirty="0">
                <a:solidFill>
                  <a:schemeClr val="bg1"/>
                </a:solidFill>
                <a:latin typeface="KaiTi" pitchFamily="49" charset="-122"/>
                <a:ea typeface="KaiTi" pitchFamily="49" charset="-122"/>
              </a:rPr>
            </a:br>
            <a:r>
              <a:rPr lang="en-US" altLang="zh-TW" sz="1400" b="1">
                <a:solidFill>
                  <a:schemeClr val="bg1"/>
                </a:solidFill>
                <a:latin typeface="KaiTi" pitchFamily="49" charset="-122"/>
                <a:ea typeface="KaiTi" pitchFamily="49" charset="-122"/>
              </a:rPr>
              <a:t>1:6</a:t>
            </a:r>
            <a:r>
              <a:rPr lang="en-US" altLang="zh-TW" sz="1400">
                <a:solidFill>
                  <a:schemeClr val="bg1"/>
                </a:solidFill>
                <a:latin typeface="KaiTi" pitchFamily="49" charset="-122"/>
                <a:ea typeface="KaiTi" pitchFamily="49" charset="-122"/>
              </a:rPr>
              <a:t> </a:t>
            </a:r>
            <a:r>
              <a:rPr lang="zh-CN" altLang="en-US" sz="1400">
                <a:solidFill>
                  <a:schemeClr val="bg1"/>
                </a:solidFill>
                <a:latin typeface="KaiTi" pitchFamily="49" charset="-122"/>
                <a:ea typeface="KaiTi" pitchFamily="49" charset="-122"/>
              </a:rPr>
              <a:t>耶西生戴维王。戴维从乌利亚的妻子生所罗门；</a:t>
            </a:r>
            <a:br>
              <a:rPr lang="en-US" altLang="zh-TW" sz="1400" dirty="0">
                <a:solidFill>
                  <a:schemeClr val="bg1"/>
                </a:solidFill>
                <a:latin typeface="KaiTi" pitchFamily="49" charset="-122"/>
                <a:ea typeface="KaiTi" pitchFamily="49" charset="-122"/>
              </a:rPr>
            </a:br>
            <a:r>
              <a:rPr lang="en-US" altLang="zh-TW" sz="1400" b="1">
                <a:solidFill>
                  <a:schemeClr val="bg1"/>
                </a:solidFill>
                <a:latin typeface="KaiTi" pitchFamily="49" charset="-122"/>
                <a:ea typeface="KaiTi" pitchFamily="49" charset="-122"/>
              </a:rPr>
              <a:t>1:7</a:t>
            </a:r>
            <a:r>
              <a:rPr lang="en-US" altLang="zh-TW" sz="1400">
                <a:solidFill>
                  <a:schemeClr val="bg1"/>
                </a:solidFill>
                <a:latin typeface="KaiTi" pitchFamily="49" charset="-122"/>
                <a:ea typeface="KaiTi" pitchFamily="49" charset="-122"/>
              </a:rPr>
              <a:t> </a:t>
            </a:r>
            <a:r>
              <a:rPr lang="zh-CN" altLang="en-US" sz="1400">
                <a:solidFill>
                  <a:schemeClr val="bg1"/>
                </a:solidFill>
                <a:latin typeface="KaiTi" pitchFamily="49" charset="-122"/>
                <a:ea typeface="KaiTi" pitchFamily="49" charset="-122"/>
              </a:rPr>
              <a:t>所罗门生罗波安；罗波安生亚比雅</a:t>
            </a:r>
            <a:r>
              <a:rPr lang="en-US" altLang="zh-TW" sz="1400">
                <a:solidFill>
                  <a:schemeClr val="bg1"/>
                </a:solidFill>
                <a:latin typeface="KaiTi" pitchFamily="49" charset="-122"/>
                <a:ea typeface="KaiTi" pitchFamily="49" charset="-122"/>
              </a:rPr>
              <a:t>;</a:t>
            </a:r>
            <a:r>
              <a:rPr lang="zh-CN" altLang="en-US" sz="1400">
                <a:solidFill>
                  <a:schemeClr val="bg1"/>
                </a:solidFill>
                <a:latin typeface="KaiTi" pitchFamily="49" charset="-122"/>
                <a:ea typeface="KaiTi" pitchFamily="49" charset="-122"/>
              </a:rPr>
              <a:t>亚比雅生亚撒</a:t>
            </a:r>
            <a:r>
              <a:rPr lang="en-US" altLang="zh-TW" sz="1400">
                <a:solidFill>
                  <a:schemeClr val="bg1"/>
                </a:solidFill>
                <a:latin typeface="KaiTi" pitchFamily="49" charset="-122"/>
                <a:ea typeface="KaiTi" pitchFamily="49" charset="-122"/>
              </a:rPr>
              <a:t>;</a:t>
            </a:r>
            <a:br>
              <a:rPr lang="en-US" altLang="zh-TW" sz="1400" dirty="0">
                <a:solidFill>
                  <a:schemeClr val="bg1"/>
                </a:solidFill>
                <a:latin typeface="KaiTi" pitchFamily="49" charset="-122"/>
                <a:ea typeface="KaiTi" pitchFamily="49" charset="-122"/>
              </a:rPr>
            </a:br>
            <a:r>
              <a:rPr lang="en-US" altLang="zh-TW" sz="1400" b="1">
                <a:solidFill>
                  <a:schemeClr val="bg1"/>
                </a:solidFill>
                <a:latin typeface="KaiTi" pitchFamily="49" charset="-122"/>
                <a:ea typeface="KaiTi" pitchFamily="49" charset="-122"/>
              </a:rPr>
              <a:t>1:8</a:t>
            </a:r>
            <a:r>
              <a:rPr lang="en-US" altLang="zh-TW" sz="1400">
                <a:solidFill>
                  <a:schemeClr val="bg1"/>
                </a:solidFill>
                <a:latin typeface="KaiTi" pitchFamily="49" charset="-122"/>
                <a:ea typeface="KaiTi" pitchFamily="49" charset="-122"/>
              </a:rPr>
              <a:t> </a:t>
            </a:r>
            <a:r>
              <a:rPr lang="zh-CN" altLang="en-US" sz="1400">
                <a:solidFill>
                  <a:schemeClr val="bg1"/>
                </a:solidFill>
                <a:latin typeface="KaiTi" pitchFamily="49" charset="-122"/>
                <a:ea typeface="KaiTi" pitchFamily="49" charset="-122"/>
              </a:rPr>
              <a:t>亚撒生约沙法；约沙法生约兰；约兰生乌西雅；</a:t>
            </a:r>
            <a:br>
              <a:rPr lang="en-US" altLang="zh-TW" sz="1400" dirty="0">
                <a:solidFill>
                  <a:schemeClr val="bg1"/>
                </a:solidFill>
                <a:latin typeface="KaiTi" pitchFamily="49" charset="-122"/>
                <a:ea typeface="KaiTi" pitchFamily="49" charset="-122"/>
              </a:rPr>
            </a:br>
            <a:r>
              <a:rPr lang="en-US" altLang="zh-TW" sz="1400" b="1">
                <a:solidFill>
                  <a:schemeClr val="bg1"/>
                </a:solidFill>
                <a:latin typeface="KaiTi" pitchFamily="49" charset="-122"/>
                <a:ea typeface="KaiTi" pitchFamily="49" charset="-122"/>
              </a:rPr>
              <a:t>1:9</a:t>
            </a:r>
            <a:r>
              <a:rPr lang="en-US" altLang="zh-TW" sz="1400">
                <a:solidFill>
                  <a:schemeClr val="bg1"/>
                </a:solidFill>
                <a:latin typeface="KaiTi" pitchFamily="49" charset="-122"/>
                <a:ea typeface="KaiTi" pitchFamily="49" charset="-122"/>
              </a:rPr>
              <a:t> </a:t>
            </a:r>
            <a:r>
              <a:rPr lang="zh-CN" altLang="en-US" sz="1400">
                <a:solidFill>
                  <a:schemeClr val="bg1"/>
                </a:solidFill>
                <a:latin typeface="KaiTi" pitchFamily="49" charset="-122"/>
                <a:ea typeface="KaiTi" pitchFamily="49" charset="-122"/>
              </a:rPr>
              <a:t>乌西雅生约坦；约坦生亚哈斯；亚哈斯生希西家；</a:t>
            </a:r>
            <a:br>
              <a:rPr lang="en-US" altLang="zh-TW" sz="1400" dirty="0">
                <a:solidFill>
                  <a:schemeClr val="bg1"/>
                </a:solidFill>
                <a:latin typeface="KaiTi" pitchFamily="49" charset="-122"/>
                <a:ea typeface="KaiTi" pitchFamily="49" charset="-122"/>
              </a:rPr>
            </a:br>
            <a:r>
              <a:rPr lang="en-US" altLang="zh-TW" sz="1400" b="1">
                <a:solidFill>
                  <a:schemeClr val="bg1"/>
                </a:solidFill>
                <a:latin typeface="KaiTi" pitchFamily="49" charset="-122"/>
                <a:ea typeface="KaiTi" pitchFamily="49" charset="-122"/>
              </a:rPr>
              <a:t>1:10</a:t>
            </a:r>
            <a:r>
              <a:rPr lang="en-US" altLang="zh-TW" sz="1400">
                <a:solidFill>
                  <a:schemeClr val="bg1"/>
                </a:solidFill>
                <a:latin typeface="KaiTi" pitchFamily="49" charset="-122"/>
                <a:ea typeface="KaiTi" pitchFamily="49" charset="-122"/>
              </a:rPr>
              <a:t> </a:t>
            </a:r>
            <a:r>
              <a:rPr lang="zh-CN" altLang="en-US" sz="1400">
                <a:solidFill>
                  <a:schemeClr val="bg1"/>
                </a:solidFill>
                <a:latin typeface="KaiTi" pitchFamily="49" charset="-122"/>
                <a:ea typeface="KaiTi" pitchFamily="49" charset="-122"/>
              </a:rPr>
              <a:t>希西家生玛拿西；玛拿西生亚们；亚们生约西亚</a:t>
            </a:r>
            <a:r>
              <a:rPr lang="en-US" altLang="zh-TW" sz="1400">
                <a:solidFill>
                  <a:schemeClr val="bg1"/>
                </a:solidFill>
                <a:latin typeface="KaiTi" pitchFamily="49" charset="-122"/>
                <a:ea typeface="KaiTi" pitchFamily="49" charset="-122"/>
              </a:rPr>
              <a:t>;</a:t>
            </a:r>
            <a:br>
              <a:rPr lang="en-US" altLang="zh-TW" sz="1400" dirty="0">
                <a:solidFill>
                  <a:schemeClr val="bg1"/>
                </a:solidFill>
                <a:latin typeface="KaiTi" pitchFamily="49" charset="-122"/>
                <a:ea typeface="KaiTi" pitchFamily="49" charset="-122"/>
              </a:rPr>
            </a:br>
            <a:r>
              <a:rPr lang="en-US" altLang="zh-TW" sz="1400" b="1">
                <a:solidFill>
                  <a:schemeClr val="bg1"/>
                </a:solidFill>
                <a:latin typeface="KaiTi" pitchFamily="49" charset="-122"/>
                <a:ea typeface="KaiTi" pitchFamily="49" charset="-122"/>
              </a:rPr>
              <a:t>1:11</a:t>
            </a:r>
            <a:r>
              <a:rPr lang="en-US" altLang="zh-TW" sz="1400">
                <a:solidFill>
                  <a:schemeClr val="bg1"/>
                </a:solidFill>
                <a:latin typeface="KaiTi" pitchFamily="49" charset="-122"/>
                <a:ea typeface="KaiTi" pitchFamily="49" charset="-122"/>
              </a:rPr>
              <a:t> </a:t>
            </a:r>
            <a:r>
              <a:rPr lang="zh-CN" altLang="en-US" sz="1400">
                <a:solidFill>
                  <a:schemeClr val="bg1"/>
                </a:solidFill>
                <a:latin typeface="KaiTi" pitchFamily="49" charset="-122"/>
                <a:ea typeface="KaiTi" pitchFamily="49" charset="-122"/>
              </a:rPr>
              <a:t>百姓被迁到巴比伦的时候，约西亚生耶哥尼雅和</a:t>
            </a:r>
            <a:endParaRPr lang="en-US" altLang="zh-TW" sz="1400" dirty="0">
              <a:solidFill>
                <a:schemeClr val="bg1"/>
              </a:solidFill>
              <a:latin typeface="KaiTi" pitchFamily="49" charset="-122"/>
              <a:ea typeface="KaiTi" pitchFamily="49" charset="-122"/>
            </a:endParaRPr>
          </a:p>
          <a:p>
            <a:r>
              <a:rPr lang="zh-TW" altLang="en-US" sz="1400" dirty="0">
                <a:solidFill>
                  <a:schemeClr val="bg1"/>
                </a:solidFill>
                <a:latin typeface="KaiTi" pitchFamily="49" charset="-122"/>
                <a:ea typeface="KaiTi" pitchFamily="49" charset="-122"/>
              </a:rPr>
              <a:t>    </a:t>
            </a:r>
            <a:r>
              <a:rPr lang="zh-TW" altLang="zh-TW" sz="1400" dirty="0">
                <a:solidFill>
                  <a:schemeClr val="bg1"/>
                </a:solidFill>
                <a:latin typeface="KaiTi" pitchFamily="49" charset="-122"/>
                <a:ea typeface="KaiTi" pitchFamily="49" charset="-122"/>
              </a:rPr>
              <a:t>他的弟兄。</a:t>
            </a:r>
            <a:br>
              <a:rPr lang="en-US" altLang="zh-TW" sz="1400" dirty="0">
                <a:solidFill>
                  <a:schemeClr val="bg1"/>
                </a:solidFill>
                <a:latin typeface="KaiTi" pitchFamily="49" charset="-122"/>
                <a:ea typeface="KaiTi" pitchFamily="49" charset="-122"/>
              </a:rPr>
            </a:br>
            <a:r>
              <a:rPr lang="en-US" altLang="zh-TW" sz="1400" b="1">
                <a:solidFill>
                  <a:schemeClr val="bg1"/>
                </a:solidFill>
                <a:latin typeface="KaiTi" pitchFamily="49" charset="-122"/>
                <a:ea typeface="KaiTi" pitchFamily="49" charset="-122"/>
              </a:rPr>
              <a:t>1:12</a:t>
            </a:r>
            <a:r>
              <a:rPr lang="en-US" altLang="zh-TW" sz="1400">
                <a:solidFill>
                  <a:schemeClr val="bg1"/>
                </a:solidFill>
                <a:latin typeface="KaiTi" pitchFamily="49" charset="-122"/>
                <a:ea typeface="KaiTi" pitchFamily="49" charset="-122"/>
              </a:rPr>
              <a:t> </a:t>
            </a:r>
            <a:r>
              <a:rPr lang="zh-CN" altLang="en-US" sz="1400">
                <a:solidFill>
                  <a:schemeClr val="bg1"/>
                </a:solidFill>
                <a:latin typeface="KaiTi" pitchFamily="49" charset="-122"/>
                <a:ea typeface="KaiTi" pitchFamily="49" charset="-122"/>
              </a:rPr>
              <a:t>迁到巴比伦之后，耶哥尼雅生撒拉铁；撒拉铁生</a:t>
            </a:r>
            <a:endParaRPr lang="en-US" altLang="zh-TW" sz="1400" dirty="0">
              <a:solidFill>
                <a:schemeClr val="bg1"/>
              </a:solidFill>
              <a:latin typeface="KaiTi" pitchFamily="49" charset="-122"/>
              <a:ea typeface="KaiTi" pitchFamily="49" charset="-122"/>
            </a:endParaRPr>
          </a:p>
          <a:p>
            <a:r>
              <a:rPr lang="zh-TW" altLang="en-US" sz="1400">
                <a:solidFill>
                  <a:schemeClr val="bg1"/>
                </a:solidFill>
                <a:latin typeface="KaiTi" pitchFamily="49" charset="-122"/>
                <a:ea typeface="KaiTi" pitchFamily="49" charset="-122"/>
              </a:rPr>
              <a:t>    所罗巴伯；</a:t>
            </a:r>
            <a:br>
              <a:rPr lang="en-US" altLang="zh-TW" sz="1400" dirty="0">
                <a:solidFill>
                  <a:schemeClr val="bg1"/>
                </a:solidFill>
                <a:latin typeface="KaiTi" pitchFamily="49" charset="-122"/>
                <a:ea typeface="KaiTi" pitchFamily="49" charset="-122"/>
              </a:rPr>
            </a:br>
            <a:r>
              <a:rPr lang="en-US" altLang="zh-TW" sz="1400" b="1">
                <a:solidFill>
                  <a:schemeClr val="bg1"/>
                </a:solidFill>
                <a:latin typeface="KaiTi" pitchFamily="49" charset="-122"/>
                <a:ea typeface="KaiTi" pitchFamily="49" charset="-122"/>
              </a:rPr>
              <a:t>1:13</a:t>
            </a:r>
            <a:r>
              <a:rPr lang="en-US" altLang="zh-TW" sz="1400">
                <a:solidFill>
                  <a:schemeClr val="bg1"/>
                </a:solidFill>
                <a:latin typeface="KaiTi" pitchFamily="49" charset="-122"/>
                <a:ea typeface="KaiTi" pitchFamily="49" charset="-122"/>
              </a:rPr>
              <a:t> </a:t>
            </a:r>
            <a:r>
              <a:rPr lang="zh-CN" altLang="en-US" sz="1400">
                <a:solidFill>
                  <a:schemeClr val="bg1"/>
                </a:solidFill>
                <a:latin typeface="KaiTi" pitchFamily="49" charset="-122"/>
                <a:ea typeface="KaiTi" pitchFamily="49" charset="-122"/>
              </a:rPr>
              <a:t>所罗巴伯生亚比玉；亚比玉生伊莱贾敬；伊莱贾</a:t>
            </a:r>
            <a:endParaRPr lang="en-US" altLang="zh-TW" sz="1400" dirty="0">
              <a:solidFill>
                <a:schemeClr val="bg1"/>
              </a:solidFill>
              <a:latin typeface="KaiTi" pitchFamily="49" charset="-122"/>
              <a:ea typeface="KaiTi" pitchFamily="49" charset="-122"/>
            </a:endParaRPr>
          </a:p>
          <a:p>
            <a:r>
              <a:rPr lang="zh-TW" altLang="en-US" sz="1400">
                <a:solidFill>
                  <a:schemeClr val="bg1"/>
                </a:solidFill>
                <a:latin typeface="KaiTi" pitchFamily="49" charset="-122"/>
                <a:ea typeface="KaiTi" pitchFamily="49" charset="-122"/>
              </a:rPr>
              <a:t>     敬生亚所；</a:t>
            </a:r>
            <a:br>
              <a:rPr lang="en-US" altLang="zh-TW" sz="1400" dirty="0">
                <a:solidFill>
                  <a:schemeClr val="bg1"/>
                </a:solidFill>
                <a:latin typeface="KaiTi" pitchFamily="49" charset="-122"/>
                <a:ea typeface="KaiTi" pitchFamily="49" charset="-122"/>
              </a:rPr>
            </a:br>
            <a:r>
              <a:rPr lang="en-US" altLang="zh-TW" sz="1400" b="1">
                <a:solidFill>
                  <a:schemeClr val="bg1"/>
                </a:solidFill>
                <a:latin typeface="KaiTi" pitchFamily="49" charset="-122"/>
                <a:ea typeface="KaiTi" pitchFamily="49" charset="-122"/>
              </a:rPr>
              <a:t>1:14</a:t>
            </a:r>
            <a:r>
              <a:rPr lang="en-US" altLang="zh-TW" sz="1400">
                <a:solidFill>
                  <a:schemeClr val="bg1"/>
                </a:solidFill>
                <a:latin typeface="KaiTi" pitchFamily="49" charset="-122"/>
                <a:ea typeface="KaiTi" pitchFamily="49" charset="-122"/>
              </a:rPr>
              <a:t> </a:t>
            </a:r>
            <a:r>
              <a:rPr lang="zh-CN" altLang="en-US" sz="1400">
                <a:solidFill>
                  <a:schemeClr val="bg1"/>
                </a:solidFill>
                <a:latin typeface="KaiTi" pitchFamily="49" charset="-122"/>
                <a:ea typeface="KaiTi" pitchFamily="49" charset="-122"/>
              </a:rPr>
              <a:t>亚所生撒督；撒督生亚金；亚金生以律；</a:t>
            </a:r>
            <a:br>
              <a:rPr lang="en-US" altLang="zh-TW" sz="1400" dirty="0">
                <a:solidFill>
                  <a:schemeClr val="bg1"/>
                </a:solidFill>
                <a:latin typeface="KaiTi" pitchFamily="49" charset="-122"/>
                <a:ea typeface="KaiTi" pitchFamily="49" charset="-122"/>
              </a:rPr>
            </a:br>
            <a:r>
              <a:rPr lang="en-US" altLang="zh-TW" sz="1400" b="1">
                <a:solidFill>
                  <a:schemeClr val="bg1"/>
                </a:solidFill>
                <a:latin typeface="KaiTi" pitchFamily="49" charset="-122"/>
                <a:ea typeface="KaiTi" pitchFamily="49" charset="-122"/>
              </a:rPr>
              <a:t>1:15</a:t>
            </a:r>
            <a:r>
              <a:rPr lang="en-US" altLang="zh-TW" sz="1400">
                <a:solidFill>
                  <a:schemeClr val="bg1"/>
                </a:solidFill>
                <a:latin typeface="KaiTi" pitchFamily="49" charset="-122"/>
                <a:ea typeface="KaiTi" pitchFamily="49" charset="-122"/>
              </a:rPr>
              <a:t> </a:t>
            </a:r>
            <a:r>
              <a:rPr lang="zh-CN" altLang="en-US" sz="1400">
                <a:solidFill>
                  <a:schemeClr val="bg1"/>
                </a:solidFill>
                <a:latin typeface="KaiTi" pitchFamily="49" charset="-122"/>
                <a:ea typeface="KaiTi" pitchFamily="49" charset="-122"/>
              </a:rPr>
              <a:t>以律生伊莱贾撒；伊莱贾撒生马但；马但生雅各布</a:t>
            </a:r>
            <a:r>
              <a:rPr lang="en-US" altLang="zh-TW" sz="1400">
                <a:solidFill>
                  <a:schemeClr val="bg1"/>
                </a:solidFill>
                <a:latin typeface="KaiTi" pitchFamily="49" charset="-122"/>
                <a:ea typeface="KaiTi" pitchFamily="49" charset="-122"/>
              </a:rPr>
              <a:t>;</a:t>
            </a:r>
            <a:endParaRPr lang="en-US" altLang="zh-TW" sz="1400" dirty="0">
              <a:solidFill>
                <a:schemeClr val="bg1"/>
              </a:solidFill>
              <a:latin typeface="KaiTi" pitchFamily="49" charset="-122"/>
              <a:ea typeface="KaiTi" pitchFamily="49" charset="-122"/>
            </a:endParaRPr>
          </a:p>
          <a:p>
            <a:endParaRPr lang="zh-TW" altLang="zh-TW" sz="1400" dirty="0">
              <a:solidFill>
                <a:schemeClr val="bg1"/>
              </a:solidFill>
              <a:latin typeface="KaiTi" pitchFamily="49" charset="-122"/>
              <a:ea typeface="KaiTi" pitchFamily="49" charset="-122"/>
            </a:endParaRPr>
          </a:p>
          <a:p>
            <a:r>
              <a:rPr lang="en-US" altLang="zh-TW" sz="1400" b="1">
                <a:solidFill>
                  <a:schemeClr val="bg1"/>
                </a:solidFill>
                <a:latin typeface="KaiTi" pitchFamily="49" charset="-122"/>
                <a:ea typeface="KaiTi" pitchFamily="49" charset="-122"/>
              </a:rPr>
              <a:t>1:16</a:t>
            </a:r>
            <a:r>
              <a:rPr lang="en-US" altLang="zh-TW" sz="1400">
                <a:solidFill>
                  <a:schemeClr val="bg1"/>
                </a:solidFill>
                <a:latin typeface="KaiTi" pitchFamily="49" charset="-122"/>
                <a:ea typeface="KaiTi" pitchFamily="49" charset="-122"/>
              </a:rPr>
              <a:t> </a:t>
            </a:r>
            <a:r>
              <a:rPr lang="zh-CN" altLang="en-US" sz="1400">
                <a:solidFill>
                  <a:schemeClr val="bg1"/>
                </a:solidFill>
                <a:latin typeface="KaiTi" pitchFamily="49" charset="-122"/>
                <a:ea typeface="KaiTi" pitchFamily="49" charset="-122"/>
              </a:rPr>
              <a:t>雅各布生约瑟，就是马利亚的丈夫。那称为基督的</a:t>
            </a:r>
            <a:endParaRPr lang="en-US" altLang="zh-TW" sz="1400" dirty="0">
              <a:solidFill>
                <a:schemeClr val="bg1"/>
              </a:solidFill>
              <a:latin typeface="KaiTi" pitchFamily="49" charset="-122"/>
              <a:ea typeface="KaiTi" pitchFamily="49" charset="-122"/>
            </a:endParaRPr>
          </a:p>
          <a:p>
            <a:r>
              <a:rPr lang="zh-TW" altLang="en-US" sz="1400">
                <a:solidFill>
                  <a:schemeClr val="bg1"/>
                </a:solidFill>
                <a:latin typeface="KaiTi" pitchFamily="49" charset="-122"/>
                <a:ea typeface="KaiTi" pitchFamily="49" charset="-122"/>
              </a:rPr>
              <a:t>     </a:t>
            </a:r>
            <a:r>
              <a:rPr lang="zh-CN" altLang="en-US" sz="1400">
                <a:solidFill>
                  <a:schemeClr val="bg1"/>
                </a:solidFill>
                <a:latin typeface="KaiTi" pitchFamily="49" charset="-122"/>
                <a:ea typeface="KaiTi" pitchFamily="49" charset="-122"/>
              </a:rPr>
              <a:t>耶稣是从马利亚生的。</a:t>
            </a:r>
            <a:endParaRPr lang="en-US" altLang="zh-CN" sz="1400" b="1" dirty="0">
              <a:solidFill>
                <a:schemeClr val="bg1"/>
              </a:solidFill>
              <a:latin typeface="KaiTi" pitchFamily="49" charset="-122"/>
              <a:ea typeface="KaiTi" pitchFamily="49" charset="-122"/>
              <a:cs typeface="SimSun" charset="0"/>
            </a:endParaRPr>
          </a:p>
        </p:txBody>
      </p:sp>
      <p:sp>
        <p:nvSpPr>
          <p:cNvPr id="29699" name="Rectangle 3"/>
          <p:cNvSpPr>
            <a:spLocks noGrp="1" noChangeArrowheads="1"/>
          </p:cNvSpPr>
          <p:nvPr>
            <p:ph type="title"/>
          </p:nvPr>
        </p:nvSpPr>
        <p:spPr/>
        <p:txBody>
          <a:bodyPr/>
          <a:lstStyle/>
          <a:p>
            <a:pPr eaLnBrk="1" hangingPunct="1"/>
            <a:r>
              <a:rPr lang="en-US" altLang="zh-CN" b="1">
                <a:solidFill>
                  <a:srgbClr val="FFCC99"/>
                </a:solidFill>
                <a:latin typeface="楷体" charset="0"/>
                <a:ea typeface="楷体" charset="0"/>
                <a:cs typeface="楷体" charset="0"/>
              </a:rPr>
              <a:t>一</a:t>
            </a:r>
            <a:r>
              <a:rPr lang="zh-TW" altLang="en-US" b="1">
                <a:solidFill>
                  <a:srgbClr val="FFCC99"/>
                </a:solidFill>
                <a:latin typeface="楷体" charset="0"/>
                <a:ea typeface="楷体" charset="0"/>
                <a:cs typeface="楷体" charset="0"/>
              </a:rPr>
              <a:t>个纳闷</a:t>
            </a:r>
            <a:r>
              <a:rPr lang="zh-CN" altLang="en-US" b="1">
                <a:solidFill>
                  <a:srgbClr val="FFCC99"/>
                </a:solidFill>
                <a:latin typeface="楷体" charset="0"/>
                <a:ea typeface="楷体" charset="0"/>
                <a:cs typeface="楷体" charset="0"/>
              </a:rPr>
              <a:t>的</a:t>
            </a:r>
            <a:r>
              <a:rPr lang="zh-CN" altLang="en-US" b="1" dirty="0">
                <a:solidFill>
                  <a:srgbClr val="FFCC99"/>
                </a:solidFill>
                <a:latin typeface="楷体" charset="0"/>
                <a:ea typeface="楷体" charset="0"/>
                <a:cs typeface="楷体" charset="0"/>
              </a:rPr>
              <a:t>前序</a:t>
            </a:r>
            <a:r>
              <a:rPr lang="en-US" altLang="zh-CN" dirty="0">
                <a:solidFill>
                  <a:srgbClr val="FFCC99"/>
                </a:solidFill>
                <a:latin typeface="Arial" charset="0"/>
                <a:ea typeface="SimSun" charset="0"/>
                <a:cs typeface="SimSun" charset="0"/>
              </a:rPr>
              <a:t>?</a:t>
            </a:r>
          </a:p>
        </p:txBody>
      </p:sp>
      <p:pic>
        <p:nvPicPr>
          <p:cNvPr id="29700" name="Picture 4" descr="Jerry Benjamin"/>
          <p:cNvPicPr>
            <a:picLocks noGrp="1" noChangeAspect="1" noChangeArrowheads="1"/>
          </p:cNvPicPr>
          <p:nvPr>
            <p:ph type="clipArt" sz="half" idx="2"/>
          </p:nvPr>
        </p:nvPicPr>
        <p:blipFill>
          <a:blip r:embed="rId4" cstate="screen">
            <a:extLst>
              <a:ext uri="{28A0092B-C50C-407E-A947-70E740481C1C}">
                <a14:useLocalDpi xmlns:a14="http://schemas.microsoft.com/office/drawing/2010/main" val="0"/>
              </a:ext>
            </a:extLst>
          </a:blip>
          <a:srcRect/>
          <a:stretch>
            <a:fillRect/>
          </a:stretch>
        </p:blipFill>
        <p:spPr/>
      </p:pic>
      <p:sp>
        <p:nvSpPr>
          <p:cNvPr id="29701" name="Text Box 5"/>
          <p:cNvSpPr txBox="1">
            <a:spLocks noChangeArrowheads="1"/>
          </p:cNvSpPr>
          <p:nvPr/>
        </p:nvSpPr>
        <p:spPr bwMode="auto">
          <a:xfrm>
            <a:off x="611560" y="2636912"/>
            <a:ext cx="3581400" cy="2062103"/>
          </a:xfrm>
          <a:prstGeom prst="rect">
            <a:avLst/>
          </a:prstGeom>
          <a:solidFill>
            <a:srgbClr val="CC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CN" altLang="en-US" sz="3200" b="1" dirty="0">
                <a:solidFill>
                  <a:schemeClr val="bg1"/>
                </a:solidFill>
                <a:ea typeface="SimSun" charset="0"/>
                <a:cs typeface="SimSun" charset="0"/>
              </a:rPr>
              <a:t>“</a:t>
            </a:r>
            <a:r>
              <a:rPr lang="en-US" altLang="zh-CN" sz="3200" b="1" dirty="0">
                <a:solidFill>
                  <a:schemeClr val="bg1"/>
                </a:solidFill>
                <a:latin typeface="楷体" charset="0"/>
                <a:ea typeface="楷体" charset="0"/>
                <a:cs typeface="楷体" charset="0"/>
              </a:rPr>
              <a:t>第</a:t>
            </a:r>
            <a:r>
              <a:rPr lang="zh-CN" altLang="en-US" sz="3200" b="1" dirty="0">
                <a:solidFill>
                  <a:schemeClr val="bg1"/>
                </a:solidFill>
                <a:latin typeface="楷体" charset="0"/>
                <a:ea typeface="楷体" charset="0"/>
                <a:cs typeface="楷体" charset="0"/>
              </a:rPr>
              <a:t>一</a:t>
            </a:r>
            <a:r>
              <a:rPr lang="zh-TW" altLang="en-US" sz="3200" b="1" dirty="0">
                <a:solidFill>
                  <a:schemeClr val="bg1"/>
                </a:solidFill>
                <a:latin typeface="楷体" charset="0"/>
                <a:ea typeface="楷体" charset="0"/>
                <a:cs typeface="楷体" charset="0"/>
              </a:rPr>
              <a:t>节</a:t>
            </a:r>
            <a:r>
              <a:rPr lang="zh-CN" altLang="en-US" sz="3200" b="1" dirty="0">
                <a:solidFill>
                  <a:schemeClr val="bg1"/>
                </a:solidFill>
                <a:latin typeface="楷体" charset="0"/>
                <a:ea typeface="楷体" charset="0"/>
                <a:cs typeface="楷体" charset="0"/>
              </a:rPr>
              <a:t>使我受</a:t>
            </a:r>
            <a:r>
              <a:rPr lang="zh-TW" altLang="en-US" sz="3200" b="1" dirty="0">
                <a:solidFill>
                  <a:schemeClr val="bg1"/>
                </a:solidFill>
                <a:latin typeface="楷体" charset="0"/>
                <a:ea typeface="楷体" charset="0"/>
                <a:cs typeface="楷体" charset="0"/>
              </a:rPr>
              <a:t>惊</a:t>
            </a:r>
            <a:r>
              <a:rPr lang="en-US" altLang="zh-CN" sz="3200" b="1" dirty="0">
                <a:solidFill>
                  <a:schemeClr val="bg1"/>
                </a:solidFill>
                <a:latin typeface="楷体" charset="0"/>
                <a:ea typeface="楷体" charset="0"/>
                <a:cs typeface="楷体" charset="0"/>
              </a:rPr>
              <a:t>,” </a:t>
            </a:r>
            <a:r>
              <a:rPr lang="zh-CN" altLang="en-US" sz="3200" b="1" dirty="0">
                <a:solidFill>
                  <a:schemeClr val="bg1"/>
                </a:solidFill>
                <a:latin typeface="楷体" charset="0"/>
                <a:ea typeface="楷体" charset="0"/>
                <a:cs typeface="楷体" charset="0"/>
              </a:rPr>
              <a:t>杰里</a:t>
            </a:r>
            <a:r>
              <a:rPr lang="en-US" altLang="zh-CN" sz="3200" b="1" dirty="0">
                <a:solidFill>
                  <a:schemeClr val="bg1"/>
                </a:solidFill>
                <a:latin typeface="楷体" charset="0"/>
                <a:ea typeface="楷体" charset="0"/>
                <a:cs typeface="楷体" charset="0"/>
              </a:rPr>
              <a:t>回</a:t>
            </a:r>
            <a:r>
              <a:rPr lang="zh-TW" altLang="en-US" sz="3200" b="1" dirty="0">
                <a:solidFill>
                  <a:schemeClr val="bg1"/>
                </a:solidFill>
                <a:latin typeface="楷体" charset="0"/>
                <a:ea typeface="楷体" charset="0"/>
                <a:cs typeface="楷体" charset="0"/>
              </a:rPr>
              <a:t>顾</a:t>
            </a:r>
            <a:r>
              <a:rPr lang="zh-CN" altLang="en-US" sz="3200" b="1" dirty="0">
                <a:solidFill>
                  <a:schemeClr val="bg1"/>
                </a:solidFill>
                <a:latin typeface="楷体" charset="0"/>
                <a:ea typeface="楷体" charset="0"/>
                <a:cs typeface="楷体" charset="0"/>
              </a:rPr>
              <a:t>  “</a:t>
            </a:r>
            <a:r>
              <a:rPr lang="en-US" altLang="zh-CN" sz="3200" b="1" dirty="0">
                <a:solidFill>
                  <a:schemeClr val="bg1"/>
                </a:solidFill>
                <a:latin typeface="楷体" charset="0"/>
                <a:ea typeface="楷体" charset="0"/>
                <a:cs typeface="楷体" charset="0"/>
              </a:rPr>
              <a:t>他</a:t>
            </a:r>
            <a:r>
              <a:rPr lang="zh-TW" altLang="en-US" sz="3200" b="1" dirty="0">
                <a:solidFill>
                  <a:schemeClr val="bg1"/>
                </a:solidFill>
                <a:latin typeface="楷体" charset="0"/>
                <a:ea typeface="楷体" charset="0"/>
                <a:cs typeface="楷体" charset="0"/>
              </a:rPr>
              <a:t>说</a:t>
            </a:r>
            <a:r>
              <a:rPr lang="zh-CN" altLang="en-US" sz="3200" b="1" dirty="0">
                <a:solidFill>
                  <a:schemeClr val="bg1"/>
                </a:solidFill>
                <a:latin typeface="楷体" charset="0"/>
                <a:ea typeface="楷体" charset="0"/>
                <a:cs typeface="楷体" charset="0"/>
              </a:rPr>
              <a:t>耶稣和我的祖先</a:t>
            </a:r>
            <a:r>
              <a:rPr lang="en-US" altLang="zh-CN" sz="3200" b="1" dirty="0">
                <a:solidFill>
                  <a:schemeClr val="bg1"/>
                </a:solidFill>
                <a:latin typeface="楷体" charset="0"/>
                <a:ea typeface="楷体" charset="0"/>
                <a:cs typeface="楷体" charset="0"/>
              </a:rPr>
              <a:t>有</a:t>
            </a:r>
            <a:r>
              <a:rPr lang="zh-TW" altLang="en-US" sz="3200" b="1" dirty="0">
                <a:solidFill>
                  <a:schemeClr val="bg1"/>
                </a:solidFill>
                <a:latin typeface="楷体" charset="0"/>
                <a:ea typeface="楷体" charset="0"/>
                <a:cs typeface="楷体" charset="0"/>
              </a:rPr>
              <a:t>亲</a:t>
            </a:r>
            <a:r>
              <a:rPr lang="zh-CN" altLang="en-US" sz="3200" b="1" dirty="0">
                <a:solidFill>
                  <a:schemeClr val="bg1"/>
                </a:solidFill>
                <a:latin typeface="楷体" charset="0"/>
                <a:ea typeface="楷体" charset="0"/>
                <a:cs typeface="楷体" charset="0"/>
              </a:rPr>
              <a:t>戚</a:t>
            </a:r>
            <a:r>
              <a:rPr lang="zh-TW" altLang="en-US" sz="3200" b="1" dirty="0">
                <a:solidFill>
                  <a:schemeClr val="bg1"/>
                </a:solidFill>
                <a:latin typeface="楷体" charset="0"/>
                <a:ea typeface="楷体" charset="0"/>
                <a:cs typeface="楷体" charset="0"/>
              </a:rPr>
              <a:t>关系</a:t>
            </a:r>
            <a:r>
              <a:rPr lang="en-US" altLang="zh-CN" sz="3200" b="1" dirty="0">
                <a:solidFill>
                  <a:schemeClr val="bg1"/>
                </a:solidFill>
                <a:latin typeface="楷体" charset="0"/>
                <a:ea typeface="楷体" charset="0"/>
                <a:cs typeface="楷体" charset="0"/>
              </a:rPr>
              <a:t>.”</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withEffect">
                                  <p:stCondLst>
                                    <p:cond delay="0"/>
                                  </p:stCondLst>
                                  <p:iterate type="lt">
                                    <p:tmPct val="10000"/>
                                  </p:iterate>
                                  <p:childTnLst>
                                    <p:set>
                                      <p:cBhvr>
                                        <p:cTn id="6" dur="1" fill="hold">
                                          <p:stCondLst>
                                            <p:cond delay="0"/>
                                          </p:stCondLst>
                                        </p:cTn>
                                        <p:tgtEl>
                                          <p:spTgt spid="29699"/>
                                        </p:tgtEl>
                                        <p:attrNameLst>
                                          <p:attrName>style.visibility</p:attrName>
                                        </p:attrNameLst>
                                      </p:cBhvr>
                                      <p:to>
                                        <p:strVal val="visible"/>
                                      </p:to>
                                    </p:set>
                                    <p:animEffect transition="in" filter="fade">
                                      <p:cBhvr>
                                        <p:cTn id="7" dur="1000"/>
                                        <p:tgtEl>
                                          <p:spTgt spid="29699"/>
                                        </p:tgtEl>
                                      </p:cBhvr>
                                    </p:animEffect>
                                    <p:anim calcmode="lin" valueType="num">
                                      <p:cBhvr>
                                        <p:cTn id="8" dur="1000" fill="hold"/>
                                        <p:tgtEl>
                                          <p:spTgt spid="29699"/>
                                        </p:tgtEl>
                                        <p:attrNameLst>
                                          <p:attrName>ppt_x</p:attrName>
                                        </p:attrNameLst>
                                      </p:cBhvr>
                                      <p:tavLst>
                                        <p:tav tm="0">
                                          <p:val>
                                            <p:strVal val="#ppt_x-.1"/>
                                          </p:val>
                                        </p:tav>
                                        <p:tav tm="100000">
                                          <p:val>
                                            <p:strVal val="#ppt_x"/>
                                          </p:val>
                                        </p:tav>
                                      </p:tavLst>
                                    </p:anim>
                                    <p:anim calcmode="lin" valueType="num">
                                      <p:cBhvr>
                                        <p:cTn id="9" dur="1000" fill="hold"/>
                                        <p:tgtEl>
                                          <p:spTgt spid="29699"/>
                                        </p:tgtEl>
                                        <p:attrNameLst>
                                          <p:attrName>ppt_y</p:attrName>
                                        </p:attrNameLst>
                                      </p:cBhvr>
                                      <p:tavLst>
                                        <p:tav tm="0">
                                          <p:val>
                                            <p:strVal val="#ppt_y"/>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9" presetClass="entr" presetSubtype="0" fill="hold" nodeType="clickEffect">
                                  <p:stCondLst>
                                    <p:cond delay="0"/>
                                  </p:stCondLst>
                                  <p:childTnLst>
                                    <p:set>
                                      <p:cBhvr>
                                        <p:cTn id="13" dur="1" fill="hold">
                                          <p:stCondLst>
                                            <p:cond delay="0"/>
                                          </p:stCondLst>
                                        </p:cTn>
                                        <p:tgtEl>
                                          <p:spTgt spid="29700"/>
                                        </p:tgtEl>
                                        <p:attrNameLst>
                                          <p:attrName>style.visibility</p:attrName>
                                        </p:attrNameLst>
                                      </p:cBhvr>
                                      <p:to>
                                        <p:strVal val="visible"/>
                                      </p:to>
                                    </p:set>
                                    <p:animEffect transition="in" filter="dissolve">
                                      <p:cBhvr>
                                        <p:cTn id="14" dur="500"/>
                                        <p:tgtEl>
                                          <p:spTgt spid="29700"/>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grpId="0" nodeType="clickEffect">
                                  <p:stCondLst>
                                    <p:cond delay="0"/>
                                  </p:stCondLst>
                                  <p:iterate type="lt">
                                    <p:tmPct val="0"/>
                                  </p:iterate>
                                  <p:childTnLst>
                                    <p:set>
                                      <p:cBhvr>
                                        <p:cTn id="18" dur="1" fill="hold">
                                          <p:stCondLst>
                                            <p:cond delay="0"/>
                                          </p:stCondLst>
                                        </p:cTn>
                                        <p:tgtEl>
                                          <p:spTgt spid="29701"/>
                                        </p:tgtEl>
                                        <p:attrNameLst>
                                          <p:attrName>style.visibility</p:attrName>
                                        </p:attrNameLst>
                                      </p:cBhvr>
                                      <p:to>
                                        <p:strVal val="visible"/>
                                      </p:to>
                                    </p:set>
                                    <p:animEffect transition="in" filter="dissolve">
                                      <p:cBhvr>
                                        <p:cTn id="19" dur="500"/>
                                        <p:tgtEl>
                                          <p:spTgt spid="297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p:bldP spid="2970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4" name="Rectangle 3"/>
          <p:cNvSpPr/>
          <p:nvPr/>
        </p:nvSpPr>
        <p:spPr bwMode="auto">
          <a:xfrm>
            <a:off x="0" y="0"/>
            <a:ext cx="9144000" cy="6858000"/>
          </a:xfrm>
          <a:prstGeom prst="rect">
            <a:avLst/>
          </a:prstGeom>
          <a:solidFill>
            <a:schemeClr val="accent4">
              <a:lumMod val="95000"/>
              <a:lumOff val="5000"/>
            </a:schemeClr>
          </a:solidFill>
          <a:ln w="9525" cap="flat" cmpd="sng" algn="ctr">
            <a:solidFill>
              <a:schemeClr val="tx1"/>
            </a:solidFill>
            <a:prstDash val="solid"/>
            <a:round/>
            <a:headEnd type="none" w="med" len="med"/>
            <a:tailEnd type="none" w="med" len="med"/>
          </a:ln>
          <a:effectLst/>
        </p:spPr>
        <p:txBody>
          <a:bodyPr/>
          <a:lstStyle/>
          <a:p>
            <a:pPr>
              <a:defRPr/>
            </a:pPr>
            <a:endParaRPr lang="en-US">
              <a:latin typeface="Arial" pitchFamily="-112" charset="0"/>
              <a:ea typeface="ＭＳ Ｐゴシック" pitchFamily="-112" charset="-128"/>
              <a:cs typeface="ＭＳ Ｐゴシック" pitchFamily="-112" charset="-128"/>
            </a:endParaRPr>
          </a:p>
        </p:txBody>
      </p:sp>
      <p:pic>
        <p:nvPicPr>
          <p:cNvPr id="119810" name="Picture 4" descr="Matthew jesus king 707930_crown.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68800" y="3276600"/>
            <a:ext cx="4775200" cy="358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410" name="Rectangle 2"/>
          <p:cNvSpPr>
            <a:spLocks noGrp="1" noChangeArrowheads="1"/>
          </p:cNvSpPr>
          <p:nvPr>
            <p:ph type="title"/>
          </p:nvPr>
        </p:nvSpPr>
        <p:spPr>
          <a:effectLst>
            <a:outerShdw blurRad="63500" dist="35921" dir="2700000" algn="ctr" rotWithShape="0">
              <a:schemeClr val="tx2">
                <a:alpha val="74998"/>
              </a:schemeClr>
            </a:outerShdw>
          </a:effectLst>
        </p:spPr>
        <p:txBody>
          <a:bodyPr/>
          <a:lstStyle/>
          <a:p>
            <a:pPr eaLnBrk="1" hangingPunct="1">
              <a:defRPr/>
            </a:pPr>
            <a:r>
              <a:rPr lang="zh-CN" altLang="en-US" sz="4000" b="1">
                <a:solidFill>
                  <a:schemeClr val="bg1"/>
                </a:solidFill>
                <a:latin typeface="KaiTi" pitchFamily="49" charset="-122"/>
                <a:ea typeface="KaiTi" pitchFamily="49" charset="-122"/>
                <a:cs typeface="ＭＳ Ｐゴシック" charset="0"/>
              </a:rPr>
              <a:t>小</a:t>
            </a:r>
            <a:r>
              <a:rPr lang="zh-TW" altLang="en-US" sz="4000" b="1">
                <a:solidFill>
                  <a:schemeClr val="bg1"/>
                </a:solidFill>
                <a:latin typeface="KaiTi" pitchFamily="49" charset="-122"/>
                <a:ea typeface="KaiTi" pitchFamily="49" charset="-122"/>
                <a:cs typeface="ＭＳ Ｐゴシック" charset="0"/>
              </a:rPr>
              <a:t>组讨论</a:t>
            </a:r>
            <a:r>
              <a:rPr lang="en-US" altLang="zh-CN" sz="4000" b="1">
                <a:solidFill>
                  <a:schemeClr val="bg1"/>
                </a:solidFill>
                <a:latin typeface="KaiTi" pitchFamily="49" charset="-122"/>
                <a:ea typeface="KaiTi" pitchFamily="49" charset="-122"/>
                <a:cs typeface="ＭＳ Ｐゴシック" charset="0"/>
              </a:rPr>
              <a:t>…</a:t>
            </a:r>
            <a:endParaRPr lang="en-US" altLang="zh-CN" sz="4000" b="1" dirty="0">
              <a:solidFill>
                <a:schemeClr val="bg1"/>
              </a:solidFill>
              <a:latin typeface="KaiTi" pitchFamily="49" charset="-122"/>
              <a:ea typeface="KaiTi" pitchFamily="49" charset="-122"/>
              <a:cs typeface="ＭＳ Ｐゴシック" charset="0"/>
            </a:endParaRPr>
          </a:p>
        </p:txBody>
      </p:sp>
      <p:sp>
        <p:nvSpPr>
          <p:cNvPr id="17411" name="Rectangle 3"/>
          <p:cNvSpPr>
            <a:spLocks noGrp="1" noChangeArrowheads="1"/>
          </p:cNvSpPr>
          <p:nvPr>
            <p:ph idx="1"/>
          </p:nvPr>
        </p:nvSpPr>
        <p:spPr>
          <a:xfrm>
            <a:off x="518864" y="1736576"/>
            <a:ext cx="8229600" cy="3276600"/>
          </a:xfrm>
          <a:effectLst>
            <a:outerShdw blurRad="63500" dist="35921" dir="2700000" algn="ctr" rotWithShape="0">
              <a:schemeClr val="tx2">
                <a:alpha val="74998"/>
              </a:schemeClr>
            </a:outerShdw>
          </a:effectLst>
        </p:spPr>
        <p:txBody>
          <a:bodyPr/>
          <a:lstStyle/>
          <a:p>
            <a:pPr eaLnBrk="1" hangingPunct="1">
              <a:defRPr/>
            </a:pPr>
            <a:r>
              <a:rPr lang="zh-TW" altLang="en-US" sz="4000" b="1">
                <a:solidFill>
                  <a:schemeClr val="bg1"/>
                </a:solidFill>
                <a:latin typeface="KaiTi" pitchFamily="49" charset="-122"/>
                <a:ea typeface="KaiTi" pitchFamily="49" charset="-122"/>
                <a:cs typeface="ＭＳ Ｐゴシック"/>
              </a:rPr>
              <a:t>马</a:t>
            </a:r>
            <a:r>
              <a:rPr lang="zh-CN" altLang="en-US" sz="4000" b="1">
                <a:solidFill>
                  <a:schemeClr val="bg1"/>
                </a:solidFill>
                <a:latin typeface="KaiTi" pitchFamily="49" charset="-122"/>
                <a:ea typeface="KaiTi" pitchFamily="49" charset="-122"/>
                <a:cs typeface="ＭＳ Ｐゴシック"/>
              </a:rPr>
              <a:t>太</a:t>
            </a:r>
            <a:r>
              <a:rPr lang="zh-TW" altLang="en-US" sz="4000" b="1">
                <a:solidFill>
                  <a:schemeClr val="bg1"/>
                </a:solidFill>
                <a:latin typeface="KaiTi" pitchFamily="49" charset="-122"/>
                <a:ea typeface="KaiTi" pitchFamily="49" charset="-122"/>
                <a:cs typeface="ＭＳ Ｐゴシック"/>
              </a:rPr>
              <a:t>描述</a:t>
            </a:r>
            <a:r>
              <a:rPr lang="zh-CN" altLang="en-US" sz="4000" b="1">
                <a:solidFill>
                  <a:schemeClr val="bg1"/>
                </a:solidFill>
                <a:latin typeface="KaiTi" pitchFamily="49" charset="-122"/>
                <a:ea typeface="KaiTi" pitchFamily="49" charset="-122"/>
                <a:cs typeface="ＭＳ Ｐゴシック"/>
              </a:rPr>
              <a:t>基督</a:t>
            </a:r>
            <a:r>
              <a:rPr lang="zh-TW" altLang="en-US" sz="4000" b="1">
                <a:solidFill>
                  <a:schemeClr val="bg1"/>
                </a:solidFill>
                <a:latin typeface="KaiTi" pitchFamily="49" charset="-122"/>
                <a:ea typeface="KaiTi" pitchFamily="49" charset="-122"/>
                <a:cs typeface="ＭＳ Ｐゴシック"/>
              </a:rPr>
              <a:t>为</a:t>
            </a:r>
            <a:r>
              <a:rPr lang="zh-CN" altLang="en-US" sz="4000" b="1">
                <a:solidFill>
                  <a:schemeClr val="bg1"/>
                </a:solidFill>
                <a:latin typeface="KaiTi" pitchFamily="49" charset="-122"/>
                <a:ea typeface="KaiTi" pitchFamily="49" charset="-122"/>
                <a:cs typeface="ＭＳ Ｐゴシック"/>
              </a:rPr>
              <a:t>以色列</a:t>
            </a:r>
            <a:r>
              <a:rPr lang="zh-CN" altLang="en-US" sz="4000" b="1" dirty="0">
                <a:solidFill>
                  <a:schemeClr val="bg1"/>
                </a:solidFill>
                <a:latin typeface="KaiTi" pitchFamily="49" charset="-122"/>
                <a:ea typeface="KaiTi" pitchFamily="49" charset="-122"/>
                <a:cs typeface="ＭＳ Ｐゴシック"/>
              </a:rPr>
              <a:t>的君王</a:t>
            </a:r>
            <a:r>
              <a:rPr lang="en-US" altLang="zh-TW" sz="4000" b="1">
                <a:solidFill>
                  <a:schemeClr val="bg1"/>
                </a:solidFill>
                <a:latin typeface="KaiTi" pitchFamily="49" charset="-122"/>
                <a:ea typeface="KaiTi" pitchFamily="49" charset="-122"/>
                <a:cs typeface="ＭＳ Ｐゴシック"/>
              </a:rPr>
              <a:t>,</a:t>
            </a:r>
            <a:r>
              <a:rPr lang="zh-TW" altLang="en-US" sz="4000" b="1">
                <a:solidFill>
                  <a:schemeClr val="bg1"/>
                </a:solidFill>
                <a:latin typeface="KaiTi" pitchFamily="49" charset="-122"/>
                <a:ea typeface="KaiTi" pitchFamily="49" charset="-122"/>
                <a:cs typeface="ＭＳ Ｐゴシック"/>
              </a:rPr>
              <a:t> </a:t>
            </a:r>
            <a:r>
              <a:rPr lang="en-US" altLang="zh-CN" sz="4000" b="1">
                <a:solidFill>
                  <a:schemeClr val="bg1"/>
                </a:solidFill>
                <a:latin typeface="KaiTi" pitchFamily="49" charset="-122"/>
                <a:ea typeface="KaiTi" pitchFamily="49" charset="-122"/>
                <a:cs typeface="ＭＳ Ｐゴシック"/>
              </a:rPr>
              <a:t> 你</a:t>
            </a:r>
            <a:r>
              <a:rPr lang="zh-TW" altLang="en-US" sz="4000" b="1">
                <a:solidFill>
                  <a:schemeClr val="bg1"/>
                </a:solidFill>
                <a:latin typeface="KaiTi" pitchFamily="49" charset="-122"/>
                <a:ea typeface="KaiTi" pitchFamily="49" charset="-122"/>
                <a:cs typeface="ＭＳ Ｐゴシック"/>
              </a:rPr>
              <a:t>认为</a:t>
            </a:r>
            <a:r>
              <a:rPr lang="zh-CN" altLang="en-US" sz="4000" b="1">
                <a:solidFill>
                  <a:schemeClr val="bg1"/>
                </a:solidFill>
                <a:latin typeface="KaiTi" pitchFamily="49" charset="-122"/>
                <a:ea typeface="KaiTi" pitchFamily="49" charset="-122"/>
                <a:cs typeface="ＭＳ Ｐゴシック"/>
              </a:rPr>
              <a:t>今天的信徒视基督为王会有困</a:t>
            </a:r>
            <a:r>
              <a:rPr lang="zh-TW" altLang="en-US" sz="4000" b="1">
                <a:solidFill>
                  <a:schemeClr val="bg1"/>
                </a:solidFill>
                <a:latin typeface="KaiTi" pitchFamily="49" charset="-122"/>
                <a:ea typeface="KaiTi" pitchFamily="49" charset="-122"/>
                <a:cs typeface="ＭＳ Ｐゴシック"/>
              </a:rPr>
              <a:t>难吗</a:t>
            </a:r>
            <a:r>
              <a:rPr lang="en-US" altLang="zh-TW" sz="4000" b="1">
                <a:solidFill>
                  <a:schemeClr val="bg1"/>
                </a:solidFill>
                <a:latin typeface="KaiTi" pitchFamily="49" charset="-122"/>
                <a:ea typeface="KaiTi" pitchFamily="49" charset="-122"/>
                <a:cs typeface="ＭＳ Ｐゴシック"/>
              </a:rPr>
              <a:t>?</a:t>
            </a:r>
            <a:endParaRPr lang="en-US" altLang="zh-CN" sz="4000" b="1" dirty="0">
              <a:solidFill>
                <a:schemeClr val="accent2">
                  <a:lumMod val="90000"/>
                  <a:lumOff val="10000"/>
                </a:schemeClr>
              </a:solidFill>
              <a:latin typeface="KaiTi" pitchFamily="49" charset="-122"/>
              <a:ea typeface="KaiTi" pitchFamily="49" charset="-122"/>
              <a:cs typeface="ＭＳ Ｐゴシック"/>
            </a:endParaRPr>
          </a:p>
          <a:p>
            <a:pPr eaLnBrk="1" hangingPunct="1">
              <a:defRPr/>
            </a:pPr>
            <a:endParaRPr lang="en-US" altLang="zh-CN" sz="4000" b="1" dirty="0">
              <a:solidFill>
                <a:schemeClr val="bg1"/>
              </a:solidFill>
              <a:latin typeface="KaiTi" pitchFamily="49" charset="-122"/>
              <a:ea typeface="KaiTi" pitchFamily="49" charset="-122"/>
              <a:cs typeface="楷体" pitchFamily="2" charset="-122"/>
            </a:endParaRPr>
          </a:p>
          <a:p>
            <a:pPr eaLnBrk="1" hangingPunct="1">
              <a:defRPr/>
            </a:pPr>
            <a:r>
              <a:rPr lang="zh-TW" altLang="en-US" sz="4000" b="1">
                <a:solidFill>
                  <a:schemeClr val="bg1"/>
                </a:solidFill>
                <a:latin typeface="KaiTi" pitchFamily="49" charset="-122"/>
                <a:ea typeface="KaiTi" pitchFamily="49" charset="-122"/>
                <a:cs typeface="ＭＳ Ｐゴシック"/>
              </a:rPr>
              <a:t>为甚么会</a:t>
            </a:r>
            <a:r>
              <a:rPr lang="en-US" altLang="zh-TW" sz="4000" b="1">
                <a:solidFill>
                  <a:schemeClr val="bg1"/>
                </a:solidFill>
                <a:latin typeface="KaiTi" pitchFamily="49" charset="-122"/>
                <a:ea typeface="KaiTi" pitchFamily="49" charset="-122"/>
                <a:cs typeface="ＭＳ Ｐゴシック"/>
              </a:rPr>
              <a:t>?</a:t>
            </a:r>
            <a:r>
              <a:rPr lang="zh-TW" altLang="en-US" sz="4000" b="1">
                <a:solidFill>
                  <a:schemeClr val="bg1"/>
                </a:solidFill>
                <a:latin typeface="KaiTi" pitchFamily="49" charset="-122"/>
                <a:ea typeface="KaiTi" pitchFamily="49" charset="-122"/>
                <a:cs typeface="ＭＳ Ｐゴシック"/>
              </a:rPr>
              <a:t> </a:t>
            </a:r>
            <a:endParaRPr lang="en-US" altLang="zh-TW" sz="4000" b="1" dirty="0">
              <a:solidFill>
                <a:schemeClr val="bg1"/>
              </a:solidFill>
              <a:latin typeface="KaiTi" pitchFamily="49" charset="-122"/>
              <a:ea typeface="KaiTi" pitchFamily="49" charset="-122"/>
              <a:cs typeface="ＭＳ Ｐゴシック"/>
            </a:endParaRPr>
          </a:p>
          <a:p>
            <a:pPr eaLnBrk="1" hangingPunct="1">
              <a:buNone/>
              <a:defRPr/>
            </a:pPr>
            <a:r>
              <a:rPr lang="zh-TW" altLang="en-US" sz="4000" b="1" dirty="0">
                <a:solidFill>
                  <a:schemeClr val="bg1"/>
                </a:solidFill>
                <a:latin typeface="KaiTi" pitchFamily="49" charset="-122"/>
                <a:ea typeface="KaiTi" pitchFamily="49" charset="-122"/>
                <a:cs typeface="ＭＳ Ｐゴシック"/>
              </a:rPr>
              <a:t>  </a:t>
            </a:r>
            <a:r>
              <a:rPr lang="zh-TW" altLang="en-US" sz="4000" b="1">
                <a:solidFill>
                  <a:schemeClr val="bg1"/>
                </a:solidFill>
                <a:latin typeface="KaiTi" pitchFamily="49" charset="-122"/>
                <a:ea typeface="KaiTi" pitchFamily="49" charset="-122"/>
                <a:cs typeface="ＭＳ Ｐゴシック"/>
              </a:rPr>
              <a:t>或</a:t>
            </a:r>
            <a:r>
              <a:rPr lang="zh-CN" altLang="en-US" sz="4000" b="1">
                <a:solidFill>
                  <a:schemeClr val="bg1"/>
                </a:solidFill>
                <a:latin typeface="KaiTi" pitchFamily="49" charset="-122"/>
                <a:ea typeface="KaiTi" pitchFamily="49" charset="-122"/>
                <a:cs typeface="ＭＳ Ｐゴシック"/>
              </a:rPr>
              <a:t>不</a:t>
            </a:r>
            <a:r>
              <a:rPr lang="zh-TW" altLang="en-US" sz="4000" b="1">
                <a:solidFill>
                  <a:schemeClr val="bg1"/>
                </a:solidFill>
                <a:latin typeface="KaiTi" pitchFamily="49" charset="-122"/>
                <a:ea typeface="KaiTi" pitchFamily="49" charset="-122"/>
                <a:cs typeface="ＭＳ Ｐゴシック"/>
              </a:rPr>
              <a:t>会</a:t>
            </a:r>
            <a:r>
              <a:rPr lang="en-US" altLang="zh-CN" sz="4000" b="1">
                <a:solidFill>
                  <a:schemeClr val="bg1"/>
                </a:solidFill>
                <a:latin typeface="KaiTi" pitchFamily="49" charset="-122"/>
                <a:ea typeface="KaiTi" pitchFamily="49" charset="-122"/>
                <a:cs typeface="ＭＳ Ｐゴシック"/>
              </a:rPr>
              <a:t>?</a:t>
            </a:r>
            <a:endParaRPr lang="en-US" altLang="zh-CN" sz="4000" b="1" dirty="0">
              <a:solidFill>
                <a:schemeClr val="bg1"/>
              </a:solidFill>
              <a:latin typeface="KaiTi" pitchFamily="49" charset="-122"/>
              <a:ea typeface="KaiTi" pitchFamily="49" charset="-122"/>
              <a:cs typeface="ＭＳ Ｐゴシック"/>
            </a:endParaRPr>
          </a:p>
        </p:txBody>
      </p:sp>
    </p:spTree>
  </p:cSld>
  <p:clrMapOvr>
    <a:overrideClrMapping bg1="lt1" tx1="dk1" bg2="lt2" tx2="dk2" accent1="accent1" accent2="accent2" accent3="accent3" accent4="accent4" accent5="accent5" accent6="accent6" hlink="hlink" folHlink="folHlink"/>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0" y="0"/>
            <a:ext cx="9144000" cy="6858000"/>
          </a:xfrm>
          <a:prstGeom prst="rect">
            <a:avLst/>
          </a:prstGeom>
          <a:solidFill>
            <a:schemeClr val="accent4">
              <a:lumMod val="95000"/>
              <a:lumOff val="5000"/>
            </a:schemeClr>
          </a:solidFill>
          <a:ln w="9525" cap="flat" cmpd="sng" algn="ctr">
            <a:solidFill>
              <a:schemeClr val="tx1"/>
            </a:solidFill>
            <a:prstDash val="solid"/>
            <a:round/>
            <a:headEnd type="none" w="med" len="med"/>
            <a:tailEnd type="none" w="med" len="med"/>
          </a:ln>
          <a:effectLst/>
        </p:spPr>
        <p:txBody>
          <a:bodyPr/>
          <a:lstStyle/>
          <a:p>
            <a:pPr>
              <a:defRPr/>
            </a:pPr>
            <a:endParaRPr lang="en-US">
              <a:solidFill>
                <a:srgbClr val="000000"/>
              </a:solidFill>
              <a:latin typeface="Arial" pitchFamily="-112" charset="0"/>
              <a:ea typeface="ＭＳ Ｐゴシック" pitchFamily="-112" charset="-128"/>
              <a:cs typeface="ＭＳ Ｐゴシック" pitchFamily="-112" charset="-128"/>
            </a:endParaRPr>
          </a:p>
        </p:txBody>
      </p:sp>
      <p:sp>
        <p:nvSpPr>
          <p:cNvPr id="17410" name="Rectangle 2"/>
          <p:cNvSpPr>
            <a:spLocks noGrp="1" noChangeArrowheads="1"/>
          </p:cNvSpPr>
          <p:nvPr>
            <p:ph type="title"/>
          </p:nvPr>
        </p:nvSpPr>
        <p:spPr>
          <a:xfrm>
            <a:off x="4716016" y="620688"/>
            <a:ext cx="4426616" cy="3168352"/>
          </a:xfrm>
          <a:effectLst>
            <a:outerShdw blurRad="63500" dist="35921" dir="2700000" algn="ctr" rotWithShape="0">
              <a:schemeClr val="tx2">
                <a:alpha val="74998"/>
              </a:schemeClr>
            </a:outerShdw>
          </a:effectLst>
        </p:spPr>
        <p:txBody>
          <a:bodyPr/>
          <a:lstStyle/>
          <a:p>
            <a:pPr eaLnBrk="1" hangingPunct="1">
              <a:defRPr/>
            </a:pPr>
            <a:r>
              <a:rPr lang="zh-CN" altLang="en-US" sz="4800" dirty="0">
                <a:effectLst/>
                <a:latin typeface="KaiTi" panose="02010609060101010101" pitchFamily="49" charset="-122"/>
                <a:ea typeface="KaiTi" panose="02010609060101010101" pitchFamily="49" charset="-122"/>
              </a:rPr>
              <a:t>证明耶稣是</a:t>
            </a:r>
            <a:br>
              <a:rPr lang="en-US" altLang="zh-CN" sz="4800" dirty="0">
                <a:effectLst/>
                <a:latin typeface="KaiTi" panose="02010609060101010101" pitchFamily="49" charset="-122"/>
                <a:ea typeface="KaiTi" panose="02010609060101010101" pitchFamily="49" charset="-122"/>
              </a:rPr>
            </a:br>
            <a:r>
              <a:rPr lang="zh-CN" altLang="en-US" sz="4800" dirty="0">
                <a:effectLst/>
                <a:latin typeface="KaiTi" panose="02010609060101010101" pitchFamily="49" charset="-122"/>
                <a:ea typeface="KaiTi" panose="02010609060101010101" pitchFamily="49" charset="-122"/>
              </a:rPr>
              <a:t>君王</a:t>
            </a:r>
            <a:endParaRPr lang="en-US" sz="4000" b="1" dirty="0">
              <a:solidFill>
                <a:schemeClr val="bg1"/>
              </a:solidFill>
              <a:latin typeface="KaiTi" panose="02010609060101010101" pitchFamily="49" charset="-122"/>
              <a:ea typeface="KaiTi" panose="02010609060101010101" pitchFamily="49" charset="-122"/>
              <a:cs typeface="ＭＳ Ｐゴシック" charset="0"/>
            </a:endParaRPr>
          </a:p>
        </p:txBody>
      </p:sp>
      <p:pic>
        <p:nvPicPr>
          <p:cNvPr id="3" name="Picture 2"/>
          <p:cNvPicPr>
            <a:picLocks noChangeAspect="1"/>
          </p:cNvPicPr>
          <p:nvPr/>
        </p:nvPicPr>
        <p:blipFill rotWithShape="1">
          <a:blip r:embed="rId3"/>
          <a:srcRect t="5505"/>
          <a:stretch/>
        </p:blipFill>
        <p:spPr>
          <a:xfrm>
            <a:off x="0" y="175155"/>
            <a:ext cx="4671788" cy="6533576"/>
          </a:xfrm>
          <a:prstGeom prst="rect">
            <a:avLst/>
          </a:prstGeom>
        </p:spPr>
      </p:pic>
      <p:sp>
        <p:nvSpPr>
          <p:cNvPr id="2" name="Rectangle 1"/>
          <p:cNvSpPr/>
          <p:nvPr/>
        </p:nvSpPr>
        <p:spPr>
          <a:xfrm>
            <a:off x="1043608" y="586573"/>
            <a:ext cx="2376264" cy="492443"/>
          </a:xfrm>
          <a:prstGeom prst="rect">
            <a:avLst/>
          </a:prstGeom>
          <a:solidFill>
            <a:srgbClr val="1B1364"/>
          </a:solidFill>
        </p:spPr>
        <p:txBody>
          <a:bodyPr wrap="square" lIns="0" tIns="0" rIns="0" bIns="0">
            <a:spAutoFit/>
          </a:bodyPr>
          <a:lstStyle/>
          <a:p>
            <a:pPr algn="ctr"/>
            <a:r>
              <a:rPr lang="zh-CN" altLang="en-US" sz="3200" b="1" dirty="0">
                <a:solidFill>
                  <a:srgbClr val="FFC000"/>
                </a:solidFill>
                <a:latin typeface="KaiTi" panose="02010609060101010101" pitchFamily="49" charset="-122"/>
                <a:ea typeface="KaiTi" panose="02010609060101010101" pitchFamily="49" charset="-122"/>
              </a:rPr>
              <a:t>护照</a:t>
            </a:r>
            <a:endParaRPr lang="en-SG" sz="3200" b="1" dirty="0">
              <a:solidFill>
                <a:srgbClr val="FFC000"/>
              </a:solidFill>
              <a:latin typeface="KaiTi" panose="02010609060101010101" pitchFamily="49" charset="-122"/>
              <a:ea typeface="KaiTi" panose="02010609060101010101" pitchFamily="49" charset="-122"/>
            </a:endParaRPr>
          </a:p>
        </p:txBody>
      </p:sp>
      <p:sp>
        <p:nvSpPr>
          <p:cNvPr id="4" name="Rectangle 3"/>
          <p:cNvSpPr/>
          <p:nvPr/>
        </p:nvSpPr>
        <p:spPr>
          <a:xfrm>
            <a:off x="611560" y="4475005"/>
            <a:ext cx="3240360" cy="338554"/>
          </a:xfrm>
          <a:prstGeom prst="rect">
            <a:avLst/>
          </a:prstGeom>
          <a:solidFill>
            <a:srgbClr val="E6E6E6"/>
          </a:solidFill>
        </p:spPr>
        <p:txBody>
          <a:bodyPr wrap="square" lIns="0" tIns="0" rIns="0" bIns="0">
            <a:spAutoFit/>
          </a:bodyPr>
          <a:lstStyle/>
          <a:p>
            <a:pPr algn="ctr"/>
            <a:r>
              <a:rPr lang="zh-CN" altLang="en-US" sz="2200" dirty="0">
                <a:solidFill>
                  <a:srgbClr val="000000"/>
                </a:solidFill>
                <a:latin typeface="KaiTi" panose="02010609060101010101" pitchFamily="49" charset="-122"/>
                <a:ea typeface="KaiTi" panose="02010609060101010101" pitchFamily="49" charset="-122"/>
              </a:rPr>
              <a:t>身分证</a:t>
            </a:r>
            <a:endParaRPr lang="en-SG" sz="2200" dirty="0">
              <a:latin typeface="KaiTi" panose="02010609060101010101" pitchFamily="49" charset="-122"/>
              <a:ea typeface="KaiTi" panose="02010609060101010101" pitchFamily="49" charset="-122"/>
            </a:endParaRPr>
          </a:p>
        </p:txBody>
      </p:sp>
    </p:spTree>
    <p:extLst>
      <p:ext uri="{BB962C8B-B14F-4D97-AF65-F5344CB8AC3E}">
        <p14:creationId xmlns:p14="http://schemas.microsoft.com/office/powerpoint/2010/main" val="2202128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7410"/>
                                        </p:tgtEl>
                                        <p:attrNameLst>
                                          <p:attrName>style.visibility</p:attrName>
                                        </p:attrNameLst>
                                      </p:cBhvr>
                                      <p:to>
                                        <p:strVal val="visible"/>
                                      </p:to>
                                    </p:set>
                                    <p:anim calcmode="lin" valueType="num">
                                      <p:cBhvr>
                                        <p:cTn id="7" dur="1000" fill="hold"/>
                                        <p:tgtEl>
                                          <p:spTgt spid="17410"/>
                                        </p:tgtEl>
                                        <p:attrNameLst>
                                          <p:attrName>ppt_w</p:attrName>
                                        </p:attrNameLst>
                                      </p:cBhvr>
                                      <p:tavLst>
                                        <p:tav tm="0">
                                          <p:val>
                                            <p:fltVal val="0"/>
                                          </p:val>
                                        </p:tav>
                                        <p:tav tm="100000">
                                          <p:val>
                                            <p:strVal val="#ppt_w"/>
                                          </p:val>
                                        </p:tav>
                                      </p:tavLst>
                                    </p:anim>
                                    <p:anim calcmode="lin" valueType="num">
                                      <p:cBhvr>
                                        <p:cTn id="8" dur="1000" fill="hold"/>
                                        <p:tgtEl>
                                          <p:spTgt spid="17410"/>
                                        </p:tgtEl>
                                        <p:attrNameLst>
                                          <p:attrName>ppt_h</p:attrName>
                                        </p:attrNameLst>
                                      </p:cBhvr>
                                      <p:tavLst>
                                        <p:tav tm="0">
                                          <p:val>
                                            <p:fltVal val="0"/>
                                          </p:val>
                                        </p:tav>
                                        <p:tav tm="100000">
                                          <p:val>
                                            <p:strVal val="#ppt_h"/>
                                          </p:val>
                                        </p:tav>
                                      </p:tavLst>
                                    </p:anim>
                                    <p:anim calcmode="lin" valueType="num">
                                      <p:cBhvr>
                                        <p:cTn id="9" dur="1000" fill="hold"/>
                                        <p:tgtEl>
                                          <p:spTgt spid="17410"/>
                                        </p:tgtEl>
                                        <p:attrNameLst>
                                          <p:attrName>style.rotation</p:attrName>
                                        </p:attrNameLst>
                                      </p:cBhvr>
                                      <p:tavLst>
                                        <p:tav tm="0">
                                          <p:val>
                                            <p:fltVal val="90"/>
                                          </p:val>
                                        </p:tav>
                                        <p:tav tm="100000">
                                          <p:val>
                                            <p:fltVal val="0"/>
                                          </p:val>
                                        </p:tav>
                                      </p:tavLst>
                                    </p:anim>
                                    <p:animEffect transition="in" filter="fade">
                                      <p:cBhvr>
                                        <p:cTn id="10" dur="1000"/>
                                        <p:tgtEl>
                                          <p:spTgt spid="17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gradFill flip="none" rotWithShape="1">
            <a:gsLst>
              <a:gs pos="0">
                <a:schemeClr val="bg1"/>
              </a:gs>
              <a:gs pos="100000">
                <a:srgbClr val="660066"/>
              </a:gs>
            </a:gsLst>
            <a:path path="rect">
              <a:fillToRect l="50000" t="50000" r="50000" b="50000"/>
            </a:path>
            <a:tileRect/>
          </a:gradFill>
        </p:spPr>
        <p:txBody>
          <a:bodyPr/>
          <a:lstStyle/>
          <a:p>
            <a:r>
              <a:rPr lang="zh-CN" altLang="en-US" sz="5000" b="1" dirty="0">
                <a:solidFill>
                  <a:srgbClr val="FFFFFF"/>
                </a:solidFill>
                <a:effectLst>
                  <a:outerShdw blurRad="38100" dist="38100" dir="2700000" algn="tl">
                    <a:srgbClr val="000000"/>
                  </a:outerShdw>
                </a:effectLst>
                <a:latin typeface="+mj-lt"/>
                <a:ea typeface="SimSun" pitchFamily="2" charset="-122"/>
                <a:cs typeface="SimSun" pitchFamily="2" charset="-122"/>
              </a:rPr>
              <a:t>大卫列在亚伯拉罕之前</a:t>
            </a:r>
            <a:endParaRPr lang="en-US" sz="5000" b="1" dirty="0">
              <a:solidFill>
                <a:srgbClr val="FFFFFF"/>
              </a:solidFill>
              <a:effectLst>
                <a:outerShdw blurRad="38100" dist="38100" dir="2700000" algn="tl">
                  <a:srgbClr val="000000"/>
                </a:outerShdw>
              </a:effectLst>
              <a:latin typeface="+mj-lt"/>
              <a:ea typeface="SimSun" pitchFamily="2" charset="-122"/>
              <a:cs typeface="SimSun" pitchFamily="2" charset="-122"/>
            </a:endParaRPr>
          </a:p>
        </p:txBody>
      </p:sp>
      <p:sp>
        <p:nvSpPr>
          <p:cNvPr id="3" name="Title 1"/>
          <p:cNvSpPr txBox="1">
            <a:spLocks/>
          </p:cNvSpPr>
          <p:nvPr/>
        </p:nvSpPr>
        <p:spPr bwMode="auto">
          <a:xfrm>
            <a:off x="72008" y="1433681"/>
            <a:ext cx="4788024" cy="50405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a:lstStyle>
          <a:p>
            <a:r>
              <a:rPr lang="zh-CN" altLang="en-US" sz="4000" b="1" dirty="0">
                <a:solidFill>
                  <a:schemeClr val="tx1"/>
                </a:solidFill>
                <a:latin typeface="Arial" charset="0"/>
                <a:ea typeface="SimSun" charset="0"/>
                <a:cs typeface="SimSun" charset="0"/>
              </a:rPr>
              <a:t>“亚伯拉罕的后裔、</a:t>
            </a:r>
            <a:r>
              <a:rPr lang="zh-CN" altLang="en-US" sz="4000" b="1" dirty="0">
                <a:solidFill>
                  <a:srgbClr val="FFFF00"/>
                </a:solidFill>
                <a:latin typeface="Arial" charset="0"/>
                <a:ea typeface="SimSun" charset="0"/>
                <a:cs typeface="SimSun" charset="0"/>
              </a:rPr>
              <a:t>大卫的子孙</a:t>
            </a:r>
            <a:r>
              <a:rPr lang="zh-CN" altLang="en-US" sz="4000" b="1" dirty="0">
                <a:solidFill>
                  <a:schemeClr val="tx1"/>
                </a:solidFill>
                <a:latin typeface="Arial" charset="0"/>
                <a:ea typeface="SimSun" charset="0"/>
                <a:cs typeface="SimSun" charset="0"/>
              </a:rPr>
              <a:t>、</a:t>
            </a:r>
            <a:endParaRPr lang="en-US" altLang="zh-CN" sz="4000" b="1" dirty="0">
              <a:solidFill>
                <a:schemeClr val="tx1"/>
              </a:solidFill>
              <a:latin typeface="Arial" charset="0"/>
              <a:ea typeface="SimSun" charset="0"/>
              <a:cs typeface="SimSun" charset="0"/>
            </a:endParaRPr>
          </a:p>
          <a:p>
            <a:r>
              <a:rPr lang="zh-CN" altLang="en-US" sz="4000" b="1" dirty="0">
                <a:solidFill>
                  <a:schemeClr val="tx1"/>
                </a:solidFill>
                <a:latin typeface="Arial" charset="0"/>
                <a:ea typeface="SimSun" charset="0"/>
                <a:cs typeface="SimSun" charset="0"/>
              </a:rPr>
              <a:t>耶稣基督的家谱．</a:t>
            </a:r>
            <a:r>
              <a:rPr lang="en-GB" sz="4000" b="1" dirty="0">
                <a:solidFill>
                  <a:schemeClr val="tx1"/>
                </a:solidFill>
                <a:latin typeface="Arial" charset="0"/>
                <a:ea typeface="SimSun" charset="0"/>
                <a:cs typeface="SimSun" charset="0"/>
              </a:rPr>
              <a:t>”</a:t>
            </a:r>
            <a:endParaRPr lang="en-US" sz="4000" b="1" dirty="0">
              <a:solidFill>
                <a:schemeClr val="tx1"/>
              </a:solidFill>
              <a:latin typeface="Arial" charset="0"/>
              <a:ea typeface="SimSun" charset="0"/>
              <a:cs typeface="SimSun" charset="0"/>
            </a:endParaRPr>
          </a:p>
        </p:txBody>
      </p:sp>
      <p:pic>
        <p:nvPicPr>
          <p:cNvPr id="5" name="Picture 4"/>
          <p:cNvPicPr>
            <a:picLocks noChangeAspect="1"/>
          </p:cNvPicPr>
          <p:nvPr/>
        </p:nvPicPr>
        <p:blipFill>
          <a:blip r:embed="rId2"/>
          <a:stretch>
            <a:fillRect/>
          </a:stretch>
        </p:blipFill>
        <p:spPr>
          <a:xfrm>
            <a:off x="5004048" y="1556792"/>
            <a:ext cx="3959696" cy="4794338"/>
          </a:xfrm>
          <a:prstGeom prst="rect">
            <a:avLst/>
          </a:prstGeom>
        </p:spPr>
      </p:pic>
    </p:spTree>
    <p:extLst>
      <p:ext uri="{BB962C8B-B14F-4D97-AF65-F5344CB8AC3E}">
        <p14:creationId xmlns:p14="http://schemas.microsoft.com/office/powerpoint/2010/main" val="33875899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pic>
        <p:nvPicPr>
          <p:cNvPr id="23554" name="Picture 2" descr="Herod &amp; Mag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3575" y="1196975"/>
            <a:ext cx="6248400" cy="4122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6194" name="Text Box 3"/>
          <p:cNvSpPr txBox="1">
            <a:spLocks noChangeArrowheads="1"/>
          </p:cNvSpPr>
          <p:nvPr/>
        </p:nvSpPr>
        <p:spPr bwMode="auto">
          <a:xfrm>
            <a:off x="8350250" y="152400"/>
            <a:ext cx="658813"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CN" b="1">
                <a:solidFill>
                  <a:schemeClr val="bg1"/>
                </a:solidFill>
                <a:latin typeface="Times New Roman" charset="0"/>
                <a:ea typeface="SimSun" charset="0"/>
                <a:cs typeface="SimSun" charset="0"/>
              </a:rPr>
              <a:t>78b</a:t>
            </a:r>
          </a:p>
        </p:txBody>
      </p:sp>
      <p:sp>
        <p:nvSpPr>
          <p:cNvPr id="23556" name="Text Box 4"/>
          <p:cNvSpPr txBox="1">
            <a:spLocks noChangeArrowheads="1"/>
          </p:cNvSpPr>
          <p:nvPr/>
        </p:nvSpPr>
        <p:spPr bwMode="auto">
          <a:xfrm>
            <a:off x="1219267" y="1445747"/>
            <a:ext cx="1266692" cy="523220"/>
          </a:xfrm>
          <a:prstGeom prst="rect">
            <a:avLst/>
          </a:prstGeom>
          <a:solidFill>
            <a:srgbClr val="24246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TW" altLang="en-US" sz="2800" b="1" dirty="0">
                <a:solidFill>
                  <a:srgbClr val="FFFFFF"/>
                </a:solidFill>
                <a:latin typeface="KaiTi" pitchFamily="49" charset="-122"/>
                <a:ea typeface="KaiTi" pitchFamily="49" charset="-122"/>
              </a:rPr>
              <a:t>政</a:t>
            </a:r>
            <a:r>
              <a:rPr lang="zh-CN" altLang="en-US" sz="2800" b="1" dirty="0">
                <a:solidFill>
                  <a:srgbClr val="FFFFFF"/>
                </a:solidFill>
                <a:latin typeface="KaiTi" pitchFamily="49" charset="-122"/>
                <a:ea typeface="KaiTi" pitchFamily="49" charset="-122"/>
              </a:rPr>
              <a:t>治性</a:t>
            </a:r>
          </a:p>
        </p:txBody>
      </p:sp>
      <p:sp>
        <p:nvSpPr>
          <p:cNvPr id="23557" name="Text Box 5"/>
          <p:cNvSpPr txBox="1">
            <a:spLocks noChangeArrowheads="1"/>
          </p:cNvSpPr>
          <p:nvPr/>
        </p:nvSpPr>
        <p:spPr bwMode="auto">
          <a:xfrm>
            <a:off x="2068579" y="2588747"/>
            <a:ext cx="1266693" cy="523220"/>
          </a:xfrm>
          <a:prstGeom prst="rect">
            <a:avLst/>
          </a:prstGeom>
          <a:solidFill>
            <a:srgbClr val="24246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b="1">
                <a:solidFill>
                  <a:srgbClr val="FFFFFF"/>
                </a:solidFill>
                <a:latin typeface="KaiTi" pitchFamily="49" charset="-122"/>
                <a:ea typeface="KaiTi" pitchFamily="49" charset="-122"/>
              </a:rPr>
              <a:t>物</a:t>
            </a:r>
            <a:r>
              <a:rPr lang="zh-TW" altLang="en-US" sz="2800" b="1">
                <a:solidFill>
                  <a:srgbClr val="FFFFFF"/>
                </a:solidFill>
                <a:latin typeface="KaiTi" pitchFamily="49" charset="-122"/>
                <a:ea typeface="KaiTi" pitchFamily="49" charset="-122"/>
              </a:rPr>
              <a:t>质</a:t>
            </a:r>
            <a:r>
              <a:rPr lang="zh-CN" altLang="en-US" sz="2800" b="1">
                <a:solidFill>
                  <a:srgbClr val="F7F7F7"/>
                </a:solidFill>
                <a:latin typeface="KaiTi" pitchFamily="49" charset="-122"/>
                <a:ea typeface="KaiTi" pitchFamily="49" charset="-122"/>
              </a:rPr>
              <a:t>性</a:t>
            </a:r>
            <a:endParaRPr lang="zh-CN" altLang="en-US" sz="2800" b="1" dirty="0">
              <a:solidFill>
                <a:schemeClr val="bg1"/>
              </a:solidFill>
              <a:latin typeface="KaiTi" pitchFamily="49" charset="-122"/>
              <a:ea typeface="KaiTi" pitchFamily="49" charset="-122"/>
            </a:endParaRPr>
          </a:p>
        </p:txBody>
      </p:sp>
      <p:sp>
        <p:nvSpPr>
          <p:cNvPr id="23558" name="Text Box 6"/>
          <p:cNvSpPr txBox="1">
            <a:spLocks noChangeArrowheads="1"/>
          </p:cNvSpPr>
          <p:nvPr/>
        </p:nvSpPr>
        <p:spPr bwMode="auto">
          <a:xfrm>
            <a:off x="5039608" y="4549775"/>
            <a:ext cx="1261885" cy="523220"/>
          </a:xfrm>
          <a:prstGeom prst="rect">
            <a:avLst/>
          </a:prstGeom>
          <a:solidFill>
            <a:srgbClr val="24246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b="1" dirty="0">
                <a:solidFill>
                  <a:srgbClr val="FFFFFF"/>
                </a:solidFill>
                <a:latin typeface="KaiTi" pitchFamily="49" charset="-122"/>
                <a:ea typeface="KaiTi" pitchFamily="49" charset="-122"/>
              </a:rPr>
              <a:t>知</a:t>
            </a:r>
            <a:r>
              <a:rPr lang="zh-TW" altLang="en-US" sz="2800" b="1" dirty="0">
                <a:solidFill>
                  <a:srgbClr val="FFFFFF"/>
                </a:solidFill>
                <a:latin typeface="KaiTi" pitchFamily="49" charset="-122"/>
                <a:ea typeface="KaiTi" pitchFamily="49" charset="-122"/>
              </a:rPr>
              <a:t>识</a:t>
            </a:r>
            <a:r>
              <a:rPr lang="zh-CN" altLang="en-US" sz="2800" b="1" dirty="0">
                <a:solidFill>
                  <a:srgbClr val="F7F7F7"/>
                </a:solidFill>
                <a:latin typeface="KaiTi" pitchFamily="49" charset="-122"/>
                <a:ea typeface="KaiTi" pitchFamily="49" charset="-122"/>
              </a:rPr>
              <a:t>性</a:t>
            </a:r>
            <a:endParaRPr lang="zh-CN" altLang="en-US" sz="2800" b="1" dirty="0">
              <a:solidFill>
                <a:srgbClr val="FFFFFF"/>
              </a:solidFill>
              <a:latin typeface="KaiTi" pitchFamily="49" charset="-122"/>
              <a:ea typeface="KaiTi" pitchFamily="49" charset="-122"/>
            </a:endParaRPr>
          </a:p>
        </p:txBody>
      </p:sp>
      <p:sp>
        <p:nvSpPr>
          <p:cNvPr id="23559" name="Text Box 7"/>
          <p:cNvSpPr txBox="1">
            <a:spLocks noChangeArrowheads="1"/>
          </p:cNvSpPr>
          <p:nvPr/>
        </p:nvSpPr>
        <p:spPr bwMode="auto">
          <a:xfrm>
            <a:off x="6681068" y="5636747"/>
            <a:ext cx="1265090" cy="523220"/>
          </a:xfrm>
          <a:prstGeom prst="rect">
            <a:avLst/>
          </a:prstGeom>
          <a:solidFill>
            <a:srgbClr val="24246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defPPr>
              <a:defRPr lang="en-US"/>
            </a:defPPr>
            <a:lvl1pPr algn="ctr" eaLnBrk="1" hangingPunct="1">
              <a:defRPr sz="2800" b="1">
                <a:solidFill>
                  <a:srgbClr val="FFFFFF"/>
                </a:solidFill>
                <a:latin typeface="KaiTi" pitchFamily="49" charset="-122"/>
                <a:ea typeface="KaiTi" pitchFamily="49" charset="-122"/>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属灵</a:t>
            </a:r>
            <a:r>
              <a:rPr lang="zh-CN" altLang="en-US" dirty="0"/>
              <a:t>性</a:t>
            </a:r>
          </a:p>
        </p:txBody>
      </p:sp>
      <p:pic>
        <p:nvPicPr>
          <p:cNvPr id="136199" name="Picture 8" descr="three kings"/>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0" y="3248025"/>
            <a:ext cx="4114800" cy="3609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61" name="Text Box 9"/>
          <p:cNvSpPr txBox="1">
            <a:spLocks noChangeArrowheads="1"/>
          </p:cNvSpPr>
          <p:nvPr/>
        </p:nvSpPr>
        <p:spPr bwMode="auto">
          <a:xfrm>
            <a:off x="3665538" y="3441700"/>
            <a:ext cx="1260475" cy="522288"/>
          </a:xfrm>
          <a:prstGeom prst="rect">
            <a:avLst/>
          </a:prstGeom>
          <a:solidFill>
            <a:srgbClr val="24246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zh-CN" sz="2800" b="1" dirty="0">
                <a:solidFill>
                  <a:srgbClr val="FFFFFF"/>
                </a:solidFill>
                <a:latin typeface="KaiTi" pitchFamily="49" charset="-122"/>
                <a:ea typeface="KaiTi" pitchFamily="49" charset="-122"/>
              </a:rPr>
              <a:t>情</a:t>
            </a:r>
            <a:r>
              <a:rPr lang="zh-CN" altLang="en-US" sz="2800" b="1" dirty="0">
                <a:solidFill>
                  <a:srgbClr val="FFFFFF"/>
                </a:solidFill>
                <a:latin typeface="KaiTi" pitchFamily="49" charset="-122"/>
                <a:ea typeface="KaiTi" pitchFamily="49" charset="-122"/>
              </a:rPr>
              <a:t>感</a:t>
            </a:r>
            <a:r>
              <a:rPr lang="zh-CN" altLang="en-US" sz="2800" b="1" dirty="0">
                <a:solidFill>
                  <a:srgbClr val="F7F7F7"/>
                </a:solidFill>
                <a:latin typeface="KaiTi" pitchFamily="49" charset="-122"/>
                <a:ea typeface="KaiTi" pitchFamily="49" charset="-122"/>
              </a:rPr>
              <a:t>性</a:t>
            </a:r>
          </a:p>
        </p:txBody>
      </p:sp>
      <p:sp>
        <p:nvSpPr>
          <p:cNvPr id="136201" name="Rectangle 10"/>
          <p:cNvSpPr>
            <a:spLocks noGrp="1" noChangeArrowheads="1"/>
          </p:cNvSpPr>
          <p:nvPr>
            <p:ph type="title" idx="4294967295"/>
          </p:nvPr>
        </p:nvSpPr>
        <p:spPr>
          <a:xfrm>
            <a:off x="0" y="428625"/>
            <a:ext cx="8229600" cy="585788"/>
          </a:xfrm>
          <a:prstGeom prst="rect">
            <a:avLst/>
          </a:prstGeom>
          <a:solidFill>
            <a:srgbClr val="FFCC66"/>
          </a:solidFill>
        </p:spPr>
        <p:txBody>
          <a:bodyPr>
            <a:spAutoFit/>
          </a:bodyPr>
          <a:lstStyle/>
          <a:p>
            <a:pPr eaLnBrk="1" hangingPunct="1"/>
            <a:r>
              <a:rPr lang="zh-CN" altLang="en-US" sz="3200" b="1" dirty="0">
                <a:solidFill>
                  <a:srgbClr val="1A0004"/>
                </a:solidFill>
                <a:latin typeface="KaiTi" pitchFamily="49" charset="-122"/>
                <a:ea typeface="KaiTi" pitchFamily="49" charset="-122"/>
                <a:cs typeface="ＭＳ Ｐゴシック" charset="0"/>
              </a:rPr>
              <a:t>以</a:t>
            </a:r>
            <a:r>
              <a:rPr lang="zh-TW" altLang="en-US" sz="3200" b="1" dirty="0">
                <a:solidFill>
                  <a:srgbClr val="1A0004"/>
                </a:solidFill>
                <a:latin typeface="KaiTi" pitchFamily="49" charset="-122"/>
                <a:ea typeface="KaiTi" pitchFamily="49" charset="-122"/>
                <a:cs typeface="ＭＳ Ｐゴシック" charset="0"/>
              </a:rPr>
              <a:t>赛亚</a:t>
            </a:r>
            <a:r>
              <a:rPr lang="zh-CN" altLang="en-US" sz="3200" b="1" dirty="0">
                <a:solidFill>
                  <a:srgbClr val="1A0004"/>
                </a:solidFill>
                <a:latin typeface="KaiTi" pitchFamily="49" charset="-122"/>
                <a:ea typeface="KaiTi" pitchFamily="49" charset="-122"/>
                <a:cs typeface="ＭＳ Ｐゴシック" charset="0"/>
              </a:rPr>
              <a:t>（和</a:t>
            </a:r>
            <a:r>
              <a:rPr lang="zh-TW" altLang="en-US" sz="3200" b="1" dirty="0">
                <a:solidFill>
                  <a:srgbClr val="1A0004"/>
                </a:solidFill>
                <a:latin typeface="KaiTi" pitchFamily="49" charset="-122"/>
                <a:ea typeface="KaiTi" pitchFamily="49" charset="-122"/>
                <a:cs typeface="ＭＳ Ｐゴシック" charset="0"/>
              </a:rPr>
              <a:t>马</a:t>
            </a:r>
            <a:r>
              <a:rPr lang="zh-CN" altLang="en-US" sz="3200" b="1" dirty="0">
                <a:solidFill>
                  <a:srgbClr val="1A0004"/>
                </a:solidFill>
                <a:latin typeface="KaiTi" pitchFamily="49" charset="-122"/>
                <a:ea typeface="KaiTi" pitchFamily="49" charset="-122"/>
                <a:cs typeface="ＭＳ Ｐゴシック" charset="0"/>
              </a:rPr>
              <a:t>太</a:t>
            </a:r>
            <a:r>
              <a:rPr lang="en-US" altLang="zh-CN" sz="3200" b="1" dirty="0">
                <a:solidFill>
                  <a:srgbClr val="1A0004"/>
                </a:solidFill>
                <a:latin typeface="KaiTi" pitchFamily="49" charset="-122"/>
                <a:ea typeface="KaiTi" pitchFamily="49" charset="-122"/>
                <a:cs typeface="ＭＳ Ｐゴシック" charset="0"/>
              </a:rPr>
              <a:t>〕</a:t>
            </a:r>
            <a:r>
              <a:rPr lang="zh-CN" altLang="en-US" sz="3200" b="1" dirty="0">
                <a:solidFill>
                  <a:srgbClr val="1A0004"/>
                </a:solidFill>
                <a:latin typeface="KaiTi" pitchFamily="49" charset="-122"/>
                <a:ea typeface="KaiTi" pitchFamily="49" charset="-122"/>
                <a:cs typeface="ＭＳ Ｐゴシック" charset="0"/>
              </a:rPr>
              <a:t>如何</a:t>
            </a:r>
            <a:r>
              <a:rPr lang="zh-TW" altLang="en-US" sz="3200" b="1" dirty="0">
                <a:solidFill>
                  <a:srgbClr val="1A0004"/>
                </a:solidFill>
                <a:latin typeface="KaiTi" pitchFamily="49" charset="-122"/>
                <a:ea typeface="KaiTi" pitchFamily="49" charset="-122"/>
                <a:cs typeface="ＭＳ Ｐゴシック" charset="0"/>
              </a:rPr>
              <a:t>设想</a:t>
            </a:r>
            <a:r>
              <a:rPr lang="en-US" sz="3200" b="1" dirty="0">
                <a:solidFill>
                  <a:srgbClr val="1A0004"/>
                </a:solidFill>
                <a:latin typeface="KaiTi" pitchFamily="49" charset="-122"/>
                <a:ea typeface="KaiTi" pitchFamily="49" charset="-122"/>
                <a:cs typeface="ＭＳ Ｐゴシック" charset="0"/>
              </a:rPr>
              <a:t>未</a:t>
            </a:r>
            <a:r>
              <a:rPr lang="zh-TW" altLang="en-US" sz="3200" b="1" dirty="0">
                <a:solidFill>
                  <a:srgbClr val="1A0004"/>
                </a:solidFill>
                <a:latin typeface="KaiTi" pitchFamily="49" charset="-122"/>
                <a:ea typeface="KaiTi" pitchFamily="49" charset="-122"/>
                <a:cs typeface="ＭＳ Ｐゴシック" charset="0"/>
              </a:rPr>
              <a:t>来</a:t>
            </a:r>
            <a:r>
              <a:rPr lang="zh-CN" altLang="en-US" sz="3200" b="1" dirty="0">
                <a:solidFill>
                  <a:srgbClr val="1A0004"/>
                </a:solidFill>
                <a:latin typeface="KaiTi" pitchFamily="49" charset="-122"/>
                <a:ea typeface="KaiTi" pitchFamily="49" charset="-122"/>
                <a:cs typeface="ＭＳ Ｐゴシック" charset="0"/>
              </a:rPr>
              <a:t>的</a:t>
            </a:r>
            <a:r>
              <a:rPr lang="en-US" sz="3200" b="1" dirty="0">
                <a:solidFill>
                  <a:srgbClr val="1A0004"/>
                </a:solidFill>
                <a:latin typeface="KaiTi" pitchFamily="49" charset="-122"/>
                <a:ea typeface="KaiTi" pitchFamily="49" charset="-122"/>
                <a:cs typeface="ＭＳ Ｐゴシック" charset="0"/>
              </a:rPr>
              <a:t>天</a:t>
            </a:r>
            <a:r>
              <a:rPr lang="zh-TW" altLang="en-US" sz="3200" b="1" dirty="0">
                <a:solidFill>
                  <a:srgbClr val="1A0004"/>
                </a:solidFill>
                <a:latin typeface="KaiTi" pitchFamily="49" charset="-122"/>
                <a:ea typeface="KaiTi" pitchFamily="49" charset="-122"/>
                <a:cs typeface="ＭＳ Ｐゴシック" charset="0"/>
              </a:rPr>
              <a:t>国</a:t>
            </a:r>
            <a:r>
              <a:rPr lang="zh-CN" altLang="en-US" sz="3200" b="1" dirty="0">
                <a:solidFill>
                  <a:srgbClr val="1A0004"/>
                </a:solidFill>
                <a:latin typeface="KaiTi" pitchFamily="49" charset="-122"/>
                <a:ea typeface="KaiTi" pitchFamily="49" charset="-122"/>
                <a:cs typeface="ＭＳ Ｐゴシック" charset="0"/>
              </a:rPr>
              <a:t>？</a:t>
            </a:r>
          </a:p>
        </p:txBody>
      </p:sp>
    </p:spTree>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3556"/>
                                        </p:tgtEl>
                                        <p:attrNameLst>
                                          <p:attrName>style.visibility</p:attrName>
                                        </p:attrNameLst>
                                      </p:cBhvr>
                                      <p:to>
                                        <p:strVal val="visible"/>
                                      </p:to>
                                    </p:set>
                                    <p:anim calcmode="lin" valueType="num">
                                      <p:cBhvr additive="base">
                                        <p:cTn id="7" dur="500" fill="hold"/>
                                        <p:tgtEl>
                                          <p:spTgt spid="23556"/>
                                        </p:tgtEl>
                                        <p:attrNameLst>
                                          <p:attrName>ppt_x</p:attrName>
                                        </p:attrNameLst>
                                      </p:cBhvr>
                                      <p:tavLst>
                                        <p:tav tm="0">
                                          <p:val>
                                            <p:strVal val="0-#ppt_w/2"/>
                                          </p:val>
                                        </p:tav>
                                        <p:tav tm="100000">
                                          <p:val>
                                            <p:strVal val="#ppt_x"/>
                                          </p:val>
                                        </p:tav>
                                      </p:tavLst>
                                    </p:anim>
                                    <p:anim calcmode="lin" valueType="num">
                                      <p:cBhvr additive="base">
                                        <p:cTn id="8" dur="500" fill="hold"/>
                                        <p:tgtEl>
                                          <p:spTgt spid="2355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3557"/>
                                        </p:tgtEl>
                                        <p:attrNameLst>
                                          <p:attrName>style.visibility</p:attrName>
                                        </p:attrNameLst>
                                      </p:cBhvr>
                                      <p:to>
                                        <p:strVal val="visible"/>
                                      </p:to>
                                    </p:set>
                                    <p:anim calcmode="lin" valueType="num">
                                      <p:cBhvr additive="base">
                                        <p:cTn id="13" dur="500" fill="hold"/>
                                        <p:tgtEl>
                                          <p:spTgt spid="23557"/>
                                        </p:tgtEl>
                                        <p:attrNameLst>
                                          <p:attrName>ppt_x</p:attrName>
                                        </p:attrNameLst>
                                      </p:cBhvr>
                                      <p:tavLst>
                                        <p:tav tm="0">
                                          <p:val>
                                            <p:strVal val="0-#ppt_w/2"/>
                                          </p:val>
                                        </p:tav>
                                        <p:tav tm="100000">
                                          <p:val>
                                            <p:strVal val="#ppt_x"/>
                                          </p:val>
                                        </p:tav>
                                      </p:tavLst>
                                    </p:anim>
                                    <p:anim calcmode="lin" valueType="num">
                                      <p:cBhvr additive="base">
                                        <p:cTn id="14" dur="500" fill="hold"/>
                                        <p:tgtEl>
                                          <p:spTgt spid="23557"/>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3561"/>
                                        </p:tgtEl>
                                        <p:attrNameLst>
                                          <p:attrName>style.visibility</p:attrName>
                                        </p:attrNameLst>
                                      </p:cBhvr>
                                      <p:to>
                                        <p:strVal val="visible"/>
                                      </p:to>
                                    </p:set>
                                    <p:anim calcmode="lin" valueType="num">
                                      <p:cBhvr additive="base">
                                        <p:cTn id="19" dur="500" fill="hold"/>
                                        <p:tgtEl>
                                          <p:spTgt spid="23561"/>
                                        </p:tgtEl>
                                        <p:attrNameLst>
                                          <p:attrName>ppt_x</p:attrName>
                                        </p:attrNameLst>
                                      </p:cBhvr>
                                      <p:tavLst>
                                        <p:tav tm="0">
                                          <p:val>
                                            <p:strVal val="0-#ppt_w/2"/>
                                          </p:val>
                                        </p:tav>
                                        <p:tav tm="100000">
                                          <p:val>
                                            <p:strVal val="#ppt_x"/>
                                          </p:val>
                                        </p:tav>
                                      </p:tavLst>
                                    </p:anim>
                                    <p:anim calcmode="lin" valueType="num">
                                      <p:cBhvr additive="base">
                                        <p:cTn id="20" dur="500" fill="hold"/>
                                        <p:tgtEl>
                                          <p:spTgt spid="23561"/>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3558"/>
                                        </p:tgtEl>
                                        <p:attrNameLst>
                                          <p:attrName>style.visibility</p:attrName>
                                        </p:attrNameLst>
                                      </p:cBhvr>
                                      <p:to>
                                        <p:strVal val="visible"/>
                                      </p:to>
                                    </p:set>
                                    <p:anim calcmode="lin" valueType="num">
                                      <p:cBhvr additive="base">
                                        <p:cTn id="25" dur="500" fill="hold"/>
                                        <p:tgtEl>
                                          <p:spTgt spid="23558"/>
                                        </p:tgtEl>
                                        <p:attrNameLst>
                                          <p:attrName>ppt_x</p:attrName>
                                        </p:attrNameLst>
                                      </p:cBhvr>
                                      <p:tavLst>
                                        <p:tav tm="0">
                                          <p:val>
                                            <p:strVal val="0-#ppt_w/2"/>
                                          </p:val>
                                        </p:tav>
                                        <p:tav tm="100000">
                                          <p:val>
                                            <p:strVal val="#ppt_x"/>
                                          </p:val>
                                        </p:tav>
                                      </p:tavLst>
                                    </p:anim>
                                    <p:anim calcmode="lin" valueType="num">
                                      <p:cBhvr additive="base">
                                        <p:cTn id="26" dur="500" fill="hold"/>
                                        <p:tgtEl>
                                          <p:spTgt spid="23558"/>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3559"/>
                                        </p:tgtEl>
                                        <p:attrNameLst>
                                          <p:attrName>style.visibility</p:attrName>
                                        </p:attrNameLst>
                                      </p:cBhvr>
                                      <p:to>
                                        <p:strVal val="visible"/>
                                      </p:to>
                                    </p:set>
                                    <p:anim calcmode="lin" valueType="num">
                                      <p:cBhvr additive="base">
                                        <p:cTn id="31" dur="500" fill="hold"/>
                                        <p:tgtEl>
                                          <p:spTgt spid="23559"/>
                                        </p:tgtEl>
                                        <p:attrNameLst>
                                          <p:attrName>ppt_x</p:attrName>
                                        </p:attrNameLst>
                                      </p:cBhvr>
                                      <p:tavLst>
                                        <p:tav tm="0">
                                          <p:val>
                                            <p:strVal val="0-#ppt_w/2"/>
                                          </p:val>
                                        </p:tav>
                                        <p:tav tm="100000">
                                          <p:val>
                                            <p:strVal val="#ppt_x"/>
                                          </p:val>
                                        </p:tav>
                                      </p:tavLst>
                                    </p:anim>
                                    <p:anim calcmode="lin" valueType="num">
                                      <p:cBhvr additive="base">
                                        <p:cTn id="32" dur="500" fill="hold"/>
                                        <p:tgtEl>
                                          <p:spTgt spid="23559"/>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51" presetClass="entr" presetSubtype="0" fill="hold" nodeType="clickEffect">
                                  <p:stCondLst>
                                    <p:cond delay="0"/>
                                  </p:stCondLst>
                                  <p:childTnLst>
                                    <p:set>
                                      <p:cBhvr>
                                        <p:cTn id="36" dur="1" fill="hold">
                                          <p:stCondLst>
                                            <p:cond delay="0"/>
                                          </p:stCondLst>
                                        </p:cTn>
                                        <p:tgtEl>
                                          <p:spTgt spid="23554"/>
                                        </p:tgtEl>
                                        <p:attrNameLst>
                                          <p:attrName>style.visibility</p:attrName>
                                        </p:attrNameLst>
                                      </p:cBhvr>
                                      <p:to>
                                        <p:strVal val="visible"/>
                                      </p:to>
                                    </p:set>
                                    <p:animEffect transition="in" filter="fade">
                                      <p:cBhvr>
                                        <p:cTn id="37" dur="770" decel="100000"/>
                                        <p:tgtEl>
                                          <p:spTgt spid="23554"/>
                                        </p:tgtEl>
                                      </p:cBhvr>
                                    </p:animEffect>
                                    <p:animScale>
                                      <p:cBhvr>
                                        <p:cTn id="38" dur="770" decel="100000"/>
                                        <p:tgtEl>
                                          <p:spTgt spid="23554"/>
                                        </p:tgtEl>
                                      </p:cBhvr>
                                      <p:from x="10000" y="10000"/>
                                      <p:to x="200000" y="450000"/>
                                    </p:animScale>
                                    <p:animScale>
                                      <p:cBhvr>
                                        <p:cTn id="39" dur="1230" accel="100000" fill="hold">
                                          <p:stCondLst>
                                            <p:cond delay="770"/>
                                          </p:stCondLst>
                                        </p:cTn>
                                        <p:tgtEl>
                                          <p:spTgt spid="23554"/>
                                        </p:tgtEl>
                                      </p:cBhvr>
                                      <p:from x="200000" y="450000"/>
                                      <p:to x="100000" y="100000"/>
                                    </p:animScale>
                                    <p:set>
                                      <p:cBhvr>
                                        <p:cTn id="40" dur="770" fill="hold"/>
                                        <p:tgtEl>
                                          <p:spTgt spid="23554"/>
                                        </p:tgtEl>
                                        <p:attrNameLst>
                                          <p:attrName>ppt_x</p:attrName>
                                        </p:attrNameLst>
                                      </p:cBhvr>
                                      <p:to>
                                        <p:strVal val="(0.5)"/>
                                      </p:to>
                                    </p:set>
                                    <p:anim from="(0.5)" to="(#ppt_x)" calcmode="lin" valueType="num">
                                      <p:cBhvr>
                                        <p:cTn id="41" dur="1230" accel="100000" fill="hold">
                                          <p:stCondLst>
                                            <p:cond delay="770"/>
                                          </p:stCondLst>
                                        </p:cTn>
                                        <p:tgtEl>
                                          <p:spTgt spid="23554"/>
                                        </p:tgtEl>
                                        <p:attrNameLst>
                                          <p:attrName>ppt_x</p:attrName>
                                        </p:attrNameLst>
                                      </p:cBhvr>
                                    </p:anim>
                                    <p:set>
                                      <p:cBhvr>
                                        <p:cTn id="42" dur="770" fill="hold"/>
                                        <p:tgtEl>
                                          <p:spTgt spid="23554"/>
                                        </p:tgtEl>
                                        <p:attrNameLst>
                                          <p:attrName>ppt_y</p:attrName>
                                        </p:attrNameLst>
                                      </p:cBhvr>
                                      <p:to>
                                        <p:strVal val="(#ppt_y+0.4)"/>
                                      </p:to>
                                    </p:set>
                                    <p:anim from="(#ppt_y+0.4)" to="(#ppt_y)" calcmode="lin" valueType="num">
                                      <p:cBhvr>
                                        <p:cTn id="43" dur="1230" accel="100000" fill="hold">
                                          <p:stCondLst>
                                            <p:cond delay="770"/>
                                          </p:stCondLst>
                                        </p:cTn>
                                        <p:tgtEl>
                                          <p:spTgt spid="23554"/>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animBg="1" autoUpdateAnimBg="0"/>
      <p:bldP spid="23557" grpId="0" animBg="1" autoUpdateAnimBg="0"/>
      <p:bldP spid="23558" grpId="0" animBg="1" autoUpdateAnimBg="0"/>
      <p:bldP spid="23559" grpId="0" animBg="1" autoUpdateAnimBg="0"/>
      <p:bldP spid="23561" grpId="0" animBg="1"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4705" name="Picture 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3" name="Picture 2"/>
          <p:cNvPicPr>
            <a:picLocks noChangeAspect="1"/>
          </p:cNvPicPr>
          <p:nvPr/>
        </p:nvPicPr>
        <p:blipFill rotWithShape="1">
          <a:blip r:embed="rId4"/>
          <a:srcRect l="6191" t="4897" b="4368"/>
          <a:stretch/>
        </p:blipFill>
        <p:spPr>
          <a:xfrm>
            <a:off x="0" y="0"/>
            <a:ext cx="6008684" cy="6858000"/>
          </a:xfrm>
          <a:prstGeom prst="rect">
            <a:avLst/>
          </a:prstGeom>
        </p:spPr>
      </p:pic>
      <p:sp>
        <p:nvSpPr>
          <p:cNvPr id="2" name="Title 1"/>
          <p:cNvSpPr>
            <a:spLocks noGrp="1"/>
          </p:cNvSpPr>
          <p:nvPr>
            <p:ph type="title" idx="4294967295"/>
          </p:nvPr>
        </p:nvSpPr>
        <p:spPr>
          <a:xfrm>
            <a:off x="179512" y="260350"/>
            <a:ext cx="4321051" cy="1081088"/>
          </a:xfrm>
        </p:spPr>
        <p:txBody>
          <a:bodyPr/>
          <a:lstStyle/>
          <a:p>
            <a:pPr eaLnBrk="1" hangingPunct="1">
              <a:defRPr/>
            </a:pPr>
            <a:r>
              <a:rPr lang="zh-TW" altLang="en-US" b="1" kern="1200" dirty="0">
                <a:solidFill>
                  <a:srgbClr val="FFFFFF"/>
                </a:solidFill>
                <a:effectLst>
                  <a:outerShdw blurRad="38100" dist="38100" dir="2700000" algn="tl" rotWithShape="0">
                    <a:srgbClr val="000000">
                      <a:alpha val="43000"/>
                    </a:srgbClr>
                  </a:outerShdw>
                </a:effectLst>
                <a:latin typeface="Arial"/>
                <a:cs typeface="Arial"/>
              </a:rPr>
              <a:t>以赛亚书 </a:t>
            </a:r>
            <a:r>
              <a:rPr lang="en-US" altLang="zh-TW" b="1" kern="1200" dirty="0">
                <a:solidFill>
                  <a:srgbClr val="FFFFFF"/>
                </a:solidFill>
                <a:effectLst>
                  <a:outerShdw blurRad="38100" dist="38100" dir="2700000" algn="tl" rotWithShape="0">
                    <a:srgbClr val="000000">
                      <a:alpha val="43000"/>
                    </a:srgbClr>
                  </a:outerShdw>
                </a:effectLst>
                <a:latin typeface="Arial"/>
                <a:cs typeface="Arial"/>
              </a:rPr>
              <a:t>11:6-9</a:t>
            </a:r>
            <a:endParaRPr lang="en-US" dirty="0"/>
          </a:p>
        </p:txBody>
      </p:sp>
      <p:sp>
        <p:nvSpPr>
          <p:cNvPr id="5" name="Text Box 37"/>
          <p:cNvSpPr txBox="1">
            <a:spLocks noChangeArrowheads="1"/>
          </p:cNvSpPr>
          <p:nvPr/>
        </p:nvSpPr>
        <p:spPr bwMode="auto">
          <a:xfrm>
            <a:off x="7740352" y="-675456"/>
            <a:ext cx="1396333"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dirty="0">
                <a:solidFill>
                  <a:srgbClr val="FFFFFF"/>
                </a:solidFill>
                <a:latin typeface="Arial" charset="0"/>
                <a:cs typeface="Arial" charset="0"/>
              </a:rPr>
              <a:t>NTS 434</a:t>
            </a:r>
          </a:p>
        </p:txBody>
      </p:sp>
      <p:sp>
        <p:nvSpPr>
          <p:cNvPr id="78851" name="Rectangle 3"/>
          <p:cNvSpPr>
            <a:spLocks noChangeArrowheads="1"/>
          </p:cNvSpPr>
          <p:nvPr/>
        </p:nvSpPr>
        <p:spPr bwMode="auto">
          <a:xfrm>
            <a:off x="4860032" y="44624"/>
            <a:ext cx="4283968" cy="6813376"/>
          </a:xfrm>
          <a:prstGeom prst="rect">
            <a:avLst/>
          </a:prstGeom>
          <a:solidFill>
            <a:srgbClr val="000000">
              <a:alpha val="65881"/>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p>
            <a:pPr eaLnBrk="1" hangingPunct="1">
              <a:lnSpc>
                <a:spcPct val="90000"/>
              </a:lnSpc>
              <a:spcBef>
                <a:spcPct val="20000"/>
              </a:spcBef>
            </a:pPr>
            <a:r>
              <a:rPr lang="en-US" sz="3200" b="1" baseline="30000" dirty="0">
                <a:solidFill>
                  <a:srgbClr val="FFFFFF"/>
                </a:solidFill>
                <a:latin typeface="Times" charset="0"/>
              </a:rPr>
              <a:t>6</a:t>
            </a:r>
            <a:r>
              <a:rPr lang="en-US" sz="3200" b="1" dirty="0">
                <a:solidFill>
                  <a:srgbClr val="FFFFFF"/>
                </a:solidFill>
                <a:latin typeface="Times" charset="0"/>
              </a:rPr>
              <a:t> </a:t>
            </a:r>
            <a:r>
              <a:rPr lang="ja-JP" altLang="en-US" sz="3200" b="1" dirty="0">
                <a:solidFill>
                  <a:srgbClr val="FFFFFF"/>
                </a:solidFill>
                <a:latin typeface="Times" charset="0"/>
              </a:rPr>
              <a:t>豺狼必与绵羊羔同居，豹子与山羊羔同卧。少壮狮子，与牛犊，并肥畜同群。小孩子要牵引他们。</a:t>
            </a:r>
            <a:r>
              <a:rPr lang="en-US" altLang="ja-JP" sz="3200" b="1" baseline="30000" dirty="0">
                <a:solidFill>
                  <a:srgbClr val="FFFFFF"/>
                </a:solidFill>
                <a:latin typeface="Times" charset="0"/>
              </a:rPr>
              <a:t>7</a:t>
            </a:r>
            <a:r>
              <a:rPr lang="en-US" altLang="ja-JP" sz="3200" b="1" dirty="0">
                <a:solidFill>
                  <a:srgbClr val="FFFFFF"/>
                </a:solidFill>
                <a:latin typeface="Times" charset="0"/>
              </a:rPr>
              <a:t> </a:t>
            </a:r>
            <a:r>
              <a:rPr lang="ja-JP" altLang="en-US" sz="3200" b="1" dirty="0">
                <a:solidFill>
                  <a:srgbClr val="FFFFFF"/>
                </a:solidFill>
                <a:latin typeface="Times" charset="0"/>
              </a:rPr>
              <a:t>牛必与熊同食。牛犊必与小熊同卧。狮子必吃草与牛一样。</a:t>
            </a:r>
            <a:r>
              <a:rPr lang="en-US" altLang="ja-JP" sz="3200" b="1" baseline="30000" dirty="0">
                <a:solidFill>
                  <a:srgbClr val="FFFFFF"/>
                </a:solidFill>
                <a:latin typeface="Times" charset="0"/>
              </a:rPr>
              <a:t>8 </a:t>
            </a:r>
            <a:r>
              <a:rPr lang="ja-JP" altLang="en-US" sz="3200" b="1" dirty="0">
                <a:solidFill>
                  <a:srgbClr val="FFFFFF"/>
                </a:solidFill>
                <a:latin typeface="Times" charset="0"/>
              </a:rPr>
              <a:t>吃奶的孩子必玩耍在虺蛇的洞口，断奶的婴儿必按手在毒蛇的穴上。</a:t>
            </a:r>
            <a:r>
              <a:rPr lang="en-US" altLang="ja-JP" sz="3200" b="1" baseline="30000" dirty="0">
                <a:solidFill>
                  <a:srgbClr val="FFFFFF"/>
                </a:solidFill>
                <a:latin typeface="Times" charset="0"/>
              </a:rPr>
              <a:t>9 </a:t>
            </a:r>
            <a:r>
              <a:rPr lang="ja-JP" altLang="en-US" sz="3200" b="1" dirty="0">
                <a:solidFill>
                  <a:srgbClr val="FFFFFF"/>
                </a:solidFill>
                <a:latin typeface="Times" charset="0"/>
              </a:rPr>
              <a:t>在我圣山的遍处，这一切都不伤人，不害物。因为认识耶和华的知识要充满遍地，好像水充满洋海一般。</a:t>
            </a:r>
            <a:r>
              <a:rPr lang="en-US" altLang="ja-JP" sz="3200" b="1" dirty="0">
                <a:solidFill>
                  <a:srgbClr val="FFFFFF"/>
                </a:solidFill>
                <a:latin typeface="Times" charset="0"/>
              </a:rPr>
              <a:t> </a:t>
            </a:r>
            <a:endParaRPr lang="en-US" sz="1800" dirty="0">
              <a:solidFill>
                <a:srgbClr val="000000"/>
              </a:solidFill>
            </a:endParaRPr>
          </a:p>
        </p:txBody>
      </p:sp>
    </p:spTree>
    <p:extLst>
      <p:ext uri="{BB962C8B-B14F-4D97-AF65-F5344CB8AC3E}">
        <p14:creationId xmlns:p14="http://schemas.microsoft.com/office/powerpoint/2010/main" val="3498005225"/>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fill="hold" nodeType="clickEffect">
                                  <p:stCondLst>
                                    <p:cond delay="0"/>
                                  </p:stCondLst>
                                  <p:childTnLst>
                                    <p:set>
                                      <p:cBhvr additive="repl">
                                        <p:cTn id="6" dur="1" fill="hold">
                                          <p:stCondLst>
                                            <p:cond delay="0"/>
                                          </p:stCondLst>
                                        </p:cTn>
                                        <p:tgtEl>
                                          <p:spTgt spid="78851"/>
                                        </p:tgtEl>
                                        <p:attrNameLst>
                                          <p:attrName>style.visibility</p:attrName>
                                        </p:attrNameLst>
                                      </p:cBhvr>
                                      <p:to>
                                        <p:strVal val="visible"/>
                                      </p:to>
                                    </p:set>
                                    <p:anim calcmode="lin" valueType="num">
                                      <p:cBhvr additive="repl">
                                        <p:cTn id="7" dur="1000" fill="hold"/>
                                        <p:tgtEl>
                                          <p:spTgt spid="78851"/>
                                        </p:tgtEl>
                                        <p:attrNameLst>
                                          <p:attrName>ppt_x</p:attrName>
                                        </p:attrNameLst>
                                      </p:cBhvr>
                                      <p:tavLst>
                                        <p:tav tm="100000">
                                          <p:val>
                                            <p:strVal val="#ppt_x-.2"/>
                                          </p:val>
                                        </p:tav>
                                        <p:tav>
                                          <p:val>
                                            <p:strVal val="#ppt_x"/>
                                          </p:val>
                                        </p:tav>
                                      </p:tavLst>
                                    </p:anim>
                                    <p:anim calcmode="lin" valueType="num">
                                      <p:cBhvr additive="repl">
                                        <p:cTn id="8" dur="1000" fill="hold"/>
                                        <p:tgtEl>
                                          <p:spTgt spid="78851"/>
                                        </p:tgtEl>
                                        <p:attrNameLst>
                                          <p:attrName>ppt_y</p:attrName>
                                        </p:attrNameLst>
                                      </p:cBhvr>
                                      <p:tavLst>
                                        <p:tav tm="100000">
                                          <p:val>
                                            <p:strVal val="#ppt_y"/>
                                          </p:val>
                                        </p:tav>
                                        <p:tav>
                                          <p:val>
                                            <p:strVal val="#ppt_y"/>
                                          </p:val>
                                        </p:tav>
                                      </p:tavLst>
                                    </p:anim>
                                    <p:animEffect transition="in" filter="wipe(right)">
                                      <p:cBhvr additive="repl">
                                        <p:cTn id="9" dur="1000"/>
                                        <p:tgtEl>
                                          <p:spTgt spid="78851"/>
                                        </p:tgtEl>
                                      </p:cBhvr>
                                    </p:animEffect>
                                  </p:childTnLst>
                                </p:cTn>
                              </p:par>
                              <p:par>
                                <p:cTn id="10" presetID="29" presetClass="entr" fill="hold" nodeType="withEffect">
                                  <p:stCondLst>
                                    <p:cond delay="0"/>
                                  </p:stCondLst>
                                  <p:childTnLst>
                                    <p:set>
                                      <p:cBhvr additive="repl">
                                        <p:cTn id="11" dur="1" fill="hold">
                                          <p:stCondLst>
                                            <p:cond delay="0"/>
                                          </p:stCondLst>
                                        </p:cTn>
                                        <p:tgtEl>
                                          <p:spTgt spid="78851">
                                            <p:txEl>
                                              <p:pRg st="0" end="0"/>
                                            </p:txEl>
                                          </p:spTgt>
                                        </p:tgtEl>
                                        <p:attrNameLst>
                                          <p:attrName>style.visibility</p:attrName>
                                        </p:attrNameLst>
                                      </p:cBhvr>
                                      <p:to>
                                        <p:strVal val="visible"/>
                                      </p:to>
                                    </p:set>
                                    <p:anim calcmode="lin" valueType="num">
                                      <p:cBhvr additive="repl">
                                        <p:cTn id="12" dur="1000" fill="hold"/>
                                        <p:tgtEl>
                                          <p:spTgt spid="78851">
                                            <p:txEl>
                                              <p:pRg st="0" end="0"/>
                                            </p:txEl>
                                          </p:spTgt>
                                        </p:tgtEl>
                                        <p:attrNameLst>
                                          <p:attrName>ppt_x</p:attrName>
                                        </p:attrNameLst>
                                      </p:cBhvr>
                                      <p:tavLst>
                                        <p:tav tm="100000">
                                          <p:val>
                                            <p:strVal val="#ppt_x-.2"/>
                                          </p:val>
                                        </p:tav>
                                        <p:tav>
                                          <p:val>
                                            <p:strVal val="#ppt_x"/>
                                          </p:val>
                                        </p:tav>
                                      </p:tavLst>
                                    </p:anim>
                                    <p:anim calcmode="lin" valueType="num">
                                      <p:cBhvr additive="repl">
                                        <p:cTn id="13" dur="1000" fill="hold"/>
                                        <p:tgtEl>
                                          <p:spTgt spid="78851">
                                            <p:txEl>
                                              <p:pRg st="0" end="0"/>
                                            </p:txEl>
                                          </p:spTgt>
                                        </p:tgtEl>
                                        <p:attrNameLst>
                                          <p:attrName>ppt_y</p:attrName>
                                        </p:attrNameLst>
                                      </p:cBhvr>
                                      <p:tavLst>
                                        <p:tav tm="100000">
                                          <p:val>
                                            <p:strVal val="#ppt_y"/>
                                          </p:val>
                                        </p:tav>
                                        <p:tav>
                                          <p:val>
                                            <p:strVal val="#ppt_y"/>
                                          </p:val>
                                        </p:tav>
                                      </p:tavLst>
                                    </p:anim>
                                    <p:animEffect transition="in" filter="wipe(right)">
                                      <p:cBhvr additive="repl">
                                        <p:cTn id="14" dur="1000"/>
                                        <p:tgtEl>
                                          <p:spTgt spid="78851">
                                            <p:txEl>
                                              <p:pRg st="0" end="0"/>
                                            </p:txEl>
                                          </p:spTgt>
                                        </p:tgtEl>
                                      </p:cBhvr>
                                    </p:animEffect>
                                  </p:childTnLst>
                                </p:cTn>
                              </p:par>
                              <p:par>
                                <p:cTn id="15" presetID="5" presetClass="entr" presetSubtype="1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heckerboard(across)">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srcRect t="7194"/>
          <a:stretch/>
        </p:blipFill>
        <p:spPr>
          <a:xfrm>
            <a:off x="-109091" y="0"/>
            <a:ext cx="9268197" cy="7104160"/>
          </a:xfrm>
          <a:prstGeom prst="rect">
            <a:avLst/>
          </a:prstGeom>
        </p:spPr>
      </p:pic>
      <p:sp>
        <p:nvSpPr>
          <p:cNvPr id="78851" name="Rectangle 3"/>
          <p:cNvSpPr>
            <a:spLocks noChangeArrowheads="1"/>
          </p:cNvSpPr>
          <p:nvPr/>
        </p:nvSpPr>
        <p:spPr bwMode="auto">
          <a:xfrm>
            <a:off x="0" y="4852737"/>
            <a:ext cx="9144000" cy="2108199"/>
          </a:xfrm>
          <a:prstGeom prst="rect">
            <a:avLst/>
          </a:prstGeom>
          <a:solidFill>
            <a:srgbClr val="000000">
              <a:alpha val="65881"/>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p>
            <a:pPr defTabSz="449263" eaLnBrk="1" hangingPunct="1">
              <a:lnSpc>
                <a:spcPct val="90000"/>
              </a:lnSpc>
              <a:spcBef>
                <a:spcPts val="600"/>
              </a:spcBef>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4000" b="1" baseline="30000" dirty="0">
                <a:solidFill>
                  <a:srgbClr val="FFFFFF"/>
                </a:solidFill>
                <a:latin typeface="Times" charset="0"/>
              </a:rPr>
              <a:t>6</a:t>
            </a:r>
            <a:r>
              <a:rPr lang="en-US" sz="4000" b="1" dirty="0">
                <a:solidFill>
                  <a:srgbClr val="FFFFFF"/>
                </a:solidFill>
                <a:latin typeface="Times" charset="0"/>
              </a:rPr>
              <a:t> </a:t>
            </a:r>
            <a:r>
              <a:rPr lang="ja-JP" altLang="en-US" sz="4000" b="1" dirty="0">
                <a:solidFill>
                  <a:srgbClr val="FFFFFF"/>
                </a:solidFill>
                <a:latin typeface="Times" charset="0"/>
              </a:rPr>
              <a:t>豺狼必与绵羊羔同居，豹子与山羊羔同卧。少壮狮子，与牛犊，并肥畜同群。小孩子要牵引他们。</a:t>
            </a:r>
            <a:endParaRPr lang="en-GB" sz="4000" b="1" dirty="0">
              <a:solidFill>
                <a:srgbClr val="FFFF00"/>
              </a:solidFill>
              <a:cs typeface="Arial" charset="0"/>
            </a:endParaRPr>
          </a:p>
        </p:txBody>
      </p:sp>
      <p:sp>
        <p:nvSpPr>
          <p:cNvPr id="2" name="Title 1"/>
          <p:cNvSpPr>
            <a:spLocks noGrp="1"/>
          </p:cNvSpPr>
          <p:nvPr>
            <p:ph type="title" idx="4294967295"/>
          </p:nvPr>
        </p:nvSpPr>
        <p:spPr>
          <a:xfrm>
            <a:off x="0" y="260350"/>
            <a:ext cx="4932040" cy="1081088"/>
          </a:xfrm>
        </p:spPr>
        <p:txBody>
          <a:bodyPr/>
          <a:lstStyle/>
          <a:p>
            <a:pPr eaLnBrk="1" hangingPunct="1">
              <a:defRPr/>
            </a:pPr>
            <a:r>
              <a:rPr lang="zh-TW" altLang="en-US" b="1" kern="1200" dirty="0">
                <a:solidFill>
                  <a:srgbClr val="FFFFFF"/>
                </a:solidFill>
                <a:effectLst>
                  <a:outerShdw blurRad="38100" dist="38100" dir="2700000" algn="tl" rotWithShape="0">
                    <a:srgbClr val="000000">
                      <a:alpha val="43000"/>
                    </a:srgbClr>
                  </a:outerShdw>
                </a:effectLst>
                <a:latin typeface="Arial"/>
                <a:cs typeface="Arial"/>
              </a:rPr>
              <a:t>以赛亚书 </a:t>
            </a:r>
            <a:r>
              <a:rPr lang="en-US" altLang="zh-TW" b="1" kern="1200" dirty="0">
                <a:solidFill>
                  <a:srgbClr val="FFFFFF"/>
                </a:solidFill>
                <a:effectLst>
                  <a:outerShdw blurRad="38100" dist="38100" dir="2700000" algn="tl" rotWithShape="0">
                    <a:srgbClr val="000000">
                      <a:alpha val="43000"/>
                    </a:srgbClr>
                  </a:outerShdw>
                </a:effectLst>
                <a:latin typeface="Arial"/>
                <a:cs typeface="Arial"/>
              </a:rPr>
              <a:t>11:6-9</a:t>
            </a:r>
            <a:endParaRPr lang="en-US" dirty="0"/>
          </a:p>
        </p:txBody>
      </p:sp>
      <p:sp>
        <p:nvSpPr>
          <p:cNvPr id="5" name="Text Box 37"/>
          <p:cNvSpPr txBox="1">
            <a:spLocks noChangeArrowheads="1"/>
          </p:cNvSpPr>
          <p:nvPr/>
        </p:nvSpPr>
        <p:spPr bwMode="auto">
          <a:xfrm>
            <a:off x="8427020" y="-10856"/>
            <a:ext cx="695270"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dirty="0">
                <a:solidFill>
                  <a:srgbClr val="FFFFFF"/>
                </a:solidFill>
                <a:latin typeface="Arial" charset="0"/>
                <a:cs typeface="Arial" charset="0"/>
              </a:rPr>
              <a:t>434</a:t>
            </a:r>
          </a:p>
        </p:txBody>
      </p:sp>
    </p:spTree>
    <p:extLst>
      <p:ext uri="{BB962C8B-B14F-4D97-AF65-F5344CB8AC3E}">
        <p14:creationId xmlns:p14="http://schemas.microsoft.com/office/powerpoint/2010/main" val="3342864261"/>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fill="hold" nodeType="clickEffect">
                                  <p:stCondLst>
                                    <p:cond delay="0"/>
                                  </p:stCondLst>
                                  <p:childTnLst>
                                    <p:set>
                                      <p:cBhvr additive="repl">
                                        <p:cTn id="6" dur="1" fill="hold">
                                          <p:stCondLst>
                                            <p:cond delay="0"/>
                                          </p:stCondLst>
                                        </p:cTn>
                                        <p:tgtEl>
                                          <p:spTgt spid="78851"/>
                                        </p:tgtEl>
                                        <p:attrNameLst>
                                          <p:attrName>style.visibility</p:attrName>
                                        </p:attrNameLst>
                                      </p:cBhvr>
                                      <p:to>
                                        <p:strVal val="visible"/>
                                      </p:to>
                                    </p:set>
                                    <p:anim calcmode="lin" valueType="num">
                                      <p:cBhvr additive="repl">
                                        <p:cTn id="7" dur="1000" fill="hold"/>
                                        <p:tgtEl>
                                          <p:spTgt spid="78851"/>
                                        </p:tgtEl>
                                        <p:attrNameLst>
                                          <p:attrName>ppt_x</p:attrName>
                                        </p:attrNameLst>
                                      </p:cBhvr>
                                      <p:tavLst>
                                        <p:tav tm="100000">
                                          <p:val>
                                            <p:strVal val="#ppt_x-.2"/>
                                          </p:val>
                                        </p:tav>
                                        <p:tav>
                                          <p:val>
                                            <p:strVal val="#ppt_x"/>
                                          </p:val>
                                        </p:tav>
                                      </p:tavLst>
                                    </p:anim>
                                    <p:anim calcmode="lin" valueType="num">
                                      <p:cBhvr additive="repl">
                                        <p:cTn id="8" dur="1000" fill="hold"/>
                                        <p:tgtEl>
                                          <p:spTgt spid="78851"/>
                                        </p:tgtEl>
                                        <p:attrNameLst>
                                          <p:attrName>ppt_y</p:attrName>
                                        </p:attrNameLst>
                                      </p:cBhvr>
                                      <p:tavLst>
                                        <p:tav tm="100000">
                                          <p:val>
                                            <p:strVal val="#ppt_y"/>
                                          </p:val>
                                        </p:tav>
                                        <p:tav>
                                          <p:val>
                                            <p:strVal val="#ppt_y"/>
                                          </p:val>
                                        </p:tav>
                                      </p:tavLst>
                                    </p:anim>
                                    <p:animEffect transition="in" filter="wipe(right)">
                                      <p:cBhvr additive="repl">
                                        <p:cTn id="9" dur="1000"/>
                                        <p:tgtEl>
                                          <p:spTgt spid="78851"/>
                                        </p:tgtEl>
                                      </p:cBhvr>
                                    </p:animEffect>
                                  </p:childTnLst>
                                </p:cTn>
                              </p:par>
                              <p:par>
                                <p:cTn id="10" presetID="29" presetClass="entr" fill="hold" nodeType="withEffect">
                                  <p:stCondLst>
                                    <p:cond delay="0"/>
                                  </p:stCondLst>
                                  <p:childTnLst>
                                    <p:set>
                                      <p:cBhvr additive="repl">
                                        <p:cTn id="11" dur="1" fill="hold">
                                          <p:stCondLst>
                                            <p:cond delay="0"/>
                                          </p:stCondLst>
                                        </p:cTn>
                                        <p:tgtEl>
                                          <p:spTgt spid="78851">
                                            <p:txEl>
                                              <p:pRg st="0" end="0"/>
                                            </p:txEl>
                                          </p:spTgt>
                                        </p:tgtEl>
                                        <p:attrNameLst>
                                          <p:attrName>style.visibility</p:attrName>
                                        </p:attrNameLst>
                                      </p:cBhvr>
                                      <p:to>
                                        <p:strVal val="visible"/>
                                      </p:to>
                                    </p:set>
                                    <p:anim calcmode="lin" valueType="num">
                                      <p:cBhvr additive="repl">
                                        <p:cTn id="12" dur="1000" fill="hold"/>
                                        <p:tgtEl>
                                          <p:spTgt spid="78851">
                                            <p:txEl>
                                              <p:pRg st="0" end="0"/>
                                            </p:txEl>
                                          </p:spTgt>
                                        </p:tgtEl>
                                        <p:attrNameLst>
                                          <p:attrName>ppt_x</p:attrName>
                                        </p:attrNameLst>
                                      </p:cBhvr>
                                      <p:tavLst>
                                        <p:tav tm="100000">
                                          <p:val>
                                            <p:strVal val="#ppt_x-.2"/>
                                          </p:val>
                                        </p:tav>
                                        <p:tav>
                                          <p:val>
                                            <p:strVal val="#ppt_x"/>
                                          </p:val>
                                        </p:tav>
                                      </p:tavLst>
                                    </p:anim>
                                    <p:anim calcmode="lin" valueType="num">
                                      <p:cBhvr additive="repl">
                                        <p:cTn id="13" dur="1000" fill="hold"/>
                                        <p:tgtEl>
                                          <p:spTgt spid="78851">
                                            <p:txEl>
                                              <p:pRg st="0" end="0"/>
                                            </p:txEl>
                                          </p:spTgt>
                                        </p:tgtEl>
                                        <p:attrNameLst>
                                          <p:attrName>ppt_y</p:attrName>
                                        </p:attrNameLst>
                                      </p:cBhvr>
                                      <p:tavLst>
                                        <p:tav tm="100000">
                                          <p:val>
                                            <p:strVal val="#ppt_y"/>
                                          </p:val>
                                        </p:tav>
                                        <p:tav>
                                          <p:val>
                                            <p:strVal val="#ppt_y"/>
                                          </p:val>
                                        </p:tav>
                                      </p:tavLst>
                                    </p:anim>
                                    <p:animEffect transition="in" filter="wipe(right)">
                                      <p:cBhvr additive="repl">
                                        <p:cTn id="14" dur="1000"/>
                                        <p:tgtEl>
                                          <p:spTgt spid="788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712" name="Rectangle 46"/>
          <p:cNvSpPr>
            <a:spLocks noGrp="1" noChangeArrowheads="1"/>
          </p:cNvSpPr>
          <p:nvPr>
            <p:ph type="title" idx="4294967295"/>
          </p:nvPr>
        </p:nvSpPr>
        <p:spPr>
          <a:xfrm>
            <a:off x="0" y="1"/>
            <a:ext cx="9144000" cy="830997"/>
          </a:xfrm>
          <a:solidFill>
            <a:schemeClr val="accent2"/>
          </a:solidFill>
        </p:spPr>
        <p:txBody>
          <a:bodyPr wrap="square" anchor="t">
            <a:spAutoFit/>
          </a:bodyPr>
          <a:lstStyle/>
          <a:p>
            <a:pPr eaLnBrk="1" hangingPunct="1">
              <a:spcBef>
                <a:spcPct val="50000"/>
              </a:spcBef>
            </a:pPr>
            <a:r>
              <a:rPr lang="zh-CN" altLang="en-US" sz="4800" b="1" dirty="0">
                <a:solidFill>
                  <a:schemeClr val="bg1"/>
                </a:solidFill>
                <a:latin typeface="Microsoft YaHei UI" panose="020B0503020204020204" pitchFamily="34" charset="-122"/>
                <a:ea typeface="Microsoft YaHei UI" panose="020B0503020204020204" pitchFamily="34" charset="-122"/>
              </a:rPr>
              <a:t>马太福音图表</a:t>
            </a:r>
            <a:endParaRPr lang="en-US" sz="4800" b="1" dirty="0">
              <a:solidFill>
                <a:schemeClr val="bg1"/>
              </a:solidFill>
              <a:latin typeface="Microsoft YaHei UI" panose="020B0503020204020204" pitchFamily="34" charset="-122"/>
              <a:ea typeface="Microsoft YaHei UI" panose="020B0503020204020204" pitchFamily="34" charset="-122"/>
            </a:endParaRPr>
          </a:p>
        </p:txBody>
      </p:sp>
      <p:sp>
        <p:nvSpPr>
          <p:cNvPr id="242689" name="Rectangle 2"/>
          <p:cNvSpPr>
            <a:spLocks noChangeArrowheads="1"/>
          </p:cNvSpPr>
          <p:nvPr/>
        </p:nvSpPr>
        <p:spPr bwMode="auto">
          <a:xfrm>
            <a:off x="0" y="838200"/>
            <a:ext cx="9144000" cy="6019800"/>
          </a:xfrm>
          <a:prstGeom prst="rect">
            <a:avLst/>
          </a:prstGeom>
          <a:solidFill>
            <a:srgbClr val="FFFFCC"/>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Arial" charset="0"/>
            </a:endParaRPr>
          </a:p>
        </p:txBody>
      </p:sp>
      <p:sp>
        <p:nvSpPr>
          <p:cNvPr id="242723" name="Rectangle 4"/>
          <p:cNvSpPr>
            <a:spLocks noChangeArrowheads="1"/>
          </p:cNvSpPr>
          <p:nvPr/>
        </p:nvSpPr>
        <p:spPr bwMode="auto">
          <a:xfrm>
            <a:off x="72428" y="838200"/>
            <a:ext cx="8999145" cy="1022350"/>
          </a:xfrm>
          <a:prstGeom prst="rect">
            <a:avLst/>
          </a:prstGeom>
          <a:solidFill>
            <a:srgbClr val="FFFFCC">
              <a:alpha val="50195"/>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charset="0"/>
              </a:rPr>
              <a:t>弥赛亚拥有权柄管束教会</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charset="0"/>
              </a:rPr>
              <a:t> </a:t>
            </a:r>
          </a:p>
        </p:txBody>
      </p:sp>
      <p:sp>
        <p:nvSpPr>
          <p:cNvPr id="242721" name="Rectangle 7"/>
          <p:cNvSpPr>
            <a:spLocks noChangeArrowheads="1"/>
          </p:cNvSpPr>
          <p:nvPr/>
        </p:nvSpPr>
        <p:spPr bwMode="auto">
          <a:xfrm>
            <a:off x="72428" y="1676421"/>
            <a:ext cx="2933308" cy="1139825"/>
          </a:xfrm>
          <a:prstGeom prst="rect">
            <a:avLst/>
          </a:prstGeom>
          <a:solidFill>
            <a:srgbClr val="FFFFCC">
              <a:alpha val="50195"/>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91341" tIns="45671" rIns="91341" bIns="45671"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3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charset="0"/>
              </a:rPr>
              <a:t>初步证据</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charset="0"/>
              </a:rPr>
              <a:t>基督是弥赛亚</a:t>
            </a:r>
          </a:p>
        </p:txBody>
      </p:sp>
      <p:sp>
        <p:nvSpPr>
          <p:cNvPr id="242692" name="Rectangle 9"/>
          <p:cNvSpPr>
            <a:spLocks noChangeArrowheads="1"/>
          </p:cNvSpPr>
          <p:nvPr/>
        </p:nvSpPr>
        <p:spPr bwMode="auto">
          <a:xfrm>
            <a:off x="3108943" y="1562117"/>
            <a:ext cx="2974357" cy="1293791"/>
          </a:xfrm>
          <a:prstGeom prst="rect">
            <a:avLst/>
          </a:prstGeom>
          <a:solidFill>
            <a:srgbClr val="FFFFCC">
              <a:alpha val="50195"/>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91341" tIns="45671" rIns="91341" bIns="45671"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charset="0"/>
              </a:rPr>
              <a:t>拒绝和耶稣再来</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charset="0"/>
              </a:rPr>
              <a:t>此前的时代</a:t>
            </a:r>
          </a:p>
        </p:txBody>
      </p:sp>
      <p:sp>
        <p:nvSpPr>
          <p:cNvPr id="242693" name="Rectangle 11"/>
          <p:cNvSpPr>
            <a:spLocks noChangeArrowheads="1"/>
          </p:cNvSpPr>
          <p:nvPr/>
        </p:nvSpPr>
        <p:spPr bwMode="auto">
          <a:xfrm>
            <a:off x="6186507" y="1876450"/>
            <a:ext cx="2841625" cy="1139825"/>
          </a:xfrm>
          <a:prstGeom prst="rect">
            <a:avLst/>
          </a:prstGeom>
          <a:solidFill>
            <a:srgbClr val="FFFFCC">
              <a:alpha val="50195"/>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91341" tIns="45671" rIns="91341" bIns="45671"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charset="0"/>
              </a:rPr>
              <a:t>最终的证据</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charset="0"/>
              </a:rPr>
              <a:t>基督是弥赛亚</a:t>
            </a:r>
          </a:p>
        </p:txBody>
      </p:sp>
      <p:sp>
        <p:nvSpPr>
          <p:cNvPr id="242694" name="Rectangle 14"/>
          <p:cNvSpPr>
            <a:spLocks noChangeArrowheads="1"/>
          </p:cNvSpPr>
          <p:nvPr/>
        </p:nvSpPr>
        <p:spPr bwMode="auto">
          <a:xfrm>
            <a:off x="73046" y="3000396"/>
            <a:ext cx="2932113" cy="963613"/>
          </a:xfrm>
          <a:prstGeom prst="rect">
            <a:avLst/>
          </a:prstGeom>
          <a:solidFill>
            <a:srgbClr val="FFFFCC">
              <a:alpha val="50195"/>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91341" tIns="45671" rIns="91341" bIns="45671"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SG" sz="3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charset="0"/>
              </a:rPr>
              <a:t>1</a:t>
            </a:r>
            <a:r>
              <a:rPr kumimoji="0" lang="zh-SG" altLang="en-US" sz="3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charset="0"/>
              </a:rPr>
              <a:t>章</a:t>
            </a:r>
            <a:r>
              <a:rPr kumimoji="0" lang="en-US" altLang="zh-SG" sz="3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charset="0"/>
              </a:rPr>
              <a:t>—10</a:t>
            </a:r>
            <a:r>
              <a:rPr kumimoji="0" lang="zh-SG" altLang="en-US" sz="3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charset="0"/>
              </a:rPr>
              <a:t>章</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3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charset="0"/>
            </a:endParaRPr>
          </a:p>
        </p:txBody>
      </p:sp>
      <p:sp>
        <p:nvSpPr>
          <p:cNvPr id="242695" name="Rectangle 16"/>
          <p:cNvSpPr>
            <a:spLocks noChangeArrowheads="1"/>
          </p:cNvSpPr>
          <p:nvPr/>
        </p:nvSpPr>
        <p:spPr bwMode="auto">
          <a:xfrm>
            <a:off x="3151188" y="3000396"/>
            <a:ext cx="2932112" cy="963613"/>
          </a:xfrm>
          <a:prstGeom prst="rect">
            <a:avLst/>
          </a:prstGeom>
          <a:solidFill>
            <a:srgbClr val="FFFFCC">
              <a:alpha val="50195"/>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91341" tIns="45671" rIns="91341" bIns="45671"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000" b="1" i="0" u="none" strike="noStrike" kern="1200" cap="none" spc="0" normalizeH="0" baseline="0" noProof="0" dirty="0">
                <a:ln>
                  <a:noFill/>
                </a:ln>
                <a:solidFill>
                  <a:srgbClr val="000404"/>
                </a:solidFill>
                <a:effectLst/>
                <a:uLnTx/>
                <a:uFillTx/>
                <a:latin typeface="Microsoft YaHei UI" panose="020B0503020204020204" pitchFamily="34" charset="-122"/>
                <a:ea typeface="Microsoft YaHei UI" panose="020B0503020204020204" pitchFamily="34" charset="-122"/>
                <a:cs typeface="SimSun" charset="0"/>
              </a:rPr>
              <a:t>11</a:t>
            </a:r>
            <a:r>
              <a:rPr kumimoji="0" lang="ja-JP" altLang="en-US" sz="3000" b="1" i="0" u="none" strike="noStrike" kern="1200" cap="none" spc="0" normalizeH="0" baseline="0" noProof="0" dirty="0">
                <a:ln>
                  <a:noFill/>
                </a:ln>
                <a:solidFill>
                  <a:srgbClr val="000404"/>
                </a:solidFill>
                <a:effectLst/>
                <a:uLnTx/>
                <a:uFillTx/>
                <a:latin typeface="Microsoft YaHei UI" panose="020B0503020204020204" pitchFamily="34" charset="-122"/>
                <a:ea typeface="Microsoft YaHei UI" panose="020B0503020204020204" pitchFamily="34" charset="-122"/>
                <a:cs typeface="+mn-cs"/>
              </a:rPr>
              <a:t>章</a:t>
            </a:r>
            <a:r>
              <a:rPr kumimoji="0" lang="en-US" altLang="zh-CN" sz="3000" b="1" i="0" u="none" strike="noStrike" kern="1200" cap="none" spc="0" normalizeH="0" baseline="0" noProof="0" dirty="0">
                <a:ln>
                  <a:noFill/>
                </a:ln>
                <a:solidFill>
                  <a:srgbClr val="000404"/>
                </a:solidFill>
                <a:effectLst/>
                <a:uLnTx/>
                <a:uFillTx/>
                <a:latin typeface="Microsoft YaHei UI" panose="020B0503020204020204" pitchFamily="34" charset="-122"/>
                <a:ea typeface="Microsoft YaHei UI" panose="020B0503020204020204" pitchFamily="34" charset="-122"/>
                <a:cs typeface="SimSun" charset="0"/>
              </a:rPr>
              <a:t>—27</a:t>
            </a:r>
            <a:r>
              <a:rPr kumimoji="0" lang="ja-JP" altLang="en-US" sz="3000" b="1" i="0" u="none" strike="noStrike" kern="1200" cap="none" spc="0" normalizeH="0" baseline="0" noProof="0" dirty="0">
                <a:ln>
                  <a:noFill/>
                </a:ln>
                <a:solidFill>
                  <a:srgbClr val="000404"/>
                </a:solidFill>
                <a:effectLst/>
                <a:uLnTx/>
                <a:uFillTx/>
                <a:latin typeface="Microsoft YaHei UI" panose="020B0503020204020204" pitchFamily="34" charset="-122"/>
                <a:ea typeface="Microsoft YaHei UI" panose="020B0503020204020204" pitchFamily="34" charset="-122"/>
                <a:cs typeface="+mn-cs"/>
              </a:rPr>
              <a:t>章</a:t>
            </a:r>
            <a:endParaRPr kumimoji="0" lang="en-US" altLang="zh-CN" sz="3000" b="1" i="0" u="none" strike="noStrike" kern="1200" cap="none" spc="0" normalizeH="0" baseline="0" noProof="0" dirty="0">
              <a:ln>
                <a:noFill/>
              </a:ln>
              <a:solidFill>
                <a:srgbClr val="000404"/>
              </a:solidFill>
              <a:effectLst/>
              <a:uLnTx/>
              <a:uFillTx/>
              <a:latin typeface="Microsoft YaHei UI" panose="020B0503020204020204" pitchFamily="34" charset="-122"/>
              <a:ea typeface="Microsoft YaHei UI" panose="020B0503020204020204" pitchFamily="34" charset="-122"/>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3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charset="0"/>
            </a:endParaRPr>
          </a:p>
        </p:txBody>
      </p:sp>
      <p:sp>
        <p:nvSpPr>
          <p:cNvPr id="242696" name="Rectangle 18"/>
          <p:cNvSpPr>
            <a:spLocks noChangeArrowheads="1"/>
          </p:cNvSpPr>
          <p:nvPr/>
        </p:nvSpPr>
        <p:spPr bwMode="auto">
          <a:xfrm>
            <a:off x="6229371" y="3000396"/>
            <a:ext cx="2841625" cy="963613"/>
          </a:xfrm>
          <a:prstGeom prst="rect">
            <a:avLst/>
          </a:prstGeom>
          <a:solidFill>
            <a:srgbClr val="FFFFCC">
              <a:alpha val="50195"/>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91341" tIns="45671" rIns="91341" bIns="45671"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charset="0"/>
              </a:rPr>
              <a:t> </a:t>
            </a:r>
            <a:r>
              <a:rPr kumimoji="0" lang="en-US" altLang="zh-CN" sz="3000" b="1" i="0" u="none" strike="noStrike" kern="1200" cap="none" spc="0" normalizeH="0" baseline="0" noProof="0" dirty="0">
                <a:ln>
                  <a:noFill/>
                </a:ln>
                <a:solidFill>
                  <a:srgbClr val="000404"/>
                </a:solidFill>
                <a:effectLst/>
                <a:uLnTx/>
                <a:uFillTx/>
                <a:latin typeface="Microsoft YaHei UI" panose="020B0503020204020204" pitchFamily="34" charset="-122"/>
                <a:ea typeface="Microsoft YaHei UI" panose="020B0503020204020204" pitchFamily="34" charset="-122"/>
                <a:cs typeface="SimSun" charset="0"/>
              </a:rPr>
              <a:t>28</a:t>
            </a:r>
            <a:r>
              <a:rPr kumimoji="0" lang="ja-JP" altLang="en-US" sz="3000" b="1" i="0" u="none" strike="noStrike" kern="1200" cap="none" spc="0" normalizeH="0" baseline="0" noProof="0" dirty="0">
                <a:ln>
                  <a:noFill/>
                </a:ln>
                <a:solidFill>
                  <a:srgbClr val="000404"/>
                </a:solidFill>
                <a:effectLst/>
                <a:uLnTx/>
                <a:uFillTx/>
                <a:latin typeface="Microsoft YaHei UI" panose="020B0503020204020204" pitchFamily="34" charset="-122"/>
                <a:ea typeface="Microsoft YaHei UI" panose="020B0503020204020204" pitchFamily="34" charset="-122"/>
                <a:cs typeface="+mn-cs"/>
              </a:rPr>
              <a:t>章</a:t>
            </a:r>
            <a:r>
              <a:rPr kumimoji="0" lang="en-US" altLang="zh-CN" sz="3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charset="0"/>
              </a:rPr>
              <a:t> </a:t>
            </a:r>
          </a:p>
        </p:txBody>
      </p:sp>
      <p:sp>
        <p:nvSpPr>
          <p:cNvPr id="242697" name="Rectangle 20"/>
          <p:cNvSpPr>
            <a:spLocks noChangeArrowheads="1"/>
          </p:cNvSpPr>
          <p:nvPr/>
        </p:nvSpPr>
        <p:spPr bwMode="auto">
          <a:xfrm>
            <a:off x="73046" y="4038600"/>
            <a:ext cx="2932113" cy="965200"/>
          </a:xfrm>
          <a:prstGeom prst="rect">
            <a:avLst/>
          </a:prstGeom>
          <a:solidFill>
            <a:srgbClr val="FFFFCC">
              <a:alpha val="50195"/>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91341" tIns="45671" rIns="91341" bIns="45671"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charset="0"/>
              </a:rPr>
              <a:t> </a:t>
            </a:r>
            <a:r>
              <a:rPr kumimoji="0" lang="zh-CN" altLang="en-US" sz="3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charset="0"/>
              </a:rPr>
              <a:t>君</a:t>
            </a:r>
            <a:r>
              <a:rPr kumimoji="0" lang="zh-SG" altLang="en-US" sz="3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charset="0"/>
              </a:rPr>
              <a:t>王</a:t>
            </a:r>
            <a:r>
              <a:rPr kumimoji="0" lang="zh-CN" altLang="en-US" sz="3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charset="0"/>
              </a:rPr>
              <a:t>的要约</a:t>
            </a:r>
            <a:endParaRPr kumimoji="0" lang="en-US" altLang="zh-CN" sz="3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charset="0"/>
            </a:endParaRPr>
          </a:p>
        </p:txBody>
      </p:sp>
      <p:sp>
        <p:nvSpPr>
          <p:cNvPr id="242698" name="Rectangle 22"/>
          <p:cNvSpPr>
            <a:spLocks noChangeArrowheads="1"/>
          </p:cNvSpPr>
          <p:nvPr/>
        </p:nvSpPr>
        <p:spPr bwMode="auto">
          <a:xfrm>
            <a:off x="3151188" y="3886200"/>
            <a:ext cx="2932112" cy="965200"/>
          </a:xfrm>
          <a:prstGeom prst="rect">
            <a:avLst/>
          </a:prstGeom>
          <a:solidFill>
            <a:srgbClr val="FFFFCC">
              <a:alpha val="50195"/>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91341" tIns="45671" rIns="91341" bIns="45671"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3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charset="0"/>
              </a:rPr>
              <a:t>君</a:t>
            </a:r>
            <a:r>
              <a:rPr kumimoji="0" lang="zh-SG" altLang="en-US" sz="3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charset="0"/>
              </a:rPr>
              <a:t>王被拒绝</a:t>
            </a:r>
          </a:p>
        </p:txBody>
      </p:sp>
      <p:sp>
        <p:nvSpPr>
          <p:cNvPr id="242699" name="Rectangle 24"/>
          <p:cNvSpPr>
            <a:spLocks noChangeArrowheads="1"/>
          </p:cNvSpPr>
          <p:nvPr/>
        </p:nvSpPr>
        <p:spPr bwMode="auto">
          <a:xfrm>
            <a:off x="6019821" y="3886200"/>
            <a:ext cx="3051175" cy="965200"/>
          </a:xfrm>
          <a:prstGeom prst="rect">
            <a:avLst/>
          </a:prstGeom>
          <a:solidFill>
            <a:srgbClr val="FFFFCC">
              <a:alpha val="50195"/>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91341" tIns="45671" rIns="91341" bIns="45671"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3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charset="0"/>
              </a:rPr>
              <a:t> </a:t>
            </a:r>
            <a:r>
              <a:rPr kumimoji="0" lang="zh-CN" altLang="en-US" sz="3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charset="0"/>
              </a:rPr>
              <a:t>君</a:t>
            </a:r>
            <a:r>
              <a:rPr kumimoji="0" lang="zh-SG" altLang="en-US" sz="3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charset="0"/>
              </a:rPr>
              <a:t>王</a:t>
            </a:r>
            <a:r>
              <a:rPr kumimoji="0" lang="zh-CN" altLang="en-US" sz="3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charset="0"/>
              </a:rPr>
              <a:t>再次的要约</a:t>
            </a:r>
            <a:endParaRPr kumimoji="0" lang="zh-SG" altLang="en-US" sz="3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charset="0"/>
            </a:endParaRPr>
          </a:p>
        </p:txBody>
      </p:sp>
      <p:sp>
        <p:nvSpPr>
          <p:cNvPr id="242719" name="Rectangle 27"/>
          <p:cNvSpPr>
            <a:spLocks noChangeArrowheads="1"/>
          </p:cNvSpPr>
          <p:nvPr/>
        </p:nvSpPr>
        <p:spPr bwMode="auto">
          <a:xfrm>
            <a:off x="72429" y="4929188"/>
            <a:ext cx="2933308" cy="963612"/>
          </a:xfrm>
          <a:prstGeom prst="rect">
            <a:avLst/>
          </a:prstGeom>
          <a:solidFill>
            <a:srgbClr val="FFFFCC">
              <a:alpha val="50195"/>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000" b="1" i="0" u="none" strike="noStrike" kern="1200" cap="none" spc="0" normalizeH="0" baseline="0" noProof="0" dirty="0">
                <a:ln>
                  <a:noFill/>
                </a:ln>
                <a:solidFill>
                  <a:srgbClr val="000404"/>
                </a:solidFill>
                <a:effectLst/>
                <a:uLnTx/>
                <a:uFillTx/>
                <a:latin typeface="Microsoft YaHei UI" panose="020B0503020204020204" pitchFamily="34" charset="-122"/>
                <a:ea typeface="Microsoft YaHei UI" panose="020B0503020204020204" pitchFamily="34" charset="-122"/>
                <a:cs typeface="SimSun" charset="0"/>
              </a:rPr>
              <a:t> </a:t>
            </a:r>
            <a:r>
              <a:rPr kumimoji="0" lang="ja-JP" altLang="en-US" sz="3000" b="1" i="0" u="none" strike="noStrike" kern="1200" cap="none" spc="0" normalizeH="0" baseline="0" noProof="0" dirty="0">
                <a:ln>
                  <a:noFill/>
                </a:ln>
                <a:solidFill>
                  <a:srgbClr val="000404"/>
                </a:solidFill>
                <a:effectLst/>
                <a:uLnTx/>
                <a:uFillTx/>
                <a:latin typeface="Microsoft YaHei UI" panose="020B0503020204020204" pitchFamily="34" charset="-122"/>
                <a:ea typeface="Microsoft YaHei UI" panose="020B0503020204020204" pitchFamily="34" charset="-122"/>
                <a:cs typeface="+mn-cs"/>
              </a:rPr>
              <a:t>教</a:t>
            </a:r>
            <a:r>
              <a:rPr kumimoji="0" lang="zh-TW" altLang="en-US" sz="3000" b="1" i="0" u="none" strike="noStrike" kern="1200" cap="none" spc="0" normalizeH="0" baseline="0" noProof="0" dirty="0">
                <a:ln>
                  <a:noFill/>
                </a:ln>
                <a:solidFill>
                  <a:srgbClr val="000404"/>
                </a:solidFill>
                <a:effectLst/>
                <a:uLnTx/>
                <a:uFillTx/>
                <a:latin typeface="Microsoft YaHei UI" panose="020B0503020204020204" pitchFamily="34" charset="-122"/>
                <a:ea typeface="Microsoft YaHei UI" panose="020B0503020204020204" pitchFamily="34" charset="-122"/>
                <a:cs typeface="+mn-cs"/>
              </a:rPr>
              <a:t>训</a:t>
            </a:r>
            <a:r>
              <a:rPr kumimoji="0" lang="zh-CN" altLang="en-US" sz="3000" b="1" i="0" u="none" strike="noStrike" kern="1200" cap="none" spc="0" normalizeH="0" baseline="0" noProof="0" dirty="0">
                <a:ln>
                  <a:noFill/>
                </a:ln>
                <a:solidFill>
                  <a:srgbClr val="000404"/>
                </a:solidFill>
                <a:effectLst/>
                <a:uLnTx/>
                <a:uFillTx/>
                <a:latin typeface="Microsoft YaHei UI" panose="020B0503020204020204" pitchFamily="34" charset="-122"/>
                <a:ea typeface="Microsoft YaHei UI" panose="020B0503020204020204" pitchFamily="34" charset="-122"/>
                <a:cs typeface="+mn-cs"/>
              </a:rPr>
              <a:t>大众</a:t>
            </a:r>
            <a:endParaRPr kumimoji="0" lang="en-US" altLang="zh-CN" sz="3000" b="1" i="0" u="none" strike="noStrike" kern="1200" cap="none" spc="0" normalizeH="0" baseline="0" noProof="0" dirty="0">
              <a:ln>
                <a:noFill/>
              </a:ln>
              <a:solidFill>
                <a:srgbClr val="000404"/>
              </a:solidFill>
              <a:effectLst/>
              <a:uLnTx/>
              <a:uFillTx/>
              <a:latin typeface="Microsoft YaHei UI" panose="020B0503020204020204" pitchFamily="34" charset="-122"/>
              <a:ea typeface="Microsoft YaHei UI" panose="020B0503020204020204" pitchFamily="34" charset="-122"/>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3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charset="0"/>
            </a:endParaRPr>
          </a:p>
        </p:txBody>
      </p:sp>
      <p:sp>
        <p:nvSpPr>
          <p:cNvPr id="242717" name="Rectangle 30"/>
          <p:cNvSpPr>
            <a:spLocks noChangeArrowheads="1"/>
          </p:cNvSpPr>
          <p:nvPr/>
        </p:nvSpPr>
        <p:spPr bwMode="auto">
          <a:xfrm>
            <a:off x="3150612" y="4929188"/>
            <a:ext cx="5920981" cy="963612"/>
          </a:xfrm>
          <a:prstGeom prst="rect">
            <a:avLst/>
          </a:prstGeom>
          <a:solidFill>
            <a:srgbClr val="FFFFCC">
              <a:alpha val="50195"/>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charset="0"/>
              </a:rPr>
              <a:t> </a:t>
            </a:r>
            <a:r>
              <a:rPr kumimoji="0" lang="ja-JP" altLang="en-US" sz="3000" b="1" i="0" u="none" strike="noStrike" kern="1200" cap="none" spc="0" normalizeH="0" baseline="0" noProof="0" dirty="0">
                <a:ln>
                  <a:noFill/>
                </a:ln>
                <a:solidFill>
                  <a:srgbClr val="000404"/>
                </a:solidFill>
                <a:effectLst/>
                <a:uLnTx/>
                <a:uFillTx/>
                <a:latin typeface="Microsoft YaHei UI" panose="020B0503020204020204" pitchFamily="34" charset="-122"/>
                <a:ea typeface="Microsoft YaHei UI" panose="020B0503020204020204" pitchFamily="34" charset="-122"/>
                <a:cs typeface="+mn-cs"/>
              </a:rPr>
              <a:t>教</a:t>
            </a:r>
            <a:r>
              <a:rPr kumimoji="0" lang="zh-TW" altLang="en-US" sz="3000" b="1" i="0" u="none" strike="noStrike" kern="1200" cap="none" spc="0" normalizeH="0" baseline="0" noProof="0" dirty="0">
                <a:ln>
                  <a:noFill/>
                </a:ln>
                <a:solidFill>
                  <a:srgbClr val="000404"/>
                </a:solidFill>
                <a:effectLst/>
                <a:uLnTx/>
                <a:uFillTx/>
                <a:latin typeface="Microsoft YaHei UI" panose="020B0503020204020204" pitchFamily="34" charset="-122"/>
                <a:ea typeface="Microsoft YaHei UI" panose="020B0503020204020204" pitchFamily="34" charset="-122"/>
                <a:cs typeface="+mn-cs"/>
              </a:rPr>
              <a:t>训门</a:t>
            </a:r>
            <a:r>
              <a:rPr kumimoji="0" lang="ja-JP" altLang="en-US" sz="3000" b="1" i="0" u="none" strike="noStrike" kern="1200" cap="none" spc="0" normalizeH="0" baseline="0" noProof="0" dirty="0">
                <a:ln>
                  <a:noFill/>
                </a:ln>
                <a:solidFill>
                  <a:srgbClr val="000404"/>
                </a:solidFill>
                <a:effectLst/>
                <a:uLnTx/>
                <a:uFillTx/>
                <a:latin typeface="Microsoft YaHei UI" panose="020B0503020204020204" pitchFamily="34" charset="-122"/>
                <a:ea typeface="Microsoft YaHei UI" panose="020B0503020204020204" pitchFamily="34" charset="-122"/>
                <a:cs typeface="+mn-cs"/>
              </a:rPr>
              <a:t>徒</a:t>
            </a:r>
            <a:r>
              <a:rPr kumimoji="0" lang="en-US" altLang="zh-CN" sz="3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charset="0"/>
              </a:rPr>
              <a:t> </a:t>
            </a:r>
          </a:p>
        </p:txBody>
      </p:sp>
      <p:sp>
        <p:nvSpPr>
          <p:cNvPr id="242715" name="Rectangle 33"/>
          <p:cNvSpPr>
            <a:spLocks noChangeArrowheads="1"/>
          </p:cNvSpPr>
          <p:nvPr/>
        </p:nvSpPr>
        <p:spPr bwMode="auto">
          <a:xfrm>
            <a:off x="72429" y="5892800"/>
            <a:ext cx="2933308" cy="965200"/>
          </a:xfrm>
          <a:prstGeom prst="rect">
            <a:avLst/>
          </a:prstGeom>
          <a:solidFill>
            <a:srgbClr val="FFFFCC">
              <a:alpha val="50195"/>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charset="0"/>
              </a:rPr>
              <a:t>按</a:t>
            </a:r>
            <a:r>
              <a:rPr kumimoji="0" lang="zh-SG" altLang="en-US" sz="3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charset="0"/>
              </a:rPr>
              <a:t>题</a:t>
            </a:r>
            <a:r>
              <a:rPr kumimoji="0" lang="zh-CN" altLang="en-US" sz="3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charset="0"/>
              </a:rPr>
              <a:t>目</a:t>
            </a:r>
            <a:endParaRPr kumimoji="0" lang="zh-SG" altLang="en-US" sz="3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3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charset="0"/>
            </a:endParaRPr>
          </a:p>
        </p:txBody>
      </p:sp>
      <p:sp>
        <p:nvSpPr>
          <p:cNvPr id="242713" name="Rectangle 36"/>
          <p:cNvSpPr>
            <a:spLocks noChangeArrowheads="1"/>
          </p:cNvSpPr>
          <p:nvPr/>
        </p:nvSpPr>
        <p:spPr bwMode="auto">
          <a:xfrm>
            <a:off x="3150612" y="5892800"/>
            <a:ext cx="5920981" cy="965200"/>
          </a:xfrm>
          <a:prstGeom prst="rect">
            <a:avLst/>
          </a:prstGeom>
          <a:solidFill>
            <a:srgbClr val="FFFFCC">
              <a:alpha val="50195"/>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charset="0"/>
              </a:rPr>
              <a:t>按时间顺序</a:t>
            </a:r>
            <a:endParaRPr kumimoji="0" lang="en-US" altLang="zh-CN" sz="3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charset="0"/>
              </a:rPr>
              <a:t> </a:t>
            </a:r>
          </a:p>
        </p:txBody>
      </p:sp>
      <p:sp>
        <p:nvSpPr>
          <p:cNvPr id="242704" name="Text Box 38"/>
          <p:cNvSpPr txBox="1">
            <a:spLocks noChangeArrowheads="1"/>
          </p:cNvSpPr>
          <p:nvPr/>
        </p:nvSpPr>
        <p:spPr bwMode="auto">
          <a:xfrm>
            <a:off x="8578855" y="44634"/>
            <a:ext cx="562775" cy="461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67</a:t>
            </a:r>
          </a:p>
        </p:txBody>
      </p:sp>
      <p:sp>
        <p:nvSpPr>
          <p:cNvPr id="242705" name="Line 39"/>
          <p:cNvSpPr>
            <a:spLocks noChangeShapeType="1"/>
          </p:cNvSpPr>
          <p:nvPr/>
        </p:nvSpPr>
        <p:spPr bwMode="auto">
          <a:xfrm>
            <a:off x="0" y="1828800"/>
            <a:ext cx="914400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42706" name="Line 40"/>
          <p:cNvSpPr>
            <a:spLocks noChangeShapeType="1"/>
          </p:cNvSpPr>
          <p:nvPr/>
        </p:nvSpPr>
        <p:spPr bwMode="auto">
          <a:xfrm>
            <a:off x="0" y="3048000"/>
            <a:ext cx="914400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42707" name="Line 41"/>
          <p:cNvSpPr>
            <a:spLocks noChangeShapeType="1"/>
          </p:cNvSpPr>
          <p:nvPr/>
        </p:nvSpPr>
        <p:spPr bwMode="auto">
          <a:xfrm>
            <a:off x="0" y="3962400"/>
            <a:ext cx="914400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42708" name="Line 42"/>
          <p:cNvSpPr>
            <a:spLocks noChangeShapeType="1"/>
          </p:cNvSpPr>
          <p:nvPr/>
        </p:nvSpPr>
        <p:spPr bwMode="auto">
          <a:xfrm>
            <a:off x="0" y="5029200"/>
            <a:ext cx="914400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42709" name="Line 43"/>
          <p:cNvSpPr>
            <a:spLocks noChangeShapeType="1"/>
          </p:cNvSpPr>
          <p:nvPr/>
        </p:nvSpPr>
        <p:spPr bwMode="auto">
          <a:xfrm>
            <a:off x="0" y="5867400"/>
            <a:ext cx="914400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42710" name="Line 44"/>
          <p:cNvSpPr>
            <a:spLocks noChangeShapeType="1"/>
          </p:cNvSpPr>
          <p:nvPr/>
        </p:nvSpPr>
        <p:spPr bwMode="auto">
          <a:xfrm>
            <a:off x="3124200" y="1828800"/>
            <a:ext cx="0" cy="50292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42711" name="Line 45"/>
          <p:cNvSpPr>
            <a:spLocks noChangeShapeType="1"/>
          </p:cNvSpPr>
          <p:nvPr/>
        </p:nvSpPr>
        <p:spPr bwMode="auto">
          <a:xfrm>
            <a:off x="6019800" y="1828800"/>
            <a:ext cx="0" cy="3200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Tree>
    <p:extLst>
      <p:ext uri="{BB962C8B-B14F-4D97-AF65-F5344CB8AC3E}">
        <p14:creationId xmlns:p14="http://schemas.microsoft.com/office/powerpoint/2010/main" val="4130091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42712"/>
                                        </p:tgtEl>
                                        <p:attrNameLst>
                                          <p:attrName>style.visibility</p:attrName>
                                        </p:attrNameLst>
                                      </p:cBhvr>
                                      <p:to>
                                        <p:strVal val="visible"/>
                                      </p:to>
                                    </p:set>
                                    <p:animEffect transition="in" filter="checkerboard(across)">
                                      <p:cBhvr>
                                        <p:cTn id="7" dur="500"/>
                                        <p:tgtEl>
                                          <p:spTgt spid="2427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712"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pic>
        <p:nvPicPr>
          <p:cNvPr id="124929" name="Picture 2" descr="king-of-kings"/>
          <p:cNvPicPr>
            <a:picLocks noChangeAspect="1" noChangeArrowheads="1"/>
          </p:cNvPicPr>
          <p:nvPr/>
        </p:nvPicPr>
        <p:blipFill>
          <a:blip r:embed="rId5">
            <a:lum bright="18000"/>
            <a:extLst>
              <a:ext uri="{28A0092B-C50C-407E-A947-70E740481C1C}">
                <a14:useLocalDpi xmlns:a14="http://schemas.microsoft.com/office/drawing/2010/main" val="0"/>
              </a:ext>
            </a:extLst>
          </a:blip>
          <a:srcRect/>
          <a:stretch>
            <a:fillRect/>
          </a:stretch>
        </p:blipFill>
        <p:spPr bwMode="auto">
          <a:xfrm>
            <a:off x="36512"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9" name="Rectangle 3"/>
          <p:cNvSpPr>
            <a:spLocks noGrp="1" noChangeArrowheads="1"/>
          </p:cNvSpPr>
          <p:nvPr>
            <p:ph type="title"/>
          </p:nvPr>
        </p:nvSpPr>
        <p:spPr>
          <a:xfrm>
            <a:off x="3779912" y="260648"/>
            <a:ext cx="3816424" cy="1896864"/>
          </a:xfrm>
        </p:spPr>
        <p:txBody>
          <a:bodyPr/>
          <a:lstStyle/>
          <a:p>
            <a:pPr eaLnBrk="1" hangingPunct="1">
              <a:defRPr/>
            </a:pPr>
            <a:r>
              <a:rPr lang="zh-CN" altLang="en-US" sz="4800" dirty="0">
                <a:latin typeface="SimHei" pitchFamily="49" charset="-122"/>
                <a:ea typeface="SimHei" pitchFamily="49" charset="-122"/>
              </a:rPr>
              <a:t>一个字面，</a:t>
            </a:r>
            <a:br>
              <a:rPr lang="en-US" altLang="zh-CN" sz="4800" dirty="0">
                <a:latin typeface="SimHei" pitchFamily="49" charset="-122"/>
                <a:ea typeface="SimHei" pitchFamily="49" charset="-122"/>
              </a:rPr>
            </a:br>
            <a:r>
              <a:rPr lang="zh-CN" altLang="en-US" sz="4800" dirty="0">
                <a:latin typeface="SimHei" pitchFamily="49" charset="-122"/>
                <a:ea typeface="SimHei" pitchFamily="49" charset="-122"/>
              </a:rPr>
              <a:t>政治王国</a:t>
            </a:r>
            <a:endParaRPr lang="en-US" sz="4800" b="1" dirty="0">
              <a:effectLst>
                <a:outerShdw blurRad="38100" dist="38100" dir="2700000" algn="tl">
                  <a:srgbClr val="FFFFFF"/>
                </a:outerShdw>
              </a:effectLst>
              <a:latin typeface="SimHei" pitchFamily="49" charset="-122"/>
              <a:ea typeface="SimHei" pitchFamily="49" charset="-122"/>
              <a:cs typeface="+mj-cs"/>
            </a:endParaRPr>
          </a:p>
        </p:txBody>
      </p:sp>
      <p:sp>
        <p:nvSpPr>
          <p:cNvPr id="24580" name="Rectangle 4"/>
          <p:cNvSpPr>
            <a:spLocks noGrp="1" noChangeArrowheads="1"/>
          </p:cNvSpPr>
          <p:nvPr>
            <p:ph idx="1"/>
          </p:nvPr>
        </p:nvSpPr>
        <p:spPr>
          <a:xfrm>
            <a:off x="89208" y="188640"/>
            <a:ext cx="3779912" cy="6336704"/>
          </a:xfrm>
        </p:spPr>
        <p:txBody>
          <a:bodyPr anchor="t"/>
          <a:lstStyle/>
          <a:p>
            <a:pPr marL="0" indent="0" algn="ctr" eaLnBrk="1" hangingPunct="1">
              <a:buNone/>
              <a:defRPr/>
            </a:pPr>
            <a:r>
              <a:rPr lang="zh-CN" altLang="en-US" b="1" i="1" dirty="0">
                <a:solidFill>
                  <a:schemeClr val="bg1"/>
                </a:solidFill>
                <a:effectLst>
                  <a:glow rad="177800">
                    <a:schemeClr val="tx1">
                      <a:alpha val="75000"/>
                    </a:schemeClr>
                  </a:glow>
                  <a:outerShdw blurRad="50800" dist="88900" dir="2700000" algn="tl" rotWithShape="0">
                    <a:srgbClr val="000000"/>
                  </a:outerShdw>
                </a:effectLst>
                <a:cs typeface="+mn-cs"/>
              </a:rPr>
              <a:t> </a:t>
            </a:r>
            <a:r>
              <a:rPr lang="en-US" b="1" baseline="30000" dirty="0">
                <a:solidFill>
                  <a:schemeClr val="bg1"/>
                </a:solidFill>
                <a:effectLst>
                  <a:glow rad="177800">
                    <a:schemeClr val="tx1"/>
                  </a:glow>
                </a:effectLst>
                <a:latin typeface="SimHei" pitchFamily="49" charset="-122"/>
                <a:ea typeface="SimHei" pitchFamily="49" charset="-122"/>
              </a:rPr>
              <a:t>28</a:t>
            </a:r>
            <a:r>
              <a:rPr lang="en-US" b="1" dirty="0">
                <a:solidFill>
                  <a:schemeClr val="bg1"/>
                </a:solidFill>
                <a:effectLst>
                  <a:glow rad="177800">
                    <a:schemeClr val="tx1"/>
                  </a:glow>
                </a:effectLst>
                <a:latin typeface="SimHei" pitchFamily="49" charset="-122"/>
                <a:ea typeface="SimHei" pitchFamily="49" charset="-122"/>
              </a:rPr>
              <a:t> </a:t>
            </a:r>
            <a:r>
              <a:rPr lang="zh-CN" altLang="en-US" b="1" dirty="0">
                <a:solidFill>
                  <a:schemeClr val="bg1"/>
                </a:solidFill>
                <a:effectLst>
                  <a:glow rad="177800">
                    <a:schemeClr val="tx1"/>
                  </a:glow>
                </a:effectLst>
                <a:latin typeface="SimHei" pitchFamily="49" charset="-122"/>
                <a:ea typeface="SimHei" pitchFamily="49" charset="-122"/>
              </a:rPr>
              <a:t>耶稣对他们说：</a:t>
            </a:r>
            <a:r>
              <a:rPr lang="en-US" altLang="zh-CN" b="1" dirty="0">
                <a:solidFill>
                  <a:schemeClr val="bg1"/>
                </a:solidFill>
                <a:effectLst>
                  <a:glow rad="177800">
                    <a:schemeClr val="tx1"/>
                  </a:glow>
                </a:effectLst>
                <a:latin typeface="SimHei" pitchFamily="49" charset="-122"/>
                <a:ea typeface="SimHei" pitchFamily="49" charset="-122"/>
              </a:rPr>
              <a:t>”</a:t>
            </a:r>
            <a:r>
              <a:rPr lang="zh-CN" altLang="en-US" b="1" dirty="0">
                <a:solidFill>
                  <a:schemeClr val="bg1"/>
                </a:solidFill>
                <a:effectLst>
                  <a:glow rad="177800">
                    <a:schemeClr val="tx1"/>
                  </a:glow>
                </a:effectLst>
                <a:latin typeface="SimHei" pitchFamily="49" charset="-122"/>
                <a:ea typeface="SimHei" pitchFamily="49" charset="-122"/>
              </a:rPr>
              <a:t>我实在告诉你们，到了万物更新，人子坐在他荣耀的宝座上的时候，你们这些跟从我的人，也会坐在十二个宝座上，审判以色列的十二个支派。</a:t>
            </a:r>
            <a:r>
              <a:rPr lang="en-US" altLang="zh-CN" b="1" dirty="0">
                <a:solidFill>
                  <a:schemeClr val="bg1"/>
                </a:solidFill>
                <a:effectLst>
                  <a:glow rad="177800">
                    <a:schemeClr val="tx1"/>
                  </a:glow>
                </a:effectLst>
                <a:latin typeface="SimHei" pitchFamily="49" charset="-122"/>
                <a:ea typeface="SimHei" pitchFamily="49" charset="-122"/>
              </a:rPr>
              <a:t>”</a:t>
            </a:r>
          </a:p>
          <a:p>
            <a:pPr marL="0" indent="0" algn="ctr" eaLnBrk="1" hangingPunct="1">
              <a:buNone/>
              <a:defRPr/>
            </a:pPr>
            <a:r>
              <a:rPr lang="en-US" altLang="zh-CN" b="1" dirty="0">
                <a:solidFill>
                  <a:schemeClr val="bg1"/>
                </a:solidFill>
                <a:effectLst>
                  <a:glow rad="177800">
                    <a:schemeClr val="tx1"/>
                  </a:glow>
                </a:effectLst>
                <a:latin typeface="SimHei" pitchFamily="49" charset="-122"/>
                <a:ea typeface="SimHei" pitchFamily="49" charset="-122"/>
              </a:rPr>
              <a:t>(</a:t>
            </a:r>
            <a:r>
              <a:rPr lang="zh-CN" altLang="en-US" b="1" dirty="0">
                <a:solidFill>
                  <a:schemeClr val="bg1"/>
                </a:solidFill>
                <a:effectLst>
                  <a:glow rad="177800">
                    <a:schemeClr val="tx1"/>
                  </a:glow>
                </a:effectLst>
                <a:latin typeface="SimHei" pitchFamily="49" charset="-122"/>
                <a:ea typeface="SimHei" pitchFamily="49" charset="-122"/>
              </a:rPr>
              <a:t>马太</a:t>
            </a:r>
            <a:r>
              <a:rPr lang="en-US" altLang="zh-CN" b="1" dirty="0">
                <a:solidFill>
                  <a:schemeClr val="bg1"/>
                </a:solidFill>
                <a:effectLst>
                  <a:glow rad="177800">
                    <a:schemeClr val="tx1"/>
                  </a:glow>
                </a:effectLst>
                <a:latin typeface="SimHei" pitchFamily="49" charset="-122"/>
                <a:ea typeface="SimHei" pitchFamily="49" charset="-122"/>
              </a:rPr>
              <a:t> 19:28 </a:t>
            </a:r>
            <a:r>
              <a:rPr lang="zh-CN" altLang="en-US" b="1" dirty="0">
                <a:solidFill>
                  <a:schemeClr val="bg1"/>
                </a:solidFill>
                <a:effectLst>
                  <a:glow rad="177800">
                    <a:schemeClr val="tx1"/>
                  </a:glow>
                </a:effectLst>
                <a:latin typeface="SimHei" pitchFamily="49" charset="-122"/>
                <a:ea typeface="SimHei" pitchFamily="49" charset="-122"/>
              </a:rPr>
              <a:t>新译本</a:t>
            </a:r>
            <a:r>
              <a:rPr lang="en-US" altLang="zh-CN" b="1" dirty="0">
                <a:solidFill>
                  <a:schemeClr val="bg1"/>
                </a:solidFill>
                <a:effectLst>
                  <a:glow rad="177800">
                    <a:schemeClr val="tx1"/>
                  </a:glow>
                </a:effectLst>
                <a:latin typeface="SimHei" pitchFamily="49" charset="-122"/>
                <a:ea typeface="SimHei" pitchFamily="49" charset="-122"/>
              </a:rPr>
              <a:t>)</a:t>
            </a:r>
            <a:endParaRPr lang="en-US" sz="2800" b="1" i="1" dirty="0">
              <a:solidFill>
                <a:schemeClr val="bg1"/>
              </a:solidFill>
              <a:effectLst>
                <a:glow rad="177800">
                  <a:schemeClr val="tx1"/>
                </a:glow>
              </a:effectLst>
              <a:cs typeface="+mn-cs"/>
            </a:endParaRPr>
          </a:p>
        </p:txBody>
      </p:sp>
    </p:spTree>
    <p:extLst>
      <p:ext uri="{BB962C8B-B14F-4D97-AF65-F5344CB8AC3E}">
        <p14:creationId xmlns:p14="http://schemas.microsoft.com/office/powerpoint/2010/main" val="75778248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580">
                                            <p:txEl>
                                              <p:pRg st="0" end="0"/>
                                            </p:txEl>
                                          </p:spTgt>
                                        </p:tgtEl>
                                        <p:attrNameLst>
                                          <p:attrName>style.visibility</p:attrName>
                                        </p:attrNameLst>
                                      </p:cBhvr>
                                      <p:to>
                                        <p:strVal val="visible"/>
                                      </p:to>
                                    </p:set>
                                    <p:animEffect transition="in" filter="circle(in)">
                                      <p:cBhvr>
                                        <p:cTn id="7" dur="2000"/>
                                        <p:tgtEl>
                                          <p:spTgt spid="2458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4580">
                                            <p:txEl>
                                              <p:pRg st="1" end="1"/>
                                            </p:txEl>
                                          </p:spTgt>
                                        </p:tgtEl>
                                        <p:attrNameLst>
                                          <p:attrName>style.visibility</p:attrName>
                                        </p:attrNameLst>
                                      </p:cBhvr>
                                      <p:to>
                                        <p:strVal val="visible"/>
                                      </p:to>
                                    </p:set>
                                    <p:animEffect transition="in" filter="circle(in)">
                                      <p:cBhvr>
                                        <p:cTn id="12" dur="2000"/>
                                        <p:tgtEl>
                                          <p:spTgt spid="2458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39938" name="Text Box 2"/>
          <p:cNvSpPr txBox="1">
            <a:spLocks noChangeArrowheads="1"/>
          </p:cNvSpPr>
          <p:nvPr/>
        </p:nvSpPr>
        <p:spPr bwMode="auto">
          <a:xfrm>
            <a:off x="2779712" y="1278453"/>
            <a:ext cx="6400800" cy="4253472"/>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marL="457200" indent="-4572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endParaRPr lang="zh-CN" altLang="en-US" b="1" dirty="0">
              <a:solidFill>
                <a:schemeClr val="bg1"/>
              </a:solidFill>
              <a:ea typeface="楷体" charset="0"/>
              <a:cs typeface="楷体" charset="0"/>
            </a:endParaRPr>
          </a:p>
          <a:p>
            <a:r>
              <a:rPr lang="zh-TW" altLang="en-US" sz="2800" b="1">
                <a:solidFill>
                  <a:schemeClr val="bg1"/>
                </a:solidFill>
                <a:latin typeface="KaiTi" pitchFamily="49" charset="-122"/>
                <a:ea typeface="KaiTi" pitchFamily="49" charset="-122"/>
                <a:cs typeface="楷体" charset="0"/>
              </a:rPr>
              <a:t>马</a:t>
            </a:r>
            <a:r>
              <a:rPr lang="zh-CN" altLang="en-US" sz="2800" b="1">
                <a:solidFill>
                  <a:schemeClr val="bg1"/>
                </a:solidFill>
                <a:latin typeface="KaiTi" pitchFamily="49" charset="-122"/>
                <a:ea typeface="KaiTi" pitchFamily="49" charset="-122"/>
                <a:cs typeface="楷体" charset="0"/>
              </a:rPr>
              <a:t>太</a:t>
            </a:r>
            <a:r>
              <a:rPr lang="zh-CN" altLang="en-US" sz="2800" b="1" dirty="0">
                <a:solidFill>
                  <a:schemeClr val="bg1"/>
                </a:solidFill>
                <a:latin typeface="KaiTi" pitchFamily="49" charset="-122"/>
                <a:ea typeface="KaiTi" pitchFamily="49" charset="-122"/>
                <a:cs typeface="楷体" charset="0"/>
              </a:rPr>
              <a:t>福音</a:t>
            </a:r>
            <a:r>
              <a:rPr lang="en-US" altLang="zh-CN" sz="2800" b="1" dirty="0">
                <a:solidFill>
                  <a:schemeClr val="bg1"/>
                </a:solidFill>
                <a:latin typeface="KaiTi" pitchFamily="49" charset="-122"/>
                <a:ea typeface="KaiTi" pitchFamily="49" charset="-122"/>
                <a:cs typeface="SimSun" charset="0"/>
              </a:rPr>
              <a:t>:</a:t>
            </a:r>
          </a:p>
          <a:p>
            <a:endParaRPr lang="en-US" altLang="zh-CN" sz="2800" b="1" dirty="0">
              <a:solidFill>
                <a:schemeClr val="bg1"/>
              </a:solidFill>
              <a:latin typeface="KaiTi" pitchFamily="49" charset="-122"/>
              <a:ea typeface="KaiTi" pitchFamily="49" charset="-122"/>
              <a:cs typeface="SimSun" charset="0"/>
            </a:endParaRPr>
          </a:p>
          <a:p>
            <a:r>
              <a:rPr lang="zh-CN" altLang="en-US" sz="2800" b="1" dirty="0">
                <a:solidFill>
                  <a:schemeClr val="bg1"/>
                </a:solidFill>
                <a:latin typeface="KaiTi" pitchFamily="49" charset="-122"/>
                <a:ea typeface="KaiTi" pitchFamily="49" charset="-122"/>
                <a:cs typeface="SimSun" charset="0"/>
              </a:rPr>
              <a:t> </a:t>
            </a:r>
            <a:r>
              <a:rPr lang="en-US" altLang="zh-CN" sz="2800" b="1" dirty="0">
                <a:solidFill>
                  <a:schemeClr val="bg1"/>
                </a:solidFill>
                <a:latin typeface="KaiTi" pitchFamily="49" charset="-122"/>
                <a:ea typeface="KaiTi" pitchFamily="49" charset="-122"/>
              </a:rPr>
              <a:t>(1</a:t>
            </a:r>
            <a:r>
              <a:rPr lang="en-US" altLang="zh-CN" sz="2800" b="1">
                <a:solidFill>
                  <a:schemeClr val="bg1"/>
                </a:solidFill>
                <a:latin typeface="KaiTi" pitchFamily="49" charset="-122"/>
                <a:ea typeface="KaiTi" pitchFamily="49" charset="-122"/>
              </a:rPr>
              <a:t>)</a:t>
            </a:r>
            <a:r>
              <a:rPr lang="en-US" altLang="zh-CN" sz="2800">
                <a:latin typeface="KaiTi" pitchFamily="49" charset="-122"/>
                <a:ea typeface="KaiTi" pitchFamily="49" charset="-122"/>
              </a:rPr>
              <a:t> </a:t>
            </a:r>
            <a:r>
              <a:rPr lang="zh-TW" altLang="en-US" sz="2800">
                <a:solidFill>
                  <a:schemeClr val="bg1"/>
                </a:solidFill>
                <a:latin typeface="KaiTi" pitchFamily="49" charset="-122"/>
                <a:ea typeface="KaiTi" pitchFamily="49" charset="-122"/>
              </a:rPr>
              <a:t>证</a:t>
            </a:r>
            <a:r>
              <a:rPr lang="zh-CN" altLang="en-US" sz="2800" b="1">
                <a:solidFill>
                  <a:schemeClr val="bg1"/>
                </a:solidFill>
                <a:latin typeface="KaiTi" pitchFamily="49" charset="-122"/>
                <a:ea typeface="KaiTi" pitchFamily="49" charset="-122"/>
                <a:cs typeface="楷体" charset="0"/>
              </a:rPr>
              <a:t>明耶</a:t>
            </a:r>
            <a:r>
              <a:rPr lang="zh-TW" altLang="en-US" sz="2800" b="1">
                <a:solidFill>
                  <a:schemeClr val="bg1"/>
                </a:solidFill>
                <a:latin typeface="KaiTi" pitchFamily="49" charset="-122"/>
                <a:ea typeface="KaiTi" pitchFamily="49" charset="-122"/>
                <a:cs typeface="楷体" charset="0"/>
              </a:rPr>
              <a:t>稣</a:t>
            </a:r>
            <a:r>
              <a:rPr lang="zh-CN" altLang="en-US" sz="2800" b="1">
                <a:solidFill>
                  <a:schemeClr val="bg1"/>
                </a:solidFill>
                <a:latin typeface="KaiTi" pitchFamily="49" charset="-122"/>
                <a:ea typeface="KaiTi" pitchFamily="49" charset="-122"/>
                <a:cs typeface="楷体" charset="0"/>
              </a:rPr>
              <a:t>是</a:t>
            </a:r>
            <a:r>
              <a:rPr lang="zh-TW" altLang="en-US" sz="2800" b="1">
                <a:solidFill>
                  <a:schemeClr val="bg1"/>
                </a:solidFill>
                <a:latin typeface="KaiTi" pitchFamily="49" charset="-122"/>
                <a:ea typeface="KaiTi" pitchFamily="49" charset="-122"/>
                <a:cs typeface="楷体" charset="0"/>
              </a:rPr>
              <a:t>弥赛亚</a:t>
            </a:r>
            <a:r>
              <a:rPr lang="en-US" altLang="zh-CN" sz="2800" b="1">
                <a:solidFill>
                  <a:srgbClr val="FFFFFF"/>
                </a:solidFill>
                <a:latin typeface="KaiTi" pitchFamily="49" charset="-122"/>
                <a:ea typeface="KaiTi" pitchFamily="49" charset="-122"/>
                <a:cs typeface="楷体" charset="0"/>
              </a:rPr>
              <a:t>,</a:t>
            </a:r>
            <a:r>
              <a:rPr lang="en-US" sz="2800">
                <a:solidFill>
                  <a:srgbClr val="FFFFFF"/>
                </a:solidFill>
                <a:latin typeface="KaiTi" pitchFamily="49" charset="-122"/>
                <a:ea typeface="KaiTi" pitchFamily="49" charset="-122"/>
              </a:rPr>
              <a:t>使</a:t>
            </a:r>
            <a:r>
              <a:rPr lang="zh-CN" altLang="en-US" sz="2800" b="1" dirty="0">
                <a:solidFill>
                  <a:srgbClr val="FFFFFF"/>
                </a:solidFill>
                <a:latin typeface="KaiTi" pitchFamily="49" charset="-122"/>
                <a:ea typeface="KaiTi" pitchFamily="49" charset="-122"/>
                <a:cs typeface="楷体" charset="0"/>
              </a:rPr>
              <a:t>那些</a:t>
            </a:r>
            <a:r>
              <a:rPr lang="zh-CN" altLang="en-US" sz="2800" b="1" dirty="0">
                <a:solidFill>
                  <a:schemeClr val="bg1"/>
                </a:solidFill>
                <a:latin typeface="KaiTi" pitchFamily="49" charset="-122"/>
                <a:ea typeface="KaiTi" pitchFamily="49" charset="-122"/>
                <a:cs typeface="楷体" charset="0"/>
              </a:rPr>
              <a:t>未信</a:t>
            </a:r>
            <a:r>
              <a:rPr lang="zh-TW" altLang="en-US" sz="2800" b="1" dirty="0">
                <a:solidFill>
                  <a:schemeClr val="bg1"/>
                </a:solidFill>
                <a:latin typeface="KaiTi" pitchFamily="49" charset="-122"/>
                <a:ea typeface="KaiTi" pitchFamily="49" charset="-122"/>
                <a:cs typeface="楷体" charset="0"/>
              </a:rPr>
              <a:t>  </a:t>
            </a:r>
            <a:endParaRPr lang="en-US" altLang="zh-TW" sz="2800" b="1" dirty="0">
              <a:solidFill>
                <a:schemeClr val="bg1"/>
              </a:solidFill>
              <a:latin typeface="KaiTi" pitchFamily="49" charset="-122"/>
              <a:ea typeface="KaiTi" pitchFamily="49" charset="-122"/>
              <a:cs typeface="楷体" charset="0"/>
            </a:endParaRPr>
          </a:p>
          <a:p>
            <a:r>
              <a:rPr lang="zh-TW" altLang="en-US" sz="2800" b="1">
                <a:solidFill>
                  <a:schemeClr val="bg1"/>
                </a:solidFill>
                <a:latin typeface="KaiTi" pitchFamily="49" charset="-122"/>
                <a:ea typeface="KaiTi" pitchFamily="49" charset="-122"/>
                <a:cs typeface="楷体" charset="0"/>
              </a:rPr>
              <a:t>     </a:t>
            </a:r>
            <a:r>
              <a:rPr lang="zh-CN" altLang="en-US" sz="2800" b="1">
                <a:solidFill>
                  <a:schemeClr val="bg1"/>
                </a:solidFill>
                <a:latin typeface="KaiTi" pitchFamily="49" charset="-122"/>
                <a:ea typeface="KaiTi" pitchFamily="49" charset="-122"/>
                <a:cs typeface="楷体" charset="0"/>
              </a:rPr>
              <a:t>的</a:t>
            </a:r>
            <a:r>
              <a:rPr lang="zh-TW" altLang="en-US" sz="2800" b="1">
                <a:solidFill>
                  <a:schemeClr val="bg1"/>
                </a:solidFill>
                <a:latin typeface="KaiTi" pitchFamily="49" charset="-122"/>
                <a:ea typeface="KaiTi" pitchFamily="49" charset="-122"/>
                <a:cs typeface="楷体" charset="0"/>
              </a:rPr>
              <a:t>犹</a:t>
            </a:r>
            <a:r>
              <a:rPr lang="zh-CN" altLang="en-US" sz="2800" b="1">
                <a:solidFill>
                  <a:schemeClr val="bg1"/>
                </a:solidFill>
                <a:latin typeface="KaiTi" pitchFamily="49" charset="-122"/>
                <a:ea typeface="KaiTi" pitchFamily="49" charset="-122"/>
                <a:cs typeface="楷体" charset="0"/>
              </a:rPr>
              <a:t>太人</a:t>
            </a:r>
            <a:r>
              <a:rPr lang="zh-TW" altLang="en-US" sz="2800" b="1">
                <a:solidFill>
                  <a:schemeClr val="bg1"/>
                </a:solidFill>
                <a:latin typeface="KaiTi" pitchFamily="49" charset="-122"/>
                <a:ea typeface="KaiTi" pitchFamily="49" charset="-122"/>
                <a:cs typeface="楷体" charset="0"/>
              </a:rPr>
              <a:t>来</a:t>
            </a:r>
            <a:r>
              <a:rPr lang="zh-CN" altLang="en-US" sz="2800" b="1">
                <a:solidFill>
                  <a:schemeClr val="bg1"/>
                </a:solidFill>
                <a:latin typeface="KaiTi" pitchFamily="49" charset="-122"/>
                <a:ea typeface="KaiTi" pitchFamily="49" charset="-122"/>
                <a:cs typeface="楷体" charset="0"/>
              </a:rPr>
              <a:t>信</a:t>
            </a:r>
            <a:r>
              <a:rPr lang="zh-CN" altLang="en-US" sz="2800" b="1" dirty="0">
                <a:solidFill>
                  <a:schemeClr val="bg1"/>
                </a:solidFill>
                <a:latin typeface="KaiTi" pitchFamily="49" charset="-122"/>
                <a:ea typeface="KaiTi" pitchFamily="49" charset="-122"/>
                <a:cs typeface="楷体" charset="0"/>
              </a:rPr>
              <a:t>靠祂</a:t>
            </a:r>
            <a:r>
              <a:rPr lang="zh-TW" altLang="en-US" sz="2800" b="1" dirty="0">
                <a:solidFill>
                  <a:schemeClr val="bg1"/>
                </a:solidFill>
                <a:latin typeface="KaiTi" pitchFamily="49" charset="-122"/>
                <a:ea typeface="KaiTi" pitchFamily="49" charset="-122"/>
                <a:cs typeface="楷体" charset="0"/>
              </a:rPr>
              <a:t>。</a:t>
            </a:r>
            <a:endParaRPr lang="en-US" altLang="zh-CN" sz="2800" b="1" dirty="0">
              <a:solidFill>
                <a:schemeClr val="bg1"/>
              </a:solidFill>
              <a:latin typeface="KaiTi" pitchFamily="49" charset="-122"/>
              <a:ea typeface="KaiTi" pitchFamily="49" charset="-122"/>
              <a:cs typeface="楷体" charset="0"/>
            </a:endParaRPr>
          </a:p>
          <a:p>
            <a:pPr algn="ctr" eaLnBrk="1" hangingPunct="1">
              <a:spcBef>
                <a:spcPct val="20000"/>
              </a:spcBef>
              <a:buClr>
                <a:schemeClr val="tx2"/>
              </a:buClr>
              <a:buSzPct val="115000"/>
            </a:pPr>
            <a:r>
              <a:rPr lang="en-US" altLang="zh-CN" sz="2800" b="1">
                <a:solidFill>
                  <a:schemeClr val="bg1"/>
                </a:solidFill>
                <a:latin typeface="KaiTi" pitchFamily="49" charset="-122"/>
                <a:ea typeface="KaiTi" pitchFamily="49" charset="-122"/>
                <a:cs typeface="SimSun" charset="0"/>
              </a:rPr>
              <a:t>(2)</a:t>
            </a:r>
            <a:r>
              <a:rPr lang="zh-CN" altLang="en-US" sz="2800" b="1">
                <a:solidFill>
                  <a:schemeClr val="bg1"/>
                </a:solidFill>
                <a:latin typeface="KaiTi" pitchFamily="49" charset="-122"/>
                <a:ea typeface="KaiTi" pitchFamily="49" charset="-122"/>
                <a:cs typeface="楷体" charset="0"/>
              </a:rPr>
              <a:t>解</a:t>
            </a:r>
            <a:r>
              <a:rPr lang="zh-TW" altLang="en-US" sz="2800" b="1">
                <a:solidFill>
                  <a:schemeClr val="bg1"/>
                </a:solidFill>
                <a:latin typeface="KaiTi" pitchFamily="49" charset="-122"/>
                <a:ea typeface="KaiTi" pitchFamily="49" charset="-122"/>
                <a:cs typeface="楷体" charset="0"/>
              </a:rPr>
              <a:t>释</a:t>
            </a:r>
            <a:r>
              <a:rPr lang="zh-CN" altLang="en-US" sz="2800" b="1">
                <a:solidFill>
                  <a:schemeClr val="bg1"/>
                </a:solidFill>
                <a:latin typeface="KaiTi" pitchFamily="49" charset="-122"/>
                <a:ea typeface="KaiTi" pitchFamily="49" charset="-122"/>
                <a:cs typeface="楷体" charset="0"/>
              </a:rPr>
              <a:t>延</a:t>
            </a:r>
            <a:r>
              <a:rPr lang="zh-TW" altLang="en-US" sz="2800" b="1">
                <a:solidFill>
                  <a:schemeClr val="bg1"/>
                </a:solidFill>
                <a:latin typeface="KaiTi" pitchFamily="49" charset="-122"/>
                <a:ea typeface="KaiTi" pitchFamily="49" charset="-122"/>
                <a:cs typeface="楷体" charset="0"/>
              </a:rPr>
              <a:t>迟</a:t>
            </a:r>
            <a:r>
              <a:rPr lang="zh-CN" altLang="en-US" sz="2800" b="1">
                <a:solidFill>
                  <a:schemeClr val="bg1"/>
                </a:solidFill>
                <a:latin typeface="KaiTi" pitchFamily="49" charset="-122"/>
                <a:ea typeface="KaiTi" pitchFamily="49" charset="-122"/>
                <a:cs typeface="楷体" charset="0"/>
              </a:rPr>
              <a:t>的天</a:t>
            </a:r>
            <a:r>
              <a:rPr lang="zh-TW" altLang="en-US" sz="2800" b="1">
                <a:solidFill>
                  <a:schemeClr val="bg1"/>
                </a:solidFill>
                <a:latin typeface="KaiTi" pitchFamily="49" charset="-122"/>
                <a:ea typeface="KaiTi" pitchFamily="49" charset="-122"/>
                <a:cs typeface="楷体" charset="0"/>
              </a:rPr>
              <a:t>国</a:t>
            </a:r>
            <a:r>
              <a:rPr lang="zh-CN" altLang="en-US" sz="2800" b="1">
                <a:solidFill>
                  <a:schemeClr val="bg1"/>
                </a:solidFill>
                <a:latin typeface="KaiTi" pitchFamily="49" charset="-122"/>
                <a:ea typeface="KaiTi" pitchFamily="49" charset="-122"/>
                <a:cs typeface="楷体" charset="0"/>
              </a:rPr>
              <a:t>是因</a:t>
            </a:r>
            <a:r>
              <a:rPr lang="zh-TW" altLang="en-US" sz="2800" b="1">
                <a:solidFill>
                  <a:schemeClr val="bg1"/>
                </a:solidFill>
                <a:latin typeface="KaiTi" pitchFamily="49" charset="-122"/>
                <a:ea typeface="KaiTi" pitchFamily="49" charset="-122"/>
                <a:cs typeface="楷体" charset="0"/>
              </a:rPr>
              <a:t>为</a:t>
            </a:r>
            <a:r>
              <a:rPr lang="zh-CN" altLang="en-US" sz="2800" b="1">
                <a:solidFill>
                  <a:schemeClr val="bg1"/>
                </a:solidFill>
                <a:latin typeface="KaiTi" pitchFamily="49" charset="-122"/>
                <a:ea typeface="KaiTi" pitchFamily="49" charset="-122"/>
                <a:cs typeface="楷体" charset="0"/>
              </a:rPr>
              <a:t>以色列</a:t>
            </a:r>
            <a:r>
              <a:rPr lang="zh-CN" altLang="en-US" sz="2800" b="1" dirty="0">
                <a:solidFill>
                  <a:schemeClr val="bg1"/>
                </a:solidFill>
                <a:latin typeface="KaiTi" pitchFamily="49" charset="-122"/>
                <a:ea typeface="KaiTi" pitchFamily="49" charset="-122"/>
                <a:cs typeface="楷体" charset="0"/>
              </a:rPr>
              <a:t>拒</a:t>
            </a:r>
            <a:r>
              <a:rPr lang="zh-TW" altLang="en-US" sz="2800" b="1" dirty="0">
                <a:solidFill>
                  <a:schemeClr val="bg1"/>
                </a:solidFill>
                <a:latin typeface="KaiTi" pitchFamily="49" charset="-122"/>
                <a:ea typeface="KaiTi" pitchFamily="49" charset="-122"/>
                <a:cs typeface="楷体" charset="0"/>
              </a:rPr>
              <a:t>  </a:t>
            </a:r>
            <a:endParaRPr lang="en-US" altLang="zh-TW" sz="2800" b="1" dirty="0">
              <a:solidFill>
                <a:schemeClr val="bg1"/>
              </a:solidFill>
              <a:latin typeface="KaiTi" pitchFamily="49" charset="-122"/>
              <a:ea typeface="KaiTi" pitchFamily="49" charset="-122"/>
              <a:cs typeface="楷体" charset="0"/>
            </a:endParaRPr>
          </a:p>
          <a:p>
            <a:pPr algn="ctr" eaLnBrk="1" hangingPunct="1">
              <a:spcBef>
                <a:spcPct val="20000"/>
              </a:spcBef>
              <a:buClr>
                <a:schemeClr val="tx2"/>
              </a:buClr>
              <a:buSzPct val="115000"/>
            </a:pPr>
            <a:r>
              <a:rPr lang="zh-TW" altLang="en-US" sz="2800" b="1">
                <a:solidFill>
                  <a:schemeClr val="bg1"/>
                </a:solidFill>
                <a:latin typeface="KaiTi" pitchFamily="49" charset="-122"/>
                <a:ea typeface="KaiTi" pitchFamily="49" charset="-122"/>
                <a:cs typeface="楷体" charset="0"/>
              </a:rPr>
              <a:t>     绝</a:t>
            </a:r>
            <a:r>
              <a:rPr lang="zh-CN" altLang="en-US" sz="2800" b="1">
                <a:solidFill>
                  <a:schemeClr val="bg1"/>
                </a:solidFill>
                <a:latin typeface="KaiTi" pitchFamily="49" charset="-122"/>
                <a:ea typeface="KaiTi" pitchFamily="49" charset="-122"/>
                <a:cs typeface="楷体" charset="0"/>
              </a:rPr>
              <a:t>基督</a:t>
            </a:r>
            <a:r>
              <a:rPr lang="zh-TW" altLang="en-US" sz="2800" b="1">
                <a:solidFill>
                  <a:schemeClr val="bg1"/>
                </a:solidFill>
                <a:latin typeface="KaiTi" pitchFamily="49" charset="-122"/>
                <a:ea typeface="KaiTi" pitchFamily="49" charset="-122"/>
                <a:cs typeface="楷体" charset="0"/>
              </a:rPr>
              <a:t>为</a:t>
            </a:r>
            <a:r>
              <a:rPr lang="zh-CN" altLang="en-US" sz="2800" b="1">
                <a:solidFill>
                  <a:schemeClr val="bg1"/>
                </a:solidFill>
                <a:latin typeface="KaiTi" pitchFamily="49" charset="-122"/>
                <a:ea typeface="KaiTi" pitchFamily="49" charset="-122"/>
                <a:cs typeface="楷体" charset="0"/>
              </a:rPr>
              <a:t>君王</a:t>
            </a:r>
            <a:r>
              <a:rPr lang="en-US" altLang="zh-TW" sz="2800" b="1" dirty="0">
                <a:solidFill>
                  <a:schemeClr val="bg1"/>
                </a:solidFill>
                <a:latin typeface="KaiTi" pitchFamily="49" charset="-122"/>
                <a:ea typeface="KaiTi" pitchFamily="49" charset="-122"/>
                <a:cs typeface="楷体" charset="0"/>
              </a:rPr>
              <a:t>,</a:t>
            </a:r>
            <a:r>
              <a:rPr lang="zh-CN" altLang="en-US" sz="2800" b="1" dirty="0">
                <a:solidFill>
                  <a:schemeClr val="bg1"/>
                </a:solidFill>
                <a:latin typeface="KaiTi" pitchFamily="49" charset="-122"/>
                <a:ea typeface="KaiTi" pitchFamily="49" charset="-122"/>
                <a:cs typeface="楷体" charset="0"/>
              </a:rPr>
              <a:t>而那些</a:t>
            </a:r>
            <a:r>
              <a:rPr lang="zh-CN" altLang="en-US" sz="2800" b="1">
                <a:solidFill>
                  <a:schemeClr val="bg1"/>
                </a:solidFill>
                <a:latin typeface="KaiTi" pitchFamily="49" charset="-122"/>
                <a:ea typeface="KaiTi" pitchFamily="49" charset="-122"/>
                <a:cs typeface="楷体" charset="0"/>
              </a:rPr>
              <a:t>相信的</a:t>
            </a:r>
            <a:r>
              <a:rPr lang="zh-TW" altLang="en-US" sz="2800" b="1">
                <a:solidFill>
                  <a:schemeClr val="bg1"/>
                </a:solidFill>
                <a:latin typeface="KaiTi" pitchFamily="49" charset="-122"/>
                <a:ea typeface="KaiTi" pitchFamily="49" charset="-122"/>
                <a:cs typeface="楷体" charset="0"/>
              </a:rPr>
              <a:t>犹</a:t>
            </a:r>
            <a:r>
              <a:rPr lang="zh-CN" altLang="en-US" sz="2800" b="1">
                <a:solidFill>
                  <a:schemeClr val="bg1"/>
                </a:solidFill>
                <a:latin typeface="KaiTi" pitchFamily="49" charset="-122"/>
                <a:ea typeface="KaiTi" pitchFamily="49" charset="-122"/>
                <a:cs typeface="楷体" charset="0"/>
              </a:rPr>
              <a:t>太</a:t>
            </a:r>
            <a:endParaRPr lang="en-US" altLang="zh-CN" sz="2800" b="1" dirty="0">
              <a:solidFill>
                <a:schemeClr val="bg1"/>
              </a:solidFill>
              <a:latin typeface="KaiTi" pitchFamily="49" charset="-122"/>
              <a:ea typeface="KaiTi" pitchFamily="49" charset="-122"/>
              <a:cs typeface="楷体" charset="0"/>
            </a:endParaRPr>
          </a:p>
          <a:p>
            <a:pPr eaLnBrk="1" hangingPunct="1">
              <a:spcBef>
                <a:spcPct val="20000"/>
              </a:spcBef>
              <a:buClr>
                <a:schemeClr val="tx2"/>
              </a:buClr>
              <a:buSzPct val="115000"/>
            </a:pPr>
            <a:r>
              <a:rPr lang="zh-TW" altLang="en-US" sz="2800" b="1" dirty="0">
                <a:solidFill>
                  <a:schemeClr val="bg1"/>
                </a:solidFill>
                <a:latin typeface="KaiTi" pitchFamily="49" charset="-122"/>
                <a:ea typeface="KaiTi" pitchFamily="49" charset="-122"/>
                <a:cs typeface="楷体" charset="0"/>
              </a:rPr>
              <a:t>     </a:t>
            </a:r>
            <a:r>
              <a:rPr lang="zh-CN" altLang="en-US" sz="2800" b="1" dirty="0">
                <a:solidFill>
                  <a:schemeClr val="bg1"/>
                </a:solidFill>
                <a:latin typeface="KaiTi" pitchFamily="49" charset="-122"/>
                <a:ea typeface="KaiTi" pitchFamily="49" charset="-122"/>
                <a:cs typeface="楷体" charset="0"/>
              </a:rPr>
              <a:t>人能</a:t>
            </a:r>
            <a:r>
              <a:rPr lang="zh-CN" altLang="en-US" sz="2800" b="1">
                <a:solidFill>
                  <a:schemeClr val="bg1"/>
                </a:solidFill>
                <a:latin typeface="KaiTi" pitchFamily="49" charset="-122"/>
                <a:ea typeface="KaiTi" pitchFamily="49" charset="-122"/>
                <a:cs typeface="楷体" charset="0"/>
              </a:rPr>
              <a:t>看到祂</a:t>
            </a:r>
            <a:r>
              <a:rPr lang="zh-TW" altLang="en-US" sz="2800" b="1">
                <a:solidFill>
                  <a:schemeClr val="bg1"/>
                </a:solidFill>
                <a:latin typeface="KaiTi" pitchFamily="49" charset="-122"/>
                <a:ea typeface="KaiTi" pitchFamily="49" charset="-122"/>
                <a:cs typeface="楷体" charset="0"/>
              </a:rPr>
              <a:t>现</a:t>
            </a:r>
            <a:r>
              <a:rPr lang="zh-CN" altLang="en-US" sz="2800" b="1">
                <a:solidFill>
                  <a:schemeClr val="bg1"/>
                </a:solidFill>
                <a:latin typeface="KaiTi" pitchFamily="49" charset="-122"/>
                <a:ea typeface="KaiTi" pitchFamily="49" charset="-122"/>
                <a:cs typeface="楷体" charset="0"/>
              </a:rPr>
              <a:t>今</a:t>
            </a:r>
            <a:r>
              <a:rPr lang="zh-TW" altLang="en-US" sz="2800" b="1">
                <a:solidFill>
                  <a:schemeClr val="bg1"/>
                </a:solidFill>
                <a:latin typeface="KaiTi" pitchFamily="49" charset="-122"/>
                <a:ea typeface="KaiTi" pitchFamily="49" charset="-122"/>
                <a:cs typeface="楷体" charset="0"/>
              </a:rPr>
              <a:t>国度</a:t>
            </a:r>
            <a:r>
              <a:rPr lang="zh-CN" altLang="en-US" sz="2800" b="1">
                <a:solidFill>
                  <a:schemeClr val="bg1"/>
                </a:solidFill>
                <a:latin typeface="KaiTi" pitchFamily="49" charset="-122"/>
                <a:ea typeface="KaiTi" pitchFamily="49" charset="-122"/>
                <a:cs typeface="楷体" charset="0"/>
              </a:rPr>
              <a:t>的</a:t>
            </a:r>
            <a:r>
              <a:rPr lang="zh-TW" altLang="en-US" sz="2800" b="1">
                <a:solidFill>
                  <a:schemeClr val="bg1"/>
                </a:solidFill>
                <a:latin typeface="KaiTi" pitchFamily="49" charset="-122"/>
                <a:ea typeface="KaiTi" pitchFamily="49" charset="-122"/>
                <a:cs typeface="楷体" charset="0"/>
              </a:rPr>
              <a:t>权</a:t>
            </a:r>
            <a:r>
              <a:rPr lang="zh-CN" altLang="en-US" sz="2800" b="1">
                <a:solidFill>
                  <a:schemeClr val="bg1"/>
                </a:solidFill>
                <a:latin typeface="KaiTi" pitchFamily="49" charset="-122"/>
                <a:ea typeface="KaiTi" pitchFamily="49" charset="-122"/>
                <a:cs typeface="楷体" charset="0"/>
              </a:rPr>
              <a:t>柄</a:t>
            </a:r>
            <a:r>
              <a:rPr lang="zh-CN" altLang="en-US" sz="2800" b="1" dirty="0">
                <a:solidFill>
                  <a:schemeClr val="bg1"/>
                </a:solidFill>
                <a:latin typeface="KaiTi" pitchFamily="49" charset="-122"/>
                <a:ea typeface="KaiTi" pitchFamily="49" charset="-122"/>
                <a:cs typeface="楷体" charset="0"/>
              </a:rPr>
              <a:t>居留</a:t>
            </a:r>
            <a:endParaRPr lang="en-US" altLang="zh-CN" sz="2800" b="1" dirty="0">
              <a:solidFill>
                <a:schemeClr val="bg1"/>
              </a:solidFill>
              <a:latin typeface="KaiTi" pitchFamily="49" charset="-122"/>
              <a:ea typeface="KaiTi" pitchFamily="49" charset="-122"/>
              <a:cs typeface="楷体" charset="0"/>
            </a:endParaRPr>
          </a:p>
          <a:p>
            <a:pPr eaLnBrk="1" hangingPunct="1">
              <a:spcBef>
                <a:spcPct val="20000"/>
              </a:spcBef>
              <a:buClr>
                <a:schemeClr val="tx2"/>
              </a:buClr>
              <a:buSzPct val="115000"/>
            </a:pPr>
            <a:r>
              <a:rPr lang="zh-TW" altLang="en-US" sz="2800" b="1">
                <a:solidFill>
                  <a:schemeClr val="bg1"/>
                </a:solidFill>
                <a:latin typeface="KaiTi" pitchFamily="49" charset="-122"/>
                <a:ea typeface="KaiTi" pitchFamily="49" charset="-122"/>
                <a:cs typeface="楷体" charset="0"/>
              </a:rPr>
              <a:t>     在</a:t>
            </a:r>
            <a:r>
              <a:rPr lang="zh-CN" altLang="en-US" sz="2800" b="1">
                <a:solidFill>
                  <a:schemeClr val="bg1"/>
                </a:solidFill>
                <a:latin typeface="KaiTi" pitchFamily="49" charset="-122"/>
                <a:ea typeface="KaiTi" pitchFamily="49" charset="-122"/>
                <a:cs typeface="楷体" charset="0"/>
              </a:rPr>
              <a:t>教</a:t>
            </a:r>
            <a:r>
              <a:rPr lang="zh-TW" altLang="en-US" sz="2800" b="1">
                <a:solidFill>
                  <a:schemeClr val="bg1"/>
                </a:solidFill>
                <a:latin typeface="KaiTi" pitchFamily="49" charset="-122"/>
                <a:ea typeface="KaiTi" pitchFamily="49" charset="-122"/>
                <a:cs typeface="楷体" charset="0"/>
              </a:rPr>
              <a:t>会里</a:t>
            </a:r>
            <a:r>
              <a:rPr lang="zh-CN" altLang="en-US" sz="2800" b="1">
                <a:solidFill>
                  <a:schemeClr val="bg1"/>
                </a:solidFill>
                <a:latin typeface="KaiTi" pitchFamily="49" charset="-122"/>
                <a:ea typeface="KaiTi" pitchFamily="49" charset="-122"/>
                <a:cs typeface="楷体" charset="0"/>
              </a:rPr>
              <a:t>。</a:t>
            </a:r>
            <a:endParaRPr lang="zh-CN" altLang="en-US" sz="2800" b="1" dirty="0">
              <a:solidFill>
                <a:schemeClr val="bg1"/>
              </a:solidFill>
              <a:latin typeface="KaiTi" pitchFamily="49" charset="-122"/>
              <a:ea typeface="KaiTi" pitchFamily="49" charset="-122"/>
              <a:cs typeface="楷体" charset="0"/>
            </a:endParaRPr>
          </a:p>
        </p:txBody>
      </p:sp>
      <p:sp>
        <p:nvSpPr>
          <p:cNvPr id="163842" name="Text Box 3"/>
          <p:cNvSpPr txBox="1">
            <a:spLocks noChangeArrowheads="1"/>
          </p:cNvSpPr>
          <p:nvPr/>
        </p:nvSpPr>
        <p:spPr bwMode="auto">
          <a:xfrm>
            <a:off x="8578850" y="152400"/>
            <a:ext cx="4889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CN" b="1">
                <a:solidFill>
                  <a:schemeClr val="bg1"/>
                </a:solidFill>
                <a:latin typeface="Times New Roman" charset="0"/>
                <a:ea typeface="SimSun" charset="0"/>
                <a:cs typeface="SimSun" charset="0"/>
              </a:rPr>
              <a:t>67</a:t>
            </a:r>
          </a:p>
        </p:txBody>
      </p:sp>
      <p:pic>
        <p:nvPicPr>
          <p:cNvPr id="39940" name="Picture 4" descr="so01852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00213"/>
            <a:ext cx="2779713" cy="4465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3844" name="Rectangle 5"/>
          <p:cNvSpPr>
            <a:spLocks noGrp="1" noChangeArrowheads="1"/>
          </p:cNvSpPr>
          <p:nvPr>
            <p:ph type="title"/>
          </p:nvPr>
        </p:nvSpPr>
        <p:spPr>
          <a:xfrm>
            <a:off x="539750" y="188913"/>
            <a:ext cx="7162800" cy="1143000"/>
          </a:xfrm>
          <a:solidFill>
            <a:srgbClr val="9900CC"/>
          </a:solidFill>
        </p:spPr>
        <p:txBody>
          <a:bodyPr/>
          <a:lstStyle/>
          <a:p>
            <a:pPr eaLnBrk="1" hangingPunct="1"/>
            <a:r>
              <a:rPr lang="zh-TW" altLang="en-US">
                <a:solidFill>
                  <a:schemeClr val="bg1"/>
                </a:solidFill>
                <a:latin typeface="Times" charset="0"/>
                <a:ea typeface="楷体" charset="0"/>
                <a:cs typeface="楷体" charset="0"/>
              </a:rPr>
              <a:t>总结报告</a:t>
            </a:r>
            <a:endParaRPr lang="zh-CN" altLang="en-US" dirty="0">
              <a:latin typeface="Arial" charset="0"/>
              <a:ea typeface="楷体" charset="0"/>
              <a:cs typeface="楷体" charset="0"/>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39940"/>
                                        </p:tgtEl>
                                        <p:attrNameLst>
                                          <p:attrName>style.visibility</p:attrName>
                                        </p:attrNameLst>
                                      </p:cBhvr>
                                      <p:to>
                                        <p:strVal val="visible"/>
                                      </p:to>
                                    </p:set>
                                    <p:anim calcmode="lin" valueType="num">
                                      <p:cBhvr additive="base">
                                        <p:cTn id="7" dur="500" fill="hold"/>
                                        <p:tgtEl>
                                          <p:spTgt spid="39940"/>
                                        </p:tgtEl>
                                        <p:attrNameLst>
                                          <p:attrName>ppt_x</p:attrName>
                                        </p:attrNameLst>
                                      </p:cBhvr>
                                      <p:tavLst>
                                        <p:tav tm="0">
                                          <p:val>
                                            <p:strVal val="0-#ppt_w/2"/>
                                          </p:val>
                                        </p:tav>
                                        <p:tav tm="100000">
                                          <p:val>
                                            <p:strVal val="#ppt_x"/>
                                          </p:val>
                                        </p:tav>
                                      </p:tavLst>
                                    </p:anim>
                                    <p:anim calcmode="lin" valueType="num">
                                      <p:cBhvr additive="base">
                                        <p:cTn id="8" dur="500" fill="hold"/>
                                        <p:tgtEl>
                                          <p:spTgt spid="3994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9938">
                                            <p:txEl>
                                              <p:pRg st="1" end="1"/>
                                            </p:txEl>
                                          </p:spTgt>
                                        </p:tgtEl>
                                        <p:attrNameLst>
                                          <p:attrName>style.visibility</p:attrName>
                                        </p:attrNameLst>
                                      </p:cBhvr>
                                      <p:to>
                                        <p:strVal val="visible"/>
                                      </p:to>
                                    </p:set>
                                    <p:anim calcmode="lin" valueType="num">
                                      <p:cBhvr additive="base">
                                        <p:cTn id="13" dur="500" fill="hold"/>
                                        <p:tgtEl>
                                          <p:spTgt spid="39938">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993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9938">
                                            <p:txEl>
                                              <p:pRg st="3" end="3"/>
                                            </p:txEl>
                                          </p:spTgt>
                                        </p:tgtEl>
                                        <p:attrNameLst>
                                          <p:attrName>style.visibility</p:attrName>
                                        </p:attrNameLst>
                                      </p:cBhvr>
                                      <p:to>
                                        <p:strVal val="visible"/>
                                      </p:to>
                                    </p:set>
                                    <p:anim calcmode="lin" valueType="num">
                                      <p:cBhvr additive="base">
                                        <p:cTn id="19" dur="500" fill="hold"/>
                                        <p:tgtEl>
                                          <p:spTgt spid="39938">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9938">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9938">
                                            <p:txEl>
                                              <p:pRg st="4" end="4"/>
                                            </p:txEl>
                                          </p:spTgt>
                                        </p:tgtEl>
                                        <p:attrNameLst>
                                          <p:attrName>style.visibility</p:attrName>
                                        </p:attrNameLst>
                                      </p:cBhvr>
                                      <p:to>
                                        <p:strVal val="visible"/>
                                      </p:to>
                                    </p:set>
                                    <p:anim calcmode="lin" valueType="num">
                                      <p:cBhvr additive="base">
                                        <p:cTn id="25" dur="500" fill="hold"/>
                                        <p:tgtEl>
                                          <p:spTgt spid="39938">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9938">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9938">
                                            <p:txEl>
                                              <p:pRg st="5" end="5"/>
                                            </p:txEl>
                                          </p:spTgt>
                                        </p:tgtEl>
                                        <p:attrNameLst>
                                          <p:attrName>style.visibility</p:attrName>
                                        </p:attrNameLst>
                                      </p:cBhvr>
                                      <p:to>
                                        <p:strVal val="visible"/>
                                      </p:to>
                                    </p:set>
                                    <p:anim calcmode="lin" valueType="num">
                                      <p:cBhvr additive="base">
                                        <p:cTn id="31" dur="500" fill="hold"/>
                                        <p:tgtEl>
                                          <p:spTgt spid="39938">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9938">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39938">
                                            <p:txEl>
                                              <p:pRg st="6" end="6"/>
                                            </p:txEl>
                                          </p:spTgt>
                                        </p:tgtEl>
                                        <p:attrNameLst>
                                          <p:attrName>style.visibility</p:attrName>
                                        </p:attrNameLst>
                                      </p:cBhvr>
                                      <p:to>
                                        <p:strVal val="visible"/>
                                      </p:to>
                                    </p:set>
                                    <p:anim calcmode="lin" valueType="num">
                                      <p:cBhvr additive="base">
                                        <p:cTn id="37" dur="500" fill="hold"/>
                                        <p:tgtEl>
                                          <p:spTgt spid="39938">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9938">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39938">
                                            <p:txEl>
                                              <p:pRg st="7" end="7"/>
                                            </p:txEl>
                                          </p:spTgt>
                                        </p:tgtEl>
                                        <p:attrNameLst>
                                          <p:attrName>style.visibility</p:attrName>
                                        </p:attrNameLst>
                                      </p:cBhvr>
                                      <p:to>
                                        <p:strVal val="visible"/>
                                      </p:to>
                                    </p:set>
                                    <p:anim calcmode="lin" valueType="num">
                                      <p:cBhvr additive="base">
                                        <p:cTn id="43" dur="500" fill="hold"/>
                                        <p:tgtEl>
                                          <p:spTgt spid="39938">
                                            <p:txEl>
                                              <p:pRg st="7" end="7"/>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39938">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9938">
                                            <p:txEl>
                                              <p:pRg st="8" end="8"/>
                                            </p:txEl>
                                          </p:spTgt>
                                        </p:tgtEl>
                                        <p:attrNameLst>
                                          <p:attrName>style.visibility</p:attrName>
                                        </p:attrNameLst>
                                      </p:cBhvr>
                                      <p:to>
                                        <p:strVal val="visible"/>
                                      </p:to>
                                    </p:set>
                                    <p:anim calcmode="lin" valueType="num">
                                      <p:cBhvr additive="base">
                                        <p:cTn id="49" dur="500" fill="hold"/>
                                        <p:tgtEl>
                                          <p:spTgt spid="39938">
                                            <p:txEl>
                                              <p:pRg st="8" end="8"/>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39938">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8" grpId="0" build="p"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0404"/>
        </a:solidFill>
        <a:effectLst/>
      </p:bgPr>
    </p:bg>
    <p:spTree>
      <p:nvGrpSpPr>
        <p:cNvPr id="1" name=""/>
        <p:cNvGrpSpPr/>
        <p:nvPr/>
      </p:nvGrpSpPr>
      <p:grpSpPr>
        <a:xfrm>
          <a:off x="0" y="0"/>
          <a:ext cx="0" cy="0"/>
          <a:chOff x="0" y="0"/>
          <a:chExt cx="0" cy="0"/>
        </a:xfrm>
      </p:grpSpPr>
      <p:sp>
        <p:nvSpPr>
          <p:cNvPr id="95" name="Rectangle 94"/>
          <p:cNvSpPr/>
          <p:nvPr/>
        </p:nvSpPr>
        <p:spPr bwMode="auto">
          <a:xfrm>
            <a:off x="0" y="0"/>
            <a:ext cx="9144000" cy="6858000"/>
          </a:xfrm>
          <a:prstGeom prst="rect">
            <a:avLst/>
          </a:prstGeom>
          <a:solidFill>
            <a:srgbClr val="0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CC00"/>
              </a:solidFill>
              <a:effectLst/>
              <a:uLnTx/>
              <a:uFillTx/>
              <a:latin typeface="Arial" pitchFamily="-112" charset="0"/>
              <a:ea typeface="ＭＳ Ｐゴシック" pitchFamily="-112" charset="-128"/>
              <a:cs typeface="ＭＳ Ｐゴシック" pitchFamily="-112" charset="-128"/>
            </a:endParaRPr>
          </a:p>
        </p:txBody>
      </p:sp>
      <p:pic>
        <p:nvPicPr>
          <p:cNvPr id="96" name="Picture 2"/>
          <p:cNvPicPr>
            <a:picLocks noChangeAspect="1"/>
          </p:cNvPicPr>
          <p:nvPr/>
        </p:nvPicPr>
        <p:blipFill>
          <a:blip r:embed="rId3" cstate="screen">
            <a:extLst>
              <a:ext uri="{28A0092B-C50C-407E-A947-70E740481C1C}">
                <a14:useLocalDpi xmlns:a14="http://schemas.microsoft.com/office/drawing/2010/main"/>
              </a:ext>
            </a:extLst>
          </a:blip>
          <a:srcRect l="1617" r="1582"/>
          <a:stretch>
            <a:fillRect/>
          </a:stretch>
        </p:blipFill>
        <p:spPr bwMode="auto">
          <a:xfrm>
            <a:off x="0" y="468313"/>
            <a:ext cx="9144000" cy="6386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8593" name="Text Box 2"/>
          <p:cNvSpPr txBox="1">
            <a:spLocks noChangeArrowheads="1"/>
          </p:cNvSpPr>
          <p:nvPr/>
        </p:nvSpPr>
        <p:spPr bwMode="auto">
          <a:xfrm>
            <a:off x="8229600" y="5486400"/>
            <a:ext cx="10668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TW" altLang="en-US" sz="2000">
                <a:solidFill>
                  <a:srgbClr val="FFFF00"/>
                </a:solidFill>
                <a:latin typeface="KaiTi" pitchFamily="49" charset="-122"/>
                <a:ea typeface="KaiTi" pitchFamily="49" charset="-122"/>
              </a:rPr>
              <a:t>马</a:t>
            </a:r>
            <a:r>
              <a:rPr lang="ja-JP" altLang="en-US" sz="2000">
                <a:solidFill>
                  <a:srgbClr val="FFFF00"/>
                </a:solidFill>
                <a:latin typeface="KaiTi" pitchFamily="49" charset="-122"/>
                <a:ea typeface="KaiTi" pitchFamily="49" charset="-122"/>
              </a:rPr>
              <a:t>利</a:t>
            </a:r>
            <a:r>
              <a:rPr lang="zh-TW" altLang="en-US" sz="2000">
                <a:solidFill>
                  <a:srgbClr val="FFFF00"/>
                </a:solidFill>
                <a:latin typeface="KaiTi" pitchFamily="49" charset="-122"/>
                <a:ea typeface="KaiTi" pitchFamily="49" charset="-122"/>
              </a:rPr>
              <a:t>亚</a:t>
            </a:r>
            <a:endParaRPr lang="en-GB" sz="2000" dirty="0">
              <a:solidFill>
                <a:srgbClr val="FFFF00"/>
              </a:solidFill>
              <a:latin typeface="KaiTi" pitchFamily="49" charset="-122"/>
              <a:ea typeface="KaiTi" pitchFamily="49" charset="-122"/>
            </a:endParaRPr>
          </a:p>
        </p:txBody>
      </p:sp>
      <p:sp>
        <p:nvSpPr>
          <p:cNvPr id="238594" name="Text Box 3"/>
          <p:cNvSpPr txBox="1">
            <a:spLocks noChangeArrowheads="1"/>
          </p:cNvSpPr>
          <p:nvPr/>
        </p:nvSpPr>
        <p:spPr bwMode="auto">
          <a:xfrm>
            <a:off x="0" y="2740025"/>
            <a:ext cx="1981200" cy="31085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TW" altLang="en-US" sz="2000" b="1" dirty="0">
                <a:solidFill>
                  <a:srgbClr val="FFFF00"/>
                </a:solidFill>
                <a:latin typeface="KaiTi" pitchFamily="49" charset="-122"/>
                <a:ea typeface="KaiTi" pitchFamily="49" charset="-122"/>
              </a:rPr>
              <a:t>这样</a:t>
            </a:r>
            <a:r>
              <a:rPr lang="ja-JP" altLang="en-US" sz="2000" b="1" dirty="0">
                <a:solidFill>
                  <a:srgbClr val="FFFF00"/>
                </a:solidFill>
                <a:latin typeface="KaiTi" pitchFamily="49" charset="-122"/>
                <a:ea typeface="KaiTi" pitchFamily="49" charset="-122"/>
              </a:rPr>
              <a:t>，</a:t>
            </a:r>
            <a:r>
              <a:rPr lang="zh-TW" altLang="en-US" sz="2000" b="1" dirty="0">
                <a:solidFill>
                  <a:srgbClr val="FFFF00"/>
                </a:solidFill>
                <a:latin typeface="KaiTi" pitchFamily="49" charset="-122"/>
                <a:ea typeface="KaiTi" pitchFamily="49" charset="-122"/>
              </a:rPr>
              <a:t>从亚</a:t>
            </a:r>
            <a:r>
              <a:rPr lang="ja-JP" altLang="en-US" sz="2000" b="1" dirty="0">
                <a:solidFill>
                  <a:srgbClr val="FFFF00"/>
                </a:solidFill>
                <a:latin typeface="KaiTi" pitchFamily="49" charset="-122"/>
                <a:ea typeface="KaiTi" pitchFamily="49" charset="-122"/>
              </a:rPr>
              <a:t>伯拉罕到大</a:t>
            </a:r>
            <a:r>
              <a:rPr lang="zh-TW" altLang="en-US" sz="2000" b="1" dirty="0">
                <a:solidFill>
                  <a:srgbClr val="FFFF00"/>
                </a:solidFill>
                <a:latin typeface="KaiTi" pitchFamily="49" charset="-122"/>
                <a:ea typeface="KaiTi" pitchFamily="49" charset="-122"/>
              </a:rPr>
              <a:t>冲</a:t>
            </a:r>
            <a:r>
              <a:rPr lang="ja-JP" altLang="en-US" sz="2000" b="1" dirty="0">
                <a:solidFill>
                  <a:srgbClr val="FFFF00"/>
                </a:solidFill>
                <a:latin typeface="KaiTi" pitchFamily="49" charset="-122"/>
                <a:ea typeface="KaiTi" pitchFamily="49" charset="-122"/>
              </a:rPr>
              <a:t>共有十四代；</a:t>
            </a:r>
            <a:r>
              <a:rPr lang="zh-TW" altLang="en-US" sz="2000" b="1" dirty="0">
                <a:solidFill>
                  <a:srgbClr val="FFFF00"/>
                </a:solidFill>
                <a:latin typeface="KaiTi" pitchFamily="49" charset="-122"/>
                <a:ea typeface="KaiTi" pitchFamily="49" charset="-122"/>
              </a:rPr>
              <a:t>从</a:t>
            </a:r>
            <a:r>
              <a:rPr lang="ja-JP" altLang="en-US" sz="2000" b="1" dirty="0">
                <a:solidFill>
                  <a:srgbClr val="FFFF00"/>
                </a:solidFill>
                <a:latin typeface="KaiTi" pitchFamily="49" charset="-122"/>
                <a:ea typeface="KaiTi" pitchFamily="49" charset="-122"/>
              </a:rPr>
              <a:t>大</a:t>
            </a:r>
            <a:r>
              <a:rPr lang="zh-TW" altLang="en-US" sz="2000" b="1" dirty="0">
                <a:solidFill>
                  <a:srgbClr val="FFFF00"/>
                </a:solidFill>
                <a:latin typeface="KaiTi" pitchFamily="49" charset="-122"/>
                <a:ea typeface="KaiTi" pitchFamily="49" charset="-122"/>
              </a:rPr>
              <a:t>卫</a:t>
            </a:r>
            <a:r>
              <a:rPr lang="ja-JP" altLang="en-US" sz="2000" b="1" dirty="0">
                <a:solidFill>
                  <a:srgbClr val="FFFF00"/>
                </a:solidFill>
                <a:latin typeface="KaiTi" pitchFamily="49" charset="-122"/>
                <a:ea typeface="KaiTi" pitchFamily="49" charset="-122"/>
              </a:rPr>
              <a:t>到</a:t>
            </a:r>
            <a:r>
              <a:rPr lang="zh-TW" altLang="en-US" sz="2000" b="1" dirty="0">
                <a:solidFill>
                  <a:srgbClr val="FFFF00"/>
                </a:solidFill>
                <a:latin typeface="KaiTi" pitchFamily="49" charset="-122"/>
                <a:ea typeface="KaiTi" pitchFamily="49" charset="-122"/>
              </a:rPr>
              <a:t>迁</a:t>
            </a:r>
            <a:r>
              <a:rPr lang="ja-JP" altLang="en-US" sz="2000" b="1" dirty="0">
                <a:solidFill>
                  <a:srgbClr val="FFFF00"/>
                </a:solidFill>
                <a:latin typeface="KaiTi" pitchFamily="49" charset="-122"/>
                <a:ea typeface="KaiTi" pitchFamily="49" charset="-122"/>
              </a:rPr>
              <a:t>至巴比</a:t>
            </a:r>
            <a:r>
              <a:rPr lang="zh-TW" altLang="en-US" sz="2000" b="1" dirty="0">
                <a:solidFill>
                  <a:srgbClr val="FFFF00"/>
                </a:solidFill>
                <a:latin typeface="KaiTi" pitchFamily="49" charset="-122"/>
                <a:ea typeface="KaiTi" pitchFamily="49" charset="-122"/>
              </a:rPr>
              <a:t>伦</a:t>
            </a:r>
            <a:r>
              <a:rPr lang="ja-JP" altLang="en-US" sz="2000" b="1" dirty="0">
                <a:solidFill>
                  <a:srgbClr val="FFFF00"/>
                </a:solidFill>
                <a:latin typeface="KaiTi" pitchFamily="49" charset="-122"/>
                <a:ea typeface="KaiTi" pitchFamily="49" charset="-122"/>
              </a:rPr>
              <a:t>的</a:t>
            </a:r>
            <a:r>
              <a:rPr lang="zh-TW" altLang="en-US" sz="2000" b="1" dirty="0">
                <a:solidFill>
                  <a:srgbClr val="FFFF00"/>
                </a:solidFill>
                <a:latin typeface="KaiTi" pitchFamily="49" charset="-122"/>
                <a:ea typeface="KaiTi" pitchFamily="49" charset="-122"/>
              </a:rPr>
              <a:t>时候</a:t>
            </a:r>
            <a:r>
              <a:rPr lang="ja-JP" altLang="en-US" sz="2000" b="1" dirty="0">
                <a:solidFill>
                  <a:srgbClr val="FFFF00"/>
                </a:solidFill>
                <a:latin typeface="KaiTi" pitchFamily="49" charset="-122"/>
                <a:ea typeface="KaiTi" pitchFamily="49" charset="-122"/>
              </a:rPr>
              <a:t>也有十四代；</a:t>
            </a:r>
            <a:r>
              <a:rPr lang="zh-TW" altLang="en-US" sz="2000" b="1" dirty="0">
                <a:solidFill>
                  <a:srgbClr val="FFFF00"/>
                </a:solidFill>
                <a:latin typeface="KaiTi" pitchFamily="49" charset="-122"/>
                <a:ea typeface="KaiTi" pitchFamily="49" charset="-122"/>
              </a:rPr>
              <a:t>从迁</a:t>
            </a:r>
            <a:r>
              <a:rPr lang="ja-JP" altLang="en-US" sz="2000" b="1" dirty="0">
                <a:solidFill>
                  <a:srgbClr val="FFFF00"/>
                </a:solidFill>
                <a:latin typeface="KaiTi" pitchFamily="49" charset="-122"/>
                <a:ea typeface="KaiTi" pitchFamily="49" charset="-122"/>
              </a:rPr>
              <a:t>至巴比</a:t>
            </a:r>
            <a:r>
              <a:rPr lang="zh-TW" altLang="en-US" sz="2000" b="1" dirty="0">
                <a:solidFill>
                  <a:srgbClr val="FFFF00"/>
                </a:solidFill>
                <a:latin typeface="KaiTi" pitchFamily="49" charset="-122"/>
                <a:ea typeface="KaiTi" pitchFamily="49" charset="-122"/>
              </a:rPr>
              <a:t>伦的时</a:t>
            </a:r>
            <a:r>
              <a:rPr lang="ja-JP" altLang="en-US" sz="2000" b="1" dirty="0">
                <a:solidFill>
                  <a:srgbClr val="FFFF00"/>
                </a:solidFill>
                <a:latin typeface="KaiTi" pitchFamily="49" charset="-122"/>
                <a:ea typeface="KaiTi" pitchFamily="49" charset="-122"/>
              </a:rPr>
              <a:t>候到基督又有十四代。</a:t>
            </a:r>
            <a:endParaRPr lang="en-GB" altLang="ja-JP" sz="1800" b="1" dirty="0">
              <a:solidFill>
                <a:srgbClr val="FFFF00"/>
              </a:solidFill>
              <a:latin typeface="KaiTi" pitchFamily="49" charset="-122"/>
              <a:ea typeface="KaiTi" pitchFamily="49" charset="-122"/>
            </a:endParaRPr>
          </a:p>
          <a:p>
            <a:pPr algn="ctr" eaLnBrk="1" hangingPunct="1">
              <a:spcBef>
                <a:spcPct val="50000"/>
              </a:spcBef>
            </a:pPr>
            <a:r>
              <a:rPr lang="ja-JP" altLang="en-US" sz="2000" b="1" dirty="0">
                <a:solidFill>
                  <a:srgbClr val="FFFF00"/>
                </a:solidFill>
                <a:latin typeface="KaiTi" pitchFamily="49" charset="-122"/>
                <a:ea typeface="KaiTi" pitchFamily="49" charset="-122"/>
              </a:rPr>
              <a:t>马太福音</a:t>
            </a:r>
            <a:r>
              <a:rPr lang="en-US" altLang="zh-CN" sz="2000" b="1" dirty="0">
                <a:solidFill>
                  <a:srgbClr val="FFFF00"/>
                </a:solidFill>
                <a:latin typeface="KaiTi" pitchFamily="49" charset="-122"/>
                <a:ea typeface="KaiTi" pitchFamily="49" charset="-122"/>
                <a:cs typeface="SimSun" charset="0"/>
              </a:rPr>
              <a:t>1:17</a:t>
            </a:r>
            <a:endParaRPr lang="en-GB" sz="2000" b="1" dirty="0">
              <a:solidFill>
                <a:srgbClr val="FFFF00"/>
              </a:solidFill>
              <a:latin typeface="KaiTi" pitchFamily="49" charset="-122"/>
              <a:ea typeface="KaiTi" pitchFamily="49" charset="-122"/>
              <a:cs typeface="SimSun" charset="0"/>
            </a:endParaRPr>
          </a:p>
        </p:txBody>
      </p:sp>
      <p:grpSp>
        <p:nvGrpSpPr>
          <p:cNvPr id="238595" name="Group 4"/>
          <p:cNvGrpSpPr>
            <a:grpSpLocks/>
          </p:cNvGrpSpPr>
          <p:nvPr/>
        </p:nvGrpSpPr>
        <p:grpSpPr bwMode="auto">
          <a:xfrm>
            <a:off x="228600" y="682625"/>
            <a:ext cx="5086350" cy="6022975"/>
            <a:chOff x="0" y="336"/>
            <a:chExt cx="3204" cy="3794"/>
          </a:xfrm>
        </p:grpSpPr>
        <p:sp>
          <p:nvSpPr>
            <p:cNvPr id="238657" name="Text Box 5"/>
            <p:cNvSpPr txBox="1">
              <a:spLocks noChangeArrowheads="1"/>
            </p:cNvSpPr>
            <p:nvPr/>
          </p:nvSpPr>
          <p:spPr bwMode="auto">
            <a:xfrm>
              <a:off x="0" y="336"/>
              <a:ext cx="802" cy="2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TW" altLang="en-US" sz="2000" b="1">
                  <a:solidFill>
                    <a:srgbClr val="FFFF00"/>
                  </a:solidFill>
                  <a:latin typeface="KaiTi" pitchFamily="49" charset="-122"/>
                  <a:ea typeface="KaiTi" pitchFamily="49" charset="-122"/>
                  <a:cs typeface="华文细黑" charset="0"/>
                </a:rPr>
                <a:t>亚</a:t>
              </a:r>
              <a:r>
                <a:rPr lang="ja-JP" altLang="en-US" sz="2000" b="1">
                  <a:solidFill>
                    <a:srgbClr val="FFFF00"/>
                  </a:solidFill>
                  <a:latin typeface="KaiTi" pitchFamily="49" charset="-122"/>
                  <a:ea typeface="KaiTi" pitchFamily="49" charset="-122"/>
                </a:rPr>
                <a:t>伯</a:t>
              </a:r>
              <a:r>
                <a:rPr lang="ja-JP" altLang="en-US" sz="2000" b="1" dirty="0">
                  <a:solidFill>
                    <a:srgbClr val="FFFF00"/>
                  </a:solidFill>
                  <a:latin typeface="KaiTi" pitchFamily="49" charset="-122"/>
                  <a:ea typeface="KaiTi" pitchFamily="49" charset="-122"/>
                </a:rPr>
                <a:t>拉罕</a:t>
              </a:r>
              <a:endParaRPr lang="en-GB" sz="2000" b="1" dirty="0">
                <a:solidFill>
                  <a:srgbClr val="FFFF00"/>
                </a:solidFill>
                <a:latin typeface="KaiTi" pitchFamily="49" charset="-122"/>
                <a:ea typeface="KaiTi" pitchFamily="49" charset="-122"/>
              </a:endParaRPr>
            </a:p>
          </p:txBody>
        </p:sp>
        <p:grpSp>
          <p:nvGrpSpPr>
            <p:cNvPr id="238658" name="Group 6"/>
            <p:cNvGrpSpPr>
              <a:grpSpLocks/>
            </p:cNvGrpSpPr>
            <p:nvPr/>
          </p:nvGrpSpPr>
          <p:grpSpPr bwMode="auto">
            <a:xfrm>
              <a:off x="364" y="524"/>
              <a:ext cx="2840" cy="3606"/>
              <a:chOff x="608" y="92"/>
              <a:chExt cx="2500" cy="3606"/>
            </a:xfrm>
          </p:grpSpPr>
          <p:cxnSp>
            <p:nvCxnSpPr>
              <p:cNvPr id="238659" name="AutoShape 7"/>
              <p:cNvCxnSpPr>
                <a:cxnSpLocks noChangeShapeType="1"/>
              </p:cNvCxnSpPr>
              <p:nvPr/>
            </p:nvCxnSpPr>
            <p:spPr bwMode="auto">
              <a:xfrm>
                <a:off x="608" y="92"/>
                <a:ext cx="228" cy="132"/>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238660" name="Text Box 8"/>
              <p:cNvSpPr txBox="1">
                <a:spLocks noChangeArrowheads="1"/>
              </p:cNvSpPr>
              <p:nvPr/>
            </p:nvSpPr>
            <p:spPr bwMode="auto">
              <a:xfrm>
                <a:off x="794" y="122"/>
                <a:ext cx="610"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ja-JP" altLang="en-US" sz="2000">
                    <a:solidFill>
                      <a:srgbClr val="FFFF00"/>
                    </a:solidFill>
                    <a:latin typeface="KaiTi" pitchFamily="49" charset="-122"/>
                    <a:ea typeface="KaiTi" pitchFamily="49" charset="-122"/>
                  </a:rPr>
                  <a:t>艾萨克</a:t>
                </a:r>
                <a:endParaRPr lang="en-GB" dirty="0">
                  <a:solidFill>
                    <a:srgbClr val="FFFF00"/>
                  </a:solidFill>
                  <a:latin typeface="KaiTi" pitchFamily="49" charset="-122"/>
                  <a:ea typeface="KaiTi" pitchFamily="49" charset="-122"/>
                </a:endParaRPr>
              </a:p>
            </p:txBody>
          </p:sp>
          <p:cxnSp>
            <p:nvCxnSpPr>
              <p:cNvPr id="238661" name="AutoShape 9"/>
              <p:cNvCxnSpPr>
                <a:cxnSpLocks noChangeShapeType="1"/>
              </p:cNvCxnSpPr>
              <p:nvPr/>
            </p:nvCxnSpPr>
            <p:spPr bwMode="auto">
              <a:xfrm rot="16200000" flipH="1">
                <a:off x="887" y="30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238662" name="Text Box 10"/>
              <p:cNvSpPr txBox="1">
                <a:spLocks noChangeArrowheads="1"/>
              </p:cNvSpPr>
              <p:nvPr/>
            </p:nvSpPr>
            <p:spPr bwMode="auto">
              <a:xfrm>
                <a:off x="878" y="398"/>
                <a:ext cx="610"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ja-JP" altLang="en-US" sz="2000">
                    <a:solidFill>
                      <a:srgbClr val="FFFF00"/>
                    </a:solidFill>
                    <a:latin typeface="KaiTi" pitchFamily="49" charset="-122"/>
                    <a:ea typeface="KaiTi" pitchFamily="49" charset="-122"/>
                  </a:rPr>
                  <a:t>雅各布</a:t>
                </a:r>
                <a:endParaRPr lang="en-GB" sz="2000" dirty="0">
                  <a:solidFill>
                    <a:srgbClr val="FFFF00"/>
                  </a:solidFill>
                  <a:latin typeface="KaiTi" pitchFamily="49" charset="-122"/>
                  <a:ea typeface="KaiTi" pitchFamily="49" charset="-122"/>
                </a:endParaRPr>
              </a:p>
            </p:txBody>
          </p:sp>
          <p:cxnSp>
            <p:nvCxnSpPr>
              <p:cNvPr id="238663" name="AutoShape 11"/>
              <p:cNvCxnSpPr>
                <a:cxnSpLocks noChangeShapeType="1"/>
              </p:cNvCxnSpPr>
              <p:nvPr/>
            </p:nvCxnSpPr>
            <p:spPr bwMode="auto">
              <a:xfrm rot="16200000" flipH="1">
                <a:off x="995" y="58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238664" name="Text Box 12"/>
              <p:cNvSpPr txBox="1">
                <a:spLocks noChangeArrowheads="1"/>
              </p:cNvSpPr>
              <p:nvPr/>
            </p:nvSpPr>
            <p:spPr bwMode="auto">
              <a:xfrm>
                <a:off x="986" y="674"/>
                <a:ext cx="610" cy="2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TW" altLang="en-US" sz="2000">
                    <a:solidFill>
                      <a:srgbClr val="FFFF00"/>
                    </a:solidFill>
                    <a:latin typeface="KaiTi" pitchFamily="49" charset="-122"/>
                    <a:ea typeface="KaiTi" pitchFamily="49" charset="-122"/>
                  </a:rPr>
                  <a:t>犹</a:t>
                </a:r>
                <a:r>
                  <a:rPr lang="ja-JP" altLang="en-US" sz="2000">
                    <a:solidFill>
                      <a:srgbClr val="FFFF00"/>
                    </a:solidFill>
                    <a:latin typeface="KaiTi" pitchFamily="49" charset="-122"/>
                    <a:ea typeface="KaiTi" pitchFamily="49" charset="-122"/>
                  </a:rPr>
                  <a:t>大</a:t>
                </a:r>
                <a:endParaRPr lang="en-GB" dirty="0">
                  <a:solidFill>
                    <a:srgbClr val="FFFF00"/>
                  </a:solidFill>
                  <a:latin typeface="KaiTi" pitchFamily="49" charset="-122"/>
                  <a:ea typeface="KaiTi" pitchFamily="49" charset="-122"/>
                </a:endParaRPr>
              </a:p>
            </p:txBody>
          </p:sp>
          <p:cxnSp>
            <p:nvCxnSpPr>
              <p:cNvPr id="238665" name="AutoShape 13"/>
              <p:cNvCxnSpPr>
                <a:cxnSpLocks noChangeShapeType="1"/>
              </p:cNvCxnSpPr>
              <p:nvPr/>
            </p:nvCxnSpPr>
            <p:spPr bwMode="auto">
              <a:xfrm rot="16200000" flipH="1">
                <a:off x="1103" y="863"/>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238666" name="Text Box 14"/>
              <p:cNvSpPr txBox="1">
                <a:spLocks noChangeArrowheads="1"/>
              </p:cNvSpPr>
              <p:nvPr/>
            </p:nvSpPr>
            <p:spPr bwMode="auto">
              <a:xfrm>
                <a:off x="1094" y="956"/>
                <a:ext cx="610"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ja-JP" altLang="en-US" sz="2000" dirty="0">
                    <a:solidFill>
                      <a:srgbClr val="FFFF00"/>
                    </a:solidFill>
                    <a:latin typeface="KaiTi" pitchFamily="49" charset="-122"/>
                    <a:ea typeface="KaiTi" pitchFamily="49" charset="-122"/>
                  </a:rPr>
                  <a:t>法勒斯</a:t>
                </a:r>
                <a:endParaRPr lang="en-GB" dirty="0">
                  <a:solidFill>
                    <a:srgbClr val="FFFF00"/>
                  </a:solidFill>
                  <a:latin typeface="KaiTi" pitchFamily="49" charset="-122"/>
                  <a:ea typeface="KaiTi" pitchFamily="49" charset="-122"/>
                </a:endParaRPr>
              </a:p>
            </p:txBody>
          </p:sp>
          <p:cxnSp>
            <p:nvCxnSpPr>
              <p:cNvPr id="238667" name="AutoShape 15"/>
              <p:cNvCxnSpPr>
                <a:cxnSpLocks noChangeShapeType="1"/>
              </p:cNvCxnSpPr>
              <p:nvPr/>
            </p:nvCxnSpPr>
            <p:spPr bwMode="auto">
              <a:xfrm rot="16200000" flipH="1">
                <a:off x="1235" y="1139"/>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238668" name="Text Box 16"/>
              <p:cNvSpPr txBox="1">
                <a:spLocks noChangeArrowheads="1"/>
              </p:cNvSpPr>
              <p:nvPr/>
            </p:nvSpPr>
            <p:spPr bwMode="auto">
              <a:xfrm>
                <a:off x="1226" y="1232"/>
                <a:ext cx="610"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ja-JP" altLang="en-US" sz="2000">
                    <a:solidFill>
                      <a:srgbClr val="FFFF00"/>
                    </a:solidFill>
                    <a:latin typeface="KaiTi" pitchFamily="49" charset="-122"/>
                    <a:ea typeface="KaiTi" pitchFamily="49" charset="-122"/>
                  </a:rPr>
                  <a:t>希斯</a:t>
                </a:r>
                <a:r>
                  <a:rPr lang="zh-TW" altLang="en-US" sz="2000">
                    <a:solidFill>
                      <a:srgbClr val="FFFF00"/>
                    </a:solidFill>
                    <a:latin typeface="KaiTi" pitchFamily="49" charset="-122"/>
                    <a:ea typeface="KaiTi" pitchFamily="49" charset="-122"/>
                  </a:rPr>
                  <a:t>仑</a:t>
                </a:r>
                <a:endParaRPr lang="en-GB" dirty="0">
                  <a:solidFill>
                    <a:srgbClr val="FFFF00"/>
                  </a:solidFill>
                  <a:latin typeface="KaiTi" pitchFamily="49" charset="-122"/>
                  <a:ea typeface="KaiTi" pitchFamily="49" charset="-122"/>
                </a:endParaRPr>
              </a:p>
            </p:txBody>
          </p:sp>
          <p:cxnSp>
            <p:nvCxnSpPr>
              <p:cNvPr id="238669" name="AutoShape 17"/>
              <p:cNvCxnSpPr>
                <a:cxnSpLocks noChangeShapeType="1"/>
              </p:cNvCxnSpPr>
              <p:nvPr/>
            </p:nvCxnSpPr>
            <p:spPr bwMode="auto">
              <a:xfrm rot="16200000" flipH="1">
                <a:off x="1367" y="141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238670" name="Text Box 18"/>
              <p:cNvSpPr txBox="1">
                <a:spLocks noChangeArrowheads="1"/>
              </p:cNvSpPr>
              <p:nvPr/>
            </p:nvSpPr>
            <p:spPr bwMode="auto">
              <a:xfrm>
                <a:off x="1358" y="1508"/>
                <a:ext cx="610"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TW" altLang="en-US" sz="2000">
                    <a:solidFill>
                      <a:srgbClr val="FFFF00"/>
                    </a:solidFill>
                    <a:latin typeface="KaiTi" pitchFamily="49" charset="-122"/>
                    <a:ea typeface="KaiTi" pitchFamily="49" charset="-122"/>
                    <a:cs typeface="华文细黑" charset="0"/>
                  </a:rPr>
                  <a:t>亚兰</a:t>
                </a:r>
                <a:endParaRPr lang="en-GB" dirty="0">
                  <a:solidFill>
                    <a:srgbClr val="FFFF00"/>
                  </a:solidFill>
                  <a:latin typeface="KaiTi" pitchFamily="49" charset="-122"/>
                  <a:ea typeface="KaiTi" pitchFamily="49" charset="-122"/>
                </a:endParaRPr>
              </a:p>
            </p:txBody>
          </p:sp>
          <p:cxnSp>
            <p:nvCxnSpPr>
              <p:cNvPr id="238671" name="AutoShape 19"/>
              <p:cNvCxnSpPr>
                <a:cxnSpLocks noChangeShapeType="1"/>
              </p:cNvCxnSpPr>
              <p:nvPr/>
            </p:nvCxnSpPr>
            <p:spPr bwMode="auto">
              <a:xfrm rot="16200000" flipH="1">
                <a:off x="1499" y="168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238672" name="Text Box 20"/>
              <p:cNvSpPr txBox="1">
                <a:spLocks noChangeArrowheads="1"/>
              </p:cNvSpPr>
              <p:nvPr/>
            </p:nvSpPr>
            <p:spPr bwMode="auto">
              <a:xfrm>
                <a:off x="1490" y="1778"/>
                <a:ext cx="856"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TW" altLang="en-US" sz="2000">
                    <a:solidFill>
                      <a:srgbClr val="FFFF00"/>
                    </a:solidFill>
                    <a:latin typeface="KaiTi" pitchFamily="49" charset="-122"/>
                    <a:ea typeface="KaiTi" pitchFamily="49" charset="-122"/>
                  </a:rPr>
                  <a:t>亚</a:t>
                </a:r>
                <a:r>
                  <a:rPr lang="ja-JP" altLang="en-US" sz="2000">
                    <a:solidFill>
                      <a:srgbClr val="FFFF00"/>
                    </a:solidFill>
                    <a:latin typeface="KaiTi" pitchFamily="49" charset="-122"/>
                    <a:ea typeface="KaiTi" pitchFamily="49" charset="-122"/>
                  </a:rPr>
                  <a:t>米拿</a:t>
                </a:r>
                <a:r>
                  <a:rPr lang="zh-TW" altLang="en-US" sz="2000">
                    <a:solidFill>
                      <a:srgbClr val="FFFF00"/>
                    </a:solidFill>
                    <a:latin typeface="KaiTi" pitchFamily="49" charset="-122"/>
                    <a:ea typeface="KaiTi" pitchFamily="49" charset="-122"/>
                  </a:rPr>
                  <a:t>达</a:t>
                </a:r>
                <a:endParaRPr lang="en-GB" dirty="0">
                  <a:solidFill>
                    <a:srgbClr val="FFFF00"/>
                  </a:solidFill>
                  <a:latin typeface="KaiTi" pitchFamily="49" charset="-122"/>
                  <a:ea typeface="KaiTi" pitchFamily="49" charset="-122"/>
                </a:endParaRPr>
              </a:p>
            </p:txBody>
          </p:sp>
          <p:cxnSp>
            <p:nvCxnSpPr>
              <p:cNvPr id="238673" name="AutoShape 21"/>
              <p:cNvCxnSpPr>
                <a:cxnSpLocks noChangeShapeType="1"/>
              </p:cNvCxnSpPr>
              <p:nvPr/>
            </p:nvCxnSpPr>
            <p:spPr bwMode="auto">
              <a:xfrm rot="16200000" flipH="1">
                <a:off x="1643" y="196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238674" name="Text Box 22"/>
              <p:cNvSpPr txBox="1">
                <a:spLocks noChangeArrowheads="1"/>
              </p:cNvSpPr>
              <p:nvPr/>
            </p:nvSpPr>
            <p:spPr bwMode="auto">
              <a:xfrm>
                <a:off x="1634" y="2054"/>
                <a:ext cx="856"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ja-JP" altLang="en-US" sz="2000" dirty="0">
                    <a:solidFill>
                      <a:srgbClr val="FFFF00"/>
                    </a:solidFill>
                    <a:latin typeface="KaiTi" pitchFamily="49" charset="-122"/>
                    <a:ea typeface="KaiTi" pitchFamily="49" charset="-122"/>
                  </a:rPr>
                  <a:t>拿</a:t>
                </a:r>
                <a:r>
                  <a:rPr lang="ja-JP" altLang="en-US" sz="2000" dirty="0">
                    <a:solidFill>
                      <a:srgbClr val="FFFF00"/>
                    </a:solidFill>
                    <a:latin typeface="KaiTi" pitchFamily="49" charset="-122"/>
                    <a:ea typeface="KaiTi" pitchFamily="49" charset="-122"/>
                    <a:cs typeface="华文细黑" charset="0"/>
                  </a:rPr>
                  <a:t>顺</a:t>
                </a:r>
                <a:endParaRPr lang="en-GB" dirty="0">
                  <a:solidFill>
                    <a:srgbClr val="FFFF00"/>
                  </a:solidFill>
                  <a:latin typeface="KaiTi" pitchFamily="49" charset="-122"/>
                  <a:ea typeface="KaiTi" pitchFamily="49" charset="-122"/>
                </a:endParaRPr>
              </a:p>
            </p:txBody>
          </p:sp>
          <p:cxnSp>
            <p:nvCxnSpPr>
              <p:cNvPr id="238675" name="AutoShape 23"/>
              <p:cNvCxnSpPr>
                <a:cxnSpLocks noChangeShapeType="1"/>
              </p:cNvCxnSpPr>
              <p:nvPr/>
            </p:nvCxnSpPr>
            <p:spPr bwMode="auto">
              <a:xfrm rot="16200000" flipH="1">
                <a:off x="1763" y="223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238676" name="Text Box 24"/>
              <p:cNvSpPr txBox="1">
                <a:spLocks noChangeArrowheads="1"/>
              </p:cNvSpPr>
              <p:nvPr/>
            </p:nvSpPr>
            <p:spPr bwMode="auto">
              <a:xfrm>
                <a:off x="1754" y="2324"/>
                <a:ext cx="856"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ja-JP" altLang="en-US" sz="2000">
                    <a:solidFill>
                      <a:srgbClr val="FFFF00"/>
                    </a:solidFill>
                    <a:latin typeface="KaiTi" pitchFamily="49" charset="-122"/>
                    <a:ea typeface="KaiTi" pitchFamily="49" charset="-122"/>
                  </a:rPr>
                  <a:t>撒</a:t>
                </a:r>
                <a:r>
                  <a:rPr lang="zh-TW" altLang="en-US" sz="2000">
                    <a:solidFill>
                      <a:srgbClr val="FFFF00"/>
                    </a:solidFill>
                    <a:latin typeface="KaiTi" pitchFamily="49" charset="-122"/>
                    <a:ea typeface="KaiTi" pitchFamily="49" charset="-122"/>
                  </a:rPr>
                  <a:t>门</a:t>
                </a:r>
                <a:endParaRPr lang="en-GB" dirty="0">
                  <a:solidFill>
                    <a:srgbClr val="FFFF00"/>
                  </a:solidFill>
                  <a:latin typeface="KaiTi" pitchFamily="49" charset="-122"/>
                  <a:ea typeface="KaiTi" pitchFamily="49" charset="-122"/>
                </a:endParaRPr>
              </a:p>
            </p:txBody>
          </p:sp>
          <p:cxnSp>
            <p:nvCxnSpPr>
              <p:cNvPr id="238677" name="AutoShape 25"/>
              <p:cNvCxnSpPr>
                <a:cxnSpLocks noChangeShapeType="1"/>
              </p:cNvCxnSpPr>
              <p:nvPr/>
            </p:nvCxnSpPr>
            <p:spPr bwMode="auto">
              <a:xfrm rot="16200000" flipH="1">
                <a:off x="1883" y="250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238678" name="Text Box 26"/>
              <p:cNvSpPr txBox="1">
                <a:spLocks noChangeArrowheads="1"/>
              </p:cNvSpPr>
              <p:nvPr/>
            </p:nvSpPr>
            <p:spPr bwMode="auto">
              <a:xfrm>
                <a:off x="1874" y="2594"/>
                <a:ext cx="856"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ja-JP" altLang="en-US" sz="2000" dirty="0">
                    <a:solidFill>
                      <a:srgbClr val="FFFF00"/>
                    </a:solidFill>
                    <a:latin typeface="KaiTi" pitchFamily="49" charset="-122"/>
                    <a:ea typeface="KaiTi" pitchFamily="49" charset="-122"/>
                  </a:rPr>
                  <a:t>波阿斯</a:t>
                </a:r>
                <a:endParaRPr lang="en-GB" sz="2000" dirty="0">
                  <a:solidFill>
                    <a:srgbClr val="FFFF00"/>
                  </a:solidFill>
                  <a:latin typeface="KaiTi" pitchFamily="49" charset="-122"/>
                  <a:ea typeface="KaiTi" pitchFamily="49" charset="-122"/>
                </a:endParaRPr>
              </a:p>
            </p:txBody>
          </p:sp>
          <p:cxnSp>
            <p:nvCxnSpPr>
              <p:cNvPr id="238679" name="AutoShape 27"/>
              <p:cNvCxnSpPr>
                <a:cxnSpLocks noChangeShapeType="1"/>
              </p:cNvCxnSpPr>
              <p:nvPr/>
            </p:nvCxnSpPr>
            <p:spPr bwMode="auto">
              <a:xfrm rot="16200000" flipH="1">
                <a:off x="2015" y="277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238680" name="Text Box 28"/>
              <p:cNvSpPr txBox="1">
                <a:spLocks noChangeArrowheads="1"/>
              </p:cNvSpPr>
              <p:nvPr/>
            </p:nvSpPr>
            <p:spPr bwMode="auto">
              <a:xfrm>
                <a:off x="2006" y="2864"/>
                <a:ext cx="856"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ja-JP" altLang="en-US" sz="2000">
                    <a:solidFill>
                      <a:srgbClr val="FFFF00"/>
                    </a:solidFill>
                    <a:latin typeface="KaiTi" pitchFamily="49" charset="-122"/>
                    <a:ea typeface="KaiTi" pitchFamily="49" charset="-122"/>
                  </a:rPr>
                  <a:t>俄</a:t>
                </a:r>
                <a:r>
                  <a:rPr lang="zh-TW" altLang="en-US" sz="2000">
                    <a:solidFill>
                      <a:srgbClr val="FFFF00"/>
                    </a:solidFill>
                    <a:latin typeface="KaiTi" pitchFamily="49" charset="-122"/>
                    <a:ea typeface="KaiTi" pitchFamily="49" charset="-122"/>
                  </a:rPr>
                  <a:t>备</a:t>
                </a:r>
                <a:r>
                  <a:rPr lang="ja-JP" altLang="en-US" sz="2000">
                    <a:solidFill>
                      <a:srgbClr val="FFFF00"/>
                    </a:solidFill>
                    <a:latin typeface="KaiTi" pitchFamily="49" charset="-122"/>
                    <a:ea typeface="KaiTi" pitchFamily="49" charset="-122"/>
                  </a:rPr>
                  <a:t>得</a:t>
                </a:r>
                <a:endParaRPr lang="en-GB" sz="2000" dirty="0">
                  <a:solidFill>
                    <a:srgbClr val="FFFF00"/>
                  </a:solidFill>
                  <a:latin typeface="KaiTi" pitchFamily="49" charset="-122"/>
                  <a:ea typeface="KaiTi" pitchFamily="49" charset="-122"/>
                </a:endParaRPr>
              </a:p>
            </p:txBody>
          </p:sp>
          <p:cxnSp>
            <p:nvCxnSpPr>
              <p:cNvPr id="238681" name="AutoShape 29"/>
              <p:cNvCxnSpPr>
                <a:cxnSpLocks noChangeShapeType="1"/>
              </p:cNvCxnSpPr>
              <p:nvPr/>
            </p:nvCxnSpPr>
            <p:spPr bwMode="auto">
              <a:xfrm rot="16200000" flipH="1">
                <a:off x="2153" y="3047"/>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238682" name="Text Box 30"/>
              <p:cNvSpPr txBox="1">
                <a:spLocks noChangeArrowheads="1"/>
              </p:cNvSpPr>
              <p:nvPr/>
            </p:nvSpPr>
            <p:spPr bwMode="auto">
              <a:xfrm>
                <a:off x="2144" y="3140"/>
                <a:ext cx="856"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ja-JP" altLang="en-US" sz="2000" dirty="0">
                    <a:solidFill>
                      <a:srgbClr val="FFFF00"/>
                    </a:solidFill>
                    <a:latin typeface="KaiTi" pitchFamily="49" charset="-122"/>
                    <a:ea typeface="KaiTi" pitchFamily="49" charset="-122"/>
                  </a:rPr>
                  <a:t>耶西</a:t>
                </a:r>
                <a:endParaRPr lang="en-GB" sz="2000" dirty="0">
                  <a:solidFill>
                    <a:srgbClr val="FFFF00"/>
                  </a:solidFill>
                  <a:latin typeface="KaiTi" pitchFamily="49" charset="-122"/>
                  <a:ea typeface="KaiTi" pitchFamily="49" charset="-122"/>
                </a:endParaRPr>
              </a:p>
            </p:txBody>
          </p:sp>
          <p:cxnSp>
            <p:nvCxnSpPr>
              <p:cNvPr id="238683" name="AutoShape 31"/>
              <p:cNvCxnSpPr>
                <a:cxnSpLocks noChangeShapeType="1"/>
              </p:cNvCxnSpPr>
              <p:nvPr/>
            </p:nvCxnSpPr>
            <p:spPr bwMode="auto">
              <a:xfrm rot="16200000" flipH="1">
                <a:off x="2261" y="3317"/>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238684" name="Text Box 32"/>
              <p:cNvSpPr txBox="1">
                <a:spLocks noChangeArrowheads="1"/>
              </p:cNvSpPr>
              <p:nvPr/>
            </p:nvSpPr>
            <p:spPr bwMode="auto">
              <a:xfrm>
                <a:off x="2252" y="3410"/>
                <a:ext cx="8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ja-JP" altLang="en-US">
                    <a:solidFill>
                      <a:srgbClr val="FFFF00"/>
                    </a:solidFill>
                    <a:latin typeface="KaiTi" pitchFamily="49" charset="-122"/>
                    <a:ea typeface="KaiTi" pitchFamily="49" charset="-122"/>
                  </a:rPr>
                  <a:t>大</a:t>
                </a:r>
                <a:r>
                  <a:rPr lang="zh-TW" altLang="en-US">
                    <a:solidFill>
                      <a:srgbClr val="FFFF00"/>
                    </a:solidFill>
                    <a:latin typeface="KaiTi" pitchFamily="49" charset="-122"/>
                    <a:ea typeface="KaiTi" pitchFamily="49" charset="-122"/>
                  </a:rPr>
                  <a:t>卫</a:t>
                </a:r>
                <a:r>
                  <a:rPr lang="ja-JP" altLang="en-US">
                    <a:solidFill>
                      <a:srgbClr val="FFFF00"/>
                    </a:solidFill>
                    <a:latin typeface="KaiTi" pitchFamily="49" charset="-122"/>
                    <a:ea typeface="KaiTi" pitchFamily="49" charset="-122"/>
                  </a:rPr>
                  <a:t>王</a:t>
                </a:r>
                <a:endParaRPr lang="en-GB" dirty="0">
                  <a:solidFill>
                    <a:srgbClr val="FFFF00"/>
                  </a:solidFill>
                  <a:latin typeface="KaiTi" pitchFamily="49" charset="-122"/>
                  <a:ea typeface="KaiTi" pitchFamily="49" charset="-122"/>
                </a:endParaRPr>
              </a:p>
            </p:txBody>
          </p:sp>
        </p:grpSp>
      </p:grpSp>
      <p:sp>
        <p:nvSpPr>
          <p:cNvPr id="238596" name="Text Box 33"/>
          <p:cNvSpPr txBox="1">
            <a:spLocks noChangeArrowheads="1"/>
          </p:cNvSpPr>
          <p:nvPr/>
        </p:nvSpPr>
        <p:spPr bwMode="auto">
          <a:xfrm>
            <a:off x="2701925" y="835025"/>
            <a:ext cx="1260475"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TW" altLang="en-US" sz="2000">
                <a:solidFill>
                  <a:srgbClr val="FFFF00"/>
                </a:solidFill>
                <a:latin typeface="KaiTi" pitchFamily="49" charset="-122"/>
                <a:ea typeface="KaiTi" pitchFamily="49" charset="-122"/>
              </a:rPr>
              <a:t>  所罗门</a:t>
            </a:r>
            <a:endParaRPr lang="en-GB" sz="2000" dirty="0">
              <a:solidFill>
                <a:srgbClr val="FFFF00"/>
              </a:solidFill>
              <a:latin typeface="KaiTi" pitchFamily="49" charset="-122"/>
              <a:ea typeface="KaiTi" pitchFamily="49" charset="-122"/>
            </a:endParaRPr>
          </a:p>
        </p:txBody>
      </p:sp>
      <p:cxnSp>
        <p:nvCxnSpPr>
          <p:cNvPr id="238597" name="AutoShape 34"/>
          <p:cNvCxnSpPr>
            <a:cxnSpLocks noChangeShapeType="1"/>
          </p:cNvCxnSpPr>
          <p:nvPr/>
        </p:nvCxnSpPr>
        <p:spPr bwMode="auto">
          <a:xfrm>
            <a:off x="3302000" y="1057275"/>
            <a:ext cx="361950" cy="20955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238598" name="Text Box 35"/>
          <p:cNvSpPr txBox="1">
            <a:spLocks noChangeArrowheads="1"/>
          </p:cNvSpPr>
          <p:nvPr/>
        </p:nvSpPr>
        <p:spPr bwMode="auto">
          <a:xfrm>
            <a:off x="3203848" y="1196752"/>
            <a:ext cx="1255713"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TW" altLang="en-US" sz="2000">
                <a:solidFill>
                  <a:srgbClr val="FFFF00"/>
                </a:solidFill>
                <a:latin typeface="KaiTi" pitchFamily="49" charset="-122"/>
                <a:ea typeface="KaiTi" pitchFamily="49" charset="-122"/>
              </a:rPr>
              <a:t>罗</a:t>
            </a:r>
            <a:r>
              <a:rPr lang="ja-JP" altLang="en-US" sz="2000">
                <a:solidFill>
                  <a:srgbClr val="FFFF00"/>
                </a:solidFill>
                <a:latin typeface="KaiTi" pitchFamily="49" charset="-122"/>
                <a:ea typeface="KaiTi" pitchFamily="49" charset="-122"/>
              </a:rPr>
              <a:t>波</a:t>
            </a:r>
            <a:r>
              <a:rPr lang="ja-JP" altLang="en-US" sz="2000" dirty="0">
                <a:solidFill>
                  <a:srgbClr val="FFFF00"/>
                </a:solidFill>
                <a:latin typeface="KaiTi" pitchFamily="49" charset="-122"/>
                <a:ea typeface="KaiTi" pitchFamily="49" charset="-122"/>
              </a:rPr>
              <a:t>安</a:t>
            </a:r>
            <a:endParaRPr lang="en-GB" sz="2000" dirty="0">
              <a:solidFill>
                <a:srgbClr val="FFFF00"/>
              </a:solidFill>
              <a:latin typeface="KaiTi" pitchFamily="49" charset="-122"/>
              <a:ea typeface="KaiTi" pitchFamily="49" charset="-122"/>
            </a:endParaRPr>
          </a:p>
        </p:txBody>
      </p:sp>
      <p:cxnSp>
        <p:nvCxnSpPr>
          <p:cNvPr id="238599" name="AutoShape 36"/>
          <p:cNvCxnSpPr>
            <a:cxnSpLocks noChangeShapeType="1"/>
          </p:cNvCxnSpPr>
          <p:nvPr/>
        </p:nvCxnSpPr>
        <p:spPr bwMode="auto">
          <a:xfrm rot="16200000" flipH="1">
            <a:off x="3727524" y="1465164"/>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238600" name="Text Box 37"/>
          <p:cNvSpPr txBox="1">
            <a:spLocks noChangeArrowheads="1"/>
          </p:cNvSpPr>
          <p:nvPr/>
        </p:nvSpPr>
        <p:spPr bwMode="auto">
          <a:xfrm>
            <a:off x="3563888" y="1628800"/>
            <a:ext cx="1292225"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TW" altLang="en-US" sz="2000">
                <a:solidFill>
                  <a:srgbClr val="FFFF00"/>
                </a:solidFill>
                <a:latin typeface="KaiTi" pitchFamily="49" charset="-122"/>
                <a:ea typeface="KaiTi" pitchFamily="49" charset="-122"/>
              </a:rPr>
              <a:t>亚</a:t>
            </a:r>
            <a:r>
              <a:rPr lang="ja-JP" altLang="en-US" sz="2000">
                <a:solidFill>
                  <a:srgbClr val="FFFF00"/>
                </a:solidFill>
                <a:latin typeface="KaiTi" pitchFamily="49" charset="-122"/>
                <a:ea typeface="KaiTi" pitchFamily="49" charset="-122"/>
              </a:rPr>
              <a:t>比</a:t>
            </a:r>
            <a:r>
              <a:rPr lang="ja-JP" altLang="en-US" sz="2000" dirty="0">
                <a:solidFill>
                  <a:srgbClr val="FFFF00"/>
                </a:solidFill>
                <a:latin typeface="KaiTi" pitchFamily="49" charset="-122"/>
                <a:ea typeface="KaiTi" pitchFamily="49" charset="-122"/>
              </a:rPr>
              <a:t>雅</a:t>
            </a:r>
            <a:endParaRPr lang="en-GB" sz="2000" dirty="0">
              <a:solidFill>
                <a:srgbClr val="FFFF00"/>
              </a:solidFill>
              <a:latin typeface="KaiTi" pitchFamily="49" charset="-122"/>
              <a:ea typeface="KaiTi" pitchFamily="49" charset="-122"/>
            </a:endParaRPr>
          </a:p>
        </p:txBody>
      </p:sp>
      <p:cxnSp>
        <p:nvCxnSpPr>
          <p:cNvPr id="238601" name="AutoShape 38"/>
          <p:cNvCxnSpPr>
            <a:cxnSpLocks noChangeShapeType="1"/>
          </p:cNvCxnSpPr>
          <p:nvPr/>
        </p:nvCxnSpPr>
        <p:spPr bwMode="auto">
          <a:xfrm rot="16200000" flipH="1">
            <a:off x="4015557" y="1825204"/>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238602" name="Text Box 39"/>
          <p:cNvSpPr txBox="1">
            <a:spLocks noChangeArrowheads="1"/>
          </p:cNvSpPr>
          <p:nvPr/>
        </p:nvSpPr>
        <p:spPr bwMode="auto">
          <a:xfrm>
            <a:off x="3851920" y="1988840"/>
            <a:ext cx="968375"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TW" altLang="en-US" sz="2000">
                <a:solidFill>
                  <a:srgbClr val="FFFF00"/>
                </a:solidFill>
                <a:latin typeface="KaiTi" pitchFamily="49" charset="-122"/>
                <a:ea typeface="KaiTi" pitchFamily="49" charset="-122"/>
              </a:rPr>
              <a:t>亚</a:t>
            </a:r>
            <a:r>
              <a:rPr lang="ja-JP" altLang="en-US" sz="2000">
                <a:solidFill>
                  <a:srgbClr val="FFFF00"/>
                </a:solidFill>
                <a:latin typeface="KaiTi" pitchFamily="49" charset="-122"/>
                <a:ea typeface="KaiTi" pitchFamily="49" charset="-122"/>
              </a:rPr>
              <a:t>撒</a:t>
            </a:r>
            <a:endParaRPr lang="en-GB" dirty="0">
              <a:solidFill>
                <a:srgbClr val="FFFF00"/>
              </a:solidFill>
              <a:latin typeface="KaiTi" pitchFamily="49" charset="-122"/>
              <a:ea typeface="KaiTi" pitchFamily="49" charset="-122"/>
            </a:endParaRPr>
          </a:p>
        </p:txBody>
      </p:sp>
      <p:cxnSp>
        <p:nvCxnSpPr>
          <p:cNvPr id="238603" name="AutoShape 40"/>
          <p:cNvCxnSpPr>
            <a:cxnSpLocks noChangeShapeType="1"/>
          </p:cNvCxnSpPr>
          <p:nvPr/>
        </p:nvCxnSpPr>
        <p:spPr bwMode="auto">
          <a:xfrm rot="16200000" flipH="1">
            <a:off x="4189412" y="22812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238604" name="Text Box 41"/>
          <p:cNvSpPr txBox="1">
            <a:spLocks noChangeArrowheads="1"/>
          </p:cNvSpPr>
          <p:nvPr/>
        </p:nvSpPr>
        <p:spPr bwMode="auto">
          <a:xfrm>
            <a:off x="4067944" y="2420888"/>
            <a:ext cx="1395413"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TW" altLang="en-US" sz="2000">
                <a:solidFill>
                  <a:srgbClr val="FFFF00"/>
                </a:solidFill>
                <a:latin typeface="KaiTi" pitchFamily="49" charset="-122"/>
                <a:ea typeface="KaiTi" pitchFamily="49" charset="-122"/>
              </a:rPr>
              <a:t>约</a:t>
            </a:r>
            <a:r>
              <a:rPr lang="ja-JP" altLang="en-US" sz="2000">
                <a:solidFill>
                  <a:srgbClr val="FFFF00"/>
                </a:solidFill>
                <a:latin typeface="KaiTi" pitchFamily="49" charset="-122"/>
                <a:ea typeface="KaiTi" pitchFamily="49" charset="-122"/>
              </a:rPr>
              <a:t>沙</a:t>
            </a:r>
            <a:r>
              <a:rPr lang="ja-JP" altLang="en-US" sz="2000" dirty="0">
                <a:solidFill>
                  <a:srgbClr val="FFFF00"/>
                </a:solidFill>
                <a:latin typeface="KaiTi" pitchFamily="49" charset="-122"/>
                <a:ea typeface="KaiTi" pitchFamily="49" charset="-122"/>
              </a:rPr>
              <a:t>法</a:t>
            </a:r>
            <a:endParaRPr lang="en-GB" dirty="0">
              <a:solidFill>
                <a:srgbClr val="FFFF00"/>
              </a:solidFill>
              <a:latin typeface="KaiTi" pitchFamily="49" charset="-122"/>
              <a:ea typeface="KaiTi" pitchFamily="49" charset="-122"/>
            </a:endParaRPr>
          </a:p>
        </p:txBody>
      </p:sp>
      <p:cxnSp>
        <p:nvCxnSpPr>
          <p:cNvPr id="238605" name="AutoShape 42"/>
          <p:cNvCxnSpPr>
            <a:cxnSpLocks noChangeShapeType="1"/>
          </p:cNvCxnSpPr>
          <p:nvPr/>
        </p:nvCxnSpPr>
        <p:spPr bwMode="auto">
          <a:xfrm rot="16200000" flipH="1">
            <a:off x="4447605" y="2833316"/>
            <a:ext cx="257175" cy="152400"/>
          </a:xfrm>
          <a:prstGeom prst="curvedConnector3">
            <a:avLst>
              <a:gd name="adj1" fmla="val 69754"/>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238606" name="Text Box 43"/>
          <p:cNvSpPr txBox="1">
            <a:spLocks noChangeArrowheads="1"/>
          </p:cNvSpPr>
          <p:nvPr/>
        </p:nvSpPr>
        <p:spPr bwMode="auto">
          <a:xfrm>
            <a:off x="4427984" y="2924944"/>
            <a:ext cx="1362075"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TW" altLang="en-US" sz="2000">
                <a:solidFill>
                  <a:srgbClr val="FFFF00"/>
                </a:solidFill>
                <a:latin typeface="KaiTi" pitchFamily="49" charset="-122"/>
                <a:ea typeface="KaiTi" pitchFamily="49" charset="-122"/>
                <a:cs typeface="华文细黑" charset="0"/>
              </a:rPr>
              <a:t>约兰</a:t>
            </a:r>
            <a:endParaRPr lang="en-GB" dirty="0">
              <a:solidFill>
                <a:srgbClr val="FFFF00"/>
              </a:solidFill>
              <a:latin typeface="KaiTi" pitchFamily="49" charset="-122"/>
              <a:ea typeface="KaiTi" pitchFamily="49" charset="-122"/>
            </a:endParaRPr>
          </a:p>
        </p:txBody>
      </p:sp>
      <p:cxnSp>
        <p:nvCxnSpPr>
          <p:cNvPr id="238607" name="AutoShape 44"/>
          <p:cNvCxnSpPr>
            <a:cxnSpLocks noChangeShapeType="1"/>
          </p:cNvCxnSpPr>
          <p:nvPr/>
        </p:nvCxnSpPr>
        <p:spPr bwMode="auto">
          <a:xfrm rot="16200000" flipH="1">
            <a:off x="4608512" y="31575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238608" name="Text Box 45"/>
          <p:cNvSpPr txBox="1">
            <a:spLocks noChangeArrowheads="1"/>
          </p:cNvSpPr>
          <p:nvPr/>
        </p:nvSpPr>
        <p:spPr bwMode="auto">
          <a:xfrm>
            <a:off x="4594225" y="3305175"/>
            <a:ext cx="968375"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TW" altLang="en-US" sz="2000">
                <a:solidFill>
                  <a:srgbClr val="FFFF00"/>
                </a:solidFill>
                <a:latin typeface="KaiTi" pitchFamily="49" charset="-122"/>
                <a:ea typeface="KaiTi" pitchFamily="49" charset="-122"/>
              </a:rPr>
              <a:t>乌</a:t>
            </a:r>
            <a:r>
              <a:rPr lang="ja-JP" altLang="en-US" sz="2000">
                <a:solidFill>
                  <a:srgbClr val="FFFF00"/>
                </a:solidFill>
                <a:latin typeface="KaiTi" pitchFamily="49" charset="-122"/>
                <a:ea typeface="KaiTi" pitchFamily="49" charset="-122"/>
              </a:rPr>
              <a:t>西</a:t>
            </a:r>
            <a:r>
              <a:rPr lang="zh-TW" altLang="en-US" sz="2000">
                <a:solidFill>
                  <a:srgbClr val="FFFF00"/>
                </a:solidFill>
                <a:latin typeface="KaiTi" pitchFamily="49" charset="-122"/>
                <a:ea typeface="KaiTi" pitchFamily="49" charset="-122"/>
              </a:rPr>
              <a:t>亚</a:t>
            </a:r>
            <a:endParaRPr lang="en-GB" dirty="0">
              <a:solidFill>
                <a:srgbClr val="FFFF00"/>
              </a:solidFill>
              <a:latin typeface="KaiTi" pitchFamily="49" charset="-122"/>
              <a:ea typeface="KaiTi" pitchFamily="49" charset="-122"/>
            </a:endParaRPr>
          </a:p>
        </p:txBody>
      </p:sp>
      <p:cxnSp>
        <p:nvCxnSpPr>
          <p:cNvPr id="238609" name="AutoShape 46"/>
          <p:cNvCxnSpPr>
            <a:cxnSpLocks noChangeShapeType="1"/>
          </p:cNvCxnSpPr>
          <p:nvPr/>
        </p:nvCxnSpPr>
        <p:spPr bwMode="auto">
          <a:xfrm rot="16200000" flipH="1">
            <a:off x="4818062" y="35861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238610" name="Text Box 47"/>
          <p:cNvSpPr txBox="1">
            <a:spLocks noChangeArrowheads="1"/>
          </p:cNvSpPr>
          <p:nvPr/>
        </p:nvSpPr>
        <p:spPr bwMode="auto">
          <a:xfrm>
            <a:off x="4803775" y="3733800"/>
            <a:ext cx="13589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TW" altLang="en-US" sz="2000">
                <a:solidFill>
                  <a:srgbClr val="FFFF00"/>
                </a:solidFill>
                <a:latin typeface="KaiTi" pitchFamily="49" charset="-122"/>
                <a:ea typeface="KaiTi" pitchFamily="49" charset="-122"/>
                <a:cs typeface="华文细黑" charset="0"/>
              </a:rPr>
              <a:t>约</a:t>
            </a:r>
            <a:r>
              <a:rPr lang="ja-JP" altLang="en-US" sz="2000">
                <a:solidFill>
                  <a:srgbClr val="FFFF00"/>
                </a:solidFill>
                <a:latin typeface="KaiTi" pitchFamily="49" charset="-122"/>
                <a:ea typeface="KaiTi" pitchFamily="49" charset="-122"/>
              </a:rPr>
              <a:t>坦</a:t>
            </a:r>
            <a:endParaRPr lang="en-GB" dirty="0">
              <a:solidFill>
                <a:srgbClr val="FFFF00"/>
              </a:solidFill>
              <a:latin typeface="KaiTi" pitchFamily="49" charset="-122"/>
              <a:ea typeface="KaiTi" pitchFamily="49" charset="-122"/>
            </a:endParaRPr>
          </a:p>
        </p:txBody>
      </p:sp>
      <p:cxnSp>
        <p:nvCxnSpPr>
          <p:cNvPr id="238611" name="AutoShape 48"/>
          <p:cNvCxnSpPr>
            <a:cxnSpLocks noChangeShapeType="1"/>
          </p:cNvCxnSpPr>
          <p:nvPr/>
        </p:nvCxnSpPr>
        <p:spPr bwMode="auto">
          <a:xfrm rot="16200000" flipH="1">
            <a:off x="5046662" y="40243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238612" name="Text Box 49"/>
          <p:cNvSpPr txBox="1">
            <a:spLocks noChangeArrowheads="1"/>
          </p:cNvSpPr>
          <p:nvPr/>
        </p:nvSpPr>
        <p:spPr bwMode="auto">
          <a:xfrm>
            <a:off x="5032375" y="4171950"/>
            <a:ext cx="13589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TW" altLang="en-US" sz="2000">
                <a:solidFill>
                  <a:srgbClr val="FFFF00"/>
                </a:solidFill>
                <a:latin typeface="KaiTi" pitchFamily="49" charset="-122"/>
                <a:ea typeface="KaiTi" pitchFamily="49" charset="-122"/>
              </a:rPr>
              <a:t>亚</a:t>
            </a:r>
            <a:r>
              <a:rPr lang="ja-JP" altLang="en-US" sz="2000">
                <a:solidFill>
                  <a:srgbClr val="FFFF00"/>
                </a:solidFill>
                <a:latin typeface="KaiTi" pitchFamily="49" charset="-122"/>
                <a:ea typeface="KaiTi" pitchFamily="49" charset="-122"/>
              </a:rPr>
              <a:t>哈</a:t>
            </a:r>
            <a:r>
              <a:rPr lang="ja-JP" altLang="en-US" sz="2000" dirty="0">
                <a:solidFill>
                  <a:srgbClr val="FFFF00"/>
                </a:solidFill>
                <a:latin typeface="KaiTi" pitchFamily="49" charset="-122"/>
                <a:ea typeface="KaiTi" pitchFamily="49" charset="-122"/>
              </a:rPr>
              <a:t>斯</a:t>
            </a:r>
            <a:endParaRPr lang="en-GB" sz="2000" dirty="0">
              <a:solidFill>
                <a:srgbClr val="FFFF00"/>
              </a:solidFill>
              <a:latin typeface="KaiTi" pitchFamily="49" charset="-122"/>
              <a:ea typeface="KaiTi" pitchFamily="49" charset="-122"/>
            </a:endParaRPr>
          </a:p>
        </p:txBody>
      </p:sp>
      <p:cxnSp>
        <p:nvCxnSpPr>
          <p:cNvPr id="238613" name="AutoShape 50"/>
          <p:cNvCxnSpPr>
            <a:cxnSpLocks noChangeShapeType="1"/>
          </p:cNvCxnSpPr>
          <p:nvPr/>
        </p:nvCxnSpPr>
        <p:spPr bwMode="auto">
          <a:xfrm rot="16200000" flipH="1">
            <a:off x="5237162" y="44529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238614" name="Text Box 51"/>
          <p:cNvSpPr txBox="1">
            <a:spLocks noChangeArrowheads="1"/>
          </p:cNvSpPr>
          <p:nvPr/>
        </p:nvSpPr>
        <p:spPr bwMode="auto">
          <a:xfrm>
            <a:off x="5222875" y="4600575"/>
            <a:ext cx="13589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ja-JP" altLang="en-US" sz="2000" dirty="0">
                <a:solidFill>
                  <a:srgbClr val="FFFF00"/>
                </a:solidFill>
                <a:latin typeface="KaiTi" pitchFamily="49" charset="-122"/>
                <a:ea typeface="KaiTi" pitchFamily="49" charset="-122"/>
              </a:rPr>
              <a:t>希西家</a:t>
            </a:r>
            <a:endParaRPr lang="en-GB" sz="2000" dirty="0">
              <a:solidFill>
                <a:srgbClr val="FFFF00"/>
              </a:solidFill>
              <a:latin typeface="KaiTi" pitchFamily="49" charset="-122"/>
              <a:ea typeface="KaiTi" pitchFamily="49" charset="-122"/>
            </a:endParaRPr>
          </a:p>
        </p:txBody>
      </p:sp>
      <p:cxnSp>
        <p:nvCxnSpPr>
          <p:cNvPr id="238615" name="AutoShape 52"/>
          <p:cNvCxnSpPr>
            <a:cxnSpLocks noChangeShapeType="1"/>
          </p:cNvCxnSpPr>
          <p:nvPr/>
        </p:nvCxnSpPr>
        <p:spPr bwMode="auto">
          <a:xfrm rot="16200000" flipH="1">
            <a:off x="5427662" y="4881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238616" name="Text Box 53"/>
          <p:cNvSpPr txBox="1">
            <a:spLocks noChangeArrowheads="1"/>
          </p:cNvSpPr>
          <p:nvPr/>
        </p:nvSpPr>
        <p:spPr bwMode="auto">
          <a:xfrm>
            <a:off x="5413375" y="5029200"/>
            <a:ext cx="13589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TW" altLang="en-US" sz="2000">
                <a:solidFill>
                  <a:srgbClr val="FFFF00"/>
                </a:solidFill>
                <a:latin typeface="KaiTi" pitchFamily="49" charset="-122"/>
                <a:ea typeface="KaiTi" pitchFamily="49" charset="-122"/>
              </a:rPr>
              <a:t>玛</a:t>
            </a:r>
            <a:r>
              <a:rPr lang="ja-JP" altLang="en-US" sz="2000">
                <a:solidFill>
                  <a:srgbClr val="FFFF00"/>
                </a:solidFill>
                <a:latin typeface="KaiTi" pitchFamily="49" charset="-122"/>
                <a:ea typeface="KaiTi" pitchFamily="49" charset="-122"/>
              </a:rPr>
              <a:t>拿</a:t>
            </a:r>
            <a:r>
              <a:rPr lang="ja-JP" altLang="en-US" sz="2000" dirty="0">
                <a:solidFill>
                  <a:srgbClr val="FFFF00"/>
                </a:solidFill>
                <a:latin typeface="KaiTi" pitchFamily="49" charset="-122"/>
                <a:ea typeface="KaiTi" pitchFamily="49" charset="-122"/>
              </a:rPr>
              <a:t>西</a:t>
            </a:r>
            <a:endParaRPr lang="en-GB" sz="2000" dirty="0">
              <a:solidFill>
                <a:srgbClr val="FFFF00"/>
              </a:solidFill>
              <a:latin typeface="KaiTi" pitchFamily="49" charset="-122"/>
              <a:ea typeface="KaiTi" pitchFamily="49" charset="-122"/>
            </a:endParaRPr>
          </a:p>
        </p:txBody>
      </p:sp>
      <p:cxnSp>
        <p:nvCxnSpPr>
          <p:cNvPr id="238617" name="AutoShape 54"/>
          <p:cNvCxnSpPr>
            <a:cxnSpLocks noChangeShapeType="1"/>
          </p:cNvCxnSpPr>
          <p:nvPr/>
        </p:nvCxnSpPr>
        <p:spPr bwMode="auto">
          <a:xfrm rot="16200000" flipH="1">
            <a:off x="5637212" y="531018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238618" name="Text Box 55"/>
          <p:cNvSpPr txBox="1">
            <a:spLocks noChangeArrowheads="1"/>
          </p:cNvSpPr>
          <p:nvPr/>
        </p:nvSpPr>
        <p:spPr bwMode="auto">
          <a:xfrm>
            <a:off x="5622925" y="5457825"/>
            <a:ext cx="13589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TW" altLang="en-US" sz="2000">
                <a:solidFill>
                  <a:srgbClr val="FFFF00"/>
                </a:solidFill>
                <a:latin typeface="KaiTi" pitchFamily="49" charset="-122"/>
                <a:ea typeface="KaiTi" pitchFamily="49" charset="-122"/>
                <a:cs typeface="华文细黑" charset="0"/>
              </a:rPr>
              <a:t>亚们</a:t>
            </a:r>
            <a:endParaRPr lang="en-GB" dirty="0">
              <a:solidFill>
                <a:srgbClr val="FFFF00"/>
              </a:solidFill>
              <a:latin typeface="KaiTi" pitchFamily="49" charset="-122"/>
              <a:ea typeface="KaiTi" pitchFamily="49" charset="-122"/>
            </a:endParaRPr>
          </a:p>
        </p:txBody>
      </p:sp>
      <p:cxnSp>
        <p:nvCxnSpPr>
          <p:cNvPr id="238619" name="AutoShape 56"/>
          <p:cNvCxnSpPr>
            <a:cxnSpLocks noChangeShapeType="1"/>
          </p:cNvCxnSpPr>
          <p:nvPr/>
        </p:nvCxnSpPr>
        <p:spPr bwMode="auto">
          <a:xfrm rot="16200000" flipH="1">
            <a:off x="5856287" y="57483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238620" name="Text Box 57"/>
          <p:cNvSpPr txBox="1">
            <a:spLocks noChangeArrowheads="1"/>
          </p:cNvSpPr>
          <p:nvPr/>
        </p:nvSpPr>
        <p:spPr bwMode="auto">
          <a:xfrm>
            <a:off x="5842000" y="5895975"/>
            <a:ext cx="13589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TW" altLang="en-US" sz="2000">
                <a:solidFill>
                  <a:srgbClr val="FFFF00"/>
                </a:solidFill>
                <a:latin typeface="KaiTi" pitchFamily="49" charset="-122"/>
                <a:ea typeface="KaiTi" pitchFamily="49" charset="-122"/>
              </a:rPr>
              <a:t>约</a:t>
            </a:r>
            <a:r>
              <a:rPr lang="ja-JP" altLang="en-US" sz="2000">
                <a:solidFill>
                  <a:srgbClr val="FFFF00"/>
                </a:solidFill>
                <a:latin typeface="KaiTi" pitchFamily="49" charset="-122"/>
                <a:ea typeface="KaiTi" pitchFamily="49" charset="-122"/>
              </a:rPr>
              <a:t>西</a:t>
            </a:r>
            <a:r>
              <a:rPr lang="zh-TW" altLang="en-US" sz="2000">
                <a:solidFill>
                  <a:srgbClr val="FFFF00"/>
                </a:solidFill>
                <a:latin typeface="KaiTi" pitchFamily="49" charset="-122"/>
                <a:ea typeface="KaiTi" pitchFamily="49" charset="-122"/>
              </a:rPr>
              <a:t>亚</a:t>
            </a:r>
            <a:endParaRPr lang="en-GB" sz="2000" dirty="0">
              <a:solidFill>
                <a:srgbClr val="FFFF00"/>
              </a:solidFill>
              <a:latin typeface="KaiTi" pitchFamily="49" charset="-122"/>
              <a:ea typeface="KaiTi" pitchFamily="49" charset="-122"/>
            </a:endParaRPr>
          </a:p>
        </p:txBody>
      </p:sp>
      <p:cxnSp>
        <p:nvCxnSpPr>
          <p:cNvPr id="238621" name="AutoShape 58"/>
          <p:cNvCxnSpPr>
            <a:cxnSpLocks noChangeShapeType="1"/>
          </p:cNvCxnSpPr>
          <p:nvPr/>
        </p:nvCxnSpPr>
        <p:spPr bwMode="auto">
          <a:xfrm rot="16200000" flipH="1">
            <a:off x="6027737" y="61769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238622" name="Text Box 59"/>
          <p:cNvSpPr txBox="1">
            <a:spLocks noChangeArrowheads="1"/>
          </p:cNvSpPr>
          <p:nvPr/>
        </p:nvSpPr>
        <p:spPr bwMode="auto">
          <a:xfrm>
            <a:off x="5562600" y="6321425"/>
            <a:ext cx="1905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ja-JP" altLang="en-US" sz="2000" dirty="0">
                <a:solidFill>
                  <a:srgbClr val="FFFF00"/>
                </a:solidFill>
                <a:latin typeface="KaiTi" pitchFamily="49" charset="-122"/>
                <a:ea typeface="KaiTi" pitchFamily="49" charset="-122"/>
              </a:rPr>
              <a:t>耶哥尼雅</a:t>
            </a:r>
            <a:r>
              <a:rPr lang="en-US" altLang="zh-CN" sz="1600" dirty="0">
                <a:solidFill>
                  <a:srgbClr val="FFFF00"/>
                </a:solidFill>
                <a:latin typeface="KaiTi" pitchFamily="49" charset="-122"/>
                <a:ea typeface="KaiTi" pitchFamily="49" charset="-122"/>
                <a:cs typeface="SimSun" charset="0"/>
              </a:rPr>
              <a:t>(</a:t>
            </a:r>
            <a:r>
              <a:rPr lang="ja-JP" altLang="en-US" sz="2000" dirty="0">
                <a:solidFill>
                  <a:srgbClr val="FFFF00"/>
                </a:solidFill>
                <a:latin typeface="KaiTi" pitchFamily="49" charset="-122"/>
                <a:ea typeface="KaiTi" pitchFamily="49" charset="-122"/>
              </a:rPr>
              <a:t>流亡</a:t>
            </a:r>
            <a:r>
              <a:rPr lang="en-US" altLang="zh-CN" sz="1600" dirty="0">
                <a:solidFill>
                  <a:srgbClr val="FFFF00"/>
                </a:solidFill>
                <a:latin typeface="KaiTi" pitchFamily="49" charset="-122"/>
                <a:ea typeface="KaiTi" pitchFamily="49" charset="-122"/>
                <a:cs typeface="SimSun" charset="0"/>
              </a:rPr>
              <a:t>)</a:t>
            </a:r>
            <a:endParaRPr lang="en-GB" sz="1600" dirty="0">
              <a:solidFill>
                <a:srgbClr val="FFFF00"/>
              </a:solidFill>
              <a:latin typeface="KaiTi" pitchFamily="49" charset="-122"/>
              <a:ea typeface="KaiTi" pitchFamily="49" charset="-122"/>
              <a:cs typeface="SimSun" charset="0"/>
            </a:endParaRPr>
          </a:p>
        </p:txBody>
      </p:sp>
      <p:sp>
        <p:nvSpPr>
          <p:cNvPr id="238623" name="Text Box 60"/>
          <p:cNvSpPr txBox="1">
            <a:spLocks noChangeArrowheads="1"/>
          </p:cNvSpPr>
          <p:nvPr/>
        </p:nvSpPr>
        <p:spPr bwMode="auto">
          <a:xfrm>
            <a:off x="4816475" y="911225"/>
            <a:ext cx="1260475"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ja-JP" altLang="en-US" sz="2000">
                <a:solidFill>
                  <a:srgbClr val="FFFF00"/>
                </a:solidFill>
                <a:latin typeface="KaiTi" pitchFamily="49" charset="-122"/>
                <a:ea typeface="KaiTi" pitchFamily="49" charset="-122"/>
              </a:rPr>
              <a:t>撒拉</a:t>
            </a:r>
            <a:r>
              <a:rPr lang="zh-TW" altLang="en-US" sz="2000">
                <a:solidFill>
                  <a:srgbClr val="FFFF00"/>
                </a:solidFill>
                <a:latin typeface="KaiTi" pitchFamily="49" charset="-122"/>
                <a:ea typeface="KaiTi" pitchFamily="49" charset="-122"/>
              </a:rPr>
              <a:t>铁</a:t>
            </a:r>
            <a:endParaRPr lang="en-GB" dirty="0">
              <a:solidFill>
                <a:srgbClr val="FFFF00"/>
              </a:solidFill>
              <a:latin typeface="KaiTi" pitchFamily="49" charset="-122"/>
              <a:ea typeface="KaiTi" pitchFamily="49" charset="-122"/>
            </a:endParaRPr>
          </a:p>
        </p:txBody>
      </p:sp>
      <p:cxnSp>
        <p:nvCxnSpPr>
          <p:cNvPr id="238624" name="AutoShape 61"/>
          <p:cNvCxnSpPr>
            <a:cxnSpLocks noChangeShapeType="1"/>
          </p:cNvCxnSpPr>
          <p:nvPr/>
        </p:nvCxnSpPr>
        <p:spPr bwMode="auto">
          <a:xfrm>
            <a:off x="5616575" y="1057275"/>
            <a:ext cx="361950" cy="20955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238625" name="Text Box 62"/>
          <p:cNvSpPr txBox="1">
            <a:spLocks noChangeArrowheads="1"/>
          </p:cNvSpPr>
          <p:nvPr/>
        </p:nvSpPr>
        <p:spPr bwMode="auto">
          <a:xfrm>
            <a:off x="5899150" y="1104900"/>
            <a:ext cx="1255713"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ja-JP" altLang="en-US" sz="2000">
                <a:solidFill>
                  <a:srgbClr val="FFFF00"/>
                </a:solidFill>
                <a:latin typeface="KaiTi" pitchFamily="49" charset="-122"/>
                <a:ea typeface="KaiTi" pitchFamily="49" charset="-122"/>
              </a:rPr>
              <a:t>所</a:t>
            </a:r>
            <a:r>
              <a:rPr lang="zh-TW" altLang="en-US" sz="2000">
                <a:solidFill>
                  <a:srgbClr val="FFFF00"/>
                </a:solidFill>
                <a:latin typeface="KaiTi" pitchFamily="49" charset="-122"/>
                <a:ea typeface="KaiTi" pitchFamily="49" charset="-122"/>
              </a:rPr>
              <a:t>罗</a:t>
            </a:r>
            <a:r>
              <a:rPr lang="ja-JP" altLang="en-US" sz="2000">
                <a:solidFill>
                  <a:srgbClr val="FFFF00"/>
                </a:solidFill>
                <a:latin typeface="KaiTi" pitchFamily="49" charset="-122"/>
                <a:ea typeface="KaiTi" pitchFamily="49" charset="-122"/>
              </a:rPr>
              <a:t>巴</a:t>
            </a:r>
            <a:r>
              <a:rPr lang="ja-JP" altLang="en-US" sz="2000" dirty="0">
                <a:solidFill>
                  <a:srgbClr val="FFFF00"/>
                </a:solidFill>
                <a:latin typeface="KaiTi" pitchFamily="49" charset="-122"/>
                <a:ea typeface="KaiTi" pitchFamily="49" charset="-122"/>
              </a:rPr>
              <a:t>伯</a:t>
            </a:r>
            <a:endParaRPr lang="en-GB" dirty="0">
              <a:solidFill>
                <a:srgbClr val="FFFF00"/>
              </a:solidFill>
              <a:latin typeface="KaiTi" pitchFamily="49" charset="-122"/>
              <a:ea typeface="KaiTi" pitchFamily="49" charset="-122"/>
            </a:endParaRPr>
          </a:p>
        </p:txBody>
      </p:sp>
      <p:cxnSp>
        <p:nvCxnSpPr>
          <p:cNvPr id="238626" name="AutoShape 63"/>
          <p:cNvCxnSpPr>
            <a:cxnSpLocks noChangeShapeType="1"/>
          </p:cNvCxnSpPr>
          <p:nvPr/>
        </p:nvCxnSpPr>
        <p:spPr bwMode="auto">
          <a:xfrm rot="16200000" flipH="1">
            <a:off x="6110287" y="13954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238627" name="Text Box 64"/>
          <p:cNvSpPr txBox="1">
            <a:spLocks noChangeArrowheads="1"/>
          </p:cNvSpPr>
          <p:nvPr/>
        </p:nvSpPr>
        <p:spPr bwMode="auto">
          <a:xfrm>
            <a:off x="6096000" y="1543050"/>
            <a:ext cx="1292225"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TW" altLang="en-US" sz="2000">
                <a:solidFill>
                  <a:srgbClr val="FFFF00"/>
                </a:solidFill>
                <a:latin typeface="KaiTi" pitchFamily="49" charset="-122"/>
                <a:ea typeface="KaiTi" pitchFamily="49" charset="-122"/>
              </a:rPr>
              <a:t>亚</a:t>
            </a:r>
            <a:r>
              <a:rPr lang="ja-JP" altLang="en-US" sz="2000">
                <a:solidFill>
                  <a:srgbClr val="FFFF00"/>
                </a:solidFill>
                <a:latin typeface="KaiTi" pitchFamily="49" charset="-122"/>
                <a:ea typeface="KaiTi" pitchFamily="49" charset="-122"/>
              </a:rPr>
              <a:t>比</a:t>
            </a:r>
            <a:r>
              <a:rPr lang="ja-JP" altLang="en-US" sz="2000" dirty="0">
                <a:solidFill>
                  <a:srgbClr val="FFFF00"/>
                </a:solidFill>
                <a:latin typeface="KaiTi" pitchFamily="49" charset="-122"/>
                <a:ea typeface="KaiTi" pitchFamily="49" charset="-122"/>
              </a:rPr>
              <a:t>玉</a:t>
            </a:r>
            <a:endParaRPr lang="en-GB" sz="2000" dirty="0">
              <a:solidFill>
                <a:srgbClr val="FFFF00"/>
              </a:solidFill>
              <a:latin typeface="KaiTi" pitchFamily="49" charset="-122"/>
              <a:ea typeface="KaiTi" pitchFamily="49" charset="-122"/>
            </a:endParaRPr>
          </a:p>
        </p:txBody>
      </p:sp>
      <p:cxnSp>
        <p:nvCxnSpPr>
          <p:cNvPr id="238628" name="AutoShape 65"/>
          <p:cNvCxnSpPr>
            <a:cxnSpLocks noChangeShapeType="1"/>
          </p:cNvCxnSpPr>
          <p:nvPr/>
        </p:nvCxnSpPr>
        <p:spPr bwMode="auto">
          <a:xfrm rot="16200000" flipH="1">
            <a:off x="6319837" y="1833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238629" name="Text Box 66"/>
          <p:cNvSpPr txBox="1">
            <a:spLocks noChangeArrowheads="1"/>
          </p:cNvSpPr>
          <p:nvPr/>
        </p:nvSpPr>
        <p:spPr bwMode="auto">
          <a:xfrm>
            <a:off x="6305550" y="1981200"/>
            <a:ext cx="12382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ja-JP" altLang="en-US" sz="2000">
                <a:solidFill>
                  <a:srgbClr val="FFFF00"/>
                </a:solidFill>
                <a:latin typeface="KaiTi" pitchFamily="49" charset="-122"/>
                <a:ea typeface="KaiTi" pitchFamily="49" charset="-122"/>
              </a:rPr>
              <a:t>以利</a:t>
            </a:r>
            <a:r>
              <a:rPr lang="zh-TW" altLang="en-US" sz="2000">
                <a:solidFill>
                  <a:srgbClr val="FFFF00"/>
                </a:solidFill>
                <a:latin typeface="KaiTi" pitchFamily="49" charset="-122"/>
                <a:ea typeface="KaiTi" pitchFamily="49" charset="-122"/>
              </a:rPr>
              <a:t>亚</a:t>
            </a:r>
            <a:r>
              <a:rPr lang="ja-JP" altLang="en-US" sz="2000">
                <a:solidFill>
                  <a:srgbClr val="FFFF00"/>
                </a:solidFill>
                <a:latin typeface="KaiTi" pitchFamily="49" charset="-122"/>
                <a:ea typeface="KaiTi" pitchFamily="49" charset="-122"/>
              </a:rPr>
              <a:t>敬</a:t>
            </a:r>
            <a:endParaRPr lang="en-GB" dirty="0">
              <a:solidFill>
                <a:srgbClr val="FFFF00"/>
              </a:solidFill>
              <a:latin typeface="KaiTi" pitchFamily="49" charset="-122"/>
              <a:ea typeface="KaiTi" pitchFamily="49" charset="-122"/>
            </a:endParaRPr>
          </a:p>
        </p:txBody>
      </p:sp>
      <p:cxnSp>
        <p:nvCxnSpPr>
          <p:cNvPr id="238630" name="AutoShape 67"/>
          <p:cNvCxnSpPr>
            <a:cxnSpLocks noChangeShapeType="1"/>
          </p:cNvCxnSpPr>
          <p:nvPr/>
        </p:nvCxnSpPr>
        <p:spPr bwMode="auto">
          <a:xfrm rot="16200000" flipH="1">
            <a:off x="6503987" y="22812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238631" name="Text Box 68"/>
          <p:cNvSpPr txBox="1">
            <a:spLocks noChangeArrowheads="1"/>
          </p:cNvSpPr>
          <p:nvPr/>
        </p:nvSpPr>
        <p:spPr bwMode="auto">
          <a:xfrm>
            <a:off x="6489700" y="2428875"/>
            <a:ext cx="1395413" cy="396875"/>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TW" altLang="en-US" sz="2000">
                <a:solidFill>
                  <a:srgbClr val="FFFF00"/>
                </a:solidFill>
                <a:latin typeface="KaiTi" pitchFamily="49" charset="-122"/>
                <a:ea typeface="KaiTi" pitchFamily="49" charset="-122"/>
              </a:rPr>
              <a:t>亚</a:t>
            </a:r>
            <a:r>
              <a:rPr lang="ja-JP" altLang="en-US" sz="2000">
                <a:solidFill>
                  <a:srgbClr val="FFFF00"/>
                </a:solidFill>
                <a:latin typeface="KaiTi" pitchFamily="49" charset="-122"/>
                <a:ea typeface="KaiTi" pitchFamily="49" charset="-122"/>
              </a:rPr>
              <a:t>所</a:t>
            </a:r>
            <a:endParaRPr lang="en-GB" dirty="0">
              <a:solidFill>
                <a:srgbClr val="FFFF00"/>
              </a:solidFill>
              <a:latin typeface="KaiTi" pitchFamily="49" charset="-122"/>
              <a:ea typeface="KaiTi" pitchFamily="49" charset="-122"/>
            </a:endParaRPr>
          </a:p>
        </p:txBody>
      </p:sp>
      <p:cxnSp>
        <p:nvCxnSpPr>
          <p:cNvPr id="238632" name="AutoShape 69"/>
          <p:cNvCxnSpPr>
            <a:cxnSpLocks noChangeShapeType="1"/>
          </p:cNvCxnSpPr>
          <p:nvPr/>
        </p:nvCxnSpPr>
        <p:spPr bwMode="auto">
          <a:xfrm rot="16200000" flipH="1">
            <a:off x="6729412" y="27162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238633" name="Text Box 70"/>
          <p:cNvSpPr txBox="1">
            <a:spLocks noChangeArrowheads="1"/>
          </p:cNvSpPr>
          <p:nvPr/>
        </p:nvSpPr>
        <p:spPr bwMode="auto">
          <a:xfrm>
            <a:off x="6699250" y="2867025"/>
            <a:ext cx="1362075"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ja-JP" altLang="en-US" sz="2000" dirty="0">
                <a:solidFill>
                  <a:srgbClr val="FFFF00"/>
                </a:solidFill>
                <a:latin typeface="KaiTi" pitchFamily="49" charset="-122"/>
                <a:ea typeface="KaiTi" pitchFamily="49" charset="-122"/>
              </a:rPr>
              <a:t>撒督</a:t>
            </a:r>
            <a:endParaRPr lang="en-GB" dirty="0">
              <a:solidFill>
                <a:srgbClr val="FFFF00"/>
              </a:solidFill>
              <a:latin typeface="KaiTi" pitchFamily="49" charset="-122"/>
              <a:ea typeface="KaiTi" pitchFamily="49" charset="-122"/>
            </a:endParaRPr>
          </a:p>
        </p:txBody>
      </p:sp>
      <p:cxnSp>
        <p:nvCxnSpPr>
          <p:cNvPr id="238634" name="AutoShape 71"/>
          <p:cNvCxnSpPr>
            <a:cxnSpLocks noChangeShapeType="1"/>
          </p:cNvCxnSpPr>
          <p:nvPr/>
        </p:nvCxnSpPr>
        <p:spPr bwMode="auto">
          <a:xfrm rot="16200000" flipH="1">
            <a:off x="6923087" y="31575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238635" name="Text Box 72"/>
          <p:cNvSpPr txBox="1">
            <a:spLocks noChangeArrowheads="1"/>
          </p:cNvSpPr>
          <p:nvPr/>
        </p:nvSpPr>
        <p:spPr bwMode="auto">
          <a:xfrm>
            <a:off x="6908800" y="3305175"/>
            <a:ext cx="968375"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TW" altLang="en-US" sz="2000">
                <a:solidFill>
                  <a:srgbClr val="FFFF00"/>
                </a:solidFill>
                <a:latin typeface="KaiTi" pitchFamily="49" charset="-122"/>
                <a:ea typeface="KaiTi" pitchFamily="49" charset="-122"/>
              </a:rPr>
              <a:t>亚</a:t>
            </a:r>
            <a:r>
              <a:rPr lang="ja-JP" altLang="en-US" sz="2000">
                <a:solidFill>
                  <a:srgbClr val="FFFF00"/>
                </a:solidFill>
                <a:latin typeface="KaiTi" pitchFamily="49" charset="-122"/>
                <a:ea typeface="KaiTi" pitchFamily="49" charset="-122"/>
              </a:rPr>
              <a:t>金</a:t>
            </a:r>
            <a:endParaRPr lang="en-GB" sz="2000" dirty="0">
              <a:solidFill>
                <a:srgbClr val="FFFF00"/>
              </a:solidFill>
              <a:latin typeface="KaiTi" pitchFamily="49" charset="-122"/>
              <a:ea typeface="KaiTi" pitchFamily="49" charset="-122"/>
            </a:endParaRPr>
          </a:p>
        </p:txBody>
      </p:sp>
      <p:cxnSp>
        <p:nvCxnSpPr>
          <p:cNvPr id="238636" name="AutoShape 73"/>
          <p:cNvCxnSpPr>
            <a:cxnSpLocks noChangeShapeType="1"/>
          </p:cNvCxnSpPr>
          <p:nvPr/>
        </p:nvCxnSpPr>
        <p:spPr bwMode="auto">
          <a:xfrm rot="16200000" flipH="1">
            <a:off x="7132637" y="35861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238637" name="Text Box 74"/>
          <p:cNvSpPr txBox="1">
            <a:spLocks noChangeArrowheads="1"/>
          </p:cNvSpPr>
          <p:nvPr/>
        </p:nvSpPr>
        <p:spPr bwMode="auto">
          <a:xfrm>
            <a:off x="7118350" y="3733800"/>
            <a:ext cx="13589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ja-JP" altLang="en-US" sz="2000" dirty="0">
                <a:solidFill>
                  <a:srgbClr val="FFFF00"/>
                </a:solidFill>
                <a:latin typeface="KaiTi" pitchFamily="49" charset="-122"/>
                <a:ea typeface="KaiTi" pitchFamily="49" charset="-122"/>
              </a:rPr>
              <a:t>以律</a:t>
            </a:r>
            <a:endParaRPr lang="en-GB" sz="2000" dirty="0">
              <a:solidFill>
                <a:srgbClr val="FFFF00"/>
              </a:solidFill>
              <a:latin typeface="KaiTi" pitchFamily="49" charset="-122"/>
              <a:ea typeface="KaiTi" pitchFamily="49" charset="-122"/>
            </a:endParaRPr>
          </a:p>
        </p:txBody>
      </p:sp>
      <p:cxnSp>
        <p:nvCxnSpPr>
          <p:cNvPr id="238638" name="AutoShape 75"/>
          <p:cNvCxnSpPr>
            <a:cxnSpLocks noChangeShapeType="1"/>
          </p:cNvCxnSpPr>
          <p:nvPr/>
        </p:nvCxnSpPr>
        <p:spPr bwMode="auto">
          <a:xfrm rot="16200000" flipH="1">
            <a:off x="7361237" y="40243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238639" name="Text Box 76"/>
          <p:cNvSpPr txBox="1">
            <a:spLocks noChangeArrowheads="1"/>
          </p:cNvSpPr>
          <p:nvPr/>
        </p:nvSpPr>
        <p:spPr bwMode="auto">
          <a:xfrm>
            <a:off x="7346950" y="4171950"/>
            <a:ext cx="13589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ja-JP" altLang="en-US" sz="2000">
                <a:solidFill>
                  <a:srgbClr val="FFFF00"/>
                </a:solidFill>
                <a:latin typeface="KaiTi" pitchFamily="49" charset="-122"/>
                <a:ea typeface="KaiTi" pitchFamily="49" charset="-122"/>
              </a:rPr>
              <a:t>以利</a:t>
            </a:r>
            <a:r>
              <a:rPr lang="zh-TW" altLang="en-US" sz="2000" dirty="0">
                <a:solidFill>
                  <a:srgbClr val="FFFF00"/>
                </a:solidFill>
                <a:latin typeface="KaiTi" pitchFamily="49" charset="-122"/>
                <a:ea typeface="KaiTi" pitchFamily="49" charset="-122"/>
              </a:rPr>
              <a:t>亚</a:t>
            </a:r>
            <a:r>
              <a:rPr lang="ja-JP" altLang="en-US" sz="2000">
                <a:solidFill>
                  <a:srgbClr val="FFFF00"/>
                </a:solidFill>
                <a:latin typeface="KaiTi" pitchFamily="49" charset="-122"/>
                <a:ea typeface="KaiTi" pitchFamily="49" charset="-122"/>
              </a:rPr>
              <a:t>撒</a:t>
            </a:r>
            <a:endParaRPr lang="en-GB" dirty="0">
              <a:solidFill>
                <a:srgbClr val="FFFF00"/>
              </a:solidFill>
              <a:latin typeface="KaiTi" pitchFamily="49" charset="-122"/>
              <a:ea typeface="KaiTi" pitchFamily="49" charset="-122"/>
            </a:endParaRPr>
          </a:p>
        </p:txBody>
      </p:sp>
      <p:cxnSp>
        <p:nvCxnSpPr>
          <p:cNvPr id="238640" name="AutoShape 77"/>
          <p:cNvCxnSpPr>
            <a:cxnSpLocks noChangeShapeType="1"/>
          </p:cNvCxnSpPr>
          <p:nvPr/>
        </p:nvCxnSpPr>
        <p:spPr bwMode="auto">
          <a:xfrm rot="16200000" flipH="1">
            <a:off x="7551737" y="44529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238641" name="Text Box 78"/>
          <p:cNvSpPr txBox="1">
            <a:spLocks noChangeArrowheads="1"/>
          </p:cNvSpPr>
          <p:nvPr/>
        </p:nvSpPr>
        <p:spPr bwMode="auto">
          <a:xfrm>
            <a:off x="7537450" y="4600575"/>
            <a:ext cx="13589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TW" altLang="en-US" sz="2000">
                <a:solidFill>
                  <a:srgbClr val="FFFF00"/>
                </a:solidFill>
                <a:latin typeface="KaiTi" pitchFamily="49" charset="-122"/>
                <a:ea typeface="KaiTi" pitchFamily="49" charset="-122"/>
              </a:rPr>
              <a:t>马</a:t>
            </a:r>
            <a:r>
              <a:rPr lang="ja-JP" altLang="en-US" sz="2000">
                <a:solidFill>
                  <a:srgbClr val="FFFF00"/>
                </a:solidFill>
                <a:latin typeface="KaiTi" pitchFamily="49" charset="-122"/>
                <a:ea typeface="KaiTi" pitchFamily="49" charset="-122"/>
              </a:rPr>
              <a:t>但</a:t>
            </a:r>
            <a:endParaRPr lang="en-GB" dirty="0">
              <a:solidFill>
                <a:srgbClr val="FFFF00"/>
              </a:solidFill>
              <a:latin typeface="KaiTi" pitchFamily="49" charset="-122"/>
              <a:ea typeface="KaiTi" pitchFamily="49" charset="-122"/>
            </a:endParaRPr>
          </a:p>
        </p:txBody>
      </p:sp>
      <p:cxnSp>
        <p:nvCxnSpPr>
          <p:cNvPr id="238642" name="AutoShape 79"/>
          <p:cNvCxnSpPr>
            <a:cxnSpLocks noChangeShapeType="1"/>
          </p:cNvCxnSpPr>
          <p:nvPr/>
        </p:nvCxnSpPr>
        <p:spPr bwMode="auto">
          <a:xfrm rot="16200000" flipH="1">
            <a:off x="7742237" y="4881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238643" name="Text Box 80"/>
          <p:cNvSpPr txBox="1">
            <a:spLocks noChangeArrowheads="1"/>
          </p:cNvSpPr>
          <p:nvPr/>
        </p:nvSpPr>
        <p:spPr bwMode="auto">
          <a:xfrm>
            <a:off x="7727950" y="5029200"/>
            <a:ext cx="13589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ja-JP" altLang="en-US" sz="2000">
                <a:solidFill>
                  <a:srgbClr val="FFFF00"/>
                </a:solidFill>
                <a:latin typeface="KaiTi" pitchFamily="49" charset="-122"/>
                <a:ea typeface="KaiTi" pitchFamily="49" charset="-122"/>
              </a:rPr>
              <a:t>雅各布</a:t>
            </a:r>
            <a:endParaRPr lang="en-GB" sz="2000" dirty="0">
              <a:solidFill>
                <a:srgbClr val="FFFF00"/>
              </a:solidFill>
              <a:latin typeface="KaiTi" pitchFamily="49" charset="-122"/>
              <a:ea typeface="KaiTi" pitchFamily="49" charset="-122"/>
            </a:endParaRPr>
          </a:p>
        </p:txBody>
      </p:sp>
      <p:cxnSp>
        <p:nvCxnSpPr>
          <p:cNvPr id="238644" name="AutoShape 81"/>
          <p:cNvCxnSpPr>
            <a:cxnSpLocks noChangeShapeType="1"/>
          </p:cNvCxnSpPr>
          <p:nvPr/>
        </p:nvCxnSpPr>
        <p:spPr bwMode="auto">
          <a:xfrm rot="16200000" flipH="1">
            <a:off x="7951787" y="531018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238645" name="Text Box 82"/>
          <p:cNvSpPr txBox="1">
            <a:spLocks noChangeArrowheads="1"/>
          </p:cNvSpPr>
          <p:nvPr/>
        </p:nvSpPr>
        <p:spPr bwMode="auto">
          <a:xfrm>
            <a:off x="7543800" y="5483225"/>
            <a:ext cx="946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ja-JP" altLang="en-US" sz="2000" dirty="0">
                <a:solidFill>
                  <a:srgbClr val="FFFF00"/>
                </a:solidFill>
                <a:latin typeface="KaiTi" pitchFamily="49" charset="-122"/>
                <a:ea typeface="KaiTi" pitchFamily="49" charset="-122"/>
                <a:cs typeface="华文细黑" charset="0"/>
              </a:rPr>
              <a:t>约</a:t>
            </a:r>
            <a:r>
              <a:rPr lang="ja-JP" altLang="en-US" sz="2000" dirty="0">
                <a:solidFill>
                  <a:srgbClr val="FFFF00"/>
                </a:solidFill>
                <a:latin typeface="KaiTi" pitchFamily="49" charset="-122"/>
                <a:ea typeface="KaiTi" pitchFamily="49" charset="-122"/>
              </a:rPr>
              <a:t>瑟</a:t>
            </a:r>
            <a:r>
              <a:rPr lang="en-US" altLang="zh-CN" sz="1400" dirty="0">
                <a:solidFill>
                  <a:srgbClr val="FFFF00"/>
                </a:solidFill>
                <a:latin typeface="KaiTi" pitchFamily="49" charset="-122"/>
                <a:ea typeface="KaiTi" pitchFamily="49" charset="-122"/>
                <a:cs typeface="SimSun" charset="0"/>
              </a:rPr>
              <a:t>+</a:t>
            </a:r>
            <a:endParaRPr lang="en-GB" sz="1400" dirty="0">
              <a:solidFill>
                <a:srgbClr val="FFFF00"/>
              </a:solidFill>
              <a:latin typeface="KaiTi" pitchFamily="49" charset="-122"/>
              <a:ea typeface="KaiTi" pitchFamily="49" charset="-122"/>
              <a:cs typeface="SimSun" charset="0"/>
            </a:endParaRPr>
          </a:p>
        </p:txBody>
      </p:sp>
      <p:sp>
        <p:nvSpPr>
          <p:cNvPr id="238646" name="Text Box 83"/>
          <p:cNvSpPr txBox="1">
            <a:spLocks noChangeArrowheads="1"/>
          </p:cNvSpPr>
          <p:nvPr/>
        </p:nvSpPr>
        <p:spPr bwMode="auto">
          <a:xfrm>
            <a:off x="7610475" y="6321425"/>
            <a:ext cx="153352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ja-JP" altLang="en-US" b="1" dirty="0">
                <a:solidFill>
                  <a:srgbClr val="FFFF00"/>
                </a:solidFill>
                <a:latin typeface="KaiTi" pitchFamily="49" charset="-122"/>
                <a:ea typeface="KaiTi" pitchFamily="49" charset="-122"/>
              </a:rPr>
              <a:t>耶</a:t>
            </a:r>
            <a:r>
              <a:rPr lang="ja-JP" altLang="en-US" b="1" dirty="0">
                <a:solidFill>
                  <a:srgbClr val="FFFF00"/>
                </a:solidFill>
                <a:latin typeface="KaiTi" pitchFamily="49" charset="-122"/>
                <a:ea typeface="KaiTi" pitchFamily="49" charset="-122"/>
                <a:cs typeface="华文细黑" charset="0"/>
              </a:rPr>
              <a:t>稣</a:t>
            </a:r>
            <a:r>
              <a:rPr lang="ja-JP" altLang="en-US" b="1" dirty="0">
                <a:solidFill>
                  <a:srgbClr val="FFFF00"/>
                </a:solidFill>
                <a:latin typeface="KaiTi" pitchFamily="49" charset="-122"/>
                <a:ea typeface="KaiTi" pitchFamily="49" charset="-122"/>
              </a:rPr>
              <a:t>基督</a:t>
            </a:r>
            <a:endParaRPr lang="en-GB" b="1" dirty="0">
              <a:solidFill>
                <a:srgbClr val="FFFF00"/>
              </a:solidFill>
              <a:latin typeface="KaiTi" pitchFamily="49" charset="-122"/>
              <a:ea typeface="KaiTi" pitchFamily="49" charset="-122"/>
            </a:endParaRPr>
          </a:p>
        </p:txBody>
      </p:sp>
      <p:cxnSp>
        <p:nvCxnSpPr>
          <p:cNvPr id="238647" name="AutoShape 84"/>
          <p:cNvCxnSpPr>
            <a:cxnSpLocks noChangeShapeType="1"/>
          </p:cNvCxnSpPr>
          <p:nvPr/>
        </p:nvCxnSpPr>
        <p:spPr bwMode="auto">
          <a:xfrm rot="16200000" flipH="1">
            <a:off x="8168482" y="5925343"/>
            <a:ext cx="558800" cy="284163"/>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77237" name="Text Box 85"/>
          <p:cNvSpPr txBox="1">
            <a:spLocks noChangeArrowheads="1"/>
          </p:cNvSpPr>
          <p:nvPr/>
        </p:nvSpPr>
        <p:spPr bwMode="auto">
          <a:xfrm>
            <a:off x="5651500" y="188913"/>
            <a:ext cx="3348038" cy="579437"/>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altLang="zh-CN" sz="3200" b="1">
                <a:solidFill>
                  <a:srgbClr val="FFFF00"/>
                </a:solidFill>
                <a:latin typeface="Copperplate Gothic Bold" charset="0"/>
                <a:ea typeface="楷体" charset="0"/>
                <a:cs typeface="楷体" charset="0"/>
              </a:rPr>
              <a:t>建</a:t>
            </a:r>
            <a:r>
              <a:rPr lang="zh-CN" altLang="en-US" sz="3200" b="1">
                <a:solidFill>
                  <a:srgbClr val="FFFF00"/>
                </a:solidFill>
                <a:latin typeface="Copperplate Gothic Bold" charset="0"/>
                <a:ea typeface="楷体" charset="0"/>
                <a:cs typeface="楷体" charset="0"/>
              </a:rPr>
              <a:t>立永</a:t>
            </a:r>
            <a:r>
              <a:rPr lang="zh-TW" altLang="en-US" sz="3200" b="1">
                <a:solidFill>
                  <a:srgbClr val="FFFF00"/>
                </a:solidFill>
                <a:latin typeface="Copperplate Gothic Bold" charset="0"/>
                <a:ea typeface="楷体" charset="0"/>
                <a:cs typeface="楷体" charset="0"/>
              </a:rPr>
              <a:t>恒</a:t>
            </a:r>
            <a:r>
              <a:rPr lang="zh-CN" altLang="en-US" sz="3200" b="1">
                <a:solidFill>
                  <a:srgbClr val="FFFF00"/>
                </a:solidFill>
                <a:latin typeface="Copperplate Gothic Bold" charset="0"/>
                <a:ea typeface="楷体" charset="0"/>
                <a:cs typeface="楷体" charset="0"/>
              </a:rPr>
              <a:t>的</a:t>
            </a:r>
            <a:r>
              <a:rPr lang="zh-TW" altLang="en-US" sz="3200" b="1">
                <a:solidFill>
                  <a:srgbClr val="FFFF00"/>
                </a:solidFill>
                <a:latin typeface="Copperplate Gothic Bold" charset="0"/>
                <a:ea typeface="楷体" charset="0"/>
                <a:cs typeface="楷体" charset="0"/>
              </a:rPr>
              <a:t>国</a:t>
            </a:r>
            <a:r>
              <a:rPr lang="zh-CN" altLang="en-US" sz="3200" b="1">
                <a:solidFill>
                  <a:srgbClr val="FFFF00"/>
                </a:solidFill>
                <a:latin typeface="Copperplate Gothic Bold" charset="0"/>
                <a:ea typeface="楷体" charset="0"/>
                <a:cs typeface="楷体" charset="0"/>
              </a:rPr>
              <a:t>度</a:t>
            </a:r>
            <a:endParaRPr lang="zh-CN" altLang="en-US" sz="3200" b="1" dirty="0">
              <a:solidFill>
                <a:srgbClr val="FFFF00"/>
              </a:solidFill>
              <a:latin typeface="Copperplate Gothic Bold" charset="0"/>
              <a:ea typeface="楷体" charset="0"/>
              <a:cs typeface="楷体" charset="0"/>
            </a:endParaRPr>
          </a:p>
        </p:txBody>
      </p:sp>
      <p:sp>
        <p:nvSpPr>
          <p:cNvPr id="238649" name="Line 86"/>
          <p:cNvSpPr>
            <a:spLocks noChangeShapeType="1"/>
          </p:cNvSpPr>
          <p:nvPr/>
        </p:nvSpPr>
        <p:spPr bwMode="auto">
          <a:xfrm flipH="1" flipV="1">
            <a:off x="2819400" y="1292225"/>
            <a:ext cx="1752600" cy="50292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solidFill>
                <a:srgbClr val="FFFF00"/>
              </a:solidFill>
            </a:endParaRPr>
          </a:p>
        </p:txBody>
      </p:sp>
      <p:sp>
        <p:nvSpPr>
          <p:cNvPr id="238650" name="Line 87"/>
          <p:cNvSpPr>
            <a:spLocks noChangeShapeType="1"/>
          </p:cNvSpPr>
          <p:nvPr/>
        </p:nvSpPr>
        <p:spPr bwMode="auto">
          <a:xfrm flipH="1" flipV="1">
            <a:off x="5257800" y="1292225"/>
            <a:ext cx="1752600" cy="50292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solidFill>
                <a:srgbClr val="FFFF00"/>
              </a:solidFill>
            </a:endParaRPr>
          </a:p>
        </p:txBody>
      </p:sp>
      <p:sp>
        <p:nvSpPr>
          <p:cNvPr id="177241" name="Text Box 89"/>
          <p:cNvSpPr txBox="1">
            <a:spLocks noChangeArrowheads="1"/>
          </p:cNvSpPr>
          <p:nvPr/>
        </p:nvSpPr>
        <p:spPr bwMode="auto">
          <a:xfrm>
            <a:off x="1403350" y="260350"/>
            <a:ext cx="3962400" cy="519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zh-TW" altLang="en-US" sz="2800" b="1" dirty="0">
                <a:solidFill>
                  <a:srgbClr val="FFFF00"/>
                </a:solidFill>
                <a:latin typeface="Copperplate Gothic Bold" charset="0"/>
                <a:ea typeface="楷体" charset="0"/>
                <a:cs typeface="楷体" charset="0"/>
              </a:rPr>
              <a:t>国</a:t>
            </a:r>
            <a:r>
              <a:rPr lang="en-US" altLang="zh-CN" sz="2800" b="1" dirty="0">
                <a:solidFill>
                  <a:srgbClr val="FFFF00"/>
                </a:solidFill>
                <a:latin typeface="Copperplate Gothic Bold" charset="0"/>
                <a:ea typeface="楷体" charset="0"/>
                <a:cs typeface="楷体" charset="0"/>
              </a:rPr>
              <a:t>度的</a:t>
            </a:r>
            <a:r>
              <a:rPr lang="zh-TW" altLang="en-US" sz="2800" b="1" dirty="0">
                <a:solidFill>
                  <a:srgbClr val="FFFF00"/>
                </a:solidFill>
                <a:latin typeface="Copperplate Gothic Bold" charset="0"/>
                <a:ea typeface="楷体" charset="0"/>
                <a:cs typeface="楷体" charset="0"/>
              </a:rPr>
              <a:t>灭</a:t>
            </a:r>
            <a:r>
              <a:rPr lang="zh-CN" altLang="en-US" sz="2800" b="1" dirty="0">
                <a:solidFill>
                  <a:srgbClr val="FFFF00"/>
                </a:solidFill>
                <a:latin typeface="Copperplate Gothic Bold" charset="0"/>
                <a:ea typeface="楷体" charset="0"/>
                <a:cs typeface="楷体" charset="0"/>
              </a:rPr>
              <a:t>亡</a:t>
            </a:r>
          </a:p>
        </p:txBody>
      </p:sp>
      <p:sp>
        <p:nvSpPr>
          <p:cNvPr id="177242" name="Oval 90"/>
          <p:cNvSpPr>
            <a:spLocks noChangeArrowheads="1"/>
          </p:cNvSpPr>
          <p:nvPr/>
        </p:nvSpPr>
        <p:spPr bwMode="auto">
          <a:xfrm rot="-2026311">
            <a:off x="1781175" y="106363"/>
            <a:ext cx="1863725" cy="7394575"/>
          </a:xfrm>
          <a:prstGeom prst="ellipse">
            <a:avLst/>
          </a:prstGeom>
          <a:noFill/>
          <a:ln w="381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77243" name="Oval 91"/>
          <p:cNvSpPr>
            <a:spLocks noChangeArrowheads="1"/>
          </p:cNvSpPr>
          <p:nvPr/>
        </p:nvSpPr>
        <p:spPr bwMode="auto">
          <a:xfrm rot="-2026311">
            <a:off x="4114800" y="225425"/>
            <a:ext cx="1863725" cy="7394575"/>
          </a:xfrm>
          <a:prstGeom prst="ellipse">
            <a:avLst/>
          </a:prstGeom>
          <a:noFill/>
          <a:ln w="381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77244" name="Oval 92"/>
          <p:cNvSpPr>
            <a:spLocks noChangeArrowheads="1"/>
          </p:cNvSpPr>
          <p:nvPr/>
        </p:nvSpPr>
        <p:spPr bwMode="auto">
          <a:xfrm rot="-2026311">
            <a:off x="6172200" y="225425"/>
            <a:ext cx="1863725" cy="7394575"/>
          </a:xfrm>
          <a:prstGeom prst="ellipse">
            <a:avLst/>
          </a:prstGeom>
          <a:noFill/>
          <a:ln w="381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38655" name="Rectangle 93"/>
          <p:cNvSpPr>
            <a:spLocks noGrp="1" noChangeArrowheads="1"/>
          </p:cNvSpPr>
          <p:nvPr>
            <p:ph type="title" idx="4294967295"/>
          </p:nvPr>
        </p:nvSpPr>
        <p:spPr>
          <a:xfrm>
            <a:off x="0" y="0"/>
            <a:ext cx="3132138" cy="457200"/>
          </a:xfrm>
          <a:prstGeom prst="rect">
            <a:avLst/>
          </a:prstGeom>
        </p:spPr>
        <p:txBody>
          <a:bodyPr/>
          <a:lstStyle/>
          <a:p>
            <a:pPr eaLnBrk="1" hangingPunct="1"/>
            <a:r>
              <a:rPr lang="en-US" altLang="zh-CN" sz="2400" b="1" i="1">
                <a:latin typeface="楷体" charset="0"/>
                <a:ea typeface="楷体" charset="0"/>
                <a:cs typeface="楷体" charset="0"/>
              </a:rPr>
              <a:t>在</a:t>
            </a:r>
            <a:r>
              <a:rPr lang="zh-TW" altLang="en-US" sz="2400" b="1" i="1">
                <a:latin typeface="楷体" charset="0"/>
                <a:ea typeface="楷体" charset="0"/>
                <a:cs typeface="楷体" charset="0"/>
              </a:rPr>
              <a:t>马</a:t>
            </a:r>
            <a:r>
              <a:rPr lang="zh-CN" altLang="en-US" sz="2400" b="1" i="1">
                <a:latin typeface="楷体" charset="0"/>
                <a:ea typeface="楷体" charset="0"/>
                <a:cs typeface="楷体" charset="0"/>
              </a:rPr>
              <a:t>太的</a:t>
            </a:r>
            <a:r>
              <a:rPr lang="zh-TW" altLang="en-US" sz="2400" b="1" i="1">
                <a:latin typeface="楷体" charset="0"/>
                <a:ea typeface="楷体" charset="0"/>
                <a:cs typeface="楷体" charset="0"/>
              </a:rPr>
              <a:t>国</a:t>
            </a:r>
            <a:r>
              <a:rPr lang="zh-CN" altLang="en-US" sz="2400" b="1" i="1">
                <a:latin typeface="楷体" charset="0"/>
                <a:ea typeface="楷体" charset="0"/>
                <a:cs typeface="楷体" charset="0"/>
              </a:rPr>
              <a:t>度</a:t>
            </a:r>
            <a:r>
              <a:rPr lang="zh-CN" altLang="en-US" sz="2400" b="1" i="1">
                <a:latin typeface="Arial Black" charset="0"/>
                <a:ea typeface="SimSun" charset="0"/>
                <a:cs typeface="SimSun" charset="0"/>
              </a:rPr>
              <a:t> </a:t>
            </a:r>
            <a:r>
              <a:rPr lang="en-US" altLang="zh-CN" sz="2400" b="1" i="1" dirty="0">
                <a:latin typeface="Arial Black" charset="0"/>
                <a:ea typeface="SimSun" charset="0"/>
                <a:cs typeface="SimSun" charset="0"/>
              </a:rPr>
              <a:t>1</a:t>
            </a:r>
          </a:p>
        </p:txBody>
      </p:sp>
      <p:sp>
        <p:nvSpPr>
          <p:cNvPr id="177246" name="Text Box 94"/>
          <p:cNvSpPr txBox="1">
            <a:spLocks noChangeArrowheads="1"/>
          </p:cNvSpPr>
          <p:nvPr/>
        </p:nvSpPr>
        <p:spPr bwMode="auto">
          <a:xfrm>
            <a:off x="250825" y="6021388"/>
            <a:ext cx="3962400" cy="519112"/>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zh-TW" altLang="en-US" sz="2800" b="1">
                <a:solidFill>
                  <a:srgbClr val="FFFF00"/>
                </a:solidFill>
                <a:latin typeface="Copperplate Gothic Bold" charset="0"/>
                <a:ea typeface="楷体" charset="0"/>
                <a:cs typeface="楷体" charset="0"/>
              </a:rPr>
              <a:t>国</a:t>
            </a:r>
            <a:r>
              <a:rPr lang="en-US" altLang="zh-CN" sz="2800" b="1">
                <a:solidFill>
                  <a:srgbClr val="FFFF00"/>
                </a:solidFill>
                <a:latin typeface="Copperplate Gothic Bold" charset="0"/>
                <a:ea typeface="楷体" charset="0"/>
                <a:cs typeface="楷体" charset="0"/>
              </a:rPr>
              <a:t>度的</a:t>
            </a:r>
            <a:r>
              <a:rPr lang="zh-CN" altLang="en-US" sz="2800" b="1" dirty="0">
                <a:solidFill>
                  <a:srgbClr val="FFFF00"/>
                </a:solidFill>
                <a:latin typeface="Copperplate Gothic Bold" charset="0"/>
                <a:ea typeface="楷体" charset="0"/>
                <a:cs typeface="楷体" charset="0"/>
              </a:rPr>
              <a:t>升起</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77242"/>
                                        </p:tgtEl>
                                        <p:attrNameLst>
                                          <p:attrName>style.visibility</p:attrName>
                                        </p:attrNameLst>
                                      </p:cBhvr>
                                      <p:to>
                                        <p:strVal val="visible"/>
                                      </p:to>
                                    </p:set>
                                    <p:animEffect transition="in" filter="diamond(in)">
                                      <p:cBhvr>
                                        <p:cTn id="7" dur="2000"/>
                                        <p:tgtEl>
                                          <p:spTgt spid="17724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0" presetClass="entr" presetSubtype="0" fill="hold" grpId="0" nodeType="clickEffect">
                                  <p:stCondLst>
                                    <p:cond delay="0"/>
                                  </p:stCondLst>
                                  <p:childTnLst>
                                    <p:set>
                                      <p:cBhvr>
                                        <p:cTn id="11" dur="1" fill="hold">
                                          <p:stCondLst>
                                            <p:cond delay="0"/>
                                          </p:stCondLst>
                                        </p:cTn>
                                        <p:tgtEl>
                                          <p:spTgt spid="177243"/>
                                        </p:tgtEl>
                                        <p:attrNameLst>
                                          <p:attrName>style.visibility</p:attrName>
                                        </p:attrNameLst>
                                      </p:cBhvr>
                                      <p:to>
                                        <p:strVal val="visible"/>
                                      </p:to>
                                    </p:set>
                                    <p:animEffect transition="in" filter="fade">
                                      <p:cBhvr>
                                        <p:cTn id="12" dur="800" decel="100000"/>
                                        <p:tgtEl>
                                          <p:spTgt spid="177243"/>
                                        </p:tgtEl>
                                      </p:cBhvr>
                                    </p:animEffect>
                                    <p:anim calcmode="lin" valueType="num">
                                      <p:cBhvr>
                                        <p:cTn id="13" dur="800" decel="100000" fill="hold"/>
                                        <p:tgtEl>
                                          <p:spTgt spid="177243"/>
                                        </p:tgtEl>
                                        <p:attrNameLst>
                                          <p:attrName>style.rotation</p:attrName>
                                        </p:attrNameLst>
                                      </p:cBhvr>
                                      <p:tavLst>
                                        <p:tav tm="0">
                                          <p:val>
                                            <p:fltVal val="-90"/>
                                          </p:val>
                                        </p:tav>
                                        <p:tav tm="100000">
                                          <p:val>
                                            <p:fltVal val="0"/>
                                          </p:val>
                                        </p:tav>
                                      </p:tavLst>
                                    </p:anim>
                                    <p:anim calcmode="lin" valueType="num">
                                      <p:cBhvr>
                                        <p:cTn id="14" dur="800" decel="100000" fill="hold"/>
                                        <p:tgtEl>
                                          <p:spTgt spid="177243"/>
                                        </p:tgtEl>
                                        <p:attrNameLst>
                                          <p:attrName>ppt_x</p:attrName>
                                        </p:attrNameLst>
                                      </p:cBhvr>
                                      <p:tavLst>
                                        <p:tav tm="0">
                                          <p:val>
                                            <p:strVal val="#ppt_x+0.4"/>
                                          </p:val>
                                        </p:tav>
                                        <p:tav tm="100000">
                                          <p:val>
                                            <p:strVal val="#ppt_x-0.05"/>
                                          </p:val>
                                        </p:tav>
                                      </p:tavLst>
                                    </p:anim>
                                    <p:anim calcmode="lin" valueType="num">
                                      <p:cBhvr>
                                        <p:cTn id="15" dur="800" decel="100000" fill="hold"/>
                                        <p:tgtEl>
                                          <p:spTgt spid="177243"/>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177243"/>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177243"/>
                                        </p:tgtEl>
                                        <p:attrNameLst>
                                          <p:attrName>ppt_y</p:attrName>
                                        </p:attrNameLst>
                                      </p:cBhvr>
                                      <p:tavLst>
                                        <p:tav tm="0">
                                          <p:val>
                                            <p:strVal val="#ppt_y+0.1"/>
                                          </p:val>
                                        </p:tav>
                                        <p:tav tm="100000">
                                          <p:val>
                                            <p:strVal val="#ppt_y"/>
                                          </p:val>
                                        </p:tav>
                                      </p:tavLst>
                                    </p:anim>
                                  </p:childTnLst>
                                </p:cTn>
                              </p:par>
                            </p:childTnLst>
                          </p:cTn>
                        </p:par>
                        <p:par>
                          <p:cTn id="18" fill="hold" nodeType="afterGroup">
                            <p:stCondLst>
                              <p:cond delay="1000"/>
                            </p:stCondLst>
                            <p:childTnLst>
                              <p:par>
                                <p:cTn id="19" presetID="1" presetClass="entr" presetSubtype="0" fill="hold" grpId="0" nodeType="afterEffect">
                                  <p:stCondLst>
                                    <p:cond delay="0"/>
                                  </p:stCondLst>
                                  <p:childTnLst>
                                    <p:set>
                                      <p:cBhvr>
                                        <p:cTn id="20" dur="1" fill="hold">
                                          <p:stCondLst>
                                            <p:cond delay="0"/>
                                          </p:stCondLst>
                                        </p:cTn>
                                        <p:tgtEl>
                                          <p:spTgt spid="177241"/>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30" presetClass="entr" presetSubtype="0" fill="hold" grpId="0" nodeType="clickEffect">
                                  <p:stCondLst>
                                    <p:cond delay="0"/>
                                  </p:stCondLst>
                                  <p:childTnLst>
                                    <p:set>
                                      <p:cBhvr>
                                        <p:cTn id="24" dur="1" fill="hold">
                                          <p:stCondLst>
                                            <p:cond delay="0"/>
                                          </p:stCondLst>
                                        </p:cTn>
                                        <p:tgtEl>
                                          <p:spTgt spid="177244"/>
                                        </p:tgtEl>
                                        <p:attrNameLst>
                                          <p:attrName>style.visibility</p:attrName>
                                        </p:attrNameLst>
                                      </p:cBhvr>
                                      <p:to>
                                        <p:strVal val="visible"/>
                                      </p:to>
                                    </p:set>
                                    <p:animEffect transition="in" filter="fade">
                                      <p:cBhvr>
                                        <p:cTn id="25" dur="800" decel="100000"/>
                                        <p:tgtEl>
                                          <p:spTgt spid="177244"/>
                                        </p:tgtEl>
                                      </p:cBhvr>
                                    </p:animEffect>
                                    <p:anim calcmode="lin" valueType="num">
                                      <p:cBhvr>
                                        <p:cTn id="26" dur="800" decel="100000" fill="hold"/>
                                        <p:tgtEl>
                                          <p:spTgt spid="177244"/>
                                        </p:tgtEl>
                                        <p:attrNameLst>
                                          <p:attrName>style.rotation</p:attrName>
                                        </p:attrNameLst>
                                      </p:cBhvr>
                                      <p:tavLst>
                                        <p:tav tm="0">
                                          <p:val>
                                            <p:fltVal val="-90"/>
                                          </p:val>
                                        </p:tav>
                                        <p:tav tm="100000">
                                          <p:val>
                                            <p:fltVal val="0"/>
                                          </p:val>
                                        </p:tav>
                                      </p:tavLst>
                                    </p:anim>
                                    <p:anim calcmode="lin" valueType="num">
                                      <p:cBhvr>
                                        <p:cTn id="27" dur="800" decel="100000" fill="hold"/>
                                        <p:tgtEl>
                                          <p:spTgt spid="177244"/>
                                        </p:tgtEl>
                                        <p:attrNameLst>
                                          <p:attrName>ppt_x</p:attrName>
                                        </p:attrNameLst>
                                      </p:cBhvr>
                                      <p:tavLst>
                                        <p:tav tm="0">
                                          <p:val>
                                            <p:strVal val="#ppt_x+0.4"/>
                                          </p:val>
                                        </p:tav>
                                        <p:tav tm="100000">
                                          <p:val>
                                            <p:strVal val="#ppt_x-0.05"/>
                                          </p:val>
                                        </p:tav>
                                      </p:tavLst>
                                    </p:anim>
                                    <p:anim calcmode="lin" valueType="num">
                                      <p:cBhvr>
                                        <p:cTn id="28" dur="800" decel="100000" fill="hold"/>
                                        <p:tgtEl>
                                          <p:spTgt spid="177244"/>
                                        </p:tgtEl>
                                        <p:attrNameLst>
                                          <p:attrName>ppt_y</p:attrName>
                                        </p:attrNameLst>
                                      </p:cBhvr>
                                      <p:tavLst>
                                        <p:tav tm="0">
                                          <p:val>
                                            <p:strVal val="#ppt_y-0.4"/>
                                          </p:val>
                                        </p:tav>
                                        <p:tav tm="100000">
                                          <p:val>
                                            <p:strVal val="#ppt_y+0.1"/>
                                          </p:val>
                                        </p:tav>
                                      </p:tavLst>
                                    </p:anim>
                                    <p:anim calcmode="lin" valueType="num">
                                      <p:cBhvr>
                                        <p:cTn id="29" dur="200" accel="100000" fill="hold">
                                          <p:stCondLst>
                                            <p:cond delay="800"/>
                                          </p:stCondLst>
                                        </p:cTn>
                                        <p:tgtEl>
                                          <p:spTgt spid="177244"/>
                                        </p:tgtEl>
                                        <p:attrNameLst>
                                          <p:attrName>ppt_x</p:attrName>
                                        </p:attrNameLst>
                                      </p:cBhvr>
                                      <p:tavLst>
                                        <p:tav tm="0">
                                          <p:val>
                                            <p:strVal val="#ppt_x-0.05"/>
                                          </p:val>
                                        </p:tav>
                                        <p:tav tm="100000">
                                          <p:val>
                                            <p:strVal val="#ppt_x"/>
                                          </p:val>
                                        </p:tav>
                                      </p:tavLst>
                                    </p:anim>
                                    <p:anim calcmode="lin" valueType="num">
                                      <p:cBhvr>
                                        <p:cTn id="30" dur="200" accel="100000" fill="hold">
                                          <p:stCondLst>
                                            <p:cond delay="800"/>
                                          </p:stCondLst>
                                        </p:cTn>
                                        <p:tgtEl>
                                          <p:spTgt spid="177244"/>
                                        </p:tgtEl>
                                        <p:attrNameLst>
                                          <p:attrName>ppt_y</p:attrName>
                                        </p:attrNameLst>
                                      </p:cBhvr>
                                      <p:tavLst>
                                        <p:tav tm="0">
                                          <p:val>
                                            <p:strVal val="#ppt_y+0.1"/>
                                          </p:val>
                                        </p:tav>
                                        <p:tav tm="100000">
                                          <p:val>
                                            <p:strVal val="#ppt_y"/>
                                          </p:val>
                                        </p:tav>
                                      </p:tavLst>
                                    </p:anim>
                                  </p:childTnLst>
                                </p:cTn>
                              </p:par>
                            </p:childTnLst>
                          </p:cTn>
                        </p:par>
                        <p:par>
                          <p:cTn id="31" fill="hold" nodeType="afterGroup">
                            <p:stCondLst>
                              <p:cond delay="1000"/>
                            </p:stCondLst>
                            <p:childTnLst>
                              <p:par>
                                <p:cTn id="32" presetID="1" presetClass="entr" presetSubtype="0" fill="hold" grpId="0" nodeType="afterEffect">
                                  <p:stCondLst>
                                    <p:cond delay="0"/>
                                  </p:stCondLst>
                                  <p:childTnLst>
                                    <p:set>
                                      <p:cBhvr>
                                        <p:cTn id="33" dur="1" fill="hold">
                                          <p:stCondLst>
                                            <p:cond delay="0"/>
                                          </p:stCondLst>
                                        </p:cTn>
                                        <p:tgtEl>
                                          <p:spTgt spid="177237"/>
                                        </p:tgtEl>
                                        <p:attrNameLst>
                                          <p:attrName>style.visibility</p:attrName>
                                        </p:attrNameLst>
                                      </p:cBhvr>
                                      <p:to>
                                        <p:strVal val="visible"/>
                                      </p:to>
                                    </p:set>
                                  </p:childTnLst>
                                </p:cTn>
                              </p:par>
                            </p:childTnLst>
                          </p:cTn>
                        </p:par>
                        <p:par>
                          <p:cTn id="34" fill="hold" nodeType="afterGroup">
                            <p:stCondLst>
                              <p:cond delay="1000"/>
                            </p:stCondLst>
                            <p:childTnLst>
                              <p:par>
                                <p:cTn id="35" presetID="1" presetClass="entr" presetSubtype="0" fill="hold" grpId="0" nodeType="afterEffect">
                                  <p:stCondLst>
                                    <p:cond delay="0"/>
                                  </p:stCondLst>
                                  <p:childTnLst>
                                    <p:set>
                                      <p:cBhvr>
                                        <p:cTn id="36" dur="1" fill="hold">
                                          <p:stCondLst>
                                            <p:cond delay="0"/>
                                          </p:stCondLst>
                                        </p:cTn>
                                        <p:tgtEl>
                                          <p:spTgt spid="1772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237" grpId="0"/>
      <p:bldP spid="177241" grpId="0"/>
      <p:bldP spid="177242" grpId="0" animBg="1"/>
      <p:bldP spid="177243" grpId="0" animBg="1"/>
      <p:bldP spid="177244" grpId="0" animBg="1"/>
      <p:bldP spid="17724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3813"/>
            <a:ext cx="9170988" cy="6816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0946"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43012"/>
            <a:ext cx="9144000" cy="1079665"/>
          </a:xfrm>
          <a:effectLst>
            <a:outerShdw blurRad="63500" dist="35921" dir="2700000" algn="ctr" rotWithShape="0">
              <a:schemeClr val="tx2">
                <a:alpha val="74998"/>
              </a:schemeClr>
            </a:outerShdw>
          </a:effectLst>
        </p:spPr>
        <p:txBody>
          <a:bodyPr/>
          <a:lstStyle/>
          <a:p>
            <a:pPr>
              <a:defRPr/>
            </a:pPr>
            <a:r>
              <a:rPr lang="zh-CN" altLang="en-US" dirty="0">
                <a:latin typeface="KaiTi" panose="02010609060101010101" pitchFamily="49" charset="-122"/>
                <a:ea typeface="KaiTi" panose="02010609060101010101" pitchFamily="49" charset="-122"/>
              </a:rPr>
              <a:t>马太宣说耶稣是君国！</a:t>
            </a:r>
            <a:endParaRPr lang="en-US" b="1" dirty="0">
              <a:effectLst>
                <a:glow rad="127000">
                  <a:schemeClr val="tx1"/>
                </a:glow>
              </a:effectLst>
              <a:latin typeface="KaiTi" panose="02010609060101010101" pitchFamily="49" charset="-122"/>
              <a:ea typeface="KaiTi" panose="02010609060101010101" pitchFamily="49" charset="-122"/>
              <a:cs typeface="ＭＳ Ｐゴシック" charset="0"/>
            </a:endParaRPr>
          </a:p>
        </p:txBody>
      </p:sp>
    </p:spTree>
    <p:extLst>
      <p:ext uri="{BB962C8B-B14F-4D97-AF65-F5344CB8AC3E}">
        <p14:creationId xmlns:p14="http://schemas.microsoft.com/office/powerpoint/2010/main" val="1485870907"/>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sp>
        <p:nvSpPr>
          <p:cNvPr id="221186" name="Rectangle 2"/>
          <p:cNvSpPr>
            <a:spLocks noGrp="1" noChangeArrowheads="1"/>
          </p:cNvSpPr>
          <p:nvPr>
            <p:ph type="ctrTitle"/>
          </p:nvPr>
        </p:nvSpPr>
        <p:spPr>
          <a:xfrm>
            <a:off x="762000" y="381000"/>
            <a:ext cx="7772400" cy="1470025"/>
          </a:xfrm>
        </p:spPr>
        <p:txBody>
          <a:bodyPr/>
          <a:lstStyle/>
          <a:p>
            <a:r>
              <a:rPr lang="ja-JP" altLang="en-US" dirty="0">
                <a:latin typeface="KaiTi" pitchFamily="49" charset="-122"/>
                <a:ea typeface="KaiTi" pitchFamily="49" charset="-122"/>
              </a:rPr>
              <a:t>君主政治在二十世</a:t>
            </a:r>
            <a:r>
              <a:rPr lang="zh-TW" altLang="en-US" dirty="0">
                <a:latin typeface="KaiTi" pitchFamily="49" charset="-122"/>
                <a:ea typeface="KaiTi" pitchFamily="49" charset="-122"/>
              </a:rPr>
              <a:t>纪</a:t>
            </a:r>
            <a:r>
              <a:rPr lang="ja-JP" altLang="en-US" dirty="0">
                <a:latin typeface="KaiTi" pitchFamily="49" charset="-122"/>
                <a:ea typeface="KaiTi" pitchFamily="49" charset="-122"/>
              </a:rPr>
              <a:t>初</a:t>
            </a:r>
            <a:endParaRPr lang="en-US" dirty="0">
              <a:latin typeface="KaiTi" pitchFamily="49" charset="-122"/>
              <a:ea typeface="KaiTi" pitchFamily="49" charset="-122"/>
            </a:endParaRPr>
          </a:p>
        </p:txBody>
      </p:sp>
      <p:pic>
        <p:nvPicPr>
          <p:cNvPr id="221187" name="Picture 3" descr="mon-rep"/>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2057400"/>
            <a:ext cx="9144000" cy="434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02543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14689" name="Picture 5" descr="bethlehemstar.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387" name="Title 1"/>
          <p:cNvSpPr>
            <a:spLocks noGrp="1"/>
          </p:cNvSpPr>
          <p:nvPr>
            <p:ph type="ctrTitle"/>
          </p:nvPr>
        </p:nvSpPr>
        <p:spPr>
          <a:xfrm>
            <a:off x="3923928" y="116633"/>
            <a:ext cx="5220072" cy="1152128"/>
          </a:xfrm>
          <a:effectLst>
            <a:outerShdw blurRad="63500" dist="35921" dir="2700000" algn="ctr" rotWithShape="0">
              <a:srgbClr val="000000">
                <a:alpha val="74998"/>
              </a:srgbClr>
            </a:outerShdw>
          </a:effectLst>
        </p:spPr>
        <p:txBody>
          <a:bodyPr/>
          <a:lstStyle/>
          <a:p>
            <a:pPr eaLnBrk="1" hangingPunct="1">
              <a:defRPr/>
            </a:pPr>
            <a:r>
              <a:rPr lang="zh-CN" altLang="en-US" sz="6600" dirty="0">
                <a:solidFill>
                  <a:schemeClr val="bg1"/>
                </a:solidFill>
              </a:rPr>
              <a:t>伯利恒</a:t>
            </a:r>
            <a:endParaRPr lang="en-US" b="1" dirty="0">
              <a:solidFill>
                <a:schemeClr val="bg1"/>
              </a:solidFill>
              <a:latin typeface="Monotype Corsiva" charset="0"/>
              <a:ea typeface="ＭＳ Ｐゴシック" charset="0"/>
              <a:cs typeface="Monotype Corsiva" charset="0"/>
            </a:endParaRPr>
          </a:p>
        </p:txBody>
      </p:sp>
      <p:sp>
        <p:nvSpPr>
          <p:cNvPr id="4" name="Title 1"/>
          <p:cNvSpPr txBox="1">
            <a:spLocks/>
          </p:cNvSpPr>
          <p:nvPr/>
        </p:nvSpPr>
        <p:spPr bwMode="auto">
          <a:xfrm>
            <a:off x="504056" y="4293096"/>
            <a:ext cx="8316416" cy="2492896"/>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a:t>
            </a:r>
            <a:r>
              <a:rPr kumimoji="0" lang="zh-CN" altLang="en-US" sz="3600" b="0"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犹大地的伯利恒啊！你在犹大的领袖中，并不是最小的， 因为必有一位领袖从你那里出来， 牧养我的子民以色列。</a:t>
            </a:r>
            <a:r>
              <a:rPr kumimoji="0" lang="en-US" sz="36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 </a:t>
            </a:r>
            <a:br>
              <a:rPr kumimoji="0" lang="en-US" sz="28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br>
            <a:r>
              <a:rPr kumimoji="0" lang="en-US" sz="28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a:t>
            </a:r>
            <a:r>
              <a:rPr kumimoji="0" lang="zh-CN" altLang="en-US" sz="2800" b="0"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弥迦书</a:t>
            </a:r>
            <a:r>
              <a:rPr kumimoji="0" lang="en-US" altLang="zh-CN" sz="2800" b="0"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5:2</a:t>
            </a:r>
            <a:r>
              <a:rPr kumimoji="0" lang="zh-CN" altLang="en-US" sz="2800" b="0"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中所报</a:t>
            </a:r>
            <a:r>
              <a:rPr kumimoji="0" lang="zh-CN" alt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SimHei" pitchFamily="49" charset="-122"/>
                <a:ea typeface="SimHei" pitchFamily="49" charset="-122"/>
              </a:rPr>
              <a:t>马太</a:t>
            </a:r>
            <a:r>
              <a:rPr kumimoji="0" lang="en-US" altLang="zh-CN"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SimHei" pitchFamily="49" charset="-122"/>
                <a:ea typeface="SimHei" pitchFamily="49" charset="-122"/>
              </a:rPr>
              <a:t> 2:6 </a:t>
            </a:r>
            <a:r>
              <a:rPr kumimoji="0" lang="zh-CN" alt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SimHei" pitchFamily="49" charset="-122"/>
                <a:ea typeface="SimHei" pitchFamily="49" charset="-122"/>
              </a:rPr>
              <a:t>新译本</a:t>
            </a: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rPr>
              <a:t>) </a:t>
            </a: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onotype Corsiva" charset="0"/>
              <a:ea typeface="ＭＳ Ｐゴシック" charset="0"/>
              <a:cs typeface="Monotype Corsiva" charset="0"/>
            </a:endParaRPr>
          </a:p>
        </p:txBody>
      </p:sp>
    </p:spTree>
    <p:extLst>
      <p:ext uri="{BB962C8B-B14F-4D97-AF65-F5344CB8AC3E}">
        <p14:creationId xmlns:p14="http://schemas.microsoft.com/office/powerpoint/2010/main" val="3191890749"/>
      </p:ext>
    </p:extLst>
  </p:cSld>
  <p:clrMapOvr>
    <a:overrideClrMapping bg1="lt1" tx1="dk1" bg2="lt2" tx2="dk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ndParaRPr>
          </a:p>
        </p:txBody>
      </p:sp>
      <p:pic>
        <p:nvPicPr>
          <p:cNvPr id="123906" name="Picture 8" descr="Journey to Bethlehem.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225" y="0"/>
            <a:ext cx="9166225" cy="609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3907" name="Rectangle 3"/>
          <p:cNvSpPr>
            <a:spLocks noGrp="1" noChangeArrowheads="1"/>
          </p:cNvSpPr>
          <p:nvPr>
            <p:ph type="ctrTitle"/>
          </p:nvPr>
        </p:nvSpPr>
        <p:spPr>
          <a:xfrm>
            <a:off x="609600" y="6165304"/>
            <a:ext cx="7848600" cy="692696"/>
          </a:xfrm>
        </p:spPr>
        <p:txBody>
          <a:bodyPr>
            <a:normAutofit fontScale="90000"/>
          </a:bodyPr>
          <a:lstStyle/>
          <a:p>
            <a:pPr eaLnBrk="1" hangingPunct="1"/>
            <a:r>
              <a:rPr lang="zh-CN" altLang="en-US" sz="4000" dirty="0">
                <a:solidFill>
                  <a:schemeClr val="bg1"/>
                </a:solidFill>
              </a:rPr>
              <a:t>去伯利恒的</a:t>
            </a:r>
            <a:r>
              <a:rPr lang="zh-CN" altLang="en-US" sz="4000" dirty="0">
                <a:solidFill>
                  <a:schemeClr val="bg1"/>
                </a:solidFill>
                <a:latin typeface="SimHei" pitchFamily="49" charset="-122"/>
                <a:ea typeface="SimHei" pitchFamily="49" charset="-122"/>
              </a:rPr>
              <a:t>旅程 </a:t>
            </a:r>
            <a:endParaRPr lang="en-US" sz="4000" b="1" dirty="0">
              <a:solidFill>
                <a:schemeClr val="bg1"/>
              </a:solidFill>
              <a:latin typeface="SimHei" pitchFamily="49" charset="-122"/>
              <a:ea typeface="SimHei" pitchFamily="49" charset="-122"/>
              <a:cs typeface="Arial"/>
            </a:endParaRPr>
          </a:p>
        </p:txBody>
      </p:sp>
    </p:spTree>
    <p:extLst>
      <p:ext uri="{BB962C8B-B14F-4D97-AF65-F5344CB8AC3E}">
        <p14:creationId xmlns:p14="http://schemas.microsoft.com/office/powerpoint/2010/main" val="1530385790"/>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马太</a:t>
            </a:r>
            <a:r>
              <a:rPr lang="en-US" sz="8800" dirty="0">
                <a:solidFill>
                  <a:schemeClr val="bg1"/>
                </a:solidFill>
                <a:latin typeface="Arial" charset="0"/>
                <a:ea typeface="Osaka" charset="0"/>
                <a:cs typeface="Arial" charset="0"/>
              </a:rPr>
              <a:t> 2</a:t>
            </a:r>
          </a:p>
        </p:txBody>
      </p:sp>
    </p:spTree>
    <p:extLst>
      <p:ext uri="{BB962C8B-B14F-4D97-AF65-F5344CB8AC3E}">
        <p14:creationId xmlns:p14="http://schemas.microsoft.com/office/powerpoint/2010/main" val="944102578"/>
      </p:ext>
    </p:extLst>
  </p:cSld>
  <p:clrMapOvr>
    <a:overrideClrMapping bg1="lt1" tx1="dk1" bg2="lt2" tx2="dk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4"/>
          <a:stretch>
            <a:fillRect/>
          </a:stretch>
        </p:blipFill>
        <p:spPr>
          <a:xfrm>
            <a:off x="0" y="0"/>
            <a:ext cx="4716016" cy="2420888"/>
          </a:xfrm>
          <a:prstGeom prst="rect">
            <a:avLst/>
          </a:prstGeom>
        </p:spPr>
      </p:pic>
      <p:pic>
        <p:nvPicPr>
          <p:cNvPr id="14" name="Picture 13"/>
          <p:cNvPicPr>
            <a:picLocks noChangeAspect="1"/>
          </p:cNvPicPr>
          <p:nvPr/>
        </p:nvPicPr>
        <p:blipFill rotWithShape="1">
          <a:blip r:embed="rId5"/>
          <a:srcRect t="22334"/>
          <a:stretch/>
        </p:blipFill>
        <p:spPr>
          <a:xfrm>
            <a:off x="0" y="2383938"/>
            <a:ext cx="4858736" cy="2125181"/>
          </a:xfrm>
          <a:prstGeom prst="rect">
            <a:avLst/>
          </a:prstGeom>
        </p:spPr>
      </p:pic>
      <p:pic>
        <p:nvPicPr>
          <p:cNvPr id="6" name="Picture 2" descr="26.jpg"/>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bwMode="auto">
          <a:xfrm>
            <a:off x="4578963" y="0"/>
            <a:ext cx="456503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itle 1"/>
          <p:cNvSpPr txBox="1">
            <a:spLocks/>
          </p:cNvSpPr>
          <p:nvPr/>
        </p:nvSpPr>
        <p:spPr bwMode="auto">
          <a:xfrm>
            <a:off x="4716016" y="404664"/>
            <a:ext cx="4248473" cy="144016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lnSpc>
                <a:spcPct val="80000"/>
              </a:lnSpc>
              <a:defRPr/>
            </a:pPr>
            <a:r>
              <a:rPr lang="zh-CN" altLang="en-US" sz="4800" b="1" dirty="0">
                <a:solidFill>
                  <a:srgbClr val="FFFFFF"/>
                </a:solidFill>
                <a:effectLst>
                  <a:glow rad="228600">
                    <a:schemeClr val="tx1"/>
                  </a:glow>
                </a:effectLst>
                <a:latin typeface="SimHei" pitchFamily="49" charset="-122"/>
                <a:ea typeface="SimHei" pitchFamily="49" charset="-122"/>
              </a:rPr>
              <a:t>外邦人的</a:t>
            </a:r>
            <a:endParaRPr lang="en-US" altLang="zh-CN" sz="4800" b="1" dirty="0">
              <a:solidFill>
                <a:srgbClr val="FFFFFF"/>
              </a:solidFill>
              <a:effectLst>
                <a:glow rad="228600">
                  <a:schemeClr val="tx1"/>
                </a:glow>
              </a:effectLst>
              <a:latin typeface="SimHei" pitchFamily="49" charset="-122"/>
              <a:ea typeface="SimHei" pitchFamily="49" charset="-122"/>
            </a:endParaRPr>
          </a:p>
          <a:p>
            <a:pPr eaLnBrk="1" hangingPunct="1">
              <a:lnSpc>
                <a:spcPct val="80000"/>
              </a:lnSpc>
              <a:defRPr/>
            </a:pPr>
            <a:r>
              <a:rPr lang="zh-CN" altLang="en-US" sz="4800" b="1" dirty="0">
                <a:solidFill>
                  <a:srgbClr val="FFFF00"/>
                </a:solidFill>
                <a:effectLst>
                  <a:glow rad="228600">
                    <a:schemeClr val="tx1"/>
                  </a:glow>
                </a:effectLst>
                <a:latin typeface="SimHei" pitchFamily="49" charset="-122"/>
                <a:ea typeface="SimHei" pitchFamily="49" charset="-122"/>
              </a:rPr>
              <a:t>追求</a:t>
            </a:r>
            <a:endParaRPr lang="en-US" sz="4800" b="1" dirty="0">
              <a:solidFill>
                <a:srgbClr val="FFFF00"/>
              </a:solidFill>
              <a:effectLst>
                <a:glow rad="228600">
                  <a:schemeClr val="tx1"/>
                </a:glow>
              </a:effectLst>
              <a:latin typeface="SimHei" pitchFamily="49" charset="-122"/>
              <a:ea typeface="SimHei" pitchFamily="49" charset="-122"/>
              <a:cs typeface="Arial"/>
            </a:endParaRPr>
          </a:p>
        </p:txBody>
      </p:sp>
      <p:pic>
        <p:nvPicPr>
          <p:cNvPr id="8" name="Picture 7"/>
          <p:cNvPicPr>
            <a:picLocks noChangeAspect="1"/>
          </p:cNvPicPr>
          <p:nvPr/>
        </p:nvPicPr>
        <p:blipFill>
          <a:blip r:embed="rId7"/>
          <a:stretch>
            <a:fillRect/>
          </a:stretch>
        </p:blipFill>
        <p:spPr>
          <a:xfrm>
            <a:off x="0" y="4456867"/>
            <a:ext cx="4572000" cy="2390665"/>
          </a:xfrm>
          <a:prstGeom prst="rect">
            <a:avLst/>
          </a:prstGeom>
        </p:spPr>
      </p:pic>
      <p:sp>
        <p:nvSpPr>
          <p:cNvPr id="9" name="Title 1"/>
          <p:cNvSpPr txBox="1">
            <a:spLocks/>
          </p:cNvSpPr>
          <p:nvPr/>
        </p:nvSpPr>
        <p:spPr bwMode="auto">
          <a:xfrm>
            <a:off x="107504" y="3501008"/>
            <a:ext cx="4464496" cy="93610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lnSpc>
                <a:spcPct val="80000"/>
              </a:lnSpc>
              <a:defRPr/>
            </a:pPr>
            <a:r>
              <a:rPr lang="zh-CN" altLang="en-US" sz="4800" b="1" dirty="0">
                <a:solidFill>
                  <a:srgbClr val="F7F7F7"/>
                </a:solidFill>
                <a:effectLst>
                  <a:glow rad="228600">
                    <a:schemeClr val="tx1"/>
                  </a:glow>
                </a:effectLst>
                <a:latin typeface="Arial"/>
              </a:rPr>
              <a:t>耶路撒冷的</a:t>
            </a:r>
            <a:r>
              <a:rPr lang="zh-CN" altLang="en-US" sz="4800" b="1" dirty="0">
                <a:solidFill>
                  <a:srgbClr val="FFFF00"/>
                </a:solidFill>
                <a:effectLst>
                  <a:glow rad="228600">
                    <a:schemeClr val="tx1"/>
                  </a:glow>
                </a:effectLst>
                <a:latin typeface="Arial"/>
              </a:rPr>
              <a:t>不安</a:t>
            </a:r>
            <a:endParaRPr lang="en-US" sz="4800" b="1" dirty="0">
              <a:solidFill>
                <a:srgbClr val="FFFF00"/>
              </a:solidFill>
              <a:effectLst>
                <a:glow rad="228600">
                  <a:schemeClr val="tx1"/>
                </a:glow>
              </a:effectLst>
              <a:latin typeface="Arial"/>
              <a:ea typeface="ＭＳ Ｐゴシック" charset="0"/>
              <a:cs typeface="Arial"/>
            </a:endParaRPr>
          </a:p>
        </p:txBody>
      </p:sp>
      <p:sp>
        <p:nvSpPr>
          <p:cNvPr id="16387" name="Title 1"/>
          <p:cNvSpPr>
            <a:spLocks noGrp="1"/>
          </p:cNvSpPr>
          <p:nvPr>
            <p:ph type="ctrTitle"/>
          </p:nvPr>
        </p:nvSpPr>
        <p:spPr>
          <a:xfrm>
            <a:off x="4499992" y="5085184"/>
            <a:ext cx="4464496" cy="1512168"/>
          </a:xfrm>
          <a:noFill/>
          <a:ln>
            <a:noFill/>
          </a:ln>
          <a:effectLst/>
        </p:spPr>
        <p:txBody>
          <a:bodyPr vert="horz" wrap="square" lIns="91440" tIns="45720" rIns="91440" bIns="45720" numCol="1" anchor="ctr" anchorCtr="0" compatLnSpc="1">
            <a:prstTxWarp prst="textNoShape">
              <a:avLst/>
            </a:prstTxWarp>
          </a:bodyPr>
          <a:lstStyle/>
          <a:p>
            <a:pPr eaLnBrk="1" hangingPunct="1">
              <a:lnSpc>
                <a:spcPct val="80000"/>
              </a:lnSpc>
            </a:pPr>
            <a:r>
              <a:rPr lang="zh-CN" altLang="en-US" sz="4800" b="1" kern="1200" dirty="0">
                <a:solidFill>
                  <a:srgbClr val="FFFF00"/>
                </a:solidFill>
                <a:effectLst>
                  <a:glow rad="228600">
                    <a:schemeClr val="tx1"/>
                  </a:glow>
                </a:effectLst>
                <a:latin typeface="SimHei" pitchFamily="49" charset="-122"/>
                <a:ea typeface="SimHei" pitchFamily="49" charset="-122"/>
              </a:rPr>
              <a:t>对耶稣的回应</a:t>
            </a:r>
            <a:endParaRPr lang="en-US" sz="4800" b="1" kern="1200" dirty="0">
              <a:solidFill>
                <a:srgbClr val="FFFF00"/>
              </a:solidFill>
              <a:effectLst>
                <a:glow rad="228600">
                  <a:schemeClr val="tx1"/>
                </a:glow>
              </a:effectLst>
              <a:latin typeface="SimHei" pitchFamily="49" charset="-122"/>
              <a:ea typeface="SimHei" pitchFamily="49" charset="-122"/>
            </a:endParaRPr>
          </a:p>
        </p:txBody>
      </p:sp>
      <p:sp>
        <p:nvSpPr>
          <p:cNvPr id="10" name="Title 1"/>
          <p:cNvSpPr txBox="1">
            <a:spLocks/>
          </p:cNvSpPr>
          <p:nvPr/>
        </p:nvSpPr>
        <p:spPr bwMode="auto">
          <a:xfrm>
            <a:off x="107504" y="5805264"/>
            <a:ext cx="4176464" cy="115212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lnSpc>
                <a:spcPct val="80000"/>
              </a:lnSpc>
              <a:defRPr/>
            </a:pPr>
            <a:r>
              <a:rPr lang="zh-CN" altLang="en-US" sz="4800" b="1" dirty="0">
                <a:solidFill>
                  <a:srgbClr val="FFFFFF"/>
                </a:solidFill>
                <a:effectLst>
                  <a:glow rad="228600">
                    <a:schemeClr val="tx1"/>
                  </a:glow>
                </a:effectLst>
                <a:latin typeface="SimHei" pitchFamily="49" charset="-122"/>
                <a:ea typeface="SimHei" pitchFamily="49" charset="-122"/>
              </a:rPr>
              <a:t>领导人的</a:t>
            </a:r>
            <a:r>
              <a:rPr lang="zh-CN" altLang="en-US" sz="4800" b="1" dirty="0">
                <a:solidFill>
                  <a:srgbClr val="FFFF00"/>
                </a:solidFill>
                <a:effectLst>
                  <a:glow rad="228600">
                    <a:schemeClr val="tx1"/>
                  </a:glow>
                </a:effectLst>
                <a:latin typeface="SimHei" pitchFamily="49" charset="-122"/>
                <a:ea typeface="SimHei" pitchFamily="49" charset="-122"/>
              </a:rPr>
              <a:t>忽视</a:t>
            </a:r>
            <a:r>
              <a:rPr lang="zh-CN" altLang="en-US" sz="4800" b="1" dirty="0">
                <a:solidFill>
                  <a:srgbClr val="FFFFFF"/>
                </a:solidFill>
                <a:effectLst>
                  <a:glow rad="228600">
                    <a:schemeClr val="tx1"/>
                  </a:glow>
                </a:effectLst>
                <a:latin typeface="SimHei" pitchFamily="49" charset="-122"/>
                <a:ea typeface="SimHei" pitchFamily="49" charset="-122"/>
              </a:rPr>
              <a:t> </a:t>
            </a:r>
            <a:endParaRPr lang="en-US" sz="4800" b="1" dirty="0">
              <a:solidFill>
                <a:srgbClr val="FFFFFF"/>
              </a:solidFill>
              <a:effectLst>
                <a:glow rad="228600">
                  <a:schemeClr val="tx1"/>
                </a:glow>
              </a:effectLst>
              <a:latin typeface="SimHei" pitchFamily="49" charset="-122"/>
              <a:ea typeface="SimHei" pitchFamily="49" charset="-122"/>
              <a:cs typeface="Arial"/>
            </a:endParaRPr>
          </a:p>
        </p:txBody>
      </p:sp>
      <p:sp>
        <p:nvSpPr>
          <p:cNvPr id="11" name="Title 1"/>
          <p:cNvSpPr txBox="1">
            <a:spLocks/>
          </p:cNvSpPr>
          <p:nvPr/>
        </p:nvSpPr>
        <p:spPr bwMode="auto">
          <a:xfrm>
            <a:off x="0" y="1628800"/>
            <a:ext cx="4067944" cy="93610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lnSpc>
                <a:spcPct val="80000"/>
              </a:lnSpc>
              <a:defRPr/>
            </a:pPr>
            <a:r>
              <a:rPr lang="zh-CN" altLang="en-US" sz="4800" b="1" dirty="0">
                <a:solidFill>
                  <a:srgbClr val="FFFFFF"/>
                </a:solidFill>
                <a:effectLst>
                  <a:glow rad="228600">
                    <a:schemeClr val="tx1"/>
                  </a:glow>
                </a:effectLst>
                <a:latin typeface="SimHei" pitchFamily="49" charset="-122"/>
                <a:ea typeface="SimHei" pitchFamily="49" charset="-122"/>
              </a:rPr>
              <a:t>希律的</a:t>
            </a:r>
            <a:r>
              <a:rPr lang="zh-CN" altLang="en-US" sz="4800" b="1" dirty="0">
                <a:solidFill>
                  <a:srgbClr val="FFFF00"/>
                </a:solidFill>
                <a:effectLst>
                  <a:glow rad="228600">
                    <a:schemeClr val="tx1"/>
                  </a:glow>
                </a:effectLst>
                <a:latin typeface="SimHei" pitchFamily="49" charset="-122"/>
                <a:ea typeface="SimHei" pitchFamily="49" charset="-122"/>
              </a:rPr>
              <a:t>反对</a:t>
            </a:r>
            <a:r>
              <a:rPr lang="zh-CN" altLang="en-US" sz="4800" b="1" dirty="0">
                <a:solidFill>
                  <a:srgbClr val="FFFFFF"/>
                </a:solidFill>
                <a:effectLst>
                  <a:glow rad="228600">
                    <a:schemeClr val="tx1"/>
                  </a:glow>
                </a:effectLst>
                <a:latin typeface="SimHei" pitchFamily="49" charset="-122"/>
                <a:ea typeface="SimHei" pitchFamily="49" charset="-122"/>
              </a:rPr>
              <a:t> </a:t>
            </a:r>
            <a:endParaRPr lang="en-US" sz="4800" b="1" dirty="0">
              <a:solidFill>
                <a:srgbClr val="FFFFFF"/>
              </a:solidFill>
              <a:effectLst>
                <a:glow rad="228600">
                  <a:schemeClr val="tx1"/>
                </a:glow>
              </a:effectLst>
              <a:latin typeface="SimHei" pitchFamily="49" charset="-122"/>
              <a:ea typeface="SimHei" pitchFamily="49" charset="-122"/>
              <a:cs typeface="Arial"/>
            </a:endParaRPr>
          </a:p>
        </p:txBody>
      </p:sp>
    </p:spTree>
    <p:extLst>
      <p:ext uri="{BB962C8B-B14F-4D97-AF65-F5344CB8AC3E}">
        <p14:creationId xmlns:p14="http://schemas.microsoft.com/office/powerpoint/2010/main" val="316222591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down)">
                                      <p:cBhvr>
                                        <p:cTn id="14" dur="406">
                                          <p:stCondLst>
                                            <p:cond delay="0"/>
                                          </p:stCondLst>
                                        </p:cTn>
                                        <p:tgtEl>
                                          <p:spTgt spid="13"/>
                                        </p:tgtEl>
                                      </p:cBhvr>
                                    </p:animEffect>
                                    <p:anim calcmode="lin" valueType="num">
                                      <p:cBhvr>
                                        <p:cTn id="15" dur="1275"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6" dur="465"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7" dur="465" tmFilter="0, 0; 0.125,0.2665; 0.25,0.4; 0.375,0.465; 0.5,0.5;  0.625,0.535; 0.75,0.6; 0.875,0.7335; 1,1">
                                          <p:stCondLst>
                                            <p:cond delay="465"/>
                                          </p:stCondLst>
                                        </p:cTn>
                                        <p:tgtEl>
                                          <p:spTgt spid="13"/>
                                        </p:tgtEl>
                                        <p:attrNameLst>
                                          <p:attrName>ppt_y</p:attrName>
                                        </p:attrNameLst>
                                      </p:cBhvr>
                                      <p:tavLst>
                                        <p:tav tm="0" fmla="#ppt_y-sin(pi*$)/9">
                                          <p:val>
                                            <p:fltVal val="0"/>
                                          </p:val>
                                        </p:tav>
                                        <p:tav tm="100000">
                                          <p:val>
                                            <p:fltVal val="1"/>
                                          </p:val>
                                        </p:tav>
                                      </p:tavLst>
                                    </p:anim>
                                    <p:anim calcmode="lin" valueType="num">
                                      <p:cBhvr>
                                        <p:cTn id="18" dur="232" tmFilter="0, 0; 0.125,0.2665; 0.25,0.4; 0.375,0.465; 0.5,0.5;  0.625,0.535; 0.75,0.6; 0.875,0.7335; 1,1">
                                          <p:stCondLst>
                                            <p:cond delay="927"/>
                                          </p:stCondLst>
                                        </p:cTn>
                                        <p:tgtEl>
                                          <p:spTgt spid="13"/>
                                        </p:tgtEl>
                                        <p:attrNameLst>
                                          <p:attrName>ppt_y</p:attrName>
                                        </p:attrNameLst>
                                      </p:cBhvr>
                                      <p:tavLst>
                                        <p:tav tm="0" fmla="#ppt_y-sin(pi*$)/27">
                                          <p:val>
                                            <p:fltVal val="0"/>
                                          </p:val>
                                        </p:tav>
                                        <p:tav tm="100000">
                                          <p:val>
                                            <p:fltVal val="1"/>
                                          </p:val>
                                        </p:tav>
                                      </p:tavLst>
                                    </p:anim>
                                    <p:anim calcmode="lin" valueType="num">
                                      <p:cBhvr>
                                        <p:cTn id="19" dur="115" tmFilter="0, 0; 0.125,0.2665; 0.25,0.4; 0.375,0.465; 0.5,0.5;  0.625,0.535; 0.75,0.6; 0.875,0.7335; 1,1">
                                          <p:stCondLst>
                                            <p:cond delay="1159"/>
                                          </p:stCondLst>
                                        </p:cTn>
                                        <p:tgtEl>
                                          <p:spTgt spid="13"/>
                                        </p:tgtEl>
                                        <p:attrNameLst>
                                          <p:attrName>ppt_y</p:attrName>
                                        </p:attrNameLst>
                                      </p:cBhvr>
                                      <p:tavLst>
                                        <p:tav tm="0" fmla="#ppt_y-sin(pi*$)/81">
                                          <p:val>
                                            <p:fltVal val="0"/>
                                          </p:val>
                                        </p:tav>
                                        <p:tav tm="100000">
                                          <p:val>
                                            <p:fltVal val="1"/>
                                          </p:val>
                                        </p:tav>
                                      </p:tavLst>
                                    </p:anim>
                                    <p:animScale>
                                      <p:cBhvr>
                                        <p:cTn id="20" dur="18">
                                          <p:stCondLst>
                                            <p:cond delay="455"/>
                                          </p:stCondLst>
                                        </p:cTn>
                                        <p:tgtEl>
                                          <p:spTgt spid="13"/>
                                        </p:tgtEl>
                                      </p:cBhvr>
                                      <p:to x="100000" y="60000"/>
                                    </p:animScale>
                                    <p:animScale>
                                      <p:cBhvr>
                                        <p:cTn id="21" dur="116" decel="50000">
                                          <p:stCondLst>
                                            <p:cond delay="473"/>
                                          </p:stCondLst>
                                        </p:cTn>
                                        <p:tgtEl>
                                          <p:spTgt spid="13"/>
                                        </p:tgtEl>
                                      </p:cBhvr>
                                      <p:to x="100000" y="100000"/>
                                    </p:animScale>
                                    <p:animScale>
                                      <p:cBhvr>
                                        <p:cTn id="22" dur="18">
                                          <p:stCondLst>
                                            <p:cond delay="918"/>
                                          </p:stCondLst>
                                        </p:cTn>
                                        <p:tgtEl>
                                          <p:spTgt spid="13"/>
                                        </p:tgtEl>
                                      </p:cBhvr>
                                      <p:to x="100000" y="80000"/>
                                    </p:animScale>
                                    <p:animScale>
                                      <p:cBhvr>
                                        <p:cTn id="23" dur="116" decel="50000">
                                          <p:stCondLst>
                                            <p:cond delay="937"/>
                                          </p:stCondLst>
                                        </p:cTn>
                                        <p:tgtEl>
                                          <p:spTgt spid="13"/>
                                        </p:tgtEl>
                                      </p:cBhvr>
                                      <p:to x="100000" y="100000"/>
                                    </p:animScale>
                                    <p:animScale>
                                      <p:cBhvr>
                                        <p:cTn id="24" dur="18">
                                          <p:stCondLst>
                                            <p:cond delay="1149"/>
                                          </p:stCondLst>
                                        </p:cTn>
                                        <p:tgtEl>
                                          <p:spTgt spid="13"/>
                                        </p:tgtEl>
                                      </p:cBhvr>
                                      <p:to x="100000" y="90000"/>
                                    </p:animScale>
                                    <p:animScale>
                                      <p:cBhvr>
                                        <p:cTn id="25" dur="116" decel="50000">
                                          <p:stCondLst>
                                            <p:cond delay="1168"/>
                                          </p:stCondLst>
                                        </p:cTn>
                                        <p:tgtEl>
                                          <p:spTgt spid="13"/>
                                        </p:tgtEl>
                                      </p:cBhvr>
                                      <p:to x="100000" y="100000"/>
                                    </p:animScale>
                                    <p:animScale>
                                      <p:cBhvr>
                                        <p:cTn id="26" dur="18">
                                          <p:stCondLst>
                                            <p:cond delay="1266"/>
                                          </p:stCondLst>
                                        </p:cTn>
                                        <p:tgtEl>
                                          <p:spTgt spid="13"/>
                                        </p:tgtEl>
                                      </p:cBhvr>
                                      <p:to x="100000" y="95000"/>
                                    </p:animScale>
                                    <p:animScale>
                                      <p:cBhvr>
                                        <p:cTn id="27" dur="116" decel="50000">
                                          <p:stCondLst>
                                            <p:cond delay="1284"/>
                                          </p:stCondLst>
                                        </p:cTn>
                                        <p:tgtEl>
                                          <p:spTgt spid="13"/>
                                        </p:tgtEl>
                                      </p:cBhvr>
                                      <p:to x="100000" y="100000"/>
                                    </p:animScale>
                                  </p:childTnLst>
                                </p:cTn>
                              </p:par>
                              <p:par>
                                <p:cTn id="28" presetID="26"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down)">
                                      <p:cBhvr>
                                        <p:cTn id="30" dur="406">
                                          <p:stCondLst>
                                            <p:cond delay="0"/>
                                          </p:stCondLst>
                                        </p:cTn>
                                        <p:tgtEl>
                                          <p:spTgt spid="11"/>
                                        </p:tgtEl>
                                      </p:cBhvr>
                                    </p:animEffect>
                                    <p:anim calcmode="lin" valueType="num">
                                      <p:cBhvr>
                                        <p:cTn id="31" dur="1275"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2" dur="465"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3" dur="465" tmFilter="0, 0; 0.125,0.2665; 0.25,0.4; 0.375,0.465; 0.5,0.5;  0.625,0.535; 0.75,0.6; 0.875,0.7335; 1,1">
                                          <p:stCondLst>
                                            <p:cond delay="465"/>
                                          </p:stCondLst>
                                        </p:cTn>
                                        <p:tgtEl>
                                          <p:spTgt spid="11"/>
                                        </p:tgtEl>
                                        <p:attrNameLst>
                                          <p:attrName>ppt_y</p:attrName>
                                        </p:attrNameLst>
                                      </p:cBhvr>
                                      <p:tavLst>
                                        <p:tav tm="0" fmla="#ppt_y-sin(pi*$)/9">
                                          <p:val>
                                            <p:fltVal val="0"/>
                                          </p:val>
                                        </p:tav>
                                        <p:tav tm="100000">
                                          <p:val>
                                            <p:fltVal val="1"/>
                                          </p:val>
                                        </p:tav>
                                      </p:tavLst>
                                    </p:anim>
                                    <p:anim calcmode="lin" valueType="num">
                                      <p:cBhvr>
                                        <p:cTn id="34" dur="232" tmFilter="0, 0; 0.125,0.2665; 0.25,0.4; 0.375,0.465; 0.5,0.5;  0.625,0.535; 0.75,0.6; 0.875,0.7335; 1,1">
                                          <p:stCondLst>
                                            <p:cond delay="927"/>
                                          </p:stCondLst>
                                        </p:cTn>
                                        <p:tgtEl>
                                          <p:spTgt spid="11"/>
                                        </p:tgtEl>
                                        <p:attrNameLst>
                                          <p:attrName>ppt_y</p:attrName>
                                        </p:attrNameLst>
                                      </p:cBhvr>
                                      <p:tavLst>
                                        <p:tav tm="0" fmla="#ppt_y-sin(pi*$)/27">
                                          <p:val>
                                            <p:fltVal val="0"/>
                                          </p:val>
                                        </p:tav>
                                        <p:tav tm="100000">
                                          <p:val>
                                            <p:fltVal val="1"/>
                                          </p:val>
                                        </p:tav>
                                      </p:tavLst>
                                    </p:anim>
                                    <p:anim calcmode="lin" valueType="num">
                                      <p:cBhvr>
                                        <p:cTn id="35" dur="115" tmFilter="0, 0; 0.125,0.2665; 0.25,0.4; 0.375,0.465; 0.5,0.5;  0.625,0.535; 0.75,0.6; 0.875,0.7335; 1,1">
                                          <p:stCondLst>
                                            <p:cond delay="1159"/>
                                          </p:stCondLst>
                                        </p:cTn>
                                        <p:tgtEl>
                                          <p:spTgt spid="11"/>
                                        </p:tgtEl>
                                        <p:attrNameLst>
                                          <p:attrName>ppt_y</p:attrName>
                                        </p:attrNameLst>
                                      </p:cBhvr>
                                      <p:tavLst>
                                        <p:tav tm="0" fmla="#ppt_y-sin(pi*$)/81">
                                          <p:val>
                                            <p:fltVal val="0"/>
                                          </p:val>
                                        </p:tav>
                                        <p:tav tm="100000">
                                          <p:val>
                                            <p:fltVal val="1"/>
                                          </p:val>
                                        </p:tav>
                                      </p:tavLst>
                                    </p:anim>
                                    <p:animScale>
                                      <p:cBhvr>
                                        <p:cTn id="36" dur="18">
                                          <p:stCondLst>
                                            <p:cond delay="455"/>
                                          </p:stCondLst>
                                        </p:cTn>
                                        <p:tgtEl>
                                          <p:spTgt spid="11"/>
                                        </p:tgtEl>
                                      </p:cBhvr>
                                      <p:to x="100000" y="60000"/>
                                    </p:animScale>
                                    <p:animScale>
                                      <p:cBhvr>
                                        <p:cTn id="37" dur="116" decel="50000">
                                          <p:stCondLst>
                                            <p:cond delay="473"/>
                                          </p:stCondLst>
                                        </p:cTn>
                                        <p:tgtEl>
                                          <p:spTgt spid="11"/>
                                        </p:tgtEl>
                                      </p:cBhvr>
                                      <p:to x="100000" y="100000"/>
                                    </p:animScale>
                                    <p:animScale>
                                      <p:cBhvr>
                                        <p:cTn id="38" dur="18">
                                          <p:stCondLst>
                                            <p:cond delay="918"/>
                                          </p:stCondLst>
                                        </p:cTn>
                                        <p:tgtEl>
                                          <p:spTgt spid="11"/>
                                        </p:tgtEl>
                                      </p:cBhvr>
                                      <p:to x="100000" y="80000"/>
                                    </p:animScale>
                                    <p:animScale>
                                      <p:cBhvr>
                                        <p:cTn id="39" dur="116" decel="50000">
                                          <p:stCondLst>
                                            <p:cond delay="937"/>
                                          </p:stCondLst>
                                        </p:cTn>
                                        <p:tgtEl>
                                          <p:spTgt spid="11"/>
                                        </p:tgtEl>
                                      </p:cBhvr>
                                      <p:to x="100000" y="100000"/>
                                    </p:animScale>
                                    <p:animScale>
                                      <p:cBhvr>
                                        <p:cTn id="40" dur="18">
                                          <p:stCondLst>
                                            <p:cond delay="1149"/>
                                          </p:stCondLst>
                                        </p:cTn>
                                        <p:tgtEl>
                                          <p:spTgt spid="11"/>
                                        </p:tgtEl>
                                      </p:cBhvr>
                                      <p:to x="100000" y="90000"/>
                                    </p:animScale>
                                    <p:animScale>
                                      <p:cBhvr>
                                        <p:cTn id="41" dur="116" decel="50000">
                                          <p:stCondLst>
                                            <p:cond delay="1168"/>
                                          </p:stCondLst>
                                        </p:cTn>
                                        <p:tgtEl>
                                          <p:spTgt spid="11"/>
                                        </p:tgtEl>
                                      </p:cBhvr>
                                      <p:to x="100000" y="100000"/>
                                    </p:animScale>
                                    <p:animScale>
                                      <p:cBhvr>
                                        <p:cTn id="42" dur="18">
                                          <p:stCondLst>
                                            <p:cond delay="1266"/>
                                          </p:stCondLst>
                                        </p:cTn>
                                        <p:tgtEl>
                                          <p:spTgt spid="11"/>
                                        </p:tgtEl>
                                      </p:cBhvr>
                                      <p:to x="100000" y="95000"/>
                                    </p:animScale>
                                    <p:animScale>
                                      <p:cBhvr>
                                        <p:cTn id="43" dur="116" decel="50000">
                                          <p:stCondLst>
                                            <p:cond delay="1284"/>
                                          </p:stCondLst>
                                        </p:cTn>
                                        <p:tgtEl>
                                          <p:spTgt spid="11"/>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down)">
                                      <p:cBhvr>
                                        <p:cTn id="48" dur="406">
                                          <p:stCondLst>
                                            <p:cond delay="0"/>
                                          </p:stCondLst>
                                        </p:cTn>
                                        <p:tgtEl>
                                          <p:spTgt spid="14"/>
                                        </p:tgtEl>
                                      </p:cBhvr>
                                    </p:animEffect>
                                    <p:anim calcmode="lin" valueType="num">
                                      <p:cBhvr>
                                        <p:cTn id="49" dur="1275"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50" dur="465"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51" dur="465" tmFilter="0, 0; 0.125,0.2665; 0.25,0.4; 0.375,0.465; 0.5,0.5;  0.625,0.535; 0.75,0.6; 0.875,0.7335; 1,1">
                                          <p:stCondLst>
                                            <p:cond delay="465"/>
                                          </p:stCondLst>
                                        </p:cTn>
                                        <p:tgtEl>
                                          <p:spTgt spid="14"/>
                                        </p:tgtEl>
                                        <p:attrNameLst>
                                          <p:attrName>ppt_y</p:attrName>
                                        </p:attrNameLst>
                                      </p:cBhvr>
                                      <p:tavLst>
                                        <p:tav tm="0" fmla="#ppt_y-sin(pi*$)/9">
                                          <p:val>
                                            <p:fltVal val="0"/>
                                          </p:val>
                                        </p:tav>
                                        <p:tav tm="100000">
                                          <p:val>
                                            <p:fltVal val="1"/>
                                          </p:val>
                                        </p:tav>
                                      </p:tavLst>
                                    </p:anim>
                                    <p:anim calcmode="lin" valueType="num">
                                      <p:cBhvr>
                                        <p:cTn id="52" dur="232" tmFilter="0, 0; 0.125,0.2665; 0.25,0.4; 0.375,0.465; 0.5,0.5;  0.625,0.535; 0.75,0.6; 0.875,0.7335; 1,1">
                                          <p:stCondLst>
                                            <p:cond delay="927"/>
                                          </p:stCondLst>
                                        </p:cTn>
                                        <p:tgtEl>
                                          <p:spTgt spid="14"/>
                                        </p:tgtEl>
                                        <p:attrNameLst>
                                          <p:attrName>ppt_y</p:attrName>
                                        </p:attrNameLst>
                                      </p:cBhvr>
                                      <p:tavLst>
                                        <p:tav tm="0" fmla="#ppt_y-sin(pi*$)/27">
                                          <p:val>
                                            <p:fltVal val="0"/>
                                          </p:val>
                                        </p:tav>
                                        <p:tav tm="100000">
                                          <p:val>
                                            <p:fltVal val="1"/>
                                          </p:val>
                                        </p:tav>
                                      </p:tavLst>
                                    </p:anim>
                                    <p:anim calcmode="lin" valueType="num">
                                      <p:cBhvr>
                                        <p:cTn id="53" dur="115" tmFilter="0, 0; 0.125,0.2665; 0.25,0.4; 0.375,0.465; 0.5,0.5;  0.625,0.535; 0.75,0.6; 0.875,0.7335; 1,1">
                                          <p:stCondLst>
                                            <p:cond delay="1159"/>
                                          </p:stCondLst>
                                        </p:cTn>
                                        <p:tgtEl>
                                          <p:spTgt spid="14"/>
                                        </p:tgtEl>
                                        <p:attrNameLst>
                                          <p:attrName>ppt_y</p:attrName>
                                        </p:attrNameLst>
                                      </p:cBhvr>
                                      <p:tavLst>
                                        <p:tav tm="0" fmla="#ppt_y-sin(pi*$)/81">
                                          <p:val>
                                            <p:fltVal val="0"/>
                                          </p:val>
                                        </p:tav>
                                        <p:tav tm="100000">
                                          <p:val>
                                            <p:fltVal val="1"/>
                                          </p:val>
                                        </p:tav>
                                      </p:tavLst>
                                    </p:anim>
                                    <p:animScale>
                                      <p:cBhvr>
                                        <p:cTn id="54" dur="18">
                                          <p:stCondLst>
                                            <p:cond delay="455"/>
                                          </p:stCondLst>
                                        </p:cTn>
                                        <p:tgtEl>
                                          <p:spTgt spid="14"/>
                                        </p:tgtEl>
                                      </p:cBhvr>
                                      <p:to x="100000" y="60000"/>
                                    </p:animScale>
                                    <p:animScale>
                                      <p:cBhvr>
                                        <p:cTn id="55" dur="116" decel="50000">
                                          <p:stCondLst>
                                            <p:cond delay="473"/>
                                          </p:stCondLst>
                                        </p:cTn>
                                        <p:tgtEl>
                                          <p:spTgt spid="14"/>
                                        </p:tgtEl>
                                      </p:cBhvr>
                                      <p:to x="100000" y="100000"/>
                                    </p:animScale>
                                    <p:animScale>
                                      <p:cBhvr>
                                        <p:cTn id="56" dur="18">
                                          <p:stCondLst>
                                            <p:cond delay="918"/>
                                          </p:stCondLst>
                                        </p:cTn>
                                        <p:tgtEl>
                                          <p:spTgt spid="14"/>
                                        </p:tgtEl>
                                      </p:cBhvr>
                                      <p:to x="100000" y="80000"/>
                                    </p:animScale>
                                    <p:animScale>
                                      <p:cBhvr>
                                        <p:cTn id="57" dur="116" decel="50000">
                                          <p:stCondLst>
                                            <p:cond delay="937"/>
                                          </p:stCondLst>
                                        </p:cTn>
                                        <p:tgtEl>
                                          <p:spTgt spid="14"/>
                                        </p:tgtEl>
                                      </p:cBhvr>
                                      <p:to x="100000" y="100000"/>
                                    </p:animScale>
                                    <p:animScale>
                                      <p:cBhvr>
                                        <p:cTn id="58" dur="18">
                                          <p:stCondLst>
                                            <p:cond delay="1149"/>
                                          </p:stCondLst>
                                        </p:cTn>
                                        <p:tgtEl>
                                          <p:spTgt spid="14"/>
                                        </p:tgtEl>
                                      </p:cBhvr>
                                      <p:to x="100000" y="90000"/>
                                    </p:animScale>
                                    <p:animScale>
                                      <p:cBhvr>
                                        <p:cTn id="59" dur="116" decel="50000">
                                          <p:stCondLst>
                                            <p:cond delay="1168"/>
                                          </p:stCondLst>
                                        </p:cTn>
                                        <p:tgtEl>
                                          <p:spTgt spid="14"/>
                                        </p:tgtEl>
                                      </p:cBhvr>
                                      <p:to x="100000" y="100000"/>
                                    </p:animScale>
                                    <p:animScale>
                                      <p:cBhvr>
                                        <p:cTn id="60" dur="18">
                                          <p:stCondLst>
                                            <p:cond delay="1266"/>
                                          </p:stCondLst>
                                        </p:cTn>
                                        <p:tgtEl>
                                          <p:spTgt spid="14"/>
                                        </p:tgtEl>
                                      </p:cBhvr>
                                      <p:to x="100000" y="95000"/>
                                    </p:animScale>
                                    <p:animScale>
                                      <p:cBhvr>
                                        <p:cTn id="61" dur="116" decel="50000">
                                          <p:stCondLst>
                                            <p:cond delay="1284"/>
                                          </p:stCondLst>
                                        </p:cTn>
                                        <p:tgtEl>
                                          <p:spTgt spid="14"/>
                                        </p:tgtEl>
                                      </p:cBhvr>
                                      <p:to x="100000" y="100000"/>
                                    </p:animScale>
                                  </p:childTnLst>
                                </p:cTn>
                              </p:par>
                              <p:par>
                                <p:cTn id="62" presetID="26" presetClass="entr" presetSubtype="0" fill="hold" grpId="0" nodeType="withEffect">
                                  <p:stCondLst>
                                    <p:cond delay="0"/>
                                  </p:stCondLst>
                                  <p:childTnLst>
                                    <p:set>
                                      <p:cBhvr>
                                        <p:cTn id="63" dur="1" fill="hold">
                                          <p:stCondLst>
                                            <p:cond delay="0"/>
                                          </p:stCondLst>
                                        </p:cTn>
                                        <p:tgtEl>
                                          <p:spTgt spid="9"/>
                                        </p:tgtEl>
                                        <p:attrNameLst>
                                          <p:attrName>style.visibility</p:attrName>
                                        </p:attrNameLst>
                                      </p:cBhvr>
                                      <p:to>
                                        <p:strVal val="visible"/>
                                      </p:to>
                                    </p:set>
                                    <p:animEffect transition="in" filter="wipe(down)">
                                      <p:cBhvr>
                                        <p:cTn id="64" dur="406">
                                          <p:stCondLst>
                                            <p:cond delay="0"/>
                                          </p:stCondLst>
                                        </p:cTn>
                                        <p:tgtEl>
                                          <p:spTgt spid="9"/>
                                        </p:tgtEl>
                                      </p:cBhvr>
                                    </p:animEffect>
                                    <p:anim calcmode="lin" valueType="num">
                                      <p:cBhvr>
                                        <p:cTn id="65" dur="1275"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66" dur="465"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67" dur="465" tmFilter="0, 0; 0.125,0.2665; 0.25,0.4; 0.375,0.465; 0.5,0.5;  0.625,0.535; 0.75,0.6; 0.875,0.7335; 1,1">
                                          <p:stCondLst>
                                            <p:cond delay="465"/>
                                          </p:stCondLst>
                                        </p:cTn>
                                        <p:tgtEl>
                                          <p:spTgt spid="9"/>
                                        </p:tgtEl>
                                        <p:attrNameLst>
                                          <p:attrName>ppt_y</p:attrName>
                                        </p:attrNameLst>
                                      </p:cBhvr>
                                      <p:tavLst>
                                        <p:tav tm="0" fmla="#ppt_y-sin(pi*$)/9">
                                          <p:val>
                                            <p:fltVal val="0"/>
                                          </p:val>
                                        </p:tav>
                                        <p:tav tm="100000">
                                          <p:val>
                                            <p:fltVal val="1"/>
                                          </p:val>
                                        </p:tav>
                                      </p:tavLst>
                                    </p:anim>
                                    <p:anim calcmode="lin" valueType="num">
                                      <p:cBhvr>
                                        <p:cTn id="68" dur="232" tmFilter="0, 0; 0.125,0.2665; 0.25,0.4; 0.375,0.465; 0.5,0.5;  0.625,0.535; 0.75,0.6; 0.875,0.7335; 1,1">
                                          <p:stCondLst>
                                            <p:cond delay="927"/>
                                          </p:stCondLst>
                                        </p:cTn>
                                        <p:tgtEl>
                                          <p:spTgt spid="9"/>
                                        </p:tgtEl>
                                        <p:attrNameLst>
                                          <p:attrName>ppt_y</p:attrName>
                                        </p:attrNameLst>
                                      </p:cBhvr>
                                      <p:tavLst>
                                        <p:tav tm="0" fmla="#ppt_y-sin(pi*$)/27">
                                          <p:val>
                                            <p:fltVal val="0"/>
                                          </p:val>
                                        </p:tav>
                                        <p:tav tm="100000">
                                          <p:val>
                                            <p:fltVal val="1"/>
                                          </p:val>
                                        </p:tav>
                                      </p:tavLst>
                                    </p:anim>
                                    <p:anim calcmode="lin" valueType="num">
                                      <p:cBhvr>
                                        <p:cTn id="69" dur="115" tmFilter="0, 0; 0.125,0.2665; 0.25,0.4; 0.375,0.465; 0.5,0.5;  0.625,0.535; 0.75,0.6; 0.875,0.7335; 1,1">
                                          <p:stCondLst>
                                            <p:cond delay="1159"/>
                                          </p:stCondLst>
                                        </p:cTn>
                                        <p:tgtEl>
                                          <p:spTgt spid="9"/>
                                        </p:tgtEl>
                                        <p:attrNameLst>
                                          <p:attrName>ppt_y</p:attrName>
                                        </p:attrNameLst>
                                      </p:cBhvr>
                                      <p:tavLst>
                                        <p:tav tm="0" fmla="#ppt_y-sin(pi*$)/81">
                                          <p:val>
                                            <p:fltVal val="0"/>
                                          </p:val>
                                        </p:tav>
                                        <p:tav tm="100000">
                                          <p:val>
                                            <p:fltVal val="1"/>
                                          </p:val>
                                        </p:tav>
                                      </p:tavLst>
                                    </p:anim>
                                    <p:animScale>
                                      <p:cBhvr>
                                        <p:cTn id="70" dur="18">
                                          <p:stCondLst>
                                            <p:cond delay="455"/>
                                          </p:stCondLst>
                                        </p:cTn>
                                        <p:tgtEl>
                                          <p:spTgt spid="9"/>
                                        </p:tgtEl>
                                      </p:cBhvr>
                                      <p:to x="100000" y="60000"/>
                                    </p:animScale>
                                    <p:animScale>
                                      <p:cBhvr>
                                        <p:cTn id="71" dur="116" decel="50000">
                                          <p:stCondLst>
                                            <p:cond delay="473"/>
                                          </p:stCondLst>
                                        </p:cTn>
                                        <p:tgtEl>
                                          <p:spTgt spid="9"/>
                                        </p:tgtEl>
                                      </p:cBhvr>
                                      <p:to x="100000" y="100000"/>
                                    </p:animScale>
                                    <p:animScale>
                                      <p:cBhvr>
                                        <p:cTn id="72" dur="18">
                                          <p:stCondLst>
                                            <p:cond delay="918"/>
                                          </p:stCondLst>
                                        </p:cTn>
                                        <p:tgtEl>
                                          <p:spTgt spid="9"/>
                                        </p:tgtEl>
                                      </p:cBhvr>
                                      <p:to x="100000" y="80000"/>
                                    </p:animScale>
                                    <p:animScale>
                                      <p:cBhvr>
                                        <p:cTn id="73" dur="116" decel="50000">
                                          <p:stCondLst>
                                            <p:cond delay="937"/>
                                          </p:stCondLst>
                                        </p:cTn>
                                        <p:tgtEl>
                                          <p:spTgt spid="9"/>
                                        </p:tgtEl>
                                      </p:cBhvr>
                                      <p:to x="100000" y="100000"/>
                                    </p:animScale>
                                    <p:animScale>
                                      <p:cBhvr>
                                        <p:cTn id="74" dur="18">
                                          <p:stCondLst>
                                            <p:cond delay="1149"/>
                                          </p:stCondLst>
                                        </p:cTn>
                                        <p:tgtEl>
                                          <p:spTgt spid="9"/>
                                        </p:tgtEl>
                                      </p:cBhvr>
                                      <p:to x="100000" y="90000"/>
                                    </p:animScale>
                                    <p:animScale>
                                      <p:cBhvr>
                                        <p:cTn id="75" dur="116" decel="50000">
                                          <p:stCondLst>
                                            <p:cond delay="1168"/>
                                          </p:stCondLst>
                                        </p:cTn>
                                        <p:tgtEl>
                                          <p:spTgt spid="9"/>
                                        </p:tgtEl>
                                      </p:cBhvr>
                                      <p:to x="100000" y="100000"/>
                                    </p:animScale>
                                    <p:animScale>
                                      <p:cBhvr>
                                        <p:cTn id="76" dur="18">
                                          <p:stCondLst>
                                            <p:cond delay="1266"/>
                                          </p:stCondLst>
                                        </p:cTn>
                                        <p:tgtEl>
                                          <p:spTgt spid="9"/>
                                        </p:tgtEl>
                                      </p:cBhvr>
                                      <p:to x="100000" y="95000"/>
                                    </p:animScale>
                                    <p:animScale>
                                      <p:cBhvr>
                                        <p:cTn id="77" dur="116" decel="50000">
                                          <p:stCondLst>
                                            <p:cond delay="1284"/>
                                          </p:stCondLst>
                                        </p:cTn>
                                        <p:tgtEl>
                                          <p:spTgt spid="9"/>
                                        </p:tgtEl>
                                      </p:cBhvr>
                                      <p:to x="100000" y="100000"/>
                                    </p:animScale>
                                  </p:childTnLst>
                                </p:cTn>
                              </p:par>
                            </p:childTnLst>
                          </p:cTn>
                        </p:par>
                      </p:childTnLst>
                    </p:cTn>
                  </p:par>
                  <p:par>
                    <p:cTn id="78" fill="hold">
                      <p:stCondLst>
                        <p:cond delay="indefinite"/>
                      </p:stCondLst>
                      <p:childTnLst>
                        <p:par>
                          <p:cTn id="79" fill="hold">
                            <p:stCondLst>
                              <p:cond delay="0"/>
                            </p:stCondLst>
                            <p:childTnLst>
                              <p:par>
                                <p:cTn id="80" presetID="26" presetClass="entr" presetSubtype="0" fill="hold" nodeType="clickEffect">
                                  <p:stCondLst>
                                    <p:cond delay="0"/>
                                  </p:stCondLst>
                                  <p:childTnLst>
                                    <p:set>
                                      <p:cBhvr>
                                        <p:cTn id="81" dur="1" fill="hold">
                                          <p:stCondLst>
                                            <p:cond delay="0"/>
                                          </p:stCondLst>
                                        </p:cTn>
                                        <p:tgtEl>
                                          <p:spTgt spid="8"/>
                                        </p:tgtEl>
                                        <p:attrNameLst>
                                          <p:attrName>style.visibility</p:attrName>
                                        </p:attrNameLst>
                                      </p:cBhvr>
                                      <p:to>
                                        <p:strVal val="visible"/>
                                      </p:to>
                                    </p:set>
                                    <p:animEffect transition="in" filter="wipe(down)">
                                      <p:cBhvr>
                                        <p:cTn id="82" dur="406">
                                          <p:stCondLst>
                                            <p:cond delay="0"/>
                                          </p:stCondLst>
                                        </p:cTn>
                                        <p:tgtEl>
                                          <p:spTgt spid="8"/>
                                        </p:tgtEl>
                                      </p:cBhvr>
                                    </p:animEffect>
                                    <p:anim calcmode="lin" valueType="num">
                                      <p:cBhvr>
                                        <p:cTn id="83" dur="1275"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84" dur="465"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85" dur="465" tmFilter="0, 0; 0.125,0.2665; 0.25,0.4; 0.375,0.465; 0.5,0.5;  0.625,0.535; 0.75,0.6; 0.875,0.7335; 1,1">
                                          <p:stCondLst>
                                            <p:cond delay="465"/>
                                          </p:stCondLst>
                                        </p:cTn>
                                        <p:tgtEl>
                                          <p:spTgt spid="8"/>
                                        </p:tgtEl>
                                        <p:attrNameLst>
                                          <p:attrName>ppt_y</p:attrName>
                                        </p:attrNameLst>
                                      </p:cBhvr>
                                      <p:tavLst>
                                        <p:tav tm="0" fmla="#ppt_y-sin(pi*$)/9">
                                          <p:val>
                                            <p:fltVal val="0"/>
                                          </p:val>
                                        </p:tav>
                                        <p:tav tm="100000">
                                          <p:val>
                                            <p:fltVal val="1"/>
                                          </p:val>
                                        </p:tav>
                                      </p:tavLst>
                                    </p:anim>
                                    <p:anim calcmode="lin" valueType="num">
                                      <p:cBhvr>
                                        <p:cTn id="86" dur="232" tmFilter="0, 0; 0.125,0.2665; 0.25,0.4; 0.375,0.465; 0.5,0.5;  0.625,0.535; 0.75,0.6; 0.875,0.7335; 1,1">
                                          <p:stCondLst>
                                            <p:cond delay="927"/>
                                          </p:stCondLst>
                                        </p:cTn>
                                        <p:tgtEl>
                                          <p:spTgt spid="8"/>
                                        </p:tgtEl>
                                        <p:attrNameLst>
                                          <p:attrName>ppt_y</p:attrName>
                                        </p:attrNameLst>
                                      </p:cBhvr>
                                      <p:tavLst>
                                        <p:tav tm="0" fmla="#ppt_y-sin(pi*$)/27">
                                          <p:val>
                                            <p:fltVal val="0"/>
                                          </p:val>
                                        </p:tav>
                                        <p:tav tm="100000">
                                          <p:val>
                                            <p:fltVal val="1"/>
                                          </p:val>
                                        </p:tav>
                                      </p:tavLst>
                                    </p:anim>
                                    <p:anim calcmode="lin" valueType="num">
                                      <p:cBhvr>
                                        <p:cTn id="87" dur="115" tmFilter="0, 0; 0.125,0.2665; 0.25,0.4; 0.375,0.465; 0.5,0.5;  0.625,0.535; 0.75,0.6; 0.875,0.7335; 1,1">
                                          <p:stCondLst>
                                            <p:cond delay="1159"/>
                                          </p:stCondLst>
                                        </p:cTn>
                                        <p:tgtEl>
                                          <p:spTgt spid="8"/>
                                        </p:tgtEl>
                                        <p:attrNameLst>
                                          <p:attrName>ppt_y</p:attrName>
                                        </p:attrNameLst>
                                      </p:cBhvr>
                                      <p:tavLst>
                                        <p:tav tm="0" fmla="#ppt_y-sin(pi*$)/81">
                                          <p:val>
                                            <p:fltVal val="0"/>
                                          </p:val>
                                        </p:tav>
                                        <p:tav tm="100000">
                                          <p:val>
                                            <p:fltVal val="1"/>
                                          </p:val>
                                        </p:tav>
                                      </p:tavLst>
                                    </p:anim>
                                    <p:animScale>
                                      <p:cBhvr>
                                        <p:cTn id="88" dur="18">
                                          <p:stCondLst>
                                            <p:cond delay="455"/>
                                          </p:stCondLst>
                                        </p:cTn>
                                        <p:tgtEl>
                                          <p:spTgt spid="8"/>
                                        </p:tgtEl>
                                      </p:cBhvr>
                                      <p:to x="100000" y="60000"/>
                                    </p:animScale>
                                    <p:animScale>
                                      <p:cBhvr>
                                        <p:cTn id="89" dur="116" decel="50000">
                                          <p:stCondLst>
                                            <p:cond delay="473"/>
                                          </p:stCondLst>
                                        </p:cTn>
                                        <p:tgtEl>
                                          <p:spTgt spid="8"/>
                                        </p:tgtEl>
                                      </p:cBhvr>
                                      <p:to x="100000" y="100000"/>
                                    </p:animScale>
                                    <p:animScale>
                                      <p:cBhvr>
                                        <p:cTn id="90" dur="18">
                                          <p:stCondLst>
                                            <p:cond delay="918"/>
                                          </p:stCondLst>
                                        </p:cTn>
                                        <p:tgtEl>
                                          <p:spTgt spid="8"/>
                                        </p:tgtEl>
                                      </p:cBhvr>
                                      <p:to x="100000" y="80000"/>
                                    </p:animScale>
                                    <p:animScale>
                                      <p:cBhvr>
                                        <p:cTn id="91" dur="116" decel="50000">
                                          <p:stCondLst>
                                            <p:cond delay="937"/>
                                          </p:stCondLst>
                                        </p:cTn>
                                        <p:tgtEl>
                                          <p:spTgt spid="8"/>
                                        </p:tgtEl>
                                      </p:cBhvr>
                                      <p:to x="100000" y="100000"/>
                                    </p:animScale>
                                    <p:animScale>
                                      <p:cBhvr>
                                        <p:cTn id="92" dur="18">
                                          <p:stCondLst>
                                            <p:cond delay="1149"/>
                                          </p:stCondLst>
                                        </p:cTn>
                                        <p:tgtEl>
                                          <p:spTgt spid="8"/>
                                        </p:tgtEl>
                                      </p:cBhvr>
                                      <p:to x="100000" y="90000"/>
                                    </p:animScale>
                                    <p:animScale>
                                      <p:cBhvr>
                                        <p:cTn id="93" dur="116" decel="50000">
                                          <p:stCondLst>
                                            <p:cond delay="1168"/>
                                          </p:stCondLst>
                                        </p:cTn>
                                        <p:tgtEl>
                                          <p:spTgt spid="8"/>
                                        </p:tgtEl>
                                      </p:cBhvr>
                                      <p:to x="100000" y="100000"/>
                                    </p:animScale>
                                    <p:animScale>
                                      <p:cBhvr>
                                        <p:cTn id="94" dur="18">
                                          <p:stCondLst>
                                            <p:cond delay="1266"/>
                                          </p:stCondLst>
                                        </p:cTn>
                                        <p:tgtEl>
                                          <p:spTgt spid="8"/>
                                        </p:tgtEl>
                                      </p:cBhvr>
                                      <p:to x="100000" y="95000"/>
                                    </p:animScale>
                                    <p:animScale>
                                      <p:cBhvr>
                                        <p:cTn id="95" dur="116" decel="50000">
                                          <p:stCondLst>
                                            <p:cond delay="1284"/>
                                          </p:stCondLst>
                                        </p:cTn>
                                        <p:tgtEl>
                                          <p:spTgt spid="8"/>
                                        </p:tgtEl>
                                      </p:cBhvr>
                                      <p:to x="100000" y="100000"/>
                                    </p:animScale>
                                  </p:childTnLst>
                                </p:cTn>
                              </p:par>
                              <p:par>
                                <p:cTn id="96" presetID="26" presetClass="entr" presetSubtype="0" fill="hold" grpId="0" nodeType="withEffect">
                                  <p:stCondLst>
                                    <p:cond delay="0"/>
                                  </p:stCondLst>
                                  <p:childTnLst>
                                    <p:set>
                                      <p:cBhvr>
                                        <p:cTn id="97" dur="1" fill="hold">
                                          <p:stCondLst>
                                            <p:cond delay="0"/>
                                          </p:stCondLst>
                                        </p:cTn>
                                        <p:tgtEl>
                                          <p:spTgt spid="10"/>
                                        </p:tgtEl>
                                        <p:attrNameLst>
                                          <p:attrName>style.visibility</p:attrName>
                                        </p:attrNameLst>
                                      </p:cBhvr>
                                      <p:to>
                                        <p:strVal val="visible"/>
                                      </p:to>
                                    </p:set>
                                    <p:animEffect transition="in" filter="wipe(down)">
                                      <p:cBhvr>
                                        <p:cTn id="98" dur="406">
                                          <p:stCondLst>
                                            <p:cond delay="0"/>
                                          </p:stCondLst>
                                        </p:cTn>
                                        <p:tgtEl>
                                          <p:spTgt spid="10"/>
                                        </p:tgtEl>
                                      </p:cBhvr>
                                    </p:animEffect>
                                    <p:anim calcmode="lin" valueType="num">
                                      <p:cBhvr>
                                        <p:cTn id="99" dur="1275"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00" dur="465"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1" dur="465" tmFilter="0, 0; 0.125,0.2665; 0.25,0.4; 0.375,0.465; 0.5,0.5;  0.625,0.535; 0.75,0.6; 0.875,0.7335; 1,1">
                                          <p:stCondLst>
                                            <p:cond delay="465"/>
                                          </p:stCondLst>
                                        </p:cTn>
                                        <p:tgtEl>
                                          <p:spTgt spid="10"/>
                                        </p:tgtEl>
                                        <p:attrNameLst>
                                          <p:attrName>ppt_y</p:attrName>
                                        </p:attrNameLst>
                                      </p:cBhvr>
                                      <p:tavLst>
                                        <p:tav tm="0" fmla="#ppt_y-sin(pi*$)/9">
                                          <p:val>
                                            <p:fltVal val="0"/>
                                          </p:val>
                                        </p:tav>
                                        <p:tav tm="100000">
                                          <p:val>
                                            <p:fltVal val="1"/>
                                          </p:val>
                                        </p:tav>
                                      </p:tavLst>
                                    </p:anim>
                                    <p:anim calcmode="lin" valueType="num">
                                      <p:cBhvr>
                                        <p:cTn id="102" dur="232" tmFilter="0, 0; 0.125,0.2665; 0.25,0.4; 0.375,0.465; 0.5,0.5;  0.625,0.535; 0.75,0.6; 0.875,0.7335; 1,1">
                                          <p:stCondLst>
                                            <p:cond delay="927"/>
                                          </p:stCondLst>
                                        </p:cTn>
                                        <p:tgtEl>
                                          <p:spTgt spid="10"/>
                                        </p:tgtEl>
                                        <p:attrNameLst>
                                          <p:attrName>ppt_y</p:attrName>
                                        </p:attrNameLst>
                                      </p:cBhvr>
                                      <p:tavLst>
                                        <p:tav tm="0" fmla="#ppt_y-sin(pi*$)/27">
                                          <p:val>
                                            <p:fltVal val="0"/>
                                          </p:val>
                                        </p:tav>
                                        <p:tav tm="100000">
                                          <p:val>
                                            <p:fltVal val="1"/>
                                          </p:val>
                                        </p:tav>
                                      </p:tavLst>
                                    </p:anim>
                                    <p:anim calcmode="lin" valueType="num">
                                      <p:cBhvr>
                                        <p:cTn id="103" dur="115" tmFilter="0, 0; 0.125,0.2665; 0.25,0.4; 0.375,0.465; 0.5,0.5;  0.625,0.535; 0.75,0.6; 0.875,0.7335; 1,1">
                                          <p:stCondLst>
                                            <p:cond delay="1159"/>
                                          </p:stCondLst>
                                        </p:cTn>
                                        <p:tgtEl>
                                          <p:spTgt spid="10"/>
                                        </p:tgtEl>
                                        <p:attrNameLst>
                                          <p:attrName>ppt_y</p:attrName>
                                        </p:attrNameLst>
                                      </p:cBhvr>
                                      <p:tavLst>
                                        <p:tav tm="0" fmla="#ppt_y-sin(pi*$)/81">
                                          <p:val>
                                            <p:fltVal val="0"/>
                                          </p:val>
                                        </p:tav>
                                        <p:tav tm="100000">
                                          <p:val>
                                            <p:fltVal val="1"/>
                                          </p:val>
                                        </p:tav>
                                      </p:tavLst>
                                    </p:anim>
                                    <p:animScale>
                                      <p:cBhvr>
                                        <p:cTn id="104" dur="18">
                                          <p:stCondLst>
                                            <p:cond delay="455"/>
                                          </p:stCondLst>
                                        </p:cTn>
                                        <p:tgtEl>
                                          <p:spTgt spid="10"/>
                                        </p:tgtEl>
                                      </p:cBhvr>
                                      <p:to x="100000" y="60000"/>
                                    </p:animScale>
                                    <p:animScale>
                                      <p:cBhvr>
                                        <p:cTn id="105" dur="116" decel="50000">
                                          <p:stCondLst>
                                            <p:cond delay="473"/>
                                          </p:stCondLst>
                                        </p:cTn>
                                        <p:tgtEl>
                                          <p:spTgt spid="10"/>
                                        </p:tgtEl>
                                      </p:cBhvr>
                                      <p:to x="100000" y="100000"/>
                                    </p:animScale>
                                    <p:animScale>
                                      <p:cBhvr>
                                        <p:cTn id="106" dur="18">
                                          <p:stCondLst>
                                            <p:cond delay="918"/>
                                          </p:stCondLst>
                                        </p:cTn>
                                        <p:tgtEl>
                                          <p:spTgt spid="10"/>
                                        </p:tgtEl>
                                      </p:cBhvr>
                                      <p:to x="100000" y="80000"/>
                                    </p:animScale>
                                    <p:animScale>
                                      <p:cBhvr>
                                        <p:cTn id="107" dur="116" decel="50000">
                                          <p:stCondLst>
                                            <p:cond delay="937"/>
                                          </p:stCondLst>
                                        </p:cTn>
                                        <p:tgtEl>
                                          <p:spTgt spid="10"/>
                                        </p:tgtEl>
                                      </p:cBhvr>
                                      <p:to x="100000" y="100000"/>
                                    </p:animScale>
                                    <p:animScale>
                                      <p:cBhvr>
                                        <p:cTn id="108" dur="18">
                                          <p:stCondLst>
                                            <p:cond delay="1149"/>
                                          </p:stCondLst>
                                        </p:cTn>
                                        <p:tgtEl>
                                          <p:spTgt spid="10"/>
                                        </p:tgtEl>
                                      </p:cBhvr>
                                      <p:to x="100000" y="90000"/>
                                    </p:animScale>
                                    <p:animScale>
                                      <p:cBhvr>
                                        <p:cTn id="109" dur="116" decel="50000">
                                          <p:stCondLst>
                                            <p:cond delay="1168"/>
                                          </p:stCondLst>
                                        </p:cTn>
                                        <p:tgtEl>
                                          <p:spTgt spid="10"/>
                                        </p:tgtEl>
                                      </p:cBhvr>
                                      <p:to x="100000" y="100000"/>
                                    </p:animScale>
                                    <p:animScale>
                                      <p:cBhvr>
                                        <p:cTn id="110" dur="18">
                                          <p:stCondLst>
                                            <p:cond delay="1266"/>
                                          </p:stCondLst>
                                        </p:cTn>
                                        <p:tgtEl>
                                          <p:spTgt spid="10"/>
                                        </p:tgtEl>
                                      </p:cBhvr>
                                      <p:to x="100000" y="95000"/>
                                    </p:animScale>
                                    <p:animScale>
                                      <p:cBhvr>
                                        <p:cTn id="111" dur="116" decel="50000">
                                          <p:stCondLst>
                                            <p:cond delay="128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马太</a:t>
            </a:r>
            <a:r>
              <a:rPr lang="en-US" sz="8800" dirty="0">
                <a:solidFill>
                  <a:schemeClr val="bg1"/>
                </a:solidFill>
                <a:latin typeface="Arial" charset="0"/>
                <a:ea typeface="Osaka" charset="0"/>
                <a:cs typeface="Arial" charset="0"/>
              </a:rPr>
              <a:t> 3</a:t>
            </a:r>
          </a:p>
        </p:txBody>
      </p:sp>
    </p:spTree>
    <p:extLst>
      <p:ext uri="{BB962C8B-B14F-4D97-AF65-F5344CB8AC3E}">
        <p14:creationId xmlns:p14="http://schemas.microsoft.com/office/powerpoint/2010/main" val="31615465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369511" y="87079"/>
            <a:ext cx="8457446" cy="923257"/>
          </a:xfrm>
          <a:prstGeom prst="rect">
            <a:avLst/>
          </a:prstGeom>
          <a:noFill/>
        </p:spPr>
        <p:txBody>
          <a:bodyPr lIns="91393" tIns="45697" rIns="91393" bIns="45697">
            <a:spAutoFit/>
          </a:bodyPr>
          <a:lstStyle/>
          <a:p>
            <a:pPr algn="r" defTabSz="914355">
              <a:defRPr/>
            </a:pPr>
            <a:r>
              <a:rPr lang="zh-CN" altLang="en-US" sz="5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施洗约翰</a:t>
            </a:r>
            <a:endParaRPr lang="en-US" sz="5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508680" y="998055"/>
            <a:ext cx="5284787" cy="2430387"/>
          </a:xfrm>
          <a:prstGeom prst="rect">
            <a:avLst/>
          </a:prstGeom>
          <a:noFill/>
        </p:spPr>
        <p:txBody>
          <a:bodyPr lIns="91393" tIns="45697" rIns="91393" bIns="45697">
            <a:spAutoFit/>
          </a:bodyPr>
          <a:lstStyle/>
          <a:p>
            <a:pPr algn="r" defTabSz="914355">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马太</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3:1-16</a:t>
            </a:r>
          </a:p>
          <a:p>
            <a:pPr algn="r" defTabSz="914355">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马可</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1:1-11</a:t>
            </a:r>
          </a:p>
          <a:p>
            <a:pPr algn="r" defTabSz="914355">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路加</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3:1-22</a:t>
            </a:r>
          </a:p>
          <a:p>
            <a:pPr algn="r" defTabSz="914355">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约翰</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1:1-34</a:t>
            </a:r>
          </a:p>
        </p:txBody>
      </p:sp>
      <p:grpSp>
        <p:nvGrpSpPr>
          <p:cNvPr id="8" name="Group 7"/>
          <p:cNvGrpSpPr/>
          <p:nvPr/>
        </p:nvGrpSpPr>
        <p:grpSpPr>
          <a:xfrm>
            <a:off x="5940152" y="3933056"/>
            <a:ext cx="2808312" cy="1394678"/>
            <a:chOff x="5508104" y="620688"/>
            <a:chExt cx="2808312" cy="1394678"/>
          </a:xfrm>
        </p:grpSpPr>
        <p:grpSp>
          <p:nvGrpSpPr>
            <p:cNvPr id="9" name="Group 8"/>
            <p:cNvGrpSpPr/>
            <p:nvPr/>
          </p:nvGrpSpPr>
          <p:grpSpPr>
            <a:xfrm>
              <a:off x="5508104" y="620689"/>
              <a:ext cx="2660102" cy="1394677"/>
              <a:chOff x="5508104" y="620689"/>
              <a:chExt cx="2660102" cy="1394677"/>
            </a:xfrm>
          </p:grpSpPr>
          <p:pic>
            <p:nvPicPr>
              <p:cNvPr id="12"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3" name="Rectangle 12"/>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sp>
          <p:nvSpPr>
            <p:cNvPr id="11" name="TextBox 10"/>
            <p:cNvSpPr txBox="1"/>
            <p:nvPr/>
          </p:nvSpPr>
          <p:spPr>
            <a:xfrm>
              <a:off x="6876256" y="620688"/>
              <a:ext cx="1440160" cy="1384995"/>
            </a:xfrm>
            <a:prstGeom prst="rect">
              <a:avLst/>
            </a:prstGeom>
            <a:noFill/>
          </p:spPr>
          <p:txBody>
            <a:bodyPr wrap="square" rtlCol="0">
              <a:spAutoFit/>
            </a:bodyPr>
            <a:lstStyle/>
            <a:p>
              <a:pPr algn="just">
                <a:defRPr sz="7500" b="1" spc="-218">
                  <a:solidFill>
                    <a:srgbClr val="002060"/>
                  </a:solidFill>
                </a:defRPr>
              </a:pPr>
              <a:r>
                <a:rPr lang="zh-TW" altLang="en-US" sz="2800">
                  <a:solidFill>
                    <a:srgbClr val="000090"/>
                  </a:solidFill>
                </a:rPr>
                <a:t>免费</a:t>
              </a:r>
            </a:p>
            <a:p>
              <a:pPr algn="just">
                <a:defRPr sz="7500" b="1" spc="-119">
                  <a:solidFill>
                    <a:srgbClr val="00B0F0"/>
                  </a:solidFill>
                </a:defRPr>
              </a:pPr>
              <a:r>
                <a:rPr lang="zh-TW" altLang="en-US" sz="2800">
                  <a:solidFill>
                    <a:srgbClr val="36BAD5"/>
                  </a:solidFill>
                </a:rPr>
                <a:t>圣经</a:t>
              </a:r>
            </a:p>
            <a:p>
              <a:pPr algn="just">
                <a:defRPr sz="7500" b="1" spc="-119">
                  <a:solidFill>
                    <a:srgbClr val="002060"/>
                  </a:solidFill>
                </a:defRPr>
              </a:pPr>
              <a:r>
                <a:rPr lang="zh-TW" altLang="en-US" sz="2800">
                  <a:solidFill>
                    <a:srgbClr val="000090"/>
                  </a:solidFill>
                </a:rPr>
                <a:t>图片</a:t>
              </a:r>
            </a:p>
          </p:txBody>
        </p:sp>
      </p:grpSp>
    </p:spTree>
    <p:extLst>
      <p:ext uri="{BB962C8B-B14F-4D97-AF65-F5344CB8AC3E}">
        <p14:creationId xmlns:p14="http://schemas.microsoft.com/office/powerpoint/2010/main" val="13821133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4864825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48547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402022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608994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sp>
        <p:nvSpPr>
          <p:cNvPr id="222210" name="Rectangle 2"/>
          <p:cNvSpPr>
            <a:spLocks noGrp="1" noChangeArrowheads="1"/>
          </p:cNvSpPr>
          <p:nvPr>
            <p:ph type="ctrTitle"/>
          </p:nvPr>
        </p:nvSpPr>
        <p:spPr>
          <a:xfrm>
            <a:off x="76200" y="76200"/>
            <a:ext cx="5638800" cy="1752600"/>
          </a:xfrm>
        </p:spPr>
        <p:txBody>
          <a:bodyPr/>
          <a:lstStyle/>
          <a:p>
            <a:pPr eaLnBrk="1" hangingPunct="1"/>
            <a:r>
              <a:rPr lang="ja-JP" altLang="en-US" dirty="0">
                <a:latin typeface="KaiTi" pitchFamily="49" charset="-122"/>
                <a:ea typeface="KaiTi" pitchFamily="49" charset="-122"/>
                <a:cs typeface="华文细黑" charset="0"/>
              </a:rPr>
              <a:t>君主政治在</a:t>
            </a:r>
            <a:br>
              <a:rPr lang="en-US" altLang="ja-JP" dirty="0">
                <a:latin typeface="KaiTi" pitchFamily="49" charset="-122"/>
                <a:ea typeface="KaiTi" pitchFamily="49" charset="-122"/>
                <a:cs typeface="华文细黑" charset="0"/>
              </a:rPr>
            </a:br>
            <a:r>
              <a:rPr lang="ja-JP" altLang="en-US" dirty="0">
                <a:latin typeface="KaiTi" pitchFamily="49" charset="-122"/>
                <a:ea typeface="KaiTi" pitchFamily="49" charset="-122"/>
                <a:cs typeface="华文细黑" charset="0"/>
              </a:rPr>
              <a:t>二十世</a:t>
            </a:r>
            <a:r>
              <a:rPr lang="zh-TW" altLang="en-US" dirty="0">
                <a:latin typeface="KaiTi" pitchFamily="49" charset="-122"/>
                <a:ea typeface="KaiTi" pitchFamily="49" charset="-122"/>
                <a:cs typeface="华文细黑" charset="0"/>
              </a:rPr>
              <a:t>纪末</a:t>
            </a:r>
            <a:endParaRPr lang="en-US" altLang="zh-CN" sz="6000" dirty="0">
              <a:latin typeface="KaiTi" pitchFamily="49" charset="-122"/>
              <a:ea typeface="KaiTi" pitchFamily="49" charset="-122"/>
              <a:cs typeface="SimSun" charset="0"/>
            </a:endParaRPr>
          </a:p>
        </p:txBody>
      </p:sp>
      <p:pic>
        <p:nvPicPr>
          <p:cNvPr id="222211" name="Picture 3" descr="monarchy"/>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2438400"/>
            <a:ext cx="9144000" cy="434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2212" name="Picture 4" descr="monarch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638800" y="55563"/>
            <a:ext cx="3505200" cy="2316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Box 4"/>
          <p:cNvSpPr txBox="1"/>
          <p:nvPr/>
        </p:nvSpPr>
        <p:spPr>
          <a:xfrm>
            <a:off x="5661826" y="100034"/>
            <a:ext cx="2366558" cy="307777"/>
          </a:xfrm>
          <a:prstGeom prst="rect">
            <a:avLst/>
          </a:prstGeom>
          <a:solidFill>
            <a:schemeClr val="accent6">
              <a:lumMod val="20000"/>
              <a:lumOff val="80000"/>
            </a:schemeClr>
          </a:solidFill>
          <a:ln>
            <a:noFill/>
          </a:ln>
        </p:spPr>
        <p:txBody>
          <a:bodyPr wrap="square" rtlCol="0">
            <a:spAutoFit/>
          </a:bodyPr>
          <a:lstStyle/>
          <a:p>
            <a:r>
              <a:rPr lang="zh-CN" altLang="en-US" sz="1400" b="1" dirty="0"/>
              <a:t>君主制被废除</a:t>
            </a:r>
            <a:endParaRPr lang="en-SG" sz="1400" b="1" dirty="0"/>
          </a:p>
        </p:txBody>
      </p:sp>
      <p:sp>
        <p:nvSpPr>
          <p:cNvPr id="6" name="TextBox 5"/>
          <p:cNvSpPr txBox="1"/>
          <p:nvPr/>
        </p:nvSpPr>
        <p:spPr>
          <a:xfrm>
            <a:off x="6122215" y="1412776"/>
            <a:ext cx="3021785" cy="1077218"/>
          </a:xfrm>
          <a:prstGeom prst="rect">
            <a:avLst/>
          </a:prstGeom>
          <a:solidFill>
            <a:schemeClr val="accent6">
              <a:lumMod val="20000"/>
              <a:lumOff val="80000"/>
            </a:schemeClr>
          </a:solidFill>
        </p:spPr>
        <p:txBody>
          <a:bodyPr wrap="square" rtlCol="0">
            <a:spAutoFit/>
          </a:bodyPr>
          <a:lstStyle/>
          <a:p>
            <a:r>
              <a:rPr lang="zh-CN" altLang="en-US" sz="1600" dirty="0"/>
              <a:t>仍是君主制</a:t>
            </a:r>
            <a:endParaRPr lang="en-US" altLang="zh-CN" sz="1600" dirty="0"/>
          </a:p>
          <a:p>
            <a:r>
              <a:rPr lang="zh-CN" altLang="en-US" sz="1600" dirty="0"/>
              <a:t>独立后殖民地成为共和国</a:t>
            </a:r>
            <a:endParaRPr lang="en-US" altLang="zh-CN" sz="1600" dirty="0"/>
          </a:p>
          <a:p>
            <a:endParaRPr lang="en-US" altLang="zh-CN" sz="1600" dirty="0"/>
          </a:p>
          <a:p>
            <a:endParaRPr lang="zh-CN" altLang="en-US" sz="1600" dirty="0"/>
          </a:p>
        </p:txBody>
      </p:sp>
    </p:spTree>
    <p:extLst>
      <p:ext uri="{BB962C8B-B14F-4D97-AF65-F5344CB8AC3E}">
        <p14:creationId xmlns:p14="http://schemas.microsoft.com/office/powerpoint/2010/main" val="36392112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just" eaLnBrk="1" fontAlgn="auto" hangingPunct="1">
              <a:spcBef>
                <a:spcPts val="0"/>
              </a:spcBef>
              <a:spcAft>
                <a:spcPts val="0"/>
              </a:spcAft>
              <a:defRPr sz="7500" b="1" spc="-218">
                <a:solidFill>
                  <a:srgbClr val="002060"/>
                </a:solidFill>
              </a:defRPr>
            </a:pPr>
            <a:r>
              <a:rPr sz="7500" b="1" spc="-218">
                <a:solidFill>
                  <a:srgbClr val="002060"/>
                </a:solidFill>
                <a:latin typeface="Calibri"/>
                <a:ea typeface="+mn-ea"/>
                <a:cs typeface="+mn-cs"/>
              </a:rPr>
              <a:t>免费</a:t>
            </a:r>
          </a:p>
          <a:p>
            <a:pPr algn="just" eaLnBrk="1" fontAlgn="auto" hangingPunct="1">
              <a:spcBef>
                <a:spcPts val="0"/>
              </a:spcBef>
              <a:spcAft>
                <a:spcPts val="0"/>
              </a:spcAft>
              <a:defRPr sz="7500" b="1" spc="-119">
                <a:solidFill>
                  <a:srgbClr val="00B0F0"/>
                </a:solidFill>
              </a:defRPr>
            </a:pPr>
            <a:r>
              <a:rPr sz="7500" b="1" spc="-119">
                <a:solidFill>
                  <a:srgbClr val="00B0F0"/>
                </a:solidFill>
                <a:latin typeface="Calibri"/>
                <a:ea typeface="+mn-ea"/>
                <a:cs typeface="+mn-cs"/>
              </a:rPr>
              <a:t>圣经</a:t>
            </a:r>
          </a:p>
          <a:p>
            <a:pPr algn="just" eaLnBrk="1" fontAlgn="auto" hangingPunct="1">
              <a:spcBef>
                <a:spcPts val="0"/>
              </a:spcBef>
              <a:spcAft>
                <a:spcPts val="0"/>
              </a:spcAft>
              <a:defRPr sz="7500" b="1" spc="-119">
                <a:solidFill>
                  <a:srgbClr val="002060"/>
                </a:solidFill>
              </a:defRPr>
            </a:pPr>
            <a:r>
              <a:rPr sz="7500" b="1" spc="-119">
                <a:solidFill>
                  <a:srgbClr val="002060"/>
                </a:solidFill>
                <a:latin typeface="Calibri"/>
                <a:ea typeface="+mn-ea"/>
                <a:cs typeface="+mn-cs"/>
              </a:rPr>
              <a:t>图片</a:t>
            </a: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latin typeface="Calibri"/>
                <a:ea typeface="ＭＳ Ｐゴシック"/>
                <a:cs typeface="DejaVu Sans"/>
              </a:rPr>
              <a:t>授权使用</a:t>
            </a:r>
            <a:endParaRPr lang="en-US" sz="3200" b="1" kern="0">
              <a:solidFill>
                <a:srgbClr val="000000"/>
              </a:solidFill>
              <a:latin typeface="Calibri"/>
              <a:ea typeface="ＭＳ Ｐゴシック"/>
              <a:cs typeface="DejaVu Sans"/>
            </a:endParaRPr>
          </a:p>
        </p:txBody>
      </p:sp>
    </p:spTree>
    <p:extLst>
      <p:ext uri="{BB962C8B-B14F-4D97-AF65-F5344CB8AC3E}">
        <p14:creationId xmlns:p14="http://schemas.microsoft.com/office/powerpoint/2010/main" val="39463261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eaLnBrk="1" fontAlgn="auto">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eaLnBrk="1" fontAlgn="auto">
              <a:spcBef>
                <a:spcPts val="0"/>
              </a:spcBef>
              <a:spcAft>
                <a:spcPts val="0"/>
              </a:spcAft>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eaLnBrk="1" fontAlgn="auto">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eaLnBrk="1" fontAlgn="auto">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eaLnBrk="1" fontAlgn="auto">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eaLnBrk="1" fontAlgn="auto">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eaLnBrk="1" fontAlgn="auto">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eaLnBrk="1" fontAlgn="auto">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eaLnBrk="1" fontAlgn="auto">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eaLnBrk="1" fontAlgn="auto">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eaLnBrk="1" fontAlgn="auto">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eaLnBrk="1" fontAlgn="auto">
              <a:spcBef>
                <a:spcPts val="0"/>
              </a:spcBef>
              <a:spcAft>
                <a:spcPts val="0"/>
              </a:spcAft>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eaLnBrk="1" fontAlgn="auto">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eaLnBrk="1" fontAlgn="auto">
              <a:spcBef>
                <a:spcPts val="0"/>
              </a:spcBef>
              <a:spcAft>
                <a:spcPts val="0"/>
              </a:spcAft>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algn="ctr" defTabSz="314884" eaLnBrk="1" fontAlgn="auto">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eaLnBrk="1" fontAlgn="auto">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972710940"/>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马太</a:t>
            </a:r>
            <a:r>
              <a:rPr lang="en-US" sz="8800" dirty="0">
                <a:solidFill>
                  <a:schemeClr val="bg1"/>
                </a:solidFill>
                <a:latin typeface="Arial" charset="0"/>
                <a:ea typeface="Osaka" charset="0"/>
                <a:cs typeface="Arial" charset="0"/>
              </a:rPr>
              <a:t> 5</a:t>
            </a:r>
          </a:p>
        </p:txBody>
      </p:sp>
    </p:spTree>
    <p:extLst>
      <p:ext uri="{BB962C8B-B14F-4D97-AF65-F5344CB8AC3E}">
        <p14:creationId xmlns:p14="http://schemas.microsoft.com/office/powerpoint/2010/main" val="4152245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0" y="0"/>
            <a:ext cx="9144000" cy="6858000"/>
          </a:xfrm>
          <a:prstGeom prst="rect">
            <a:avLst/>
          </a:prstGeom>
          <a:solidFill>
            <a:schemeClr val="accent4">
              <a:lumMod val="95000"/>
              <a:lumOff val="5000"/>
            </a:schemeClr>
          </a:solidFill>
          <a:ln w="9525" cap="flat" cmpd="sng" algn="ctr">
            <a:solidFill>
              <a:schemeClr val="tx1"/>
            </a:solidFill>
            <a:prstDash val="solid"/>
            <a:round/>
            <a:headEnd type="none" w="med" len="med"/>
            <a:tailEnd type="none" w="med" len="med"/>
          </a:ln>
          <a:effectLst/>
        </p:spPr>
        <p:txBody>
          <a:bodyPr/>
          <a:lstStyle/>
          <a:p>
            <a:pPr>
              <a:defRPr/>
            </a:pPr>
            <a:endParaRPr lang="en-US">
              <a:solidFill>
                <a:srgbClr val="000000"/>
              </a:solidFill>
              <a:latin typeface="Arial" pitchFamily="-112" charset="0"/>
              <a:ea typeface="ＭＳ Ｐゴシック" pitchFamily="-112" charset="-128"/>
              <a:cs typeface="ＭＳ Ｐゴシック" pitchFamily="-112" charset="-128"/>
            </a:endParaRPr>
          </a:p>
        </p:txBody>
      </p:sp>
      <p:sp>
        <p:nvSpPr>
          <p:cNvPr id="17410" name="Rectangle 2"/>
          <p:cNvSpPr>
            <a:spLocks noGrp="1" noChangeArrowheads="1"/>
          </p:cNvSpPr>
          <p:nvPr>
            <p:ph type="title"/>
          </p:nvPr>
        </p:nvSpPr>
        <p:spPr>
          <a:xfrm>
            <a:off x="-1367" y="620688"/>
            <a:ext cx="9144000" cy="1143000"/>
          </a:xfrm>
          <a:effectLst>
            <a:outerShdw blurRad="63500" dist="35921" dir="2700000" algn="ctr" rotWithShape="0">
              <a:schemeClr val="tx2">
                <a:alpha val="74998"/>
              </a:schemeClr>
            </a:outerShdw>
          </a:effectLst>
        </p:spPr>
        <p:txBody>
          <a:bodyPr/>
          <a:lstStyle/>
          <a:p>
            <a:pPr eaLnBrk="1" hangingPunct="1">
              <a:defRPr/>
            </a:pPr>
            <a:r>
              <a:rPr lang="zh-CN" altLang="en-US" sz="6600" b="1" dirty="0">
                <a:latin typeface="KaiTi" panose="02010609060101010101" pitchFamily="49" charset="-122"/>
                <a:ea typeface="KaiTi" panose="02010609060101010101" pitchFamily="49" charset="-122"/>
              </a:rPr>
              <a:t>山上宝训</a:t>
            </a:r>
            <a:br>
              <a:rPr lang="en-US" altLang="zh-CN" sz="6600" b="1" dirty="0">
                <a:latin typeface="KaiTi" panose="02010609060101010101" pitchFamily="49" charset="-122"/>
                <a:ea typeface="KaiTi" panose="02010609060101010101" pitchFamily="49" charset="-122"/>
              </a:rPr>
            </a:br>
            <a:r>
              <a:rPr lang="en-US" sz="4000" b="1" dirty="0">
                <a:solidFill>
                  <a:schemeClr val="bg1"/>
                </a:solidFill>
                <a:latin typeface="Arial" charset="0"/>
                <a:ea typeface="ＭＳ Ｐゴシック" charset="0"/>
                <a:cs typeface="ＭＳ Ｐゴシック" charset="0"/>
              </a:rPr>
              <a:t>(</a:t>
            </a:r>
            <a:r>
              <a:rPr lang="zh-CN" altLang="en-US" sz="4000" dirty="0">
                <a:solidFill>
                  <a:schemeClr val="bg1"/>
                </a:solidFill>
                <a:latin typeface="KaiTi" panose="02010609060101010101" pitchFamily="49" charset="-122"/>
                <a:ea typeface="KaiTi" panose="02010609060101010101" pitchFamily="49" charset="-122"/>
              </a:rPr>
              <a:t>马太福音</a:t>
            </a:r>
            <a:r>
              <a:rPr lang="en-US" sz="4000" b="1" dirty="0">
                <a:solidFill>
                  <a:schemeClr val="bg1"/>
                </a:solidFill>
                <a:latin typeface="Arial" charset="0"/>
                <a:ea typeface="ＭＳ Ｐゴシック" charset="0"/>
                <a:cs typeface="ＭＳ Ｐゴシック" charset="0"/>
              </a:rPr>
              <a:t>5–7)</a:t>
            </a:r>
          </a:p>
        </p:txBody>
      </p:sp>
      <p:pic>
        <p:nvPicPr>
          <p:cNvPr id="2" name="Picture 1" descr="best_sermon_ever_logo.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214" y="2348880"/>
            <a:ext cx="9167592" cy="3819830"/>
          </a:xfrm>
          <a:prstGeom prst="rect">
            <a:avLst/>
          </a:prstGeom>
        </p:spPr>
      </p:pic>
      <p:sp>
        <p:nvSpPr>
          <p:cNvPr id="3" name="Rectangle 2"/>
          <p:cNvSpPr/>
          <p:nvPr/>
        </p:nvSpPr>
        <p:spPr>
          <a:xfrm>
            <a:off x="2890911" y="2529428"/>
            <a:ext cx="3570208" cy="3139321"/>
          </a:xfrm>
          <a:prstGeom prst="rect">
            <a:avLst/>
          </a:prstGeom>
          <a:blipFill dpi="0" rotWithShape="1">
            <a:blip r:embed="rId4"/>
            <a:srcRect/>
            <a:tile tx="0" ty="0" sx="100000" sy="100000" flip="none" algn="tl"/>
          </a:blipFill>
        </p:spPr>
        <p:txBody>
          <a:bodyPr wrap="none">
            <a:spAutoFit/>
          </a:bodyPr>
          <a:lstStyle/>
          <a:p>
            <a:pPr algn="ctr"/>
            <a:r>
              <a:rPr lang="zh-CN" altLang="en-US" sz="6600" dirty="0">
                <a:solidFill>
                  <a:schemeClr val="accent5">
                    <a:lumMod val="25000"/>
                  </a:schemeClr>
                </a:solidFill>
                <a:effectLst>
                  <a:outerShdw blurRad="38100" dist="38100" dir="2700000" algn="tl">
                    <a:srgbClr val="000000">
                      <a:alpha val="43137"/>
                    </a:srgbClr>
                  </a:outerShdw>
                </a:effectLst>
                <a:latin typeface="KaiTi" panose="02010609060101010101" pitchFamily="49" charset="-122"/>
                <a:ea typeface="KaiTi" panose="02010609060101010101" pitchFamily="49" charset="-122"/>
              </a:rPr>
              <a:t>有史以来</a:t>
            </a:r>
            <a:endParaRPr lang="en-US" altLang="zh-CN" sz="6600" dirty="0">
              <a:solidFill>
                <a:schemeClr val="accent5">
                  <a:lumMod val="25000"/>
                </a:schemeClr>
              </a:solidFill>
              <a:effectLst>
                <a:outerShdw blurRad="38100" dist="38100" dir="2700000" algn="tl">
                  <a:srgbClr val="000000">
                    <a:alpha val="43137"/>
                  </a:srgbClr>
                </a:outerShdw>
              </a:effectLst>
              <a:latin typeface="KaiTi" panose="02010609060101010101" pitchFamily="49" charset="-122"/>
              <a:ea typeface="KaiTi" panose="02010609060101010101" pitchFamily="49" charset="-122"/>
            </a:endParaRPr>
          </a:p>
          <a:p>
            <a:pPr algn="ctr"/>
            <a:r>
              <a:rPr lang="zh-CN" altLang="en-US" sz="6600" dirty="0">
                <a:solidFill>
                  <a:schemeClr val="accent5">
                    <a:lumMod val="25000"/>
                  </a:schemeClr>
                </a:solidFill>
                <a:effectLst>
                  <a:outerShdw blurRad="38100" dist="38100" dir="2700000" algn="tl">
                    <a:srgbClr val="000000">
                      <a:alpha val="43137"/>
                    </a:srgbClr>
                  </a:outerShdw>
                </a:effectLst>
                <a:latin typeface="KaiTi" panose="02010609060101010101" pitchFamily="49" charset="-122"/>
                <a:ea typeface="KaiTi" panose="02010609060101010101" pitchFamily="49" charset="-122"/>
              </a:rPr>
              <a:t>最好的</a:t>
            </a:r>
            <a:endParaRPr lang="en-US" altLang="zh-CN" sz="6600" dirty="0">
              <a:solidFill>
                <a:schemeClr val="accent5">
                  <a:lumMod val="25000"/>
                </a:schemeClr>
              </a:solidFill>
              <a:effectLst>
                <a:outerShdw blurRad="38100" dist="38100" dir="2700000" algn="tl">
                  <a:srgbClr val="000000">
                    <a:alpha val="43137"/>
                  </a:srgbClr>
                </a:outerShdw>
              </a:effectLst>
              <a:latin typeface="KaiTi" panose="02010609060101010101" pitchFamily="49" charset="-122"/>
              <a:ea typeface="KaiTi" panose="02010609060101010101" pitchFamily="49" charset="-122"/>
            </a:endParaRPr>
          </a:p>
          <a:p>
            <a:pPr algn="ctr"/>
            <a:r>
              <a:rPr lang="zh-CN" altLang="en-US" sz="6600" dirty="0">
                <a:solidFill>
                  <a:schemeClr val="accent5">
                    <a:lumMod val="25000"/>
                  </a:schemeClr>
                </a:solidFill>
                <a:effectLst>
                  <a:outerShdw blurRad="38100" dist="38100" dir="2700000" algn="tl">
                    <a:srgbClr val="000000">
                      <a:alpha val="43137"/>
                    </a:srgbClr>
                  </a:outerShdw>
                </a:effectLst>
                <a:latin typeface="KaiTi" panose="02010609060101010101" pitchFamily="49" charset="-122"/>
                <a:ea typeface="KaiTi" panose="02010609060101010101" pitchFamily="49" charset="-122"/>
              </a:rPr>
              <a:t>宝训</a:t>
            </a:r>
            <a:endParaRPr lang="en-SG" sz="6600" dirty="0">
              <a:solidFill>
                <a:schemeClr val="accent5">
                  <a:lumMod val="25000"/>
                </a:schemeClr>
              </a:solidFill>
              <a:effectLst>
                <a:outerShdw blurRad="38100" dist="38100" dir="2700000" algn="tl">
                  <a:srgbClr val="000000">
                    <a:alpha val="43137"/>
                  </a:srgbClr>
                </a:outerShdw>
              </a:effectLst>
              <a:latin typeface="KaiTi" panose="02010609060101010101" pitchFamily="49" charset="-122"/>
              <a:ea typeface="KaiTi" panose="02010609060101010101" pitchFamily="49" charset="-122"/>
            </a:endParaRPr>
          </a:p>
        </p:txBody>
      </p:sp>
    </p:spTree>
    <p:extLst>
      <p:ext uri="{BB962C8B-B14F-4D97-AF65-F5344CB8AC3E}">
        <p14:creationId xmlns:p14="http://schemas.microsoft.com/office/powerpoint/2010/main" val="1457139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7410"/>
                                        </p:tgtEl>
                                        <p:attrNameLst>
                                          <p:attrName>style.visibility</p:attrName>
                                        </p:attrNameLst>
                                      </p:cBhvr>
                                      <p:to>
                                        <p:strVal val="visible"/>
                                      </p:to>
                                    </p:set>
                                    <p:anim calcmode="lin" valueType="num">
                                      <p:cBhvr>
                                        <p:cTn id="7" dur="1000" fill="hold"/>
                                        <p:tgtEl>
                                          <p:spTgt spid="17410"/>
                                        </p:tgtEl>
                                        <p:attrNameLst>
                                          <p:attrName>ppt_w</p:attrName>
                                        </p:attrNameLst>
                                      </p:cBhvr>
                                      <p:tavLst>
                                        <p:tav tm="0">
                                          <p:val>
                                            <p:fltVal val="0"/>
                                          </p:val>
                                        </p:tav>
                                        <p:tav tm="100000">
                                          <p:val>
                                            <p:strVal val="#ppt_w"/>
                                          </p:val>
                                        </p:tav>
                                      </p:tavLst>
                                    </p:anim>
                                    <p:anim calcmode="lin" valueType="num">
                                      <p:cBhvr>
                                        <p:cTn id="8" dur="1000" fill="hold"/>
                                        <p:tgtEl>
                                          <p:spTgt spid="17410"/>
                                        </p:tgtEl>
                                        <p:attrNameLst>
                                          <p:attrName>ppt_h</p:attrName>
                                        </p:attrNameLst>
                                      </p:cBhvr>
                                      <p:tavLst>
                                        <p:tav tm="0">
                                          <p:val>
                                            <p:fltVal val="0"/>
                                          </p:val>
                                        </p:tav>
                                        <p:tav tm="100000">
                                          <p:val>
                                            <p:strVal val="#ppt_h"/>
                                          </p:val>
                                        </p:tav>
                                      </p:tavLst>
                                    </p:anim>
                                    <p:anim calcmode="lin" valueType="num">
                                      <p:cBhvr>
                                        <p:cTn id="9" dur="1000" fill="hold"/>
                                        <p:tgtEl>
                                          <p:spTgt spid="17410"/>
                                        </p:tgtEl>
                                        <p:attrNameLst>
                                          <p:attrName>style.rotation</p:attrName>
                                        </p:attrNameLst>
                                      </p:cBhvr>
                                      <p:tavLst>
                                        <p:tav tm="0">
                                          <p:val>
                                            <p:fltVal val="90"/>
                                          </p:val>
                                        </p:tav>
                                        <p:tav tm="100000">
                                          <p:val>
                                            <p:fltVal val="0"/>
                                          </p:val>
                                        </p:tav>
                                      </p:tavLst>
                                    </p:anim>
                                    <p:animEffect transition="in" filter="fade">
                                      <p:cBhvr>
                                        <p:cTn id="10" dur="1000"/>
                                        <p:tgtEl>
                                          <p:spTgt spid="17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6018" cy="6913215"/>
          </a:xfrm>
          <a:prstGeom prst="rect">
            <a:avLst/>
          </a:prstGeom>
        </p:spPr>
      </p:pic>
      <p:sp>
        <p:nvSpPr>
          <p:cNvPr id="17410" name="Rectangle 2"/>
          <p:cNvSpPr>
            <a:spLocks noGrp="1" noChangeArrowheads="1"/>
          </p:cNvSpPr>
          <p:nvPr>
            <p:ph type="title"/>
          </p:nvPr>
        </p:nvSpPr>
        <p:spPr>
          <a:xfrm>
            <a:off x="-23275" y="1124744"/>
            <a:ext cx="9144000" cy="1143000"/>
          </a:xfrm>
          <a:effectLst/>
        </p:spPr>
        <p:txBody>
          <a:bodyPr/>
          <a:lstStyle/>
          <a:p>
            <a:pPr eaLnBrk="1" hangingPunct="1">
              <a:defRPr/>
            </a:pPr>
            <a:r>
              <a:rPr lang="zh-CN" altLang="en-US" sz="6000" b="1" dirty="0">
                <a:solidFill>
                  <a:schemeClr val="bg1"/>
                </a:solidFill>
                <a:effectLst>
                  <a:glow rad="228600">
                    <a:schemeClr val="tx1"/>
                  </a:glow>
                </a:effectLst>
                <a:latin typeface="Arial" charset="0"/>
                <a:ea typeface="ＭＳ Ｐゴシック" charset="0"/>
                <a:cs typeface="ＭＳ Ｐゴシック" charset="0"/>
              </a:rPr>
              <a:t>当耶稣是君王时</a:t>
            </a:r>
            <a:r>
              <a:rPr lang="is-IS" sz="6000" b="1" dirty="0">
                <a:solidFill>
                  <a:schemeClr val="bg1"/>
                </a:solidFill>
                <a:effectLst>
                  <a:glow rad="228600">
                    <a:schemeClr val="tx1"/>
                  </a:glow>
                </a:effectLst>
                <a:latin typeface="Arial" charset="0"/>
                <a:ea typeface="ＭＳ Ｐゴシック" charset="0"/>
                <a:cs typeface="ＭＳ Ｐゴシック" charset="0"/>
              </a:rPr>
              <a:t>…</a:t>
            </a:r>
            <a:r>
              <a:rPr lang="en-US" sz="4800" b="1" dirty="0">
                <a:solidFill>
                  <a:schemeClr val="bg1"/>
                </a:solidFill>
                <a:effectLst>
                  <a:glow rad="228600">
                    <a:schemeClr val="tx1"/>
                  </a:glow>
                </a:effectLst>
                <a:latin typeface="Arial" charset="0"/>
                <a:ea typeface="ＭＳ Ｐゴシック" charset="0"/>
                <a:cs typeface="ＭＳ Ｐゴシック" charset="0"/>
              </a:rPr>
              <a:t> </a:t>
            </a:r>
            <a:br>
              <a:rPr lang="en-US" sz="4000" b="1" dirty="0">
                <a:solidFill>
                  <a:schemeClr val="bg1"/>
                </a:solidFill>
                <a:effectLst>
                  <a:glow rad="228600">
                    <a:schemeClr val="tx1"/>
                  </a:glow>
                </a:effectLst>
                <a:latin typeface="Arial" charset="0"/>
                <a:ea typeface="ＭＳ Ｐゴシック" charset="0"/>
                <a:cs typeface="ＭＳ Ｐゴシック" charset="0"/>
              </a:rPr>
            </a:br>
            <a:r>
              <a:rPr lang="en-US" sz="4000" b="1" dirty="0">
                <a:solidFill>
                  <a:schemeClr val="bg1"/>
                </a:solidFill>
                <a:effectLst>
                  <a:glow rad="228600">
                    <a:schemeClr val="tx1"/>
                  </a:glow>
                </a:effectLst>
                <a:latin typeface="Arial" charset="0"/>
                <a:ea typeface="ＭＳ Ｐゴシック" charset="0"/>
                <a:cs typeface="ＭＳ Ｐゴシック" charset="0"/>
              </a:rPr>
              <a:t>(</a:t>
            </a:r>
            <a:r>
              <a:rPr lang="zh-CN" altLang="en-US" sz="4000" b="1" dirty="0">
                <a:solidFill>
                  <a:schemeClr val="bg1"/>
                </a:solidFill>
                <a:effectLst>
                  <a:glow rad="228600">
                    <a:schemeClr val="tx1"/>
                  </a:glow>
                </a:effectLst>
                <a:latin typeface="Arial" charset="0"/>
                <a:ea typeface="ＭＳ Ｐゴシック" charset="0"/>
                <a:cs typeface="ＭＳ Ｐゴシック" charset="0"/>
              </a:rPr>
              <a:t>马太福音</a:t>
            </a:r>
            <a:r>
              <a:rPr lang="en-US" sz="4000" b="1" dirty="0">
                <a:solidFill>
                  <a:schemeClr val="bg1"/>
                </a:solidFill>
                <a:effectLst>
                  <a:glow rad="228600">
                    <a:schemeClr val="tx1"/>
                  </a:glow>
                </a:effectLst>
                <a:latin typeface="Arial" charset="0"/>
                <a:ea typeface="ＭＳ Ｐゴシック" charset="0"/>
                <a:cs typeface="ＭＳ Ｐゴシック" charset="0"/>
              </a:rPr>
              <a:t> 5–7)</a:t>
            </a:r>
          </a:p>
        </p:txBody>
      </p:sp>
      <p:sp>
        <p:nvSpPr>
          <p:cNvPr id="5" name="Rectangle 2"/>
          <p:cNvSpPr txBox="1">
            <a:spLocks noChangeArrowheads="1"/>
          </p:cNvSpPr>
          <p:nvPr/>
        </p:nvSpPr>
        <p:spPr bwMode="auto">
          <a:xfrm>
            <a:off x="-15398" y="4365104"/>
            <a:ext cx="9144000" cy="23762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eaLnBrk="1" hangingPunct="1">
              <a:defRPr/>
            </a:pPr>
            <a:r>
              <a:rPr lang="zh-CN" altLang="en-US" sz="4800" b="1" i="1" dirty="0">
                <a:solidFill>
                  <a:srgbClr val="FFFFFF"/>
                </a:solidFill>
                <a:effectLst>
                  <a:glow rad="228600">
                    <a:srgbClr val="000000"/>
                  </a:glow>
                </a:effectLst>
                <a:ea typeface="ＭＳ Ｐゴシック" charset="0"/>
                <a:cs typeface="ＭＳ Ｐゴシック" charset="0"/>
              </a:rPr>
              <a:t>如果基督果真是你生命中的王，你的生活会是什么样子呢</a:t>
            </a:r>
            <a:r>
              <a:rPr lang="en-US" sz="4800" b="1" i="1" dirty="0">
                <a:solidFill>
                  <a:srgbClr val="FFFFFF"/>
                </a:solidFill>
                <a:effectLst>
                  <a:glow rad="228600">
                    <a:srgbClr val="000000"/>
                  </a:glow>
                </a:effectLst>
                <a:ea typeface="ＭＳ Ｐゴシック" charset="0"/>
                <a:cs typeface="ＭＳ Ｐゴシック" charset="0"/>
              </a:rPr>
              <a:t>? </a:t>
            </a:r>
            <a:endParaRPr lang="en-US" sz="3200" b="1" i="1" dirty="0">
              <a:solidFill>
                <a:srgbClr val="FFFFFF"/>
              </a:solidFill>
              <a:effectLst>
                <a:glow rad="228600">
                  <a:srgbClr val="000000"/>
                </a:glow>
              </a:effectLst>
              <a:ea typeface="ＭＳ Ｐゴシック" charset="0"/>
              <a:cs typeface="ＭＳ Ｐゴシック" charset="0"/>
            </a:endParaRPr>
          </a:p>
        </p:txBody>
      </p:sp>
    </p:spTree>
    <p:extLst>
      <p:ext uri="{BB962C8B-B14F-4D97-AF65-F5344CB8AC3E}">
        <p14:creationId xmlns:p14="http://schemas.microsoft.com/office/powerpoint/2010/main" val="8797305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49784"/>
            <a:ext cx="9144000" cy="755673"/>
          </a:xfrm>
          <a:effectLst/>
        </p:spPr>
        <p:txBody>
          <a:bodyPr anchor="t"/>
          <a:lstStyle/>
          <a:p>
            <a:pPr>
              <a:defRPr/>
            </a:pPr>
            <a:r>
              <a:rPr lang="zh-CN" altLang="en-US" sz="4000" dirty="0">
                <a:latin typeface="KaiTi" panose="02010609060101010101" pitchFamily="49" charset="-122"/>
                <a:ea typeface="KaiTi" panose="02010609060101010101" pitchFamily="49" charset="-122"/>
              </a:rPr>
              <a:t>回归本源</a:t>
            </a:r>
            <a:r>
              <a:rPr lang="en-US" sz="4000" b="1" dirty="0">
                <a:effectLst>
                  <a:glow rad="127000">
                    <a:schemeClr val="tx1"/>
                  </a:glow>
                </a:effectLst>
                <a:latin typeface="KaiTi" panose="02010609060101010101" pitchFamily="49" charset="-122"/>
                <a:ea typeface="KaiTi" panose="02010609060101010101" pitchFamily="49" charset="-122"/>
                <a:cs typeface="ＭＳ Ｐゴシック" charset="0"/>
              </a:rPr>
              <a:t>(</a:t>
            </a:r>
            <a:r>
              <a:rPr lang="zh-CN" altLang="en-US" sz="4000" b="1" dirty="0">
                <a:effectLst>
                  <a:glow rad="127000">
                    <a:schemeClr val="tx1"/>
                  </a:glow>
                </a:effectLst>
                <a:latin typeface="KaiTi" panose="02010609060101010101" pitchFamily="49" charset="-122"/>
                <a:ea typeface="KaiTi" panose="02010609060101010101" pitchFamily="49" charset="-122"/>
                <a:cs typeface="ＭＳ Ｐゴシック" charset="0"/>
              </a:rPr>
              <a:t>马太福音</a:t>
            </a:r>
            <a:r>
              <a:rPr lang="en-US" sz="4000" b="1" dirty="0">
                <a:effectLst>
                  <a:glow rad="127000">
                    <a:schemeClr val="tx1"/>
                  </a:glow>
                </a:effectLst>
                <a:latin typeface="Arial" charset="0"/>
                <a:ea typeface="ＭＳ Ｐゴシック" charset="0"/>
                <a:cs typeface="ＭＳ Ｐゴシック" charset="0"/>
              </a:rPr>
              <a:t> </a:t>
            </a:r>
            <a:r>
              <a:rPr lang="en-US" sz="4000" b="1" dirty="0">
                <a:effectLst>
                  <a:glow rad="127000">
                    <a:schemeClr val="tx1"/>
                  </a:glow>
                </a:effectLst>
                <a:latin typeface="KaiTi" panose="02010609060101010101" pitchFamily="49" charset="-122"/>
                <a:ea typeface="KaiTi" panose="02010609060101010101" pitchFamily="49" charset="-122"/>
                <a:cs typeface="ＭＳ Ｐゴシック" charset="0"/>
              </a:rPr>
              <a:t>5:21-48)</a:t>
            </a:r>
          </a:p>
        </p:txBody>
      </p:sp>
      <p:sp>
        <p:nvSpPr>
          <p:cNvPr id="4" name="Rectangle 2"/>
          <p:cNvSpPr txBox="1">
            <a:spLocks noChangeArrowheads="1"/>
          </p:cNvSpPr>
          <p:nvPr/>
        </p:nvSpPr>
        <p:spPr bwMode="auto">
          <a:xfrm>
            <a:off x="1" y="923701"/>
            <a:ext cx="2270366" cy="5934299"/>
          </a:xfrm>
          <a:prstGeom prst="rect">
            <a:avLst/>
          </a:prstGeom>
          <a:solidFill>
            <a:srgbClr val="FF0000"/>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mr-IN" sz="4000" b="1" dirty="0">
                <a:solidFill>
                  <a:srgbClr val="FFFFFF"/>
                </a:solidFill>
                <a:effectLst>
                  <a:glow rad="127000">
                    <a:srgbClr val="000000"/>
                  </a:glow>
                </a:effectLst>
                <a:latin typeface="Arial" charset="0"/>
                <a:ea typeface="ＭＳ Ｐゴシック" charset="0"/>
                <a:cs typeface="ＭＳ Ｐゴシック" charset="0"/>
              </a:rPr>
              <a:t>"</a:t>
            </a:r>
            <a:r>
              <a:rPr lang="zh-CN" altLang="en-US" sz="4000" dirty="0">
                <a:latin typeface="KaiTi" panose="02010609060101010101" pitchFamily="49" charset="-122"/>
                <a:ea typeface="KaiTi" panose="02010609060101010101" pitchFamily="49" charset="-122"/>
              </a:rPr>
              <a:t>你</a:t>
            </a:r>
            <a:endParaRPr lang="en-US" altLang="zh-CN" sz="4000" dirty="0">
              <a:latin typeface="KaiTi" panose="02010609060101010101" pitchFamily="49" charset="-122"/>
              <a:ea typeface="KaiTi" panose="02010609060101010101" pitchFamily="49" charset="-122"/>
            </a:endParaRPr>
          </a:p>
          <a:p>
            <a:pPr defTabSz="457200">
              <a:defRPr/>
            </a:pPr>
            <a:r>
              <a:rPr lang="zh-CN" altLang="en-US" sz="4000" dirty="0">
                <a:latin typeface="KaiTi" panose="02010609060101010101" pitchFamily="49" charset="-122"/>
                <a:ea typeface="KaiTi" panose="02010609060101010101" pitchFamily="49" charset="-122"/>
              </a:rPr>
              <a:t>听</a:t>
            </a:r>
            <a:endParaRPr lang="en-US" altLang="zh-CN" sz="4000" dirty="0">
              <a:latin typeface="KaiTi" panose="02010609060101010101" pitchFamily="49" charset="-122"/>
              <a:ea typeface="KaiTi" panose="02010609060101010101" pitchFamily="49" charset="-122"/>
            </a:endParaRPr>
          </a:p>
          <a:p>
            <a:pPr defTabSz="457200">
              <a:defRPr/>
            </a:pPr>
            <a:r>
              <a:rPr lang="zh-CN" altLang="en-US" sz="4000" dirty="0">
                <a:latin typeface="KaiTi" panose="02010609060101010101" pitchFamily="49" charset="-122"/>
                <a:ea typeface="KaiTi" panose="02010609060101010101" pitchFamily="49" charset="-122"/>
              </a:rPr>
              <a:t>人</a:t>
            </a:r>
            <a:endParaRPr lang="en-US" altLang="zh-CN" sz="4000" dirty="0">
              <a:latin typeface="KaiTi" panose="02010609060101010101" pitchFamily="49" charset="-122"/>
              <a:ea typeface="KaiTi" panose="02010609060101010101" pitchFamily="49" charset="-122"/>
            </a:endParaRPr>
          </a:p>
          <a:p>
            <a:pPr defTabSz="457200">
              <a:defRPr/>
            </a:pPr>
            <a:r>
              <a:rPr lang="zh-CN" altLang="en-US" sz="4000" dirty="0">
                <a:latin typeface="KaiTi" panose="02010609060101010101" pitchFamily="49" charset="-122"/>
                <a:ea typeface="KaiTi" panose="02010609060101010101" pitchFamily="49" charset="-122"/>
              </a:rPr>
              <a:t>说</a:t>
            </a:r>
            <a:endParaRPr lang="en-US" altLang="zh-CN" sz="4000" dirty="0">
              <a:latin typeface="KaiTi" panose="02010609060101010101" pitchFamily="49" charset="-122"/>
              <a:ea typeface="KaiTi" panose="02010609060101010101" pitchFamily="49" charset="-122"/>
            </a:endParaRPr>
          </a:p>
          <a:p>
            <a:pPr defTabSz="457200">
              <a:defRPr/>
            </a:pPr>
            <a:r>
              <a:rPr lang="zh-CN" altLang="en-US" sz="4000" dirty="0">
                <a:latin typeface="KaiTi" panose="02010609060101010101" pitchFamily="49" charset="-122"/>
                <a:ea typeface="KaiTi" panose="02010609060101010101" pitchFamily="49" charset="-122"/>
              </a:rPr>
              <a:t>过</a:t>
            </a:r>
            <a:endParaRPr lang="en-US" altLang="zh-CN" sz="4000" dirty="0">
              <a:latin typeface="KaiTi" panose="02010609060101010101" pitchFamily="49" charset="-122"/>
              <a:ea typeface="KaiTi" panose="02010609060101010101" pitchFamily="49" charset="-122"/>
            </a:endParaRPr>
          </a:p>
          <a:p>
            <a:pPr defTabSz="457200">
              <a:defRPr/>
            </a:pPr>
            <a:r>
              <a:rPr lang="is-IS" sz="4000" b="1" dirty="0">
                <a:solidFill>
                  <a:srgbClr val="FFFFFF"/>
                </a:solidFill>
                <a:effectLst>
                  <a:glow rad="127000">
                    <a:srgbClr val="000000"/>
                  </a:glow>
                </a:effectLst>
                <a:latin typeface="Arial" charset="0"/>
                <a:ea typeface="ＭＳ Ｐゴシック" charset="0"/>
                <a:cs typeface="ＭＳ Ｐゴシック" charset="0"/>
              </a:rPr>
              <a:t>…</a:t>
            </a:r>
            <a:r>
              <a:rPr lang="mr-IN" sz="4000" b="1" dirty="0">
                <a:solidFill>
                  <a:srgbClr val="FFFFFF"/>
                </a:solidFill>
                <a:effectLst>
                  <a:glow rad="127000">
                    <a:srgbClr val="000000"/>
                  </a:glow>
                </a:effectLst>
                <a:latin typeface="Arial" charset="0"/>
                <a:ea typeface="ＭＳ Ｐゴシック" charset="0"/>
                <a:cs typeface="ＭＳ Ｐゴシック" charset="0"/>
              </a:rPr>
              <a:t>"</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6984264" y="923701"/>
            <a:ext cx="2159735" cy="5934299"/>
          </a:xfrm>
          <a:prstGeom prst="rect">
            <a:avLst/>
          </a:prstGeom>
          <a:solidFill>
            <a:srgbClr val="008000"/>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mr-IN" sz="4000" b="1" dirty="0">
                <a:solidFill>
                  <a:srgbClr val="FFFFFF"/>
                </a:solidFill>
                <a:effectLst>
                  <a:glow rad="127000">
                    <a:srgbClr val="000000"/>
                  </a:glow>
                </a:effectLst>
                <a:latin typeface="Arial" charset="0"/>
                <a:ea typeface="ＭＳ Ｐゴシック" charset="0"/>
                <a:cs typeface="ＭＳ Ｐゴシック" charset="0"/>
              </a:rPr>
              <a:t>"</a:t>
            </a:r>
            <a:r>
              <a:rPr lang="zh-CN" altLang="en-US" sz="4000" dirty="0">
                <a:latin typeface="KaiTi" panose="02010609060101010101" pitchFamily="49" charset="-122"/>
                <a:ea typeface="KaiTi" panose="02010609060101010101" pitchFamily="49" charset="-122"/>
              </a:rPr>
              <a:t>但</a:t>
            </a:r>
            <a:endParaRPr lang="en-US" altLang="zh-CN" sz="4000" dirty="0">
              <a:latin typeface="KaiTi" panose="02010609060101010101" pitchFamily="49" charset="-122"/>
              <a:ea typeface="KaiTi" panose="02010609060101010101" pitchFamily="49" charset="-122"/>
            </a:endParaRPr>
          </a:p>
          <a:p>
            <a:pPr defTabSz="457200">
              <a:defRPr/>
            </a:pPr>
            <a:r>
              <a:rPr lang="zh-CN" altLang="en-US" sz="4000" dirty="0">
                <a:latin typeface="KaiTi" panose="02010609060101010101" pitchFamily="49" charset="-122"/>
                <a:ea typeface="KaiTi" panose="02010609060101010101" pitchFamily="49" charset="-122"/>
              </a:rPr>
              <a:t>我</a:t>
            </a:r>
            <a:endParaRPr lang="en-US" altLang="zh-CN" sz="4000" dirty="0">
              <a:latin typeface="KaiTi" panose="02010609060101010101" pitchFamily="49" charset="-122"/>
              <a:ea typeface="KaiTi" panose="02010609060101010101" pitchFamily="49" charset="-122"/>
            </a:endParaRPr>
          </a:p>
          <a:p>
            <a:pPr defTabSz="457200">
              <a:defRPr/>
            </a:pPr>
            <a:r>
              <a:rPr lang="zh-CN" altLang="en-US" sz="4000" dirty="0">
                <a:latin typeface="KaiTi" panose="02010609060101010101" pitchFamily="49" charset="-122"/>
                <a:ea typeface="KaiTi" panose="02010609060101010101" pitchFamily="49" charset="-122"/>
              </a:rPr>
              <a:t>告</a:t>
            </a:r>
            <a:endParaRPr lang="en-US" altLang="zh-CN" sz="4000" dirty="0">
              <a:latin typeface="KaiTi" panose="02010609060101010101" pitchFamily="49" charset="-122"/>
              <a:ea typeface="KaiTi" panose="02010609060101010101" pitchFamily="49" charset="-122"/>
            </a:endParaRPr>
          </a:p>
          <a:p>
            <a:pPr defTabSz="457200">
              <a:defRPr/>
            </a:pPr>
            <a:r>
              <a:rPr lang="zh-CN" altLang="en-US" sz="4000" dirty="0">
                <a:latin typeface="KaiTi" panose="02010609060101010101" pitchFamily="49" charset="-122"/>
                <a:ea typeface="KaiTi" panose="02010609060101010101" pitchFamily="49" charset="-122"/>
              </a:rPr>
              <a:t>诉</a:t>
            </a:r>
            <a:endParaRPr lang="en-US" altLang="zh-CN" sz="4000" dirty="0">
              <a:latin typeface="KaiTi" panose="02010609060101010101" pitchFamily="49" charset="-122"/>
              <a:ea typeface="KaiTi" panose="02010609060101010101" pitchFamily="49" charset="-122"/>
            </a:endParaRPr>
          </a:p>
          <a:p>
            <a:pPr defTabSz="457200">
              <a:defRPr/>
            </a:pPr>
            <a:r>
              <a:rPr lang="zh-CN" altLang="en-US" sz="4000" dirty="0">
                <a:latin typeface="KaiTi" panose="02010609060101010101" pitchFamily="49" charset="-122"/>
                <a:ea typeface="KaiTi" panose="02010609060101010101" pitchFamily="49" charset="-122"/>
              </a:rPr>
              <a:t>你</a:t>
            </a:r>
            <a:endParaRPr lang="en-US" altLang="zh-CN" sz="4000" dirty="0">
              <a:latin typeface="KaiTi" panose="02010609060101010101" pitchFamily="49" charset="-122"/>
              <a:ea typeface="KaiTi" panose="02010609060101010101" pitchFamily="49" charset="-122"/>
            </a:endParaRPr>
          </a:p>
          <a:p>
            <a:pPr defTabSz="457200">
              <a:defRPr/>
            </a:pPr>
            <a:r>
              <a:rPr lang="is-IS" sz="4000" b="1" dirty="0">
                <a:solidFill>
                  <a:srgbClr val="FFFFFF"/>
                </a:solidFill>
                <a:effectLst>
                  <a:glow rad="127000">
                    <a:srgbClr val="000000"/>
                  </a:glow>
                </a:effectLst>
                <a:latin typeface="Arial" charset="0"/>
                <a:ea typeface="ＭＳ Ｐゴシック" charset="0"/>
                <a:cs typeface="ＭＳ Ｐゴシック" charset="0"/>
              </a:rPr>
              <a:t>…</a:t>
            </a:r>
            <a:r>
              <a:rPr lang="mr-IN" sz="4000" b="1" dirty="0">
                <a:solidFill>
                  <a:srgbClr val="FFFFFF"/>
                </a:solidFill>
                <a:effectLst>
                  <a:glow rad="127000">
                    <a:srgbClr val="000000"/>
                  </a:glow>
                </a:effectLst>
                <a:latin typeface="Arial" charset="0"/>
                <a:ea typeface="ＭＳ Ｐゴシック" charset="0"/>
                <a:cs typeface="ＭＳ Ｐゴシック" charset="0"/>
              </a:rPr>
              <a:t>"</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2270367" y="824925"/>
            <a:ext cx="4713897" cy="9195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4000" b="1" u="sng" dirty="0">
                <a:solidFill>
                  <a:srgbClr val="FFFFFF"/>
                </a:solidFill>
                <a:effectLst>
                  <a:glow rad="127000">
                    <a:srgbClr val="000000"/>
                  </a:glow>
                </a:effectLst>
                <a:latin typeface="KaiTi" panose="02010609060101010101" pitchFamily="49" charset="-122"/>
                <a:ea typeface="KaiTi" panose="02010609060101010101" pitchFamily="49" charset="-122"/>
                <a:cs typeface="ＭＳ Ｐゴシック" charset="0"/>
              </a:rPr>
              <a:t>6</a:t>
            </a:r>
            <a:r>
              <a:rPr lang="zh-CN" altLang="en-US" sz="4000" b="1" u="sng" dirty="0">
                <a:latin typeface="KaiTi" panose="02010609060101010101" pitchFamily="49" charset="-122"/>
                <a:ea typeface="KaiTi" panose="02010609060101010101" pitchFamily="49" charset="-122"/>
              </a:rPr>
              <a:t>议题</a:t>
            </a:r>
            <a:r>
              <a:rPr lang="en-US" sz="4000" b="1" u="sng" dirty="0">
                <a:solidFill>
                  <a:srgbClr val="FFFFFF"/>
                </a:solidFill>
                <a:effectLst>
                  <a:glow rad="127000">
                    <a:srgbClr val="000000"/>
                  </a:glow>
                </a:effectLst>
                <a:latin typeface="KaiTi" panose="02010609060101010101" pitchFamily="49" charset="-122"/>
                <a:ea typeface="KaiTi" panose="02010609060101010101" pitchFamily="49" charset="-122"/>
                <a:cs typeface="ＭＳ Ｐゴシック" charset="0"/>
              </a:rPr>
              <a:t>:</a:t>
            </a:r>
          </a:p>
        </p:txBody>
      </p:sp>
      <p:sp>
        <p:nvSpPr>
          <p:cNvPr id="8" name="Rectangle 2"/>
          <p:cNvSpPr txBox="1">
            <a:spLocks noChangeArrowheads="1"/>
          </p:cNvSpPr>
          <p:nvPr/>
        </p:nvSpPr>
        <p:spPr bwMode="auto">
          <a:xfrm>
            <a:off x="2270367" y="1531348"/>
            <a:ext cx="4713897" cy="38144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4000" dirty="0">
                <a:latin typeface="KaiTi" panose="02010609060101010101" pitchFamily="49" charset="-122"/>
                <a:ea typeface="KaiTi" panose="02010609060101010101" pitchFamily="49" charset="-122"/>
              </a:rPr>
              <a:t>谋杀 </a:t>
            </a:r>
            <a:endParaRPr lang="en-US" altLang="zh-CN" sz="4000" dirty="0">
              <a:latin typeface="KaiTi" panose="02010609060101010101" pitchFamily="49" charset="-122"/>
              <a:ea typeface="KaiTi" panose="02010609060101010101" pitchFamily="49" charset="-122"/>
            </a:endParaRPr>
          </a:p>
          <a:p>
            <a:pPr defTabSz="457200">
              <a:defRPr/>
            </a:pPr>
            <a:r>
              <a:rPr lang="zh-CN" altLang="en-US" sz="4000" dirty="0">
                <a:latin typeface="KaiTi" panose="02010609060101010101" pitchFamily="49" charset="-122"/>
                <a:ea typeface="KaiTi" panose="02010609060101010101" pitchFamily="49" charset="-122"/>
              </a:rPr>
              <a:t>通奸 </a:t>
            </a:r>
            <a:endParaRPr lang="en-US" altLang="zh-CN" sz="4000" dirty="0">
              <a:latin typeface="KaiTi" panose="02010609060101010101" pitchFamily="49" charset="-122"/>
              <a:ea typeface="KaiTi" panose="02010609060101010101" pitchFamily="49" charset="-122"/>
            </a:endParaRPr>
          </a:p>
          <a:p>
            <a:pPr defTabSz="457200">
              <a:defRPr/>
            </a:pPr>
            <a:r>
              <a:rPr lang="zh-CN" altLang="en-US" sz="4000" dirty="0">
                <a:latin typeface="KaiTi" panose="02010609060101010101" pitchFamily="49" charset="-122"/>
                <a:ea typeface="KaiTi" panose="02010609060101010101" pitchFamily="49" charset="-122"/>
              </a:rPr>
              <a:t>离婚 </a:t>
            </a:r>
            <a:endParaRPr lang="en-US" altLang="zh-CN" sz="4000" dirty="0">
              <a:latin typeface="KaiTi" panose="02010609060101010101" pitchFamily="49" charset="-122"/>
              <a:ea typeface="KaiTi" panose="02010609060101010101" pitchFamily="49" charset="-122"/>
            </a:endParaRPr>
          </a:p>
          <a:p>
            <a:pPr defTabSz="457200">
              <a:defRPr/>
            </a:pPr>
            <a:r>
              <a:rPr lang="zh-CN" altLang="en-US" sz="4000" dirty="0">
                <a:latin typeface="KaiTi" panose="02010609060101010101" pitchFamily="49" charset="-122"/>
                <a:ea typeface="KaiTi" panose="02010609060101010101" pitchFamily="49" charset="-122"/>
              </a:rPr>
              <a:t>誓言 </a:t>
            </a:r>
            <a:endParaRPr lang="en-US" altLang="zh-CN" sz="4000" dirty="0">
              <a:latin typeface="KaiTi" panose="02010609060101010101" pitchFamily="49" charset="-122"/>
              <a:ea typeface="KaiTi" panose="02010609060101010101" pitchFamily="49" charset="-122"/>
            </a:endParaRPr>
          </a:p>
          <a:p>
            <a:pPr defTabSz="457200">
              <a:defRPr/>
            </a:pPr>
            <a:r>
              <a:rPr lang="zh-CN" altLang="en-US" sz="4000" dirty="0">
                <a:latin typeface="KaiTi" panose="02010609060101010101" pitchFamily="49" charset="-122"/>
                <a:ea typeface="KaiTi" panose="02010609060101010101" pitchFamily="49" charset="-122"/>
              </a:rPr>
              <a:t>复仇</a:t>
            </a:r>
            <a:endParaRPr lang="en-US" altLang="zh-CN" sz="4000" dirty="0">
              <a:latin typeface="KaiTi" panose="02010609060101010101" pitchFamily="49" charset="-122"/>
              <a:ea typeface="KaiTi" panose="02010609060101010101" pitchFamily="49" charset="-122"/>
            </a:endParaRPr>
          </a:p>
          <a:p>
            <a:pPr defTabSz="457200">
              <a:defRPr/>
            </a:pPr>
            <a:r>
              <a:rPr lang="zh-CN" altLang="en-US" sz="4000" dirty="0">
                <a:latin typeface="KaiTi" panose="02010609060101010101" pitchFamily="49" charset="-122"/>
                <a:ea typeface="KaiTi" panose="02010609060101010101" pitchFamily="49" charset="-122"/>
              </a:rPr>
              <a:t>敌人</a:t>
            </a:r>
            <a:endParaRPr lang="en-US" sz="4000" b="1" dirty="0">
              <a:solidFill>
                <a:srgbClr val="FFFFFF"/>
              </a:solidFill>
              <a:effectLst>
                <a:glow rad="127000">
                  <a:srgbClr val="000000"/>
                </a:glow>
              </a:effectLst>
              <a:latin typeface="KaiTi" panose="02010609060101010101" pitchFamily="49" charset="-122"/>
              <a:ea typeface="KaiTi" panose="02010609060101010101" pitchFamily="49" charset="-122"/>
              <a:cs typeface="ＭＳ Ｐゴシック" charset="0"/>
            </a:endParaRPr>
          </a:p>
        </p:txBody>
      </p:sp>
      <p:sp>
        <p:nvSpPr>
          <p:cNvPr id="11" name="Rectangle 2"/>
          <p:cNvSpPr txBox="1">
            <a:spLocks noChangeArrowheads="1"/>
          </p:cNvSpPr>
          <p:nvPr/>
        </p:nvSpPr>
        <p:spPr bwMode="auto">
          <a:xfrm>
            <a:off x="2270367" y="5557425"/>
            <a:ext cx="4713897" cy="1295219"/>
          </a:xfrm>
          <a:prstGeom prst="rect">
            <a:avLst/>
          </a:prstGeom>
          <a:solidFill>
            <a:srgbClr val="000090"/>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3600" dirty="0">
                <a:latin typeface="KaiTi" panose="02010609060101010101" pitchFamily="49" charset="-122"/>
                <a:ea typeface="KaiTi" panose="02010609060101010101" pitchFamily="49" charset="-122"/>
              </a:rPr>
              <a:t>外在的纯洁不会</a:t>
            </a:r>
            <a:endParaRPr lang="en-US" altLang="zh-CN" sz="3600" dirty="0">
              <a:latin typeface="KaiTi" panose="02010609060101010101" pitchFamily="49" charset="-122"/>
              <a:ea typeface="KaiTi" panose="02010609060101010101" pitchFamily="49" charset="-122"/>
            </a:endParaRPr>
          </a:p>
          <a:p>
            <a:pPr defTabSz="457200">
              <a:defRPr/>
            </a:pPr>
            <a:r>
              <a:rPr lang="zh-CN" altLang="en-US" sz="3600" dirty="0">
                <a:latin typeface="KaiTi" panose="02010609060101010101" pitchFamily="49" charset="-122"/>
                <a:ea typeface="KaiTi" panose="02010609060101010101" pitchFamily="49" charset="-122"/>
              </a:rPr>
              <a:t>进入王国</a:t>
            </a:r>
            <a:r>
              <a:rPr lang="en-US" altLang="zh-CN" sz="3600" dirty="0">
                <a:latin typeface="KaiTi" panose="02010609060101010101" pitchFamily="49" charset="-122"/>
                <a:ea typeface="KaiTi" panose="02010609060101010101" pitchFamily="49" charset="-122"/>
              </a:rPr>
              <a:t>(20)</a:t>
            </a:r>
            <a:endParaRPr lang="en-US" sz="3600" b="1" dirty="0">
              <a:solidFill>
                <a:srgbClr val="FFFFFF"/>
              </a:solidFill>
              <a:effectLst>
                <a:glow rad="127000">
                  <a:srgbClr val="000000"/>
                </a:glow>
              </a:effectLst>
              <a:latin typeface="KaiTi" panose="02010609060101010101" pitchFamily="49" charset="-122"/>
              <a:ea typeface="KaiTi" panose="02010609060101010101" pitchFamily="49" charset="-122"/>
              <a:cs typeface="ＭＳ Ｐゴシック" charset="0"/>
            </a:endParaRPr>
          </a:p>
        </p:txBody>
      </p:sp>
      <p:sp>
        <p:nvSpPr>
          <p:cNvPr id="9" name="Rectangle 2"/>
          <p:cNvSpPr txBox="1">
            <a:spLocks noChangeArrowheads="1"/>
          </p:cNvSpPr>
          <p:nvPr/>
        </p:nvSpPr>
        <p:spPr bwMode="auto">
          <a:xfrm rot="20871214">
            <a:off x="-35709" y="5319889"/>
            <a:ext cx="2640300" cy="165834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4000" dirty="0">
                <a:solidFill>
                  <a:srgbClr val="FFFFFF"/>
                </a:solidFill>
                <a:effectLst>
                  <a:glow rad="635000">
                    <a:srgbClr val="000000"/>
                  </a:glow>
                </a:effectLst>
                <a:latin typeface="Arial" charset="0"/>
                <a:ea typeface="ＭＳ Ｐゴシック" charset="0"/>
                <a:cs typeface="ＭＳ Ｐゴシック" charset="0"/>
              </a:rPr>
              <a:t>法利赛的教导</a:t>
            </a:r>
            <a:endParaRPr lang="en-US" sz="4000" dirty="0">
              <a:solidFill>
                <a:srgbClr val="FFFFFF"/>
              </a:solidFill>
              <a:effectLst>
                <a:glow rad="635000">
                  <a:srgbClr val="000000"/>
                </a:glow>
              </a:effectLst>
              <a:latin typeface="Arial" charset="0"/>
              <a:ea typeface="ＭＳ Ｐゴシック" charset="0"/>
              <a:cs typeface="ＭＳ Ｐゴシック" charset="0"/>
            </a:endParaRPr>
          </a:p>
        </p:txBody>
      </p:sp>
      <p:sp>
        <p:nvSpPr>
          <p:cNvPr id="10" name="Rectangle 2"/>
          <p:cNvSpPr txBox="1">
            <a:spLocks noChangeArrowheads="1"/>
          </p:cNvSpPr>
          <p:nvPr/>
        </p:nvSpPr>
        <p:spPr bwMode="auto">
          <a:xfrm rot="20871214">
            <a:off x="6692300" y="4999866"/>
            <a:ext cx="2640300" cy="195502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4000" b="1" dirty="0">
                <a:solidFill>
                  <a:srgbClr val="FFFFFF"/>
                </a:solidFill>
                <a:effectLst>
                  <a:glow rad="635000">
                    <a:srgbClr val="000000"/>
                  </a:glow>
                </a:effectLst>
                <a:latin typeface="Arial" charset="0"/>
                <a:ea typeface="ＭＳ Ｐゴシック" charset="0"/>
                <a:cs typeface="ＭＳ Ｐゴシック" charset="0"/>
              </a:rPr>
              <a:t>上帝</a:t>
            </a:r>
            <a:endParaRPr lang="en-US" altLang="zh-CN" sz="4000" b="1" dirty="0">
              <a:solidFill>
                <a:srgbClr val="FFFFFF"/>
              </a:solidFill>
              <a:effectLst>
                <a:glow rad="635000">
                  <a:srgbClr val="000000"/>
                </a:glow>
              </a:effectLst>
              <a:latin typeface="Arial" charset="0"/>
              <a:ea typeface="ＭＳ Ｐゴシック" charset="0"/>
              <a:cs typeface="ＭＳ Ｐゴシック" charset="0"/>
            </a:endParaRPr>
          </a:p>
          <a:p>
            <a:pPr defTabSz="457200">
              <a:defRPr/>
            </a:pPr>
            <a:r>
              <a:rPr lang="zh-CN" altLang="en-US" sz="4000" b="1" dirty="0">
                <a:solidFill>
                  <a:srgbClr val="FFFFFF"/>
                </a:solidFill>
                <a:effectLst>
                  <a:glow rad="635000">
                    <a:srgbClr val="000000"/>
                  </a:glow>
                </a:effectLst>
                <a:latin typeface="Arial" charset="0"/>
                <a:ea typeface="ＭＳ Ｐゴシック" charset="0"/>
                <a:cs typeface="ＭＳ Ｐゴシック" charset="0"/>
              </a:rPr>
              <a:t>的意念</a:t>
            </a:r>
          </a:p>
          <a:p>
            <a:pPr defTabSz="457200">
              <a:defRPr/>
            </a:pPr>
            <a:endParaRPr lang="en-US" sz="4000" b="1" dirty="0">
              <a:solidFill>
                <a:srgbClr val="FFFFFF"/>
              </a:solidFill>
              <a:effectLst>
                <a:glow rad="635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9644188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dissolve">
                                      <p:cBhvr>
                                        <p:cTn id="22" dur="5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animEffect transition="in" filter="dissolve">
                                      <p:cBhvr>
                                        <p:cTn id="27" dur="500"/>
                                        <p:tgtEl>
                                          <p:spTgt spid="8">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8">
                                            <p:txEl>
                                              <p:pRg st="2" end="2"/>
                                            </p:txEl>
                                          </p:spTgt>
                                        </p:tgtEl>
                                        <p:attrNameLst>
                                          <p:attrName>style.visibility</p:attrName>
                                        </p:attrNameLst>
                                      </p:cBhvr>
                                      <p:to>
                                        <p:strVal val="visible"/>
                                      </p:to>
                                    </p:set>
                                    <p:animEffect transition="in" filter="dissolve">
                                      <p:cBhvr>
                                        <p:cTn id="32" dur="500"/>
                                        <p:tgtEl>
                                          <p:spTgt spid="8">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8">
                                            <p:txEl>
                                              <p:pRg st="3" end="3"/>
                                            </p:txEl>
                                          </p:spTgt>
                                        </p:tgtEl>
                                        <p:attrNameLst>
                                          <p:attrName>style.visibility</p:attrName>
                                        </p:attrNameLst>
                                      </p:cBhvr>
                                      <p:to>
                                        <p:strVal val="visible"/>
                                      </p:to>
                                    </p:set>
                                    <p:animEffect transition="in" filter="dissolve">
                                      <p:cBhvr>
                                        <p:cTn id="37" dur="500"/>
                                        <p:tgtEl>
                                          <p:spTgt spid="8">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8">
                                            <p:txEl>
                                              <p:pRg st="4" end="4"/>
                                            </p:txEl>
                                          </p:spTgt>
                                        </p:tgtEl>
                                        <p:attrNameLst>
                                          <p:attrName>style.visibility</p:attrName>
                                        </p:attrNameLst>
                                      </p:cBhvr>
                                      <p:to>
                                        <p:strVal val="visible"/>
                                      </p:to>
                                    </p:set>
                                    <p:animEffect transition="in" filter="dissolve">
                                      <p:cBhvr>
                                        <p:cTn id="42" dur="500"/>
                                        <p:tgtEl>
                                          <p:spTgt spid="8">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8">
                                            <p:txEl>
                                              <p:pRg st="5" end="5"/>
                                            </p:txEl>
                                          </p:spTgt>
                                        </p:tgtEl>
                                        <p:attrNameLst>
                                          <p:attrName>style.visibility</p:attrName>
                                        </p:attrNameLst>
                                      </p:cBhvr>
                                      <p:to>
                                        <p:strVal val="visible"/>
                                      </p:to>
                                    </p:set>
                                    <p:animEffect transition="in" filter="dissolve">
                                      <p:cBhvr>
                                        <p:cTn id="47" dur="500"/>
                                        <p:tgtEl>
                                          <p:spTgt spid="8">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9">
                                            <p:txEl>
                                              <p:pRg st="0" end="0"/>
                                            </p:txEl>
                                          </p:spTgt>
                                        </p:tgtEl>
                                        <p:attrNameLst>
                                          <p:attrName>style.visibility</p:attrName>
                                        </p:attrNameLst>
                                      </p:cBhvr>
                                      <p:to>
                                        <p:strVal val="visible"/>
                                      </p:to>
                                    </p:set>
                                    <p:animEffect transition="in" filter="dissolve">
                                      <p:cBhvr>
                                        <p:cTn id="52" dur="500"/>
                                        <p:tgtEl>
                                          <p:spTgt spid="9">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10">
                                            <p:txEl>
                                              <p:pRg st="0" end="0"/>
                                            </p:txEl>
                                          </p:spTgt>
                                        </p:tgtEl>
                                        <p:attrNameLst>
                                          <p:attrName>style.visibility</p:attrName>
                                        </p:attrNameLst>
                                      </p:cBhvr>
                                      <p:to>
                                        <p:strVal val="visible"/>
                                      </p:to>
                                    </p:set>
                                    <p:animEffect transition="in" filter="dissolve">
                                      <p:cBhvr>
                                        <p:cTn id="57" dur="500"/>
                                        <p:tgtEl>
                                          <p:spTgt spid="10">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10">
                                            <p:txEl>
                                              <p:pRg st="1" end="1"/>
                                            </p:txEl>
                                          </p:spTgt>
                                        </p:tgtEl>
                                        <p:attrNameLst>
                                          <p:attrName>style.visibility</p:attrName>
                                        </p:attrNameLst>
                                      </p:cBhvr>
                                      <p:to>
                                        <p:strVal val="visible"/>
                                      </p:to>
                                    </p:set>
                                    <p:animEffect transition="in" filter="dissolve">
                                      <p:cBhvr>
                                        <p:cTn id="62" dur="500"/>
                                        <p:tgtEl>
                                          <p:spTgt spid="10">
                                            <p:txEl>
                                              <p:pRg st="1" end="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9" presetClass="entr" presetSubtype="0" fill="hold" grpId="0" nodeType="click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dissolve">
                                      <p:cBhvr>
                                        <p:cTn id="6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p:bldP spid="8" grpId="0" build="p"/>
      <p:bldP spid="11" grpId="0" animBg="1"/>
      <p:bldP spid="9" grpId="0" build="p"/>
      <p:bldP spid="10"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马太</a:t>
            </a:r>
            <a:r>
              <a:rPr lang="en-US" sz="8800" dirty="0">
                <a:solidFill>
                  <a:schemeClr val="bg1"/>
                </a:solidFill>
                <a:latin typeface="Arial" charset="0"/>
                <a:ea typeface="Osaka" charset="0"/>
                <a:cs typeface="Arial" charset="0"/>
              </a:rPr>
              <a:t> 6</a:t>
            </a:r>
          </a:p>
        </p:txBody>
      </p:sp>
    </p:spTree>
    <p:extLst>
      <p:ext uri="{BB962C8B-B14F-4D97-AF65-F5344CB8AC3E}">
        <p14:creationId xmlns:p14="http://schemas.microsoft.com/office/powerpoint/2010/main" val="28187441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912746"/>
          </a:xfrm>
          <a:effectLst>
            <a:outerShdw blurRad="63500" dist="35921" dir="2700000" algn="ctr" rotWithShape="0">
              <a:schemeClr val="tx2">
                <a:alpha val="74998"/>
              </a:schemeClr>
            </a:outerShdw>
          </a:effectLst>
        </p:spPr>
        <p:txBody>
          <a:bodyPr/>
          <a:lstStyle/>
          <a:p>
            <a:pPr>
              <a:defRPr/>
            </a:pPr>
            <a:r>
              <a:rPr lang="zh-CN" altLang="en-US" dirty="0">
                <a:latin typeface="KaiTi" panose="02010609060101010101" pitchFamily="49" charset="-122"/>
                <a:ea typeface="KaiTi" panose="02010609060101010101" pitchFamily="49" charset="-122"/>
              </a:rPr>
              <a:t>并行结构（马太福音</a:t>
            </a:r>
            <a:r>
              <a:rPr lang="en-US" altLang="zh-CN" dirty="0">
                <a:latin typeface="KaiTi" panose="02010609060101010101" pitchFamily="49" charset="-122"/>
                <a:ea typeface="KaiTi" panose="02010609060101010101" pitchFamily="49" charset="-122"/>
              </a:rPr>
              <a:t>6</a:t>
            </a:r>
            <a:r>
              <a:rPr lang="zh-CN" altLang="en-US" dirty="0">
                <a:latin typeface="KaiTi" panose="02010609060101010101" pitchFamily="49" charset="-122"/>
                <a:ea typeface="KaiTi" panose="02010609060101010101" pitchFamily="49" charset="-122"/>
              </a:rPr>
              <a:t>）</a:t>
            </a:r>
            <a:endParaRPr lang="en-US" b="1" i="1" dirty="0">
              <a:effectLst>
                <a:glow rad="876300">
                  <a:schemeClr val="tx1"/>
                </a:glow>
              </a:effectLst>
              <a:latin typeface="KaiTi" panose="02010609060101010101" pitchFamily="49" charset="-122"/>
              <a:ea typeface="KaiTi" panose="02010609060101010101" pitchFamily="49" charset="-122"/>
              <a:cs typeface="ＭＳ Ｐゴシック" charset="0"/>
            </a:endParaRPr>
          </a:p>
        </p:txBody>
      </p:sp>
      <p:sp>
        <p:nvSpPr>
          <p:cNvPr id="4" name="Rectangle 2"/>
          <p:cNvSpPr txBox="1">
            <a:spLocks noChangeArrowheads="1"/>
          </p:cNvSpPr>
          <p:nvPr/>
        </p:nvSpPr>
        <p:spPr bwMode="auto">
          <a:xfrm>
            <a:off x="162333" y="954333"/>
            <a:ext cx="2843212" cy="1838054"/>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4800" dirty="0">
                <a:solidFill>
                  <a:srgbClr val="002060"/>
                </a:solidFill>
                <a:latin typeface="KaiTi" panose="02010609060101010101" pitchFamily="49" charset="-122"/>
                <a:ea typeface="KaiTi" panose="02010609060101010101" pitchFamily="49" charset="-122"/>
              </a:rPr>
              <a:t>捐献</a:t>
            </a:r>
            <a:br>
              <a:rPr lang="en-US" sz="4800" spc="-100" dirty="0">
                <a:solidFill>
                  <a:srgbClr val="002060"/>
                </a:solidFill>
                <a:latin typeface="KaiTi" panose="02010609060101010101" pitchFamily="49" charset="-122"/>
                <a:ea typeface="KaiTi" panose="02010609060101010101" pitchFamily="49" charset="-122"/>
                <a:cs typeface="Helvetica Neue Black Condensed"/>
              </a:rPr>
            </a:br>
            <a:r>
              <a:rPr lang="en-US" sz="4800" spc="-100" dirty="0">
                <a:solidFill>
                  <a:srgbClr val="000090"/>
                </a:solidFill>
                <a:latin typeface="Helvetica Neue Black Condensed"/>
                <a:ea typeface="ＭＳ Ｐゴシック" charset="0"/>
                <a:cs typeface="Helvetica Neue Black Condensed"/>
              </a:rPr>
              <a:t>(1-4)</a:t>
            </a:r>
          </a:p>
        </p:txBody>
      </p:sp>
      <p:sp>
        <p:nvSpPr>
          <p:cNvPr id="5" name="Rectangle 2"/>
          <p:cNvSpPr txBox="1">
            <a:spLocks noChangeArrowheads="1"/>
          </p:cNvSpPr>
          <p:nvPr/>
        </p:nvSpPr>
        <p:spPr bwMode="auto">
          <a:xfrm>
            <a:off x="3179372" y="954333"/>
            <a:ext cx="2843212" cy="1838054"/>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4800" dirty="0">
                <a:solidFill>
                  <a:srgbClr val="002060"/>
                </a:solidFill>
                <a:latin typeface="KaiTi" panose="02010609060101010101" pitchFamily="49" charset="-122"/>
                <a:ea typeface="KaiTi" panose="02010609060101010101" pitchFamily="49" charset="-122"/>
              </a:rPr>
              <a:t>祷告</a:t>
            </a:r>
            <a:br>
              <a:rPr lang="en-US" sz="4800" spc="-100" dirty="0">
                <a:solidFill>
                  <a:srgbClr val="002060"/>
                </a:solidFill>
                <a:latin typeface="Helvetica Neue Black Condensed"/>
                <a:ea typeface="ＭＳ Ｐゴシック" charset="0"/>
                <a:cs typeface="Helvetica Neue Black Condensed"/>
              </a:rPr>
            </a:br>
            <a:r>
              <a:rPr lang="en-US" sz="4800" spc="-100" dirty="0">
                <a:solidFill>
                  <a:srgbClr val="000090"/>
                </a:solidFill>
                <a:latin typeface="Helvetica Neue Black Condensed"/>
                <a:ea typeface="ＭＳ Ｐゴシック" charset="0"/>
                <a:cs typeface="Helvetica Neue Black Condensed"/>
              </a:rPr>
              <a:t>(5-15)</a:t>
            </a:r>
          </a:p>
        </p:txBody>
      </p:sp>
      <p:sp>
        <p:nvSpPr>
          <p:cNvPr id="6" name="Rectangle 2"/>
          <p:cNvSpPr txBox="1">
            <a:spLocks noChangeArrowheads="1"/>
          </p:cNvSpPr>
          <p:nvPr/>
        </p:nvSpPr>
        <p:spPr bwMode="auto">
          <a:xfrm>
            <a:off x="6196412" y="954333"/>
            <a:ext cx="2843212" cy="1838054"/>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4800" dirty="0">
                <a:solidFill>
                  <a:srgbClr val="002060"/>
                </a:solidFill>
                <a:latin typeface="KaiTi" panose="02010609060101010101" pitchFamily="49" charset="-122"/>
                <a:ea typeface="KaiTi" panose="02010609060101010101" pitchFamily="49" charset="-122"/>
              </a:rPr>
              <a:t>禁食</a:t>
            </a:r>
            <a:br>
              <a:rPr lang="en-US" sz="4800" spc="-100" dirty="0">
                <a:solidFill>
                  <a:srgbClr val="002060"/>
                </a:solidFill>
                <a:latin typeface="Helvetica Neue Black Condensed"/>
                <a:ea typeface="ＭＳ Ｐゴシック" charset="0"/>
                <a:cs typeface="Helvetica Neue Black Condensed"/>
              </a:rPr>
            </a:br>
            <a:r>
              <a:rPr lang="en-US" sz="4800" spc="-100" dirty="0">
                <a:solidFill>
                  <a:srgbClr val="000090"/>
                </a:solidFill>
                <a:latin typeface="Helvetica Neue Black Condensed"/>
                <a:ea typeface="ＭＳ Ｐゴシック" charset="0"/>
                <a:cs typeface="Helvetica Neue Black Condensed"/>
              </a:rPr>
              <a:t>(16-18)</a:t>
            </a:r>
          </a:p>
        </p:txBody>
      </p:sp>
      <p:sp>
        <p:nvSpPr>
          <p:cNvPr id="7" name="Rectangle 2"/>
          <p:cNvSpPr txBox="1">
            <a:spLocks noChangeArrowheads="1"/>
          </p:cNvSpPr>
          <p:nvPr/>
        </p:nvSpPr>
        <p:spPr bwMode="auto">
          <a:xfrm>
            <a:off x="32229" y="2725564"/>
            <a:ext cx="2942340"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2800" dirty="0"/>
              <a:t>伪君子</a:t>
            </a:r>
            <a:r>
              <a:rPr lang="en-US" sz="2800" b="1" dirty="0">
                <a:solidFill>
                  <a:srgbClr val="FFFFFF"/>
                </a:solidFill>
                <a:latin typeface="Arial" charset="0"/>
                <a:ea typeface="ＭＳ Ｐゴシック" charset="0"/>
                <a:cs typeface="ＭＳ Ｐゴシック" charset="0"/>
              </a:rPr>
              <a:t>(2)</a:t>
            </a:r>
          </a:p>
        </p:txBody>
      </p:sp>
      <p:sp>
        <p:nvSpPr>
          <p:cNvPr id="8" name="Rectangle 2"/>
          <p:cNvSpPr txBox="1">
            <a:spLocks noChangeArrowheads="1"/>
          </p:cNvSpPr>
          <p:nvPr/>
        </p:nvSpPr>
        <p:spPr bwMode="auto">
          <a:xfrm>
            <a:off x="3042942" y="2725564"/>
            <a:ext cx="3122493"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2800" dirty="0"/>
              <a:t>伪君子</a:t>
            </a:r>
            <a:r>
              <a:rPr lang="en-US" sz="2800" b="1" dirty="0">
                <a:solidFill>
                  <a:srgbClr val="FFFFFF"/>
                </a:solidFill>
                <a:latin typeface="Arial" charset="0"/>
                <a:ea typeface="ＭＳ Ｐゴシック" charset="0"/>
                <a:cs typeface="ＭＳ Ｐゴシック" charset="0"/>
              </a:rPr>
              <a:t>(5)</a:t>
            </a:r>
          </a:p>
        </p:txBody>
      </p:sp>
      <p:sp>
        <p:nvSpPr>
          <p:cNvPr id="9" name="Rectangle 2"/>
          <p:cNvSpPr txBox="1">
            <a:spLocks noChangeArrowheads="1"/>
          </p:cNvSpPr>
          <p:nvPr/>
        </p:nvSpPr>
        <p:spPr bwMode="auto">
          <a:xfrm>
            <a:off x="6069487" y="2725564"/>
            <a:ext cx="3053689"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2800" dirty="0"/>
              <a:t>伪君子</a:t>
            </a:r>
            <a:r>
              <a:rPr lang="en-US" sz="2800" b="1" dirty="0">
                <a:solidFill>
                  <a:srgbClr val="FFFFFF"/>
                </a:solidFill>
                <a:latin typeface="Arial" charset="0"/>
                <a:ea typeface="ＭＳ Ｐゴシック" charset="0"/>
                <a:cs typeface="ＭＳ Ｐゴシック" charset="0"/>
              </a:rPr>
              <a:t>(16)</a:t>
            </a:r>
          </a:p>
        </p:txBody>
      </p:sp>
      <p:sp>
        <p:nvSpPr>
          <p:cNvPr id="10" name="Rectangle 2"/>
          <p:cNvSpPr txBox="1">
            <a:spLocks noChangeArrowheads="1"/>
          </p:cNvSpPr>
          <p:nvPr/>
        </p:nvSpPr>
        <p:spPr bwMode="auto">
          <a:xfrm>
            <a:off x="32229" y="4311314"/>
            <a:ext cx="2942340"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2800" dirty="0"/>
              <a:t>人类的奖励</a:t>
            </a:r>
            <a:r>
              <a:rPr lang="en-US" sz="2800" b="1" dirty="0">
                <a:latin typeface="Arial" charset="0"/>
                <a:ea typeface="ＭＳ Ｐゴシック" charset="0"/>
                <a:cs typeface="ＭＳ Ｐゴシック" charset="0"/>
              </a:rPr>
              <a:t>(2)</a:t>
            </a:r>
          </a:p>
        </p:txBody>
      </p:sp>
      <p:sp>
        <p:nvSpPr>
          <p:cNvPr id="11" name="Rectangle 2"/>
          <p:cNvSpPr txBox="1">
            <a:spLocks noChangeArrowheads="1"/>
          </p:cNvSpPr>
          <p:nvPr/>
        </p:nvSpPr>
        <p:spPr bwMode="auto">
          <a:xfrm>
            <a:off x="2992142" y="4311314"/>
            <a:ext cx="3122493"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2800" dirty="0"/>
              <a:t>人类的奖励</a:t>
            </a:r>
            <a:r>
              <a:rPr lang="en-US" sz="2800" b="1" dirty="0">
                <a:latin typeface="Arial" charset="0"/>
                <a:ea typeface="ＭＳ Ｐゴシック" charset="0"/>
                <a:cs typeface="ＭＳ Ｐゴシック" charset="0"/>
              </a:rPr>
              <a:t>(5)</a:t>
            </a:r>
          </a:p>
        </p:txBody>
      </p:sp>
      <p:sp>
        <p:nvSpPr>
          <p:cNvPr id="12" name="Rectangle 2"/>
          <p:cNvSpPr txBox="1">
            <a:spLocks noChangeArrowheads="1"/>
          </p:cNvSpPr>
          <p:nvPr/>
        </p:nvSpPr>
        <p:spPr bwMode="auto">
          <a:xfrm>
            <a:off x="6069487" y="4311314"/>
            <a:ext cx="3053689"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2800" dirty="0"/>
              <a:t>人类的奖励</a:t>
            </a:r>
            <a:r>
              <a:rPr lang="en-US" sz="2800" b="1" dirty="0">
                <a:latin typeface="Arial" charset="0"/>
                <a:ea typeface="ＭＳ Ｐゴシック" charset="0"/>
                <a:cs typeface="ＭＳ Ｐゴシック" charset="0"/>
              </a:rPr>
              <a:t>(</a:t>
            </a:r>
            <a:r>
              <a:rPr lang="en-US" sz="2800" dirty="0">
                <a:latin typeface="Arial" charset="0"/>
                <a:ea typeface="ＭＳ Ｐゴシック" charset="0"/>
                <a:cs typeface="ＭＳ Ｐゴシック" charset="0"/>
              </a:rPr>
              <a:t>16)</a:t>
            </a:r>
          </a:p>
        </p:txBody>
      </p:sp>
      <p:sp>
        <p:nvSpPr>
          <p:cNvPr id="13" name="Rectangle 2"/>
          <p:cNvSpPr txBox="1">
            <a:spLocks noChangeArrowheads="1"/>
          </p:cNvSpPr>
          <p:nvPr/>
        </p:nvSpPr>
        <p:spPr bwMode="auto">
          <a:xfrm>
            <a:off x="32229" y="5104188"/>
            <a:ext cx="2942340"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2800" dirty="0">
                <a:solidFill>
                  <a:srgbClr val="FFFF00"/>
                </a:solidFill>
              </a:rPr>
              <a:t>秘密</a:t>
            </a:r>
            <a:r>
              <a:rPr lang="en-US" sz="2800" dirty="0">
                <a:solidFill>
                  <a:srgbClr val="FFFF00"/>
                </a:solidFill>
                <a:latin typeface="Arial" charset="0"/>
                <a:ea typeface="ＭＳ Ｐゴシック" charset="0"/>
                <a:cs typeface="ＭＳ Ｐゴシック" charset="0"/>
              </a:rPr>
              <a:t>(4)</a:t>
            </a:r>
          </a:p>
        </p:txBody>
      </p:sp>
      <p:sp>
        <p:nvSpPr>
          <p:cNvPr id="14" name="Rectangle 2"/>
          <p:cNvSpPr txBox="1">
            <a:spLocks noChangeArrowheads="1"/>
          </p:cNvSpPr>
          <p:nvPr/>
        </p:nvSpPr>
        <p:spPr bwMode="auto">
          <a:xfrm>
            <a:off x="3042942" y="5104188"/>
            <a:ext cx="3122493"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2800" dirty="0">
                <a:solidFill>
                  <a:srgbClr val="FFFF00"/>
                </a:solidFill>
              </a:rPr>
              <a:t>秘密</a:t>
            </a:r>
            <a:r>
              <a:rPr lang="en-US" sz="2800" dirty="0">
                <a:solidFill>
                  <a:srgbClr val="FFFF00"/>
                </a:solidFill>
                <a:latin typeface="Arial" charset="0"/>
                <a:ea typeface="ＭＳ Ｐゴシック" charset="0"/>
                <a:cs typeface="ＭＳ Ｐゴシック" charset="0"/>
              </a:rPr>
              <a:t>(6)</a:t>
            </a:r>
          </a:p>
        </p:txBody>
      </p:sp>
      <p:sp>
        <p:nvSpPr>
          <p:cNvPr id="15" name="Rectangle 2"/>
          <p:cNvSpPr txBox="1">
            <a:spLocks noChangeArrowheads="1"/>
          </p:cNvSpPr>
          <p:nvPr/>
        </p:nvSpPr>
        <p:spPr bwMode="auto">
          <a:xfrm>
            <a:off x="6069487" y="5104188"/>
            <a:ext cx="3053689"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2800" dirty="0">
                <a:solidFill>
                  <a:srgbClr val="FFFF00"/>
                </a:solidFill>
              </a:rPr>
              <a:t>秘密</a:t>
            </a:r>
            <a:r>
              <a:rPr lang="en-US" sz="2800" dirty="0">
                <a:solidFill>
                  <a:srgbClr val="FFFF00"/>
                </a:solidFill>
                <a:latin typeface="Arial" charset="0"/>
                <a:ea typeface="ＭＳ Ｐゴシック" charset="0"/>
                <a:cs typeface="ＭＳ Ｐゴシック" charset="0"/>
              </a:rPr>
              <a:t>(18)</a:t>
            </a:r>
          </a:p>
        </p:txBody>
      </p:sp>
      <p:sp>
        <p:nvSpPr>
          <p:cNvPr id="19" name="Rectangle 2"/>
          <p:cNvSpPr txBox="1">
            <a:spLocks noChangeArrowheads="1"/>
          </p:cNvSpPr>
          <p:nvPr/>
        </p:nvSpPr>
        <p:spPr bwMode="auto">
          <a:xfrm>
            <a:off x="32229" y="5897062"/>
            <a:ext cx="2942340"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2800" dirty="0">
                <a:solidFill>
                  <a:srgbClr val="FFFFFF"/>
                </a:solidFill>
                <a:latin typeface="Arial" charset="0"/>
                <a:ea typeface="ＭＳ Ｐゴシック" charset="0"/>
                <a:cs typeface="ＭＳ Ｐゴシック" charset="0"/>
              </a:rPr>
              <a:t>天父看得见</a:t>
            </a:r>
            <a:r>
              <a:rPr lang="en-US" sz="2800" b="1" dirty="0">
                <a:solidFill>
                  <a:srgbClr val="FFFFFF"/>
                </a:solidFill>
                <a:latin typeface="Arial" charset="0"/>
                <a:ea typeface="ＭＳ Ｐゴシック" charset="0"/>
                <a:cs typeface="ＭＳ Ｐゴシック" charset="0"/>
              </a:rPr>
              <a:t>(4)</a:t>
            </a:r>
          </a:p>
        </p:txBody>
      </p:sp>
      <p:sp>
        <p:nvSpPr>
          <p:cNvPr id="20" name="Rectangle 2"/>
          <p:cNvSpPr txBox="1">
            <a:spLocks noChangeArrowheads="1"/>
          </p:cNvSpPr>
          <p:nvPr/>
        </p:nvSpPr>
        <p:spPr bwMode="auto">
          <a:xfrm>
            <a:off x="2763542" y="5945254"/>
            <a:ext cx="3122493"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2800">
                <a:solidFill>
                  <a:srgbClr val="FFFFFF"/>
                </a:solidFill>
                <a:latin typeface="Arial" charset="0"/>
                <a:ea typeface="ＭＳ Ｐゴシック" charset="0"/>
                <a:cs typeface="ＭＳ Ｐゴシック" charset="0"/>
              </a:rPr>
              <a:t>天父看得见</a:t>
            </a:r>
            <a:r>
              <a:rPr lang="en-US" sz="2800" b="1" dirty="0">
                <a:solidFill>
                  <a:srgbClr val="FFFFFF"/>
                </a:solidFill>
                <a:latin typeface="Arial" charset="0"/>
                <a:ea typeface="ＭＳ Ｐゴシック" charset="0"/>
                <a:cs typeface="ＭＳ Ｐゴシック" charset="0"/>
              </a:rPr>
              <a:t>(6, 8)</a:t>
            </a:r>
          </a:p>
        </p:txBody>
      </p:sp>
      <p:sp>
        <p:nvSpPr>
          <p:cNvPr id="21" name="Rectangle 2"/>
          <p:cNvSpPr txBox="1">
            <a:spLocks noChangeArrowheads="1"/>
          </p:cNvSpPr>
          <p:nvPr/>
        </p:nvSpPr>
        <p:spPr bwMode="auto">
          <a:xfrm>
            <a:off x="6069487" y="5897062"/>
            <a:ext cx="3053689"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2800" dirty="0">
                <a:solidFill>
                  <a:srgbClr val="FFFFFF"/>
                </a:solidFill>
                <a:latin typeface="Arial" charset="0"/>
                <a:ea typeface="ＭＳ Ｐゴシック" charset="0"/>
                <a:cs typeface="ＭＳ Ｐゴシック" charset="0"/>
              </a:rPr>
              <a:t>天父看得见</a:t>
            </a:r>
            <a:r>
              <a:rPr lang="en-US" sz="2800" b="1" dirty="0">
                <a:solidFill>
                  <a:srgbClr val="FFFFFF"/>
                </a:solidFill>
                <a:latin typeface="Arial" charset="0"/>
                <a:ea typeface="ＭＳ Ｐゴシック" charset="0"/>
                <a:cs typeface="ＭＳ Ｐゴシック" charset="0"/>
              </a:rPr>
              <a:t>(18)</a:t>
            </a:r>
          </a:p>
        </p:txBody>
      </p:sp>
      <p:sp>
        <p:nvSpPr>
          <p:cNvPr id="22" name="Rectangle 2"/>
          <p:cNvSpPr txBox="1">
            <a:spLocks noChangeArrowheads="1"/>
          </p:cNvSpPr>
          <p:nvPr/>
        </p:nvSpPr>
        <p:spPr bwMode="auto">
          <a:xfrm>
            <a:off x="-57522" y="3518439"/>
            <a:ext cx="3236893"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2800" dirty="0">
                <a:solidFill>
                  <a:srgbClr val="FFFF00"/>
                </a:solidFill>
                <a:latin typeface="Arial" charset="0"/>
                <a:ea typeface="ＭＳ Ｐゴシック" charset="0"/>
                <a:cs typeface="ＭＳ Ｐゴシック" charset="0"/>
              </a:rPr>
              <a:t>公开出示</a:t>
            </a:r>
            <a:r>
              <a:rPr lang="en-US" sz="2800" dirty="0">
                <a:solidFill>
                  <a:srgbClr val="FFFF00"/>
                </a:solidFill>
                <a:latin typeface="Arial" charset="0"/>
                <a:ea typeface="ＭＳ Ｐゴシック" charset="0"/>
                <a:cs typeface="ＭＳ Ｐゴシック" charset="0"/>
              </a:rPr>
              <a:t>(1-2)</a:t>
            </a:r>
          </a:p>
        </p:txBody>
      </p:sp>
      <p:sp>
        <p:nvSpPr>
          <p:cNvPr id="23" name="Rectangle 2"/>
          <p:cNvSpPr txBox="1">
            <a:spLocks noChangeArrowheads="1"/>
          </p:cNvSpPr>
          <p:nvPr/>
        </p:nvSpPr>
        <p:spPr bwMode="auto">
          <a:xfrm>
            <a:off x="2953192" y="3518439"/>
            <a:ext cx="3122493"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2800" dirty="0">
                <a:solidFill>
                  <a:srgbClr val="FFFF00"/>
                </a:solidFill>
                <a:latin typeface="Arial" charset="0"/>
                <a:ea typeface="ＭＳ Ｐゴシック" charset="0"/>
                <a:cs typeface="ＭＳ Ｐゴシック" charset="0"/>
              </a:rPr>
              <a:t>公开出示</a:t>
            </a:r>
            <a:r>
              <a:rPr lang="en-US" sz="2800" dirty="0">
                <a:solidFill>
                  <a:srgbClr val="FFFF00"/>
                </a:solidFill>
                <a:latin typeface="Arial" charset="0"/>
                <a:ea typeface="ＭＳ Ｐゴシック" charset="0"/>
                <a:cs typeface="ＭＳ Ｐゴシック" charset="0"/>
              </a:rPr>
              <a:t>(5)</a:t>
            </a:r>
          </a:p>
        </p:txBody>
      </p:sp>
      <p:sp>
        <p:nvSpPr>
          <p:cNvPr id="24" name="Rectangle 2"/>
          <p:cNvSpPr txBox="1">
            <a:spLocks noChangeArrowheads="1"/>
          </p:cNvSpPr>
          <p:nvPr/>
        </p:nvSpPr>
        <p:spPr bwMode="auto">
          <a:xfrm>
            <a:off x="6030723" y="3518439"/>
            <a:ext cx="3131216"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2800" dirty="0">
                <a:solidFill>
                  <a:srgbClr val="FFFF00"/>
                </a:solidFill>
                <a:latin typeface="Arial" charset="0"/>
                <a:ea typeface="ＭＳ Ｐゴシック" charset="0"/>
                <a:cs typeface="ＭＳ Ｐゴシック" charset="0"/>
              </a:rPr>
              <a:t>公开出示</a:t>
            </a:r>
            <a:r>
              <a:rPr lang="en-US" sz="2800" dirty="0">
                <a:solidFill>
                  <a:srgbClr val="FFFF00"/>
                </a:solidFill>
                <a:latin typeface="Arial" charset="0"/>
                <a:ea typeface="ＭＳ Ｐゴシック" charset="0"/>
                <a:cs typeface="ＭＳ Ｐゴシック" charset="0"/>
              </a:rPr>
              <a:t>(16)</a:t>
            </a:r>
          </a:p>
        </p:txBody>
      </p:sp>
    </p:spTree>
    <p:extLst>
      <p:ext uri="{BB962C8B-B14F-4D97-AF65-F5344CB8AC3E}">
        <p14:creationId xmlns:p14="http://schemas.microsoft.com/office/powerpoint/2010/main" val="12329474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0" nodeType="afterEffect">
                                  <p:stCondLst>
                                    <p:cond delay="0"/>
                                  </p:stCondLst>
                                  <p:childTnLst>
                                    <p:set>
                                      <p:cBhvr>
                                        <p:cTn id="19" dur="1" fill="hold">
                                          <p:stCondLst>
                                            <p:cond delay="0"/>
                                          </p:stCondLst>
                                        </p:cTn>
                                        <p:tgtEl>
                                          <p:spTgt spid="23"/>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grpId="0" nodeType="after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par>
                          <p:cTn id="37" fill="hold">
                            <p:stCondLst>
                              <p:cond delay="0"/>
                            </p:stCondLst>
                            <p:childTnLst>
                              <p:par>
                                <p:cTn id="38" presetID="1" presetClass="entr" presetSubtype="0" fill="hold" grpId="0" nodeType="afterEffect">
                                  <p:stCondLst>
                                    <p:cond delay="0"/>
                                  </p:stCondLst>
                                  <p:childTnLst>
                                    <p:set>
                                      <p:cBhvr>
                                        <p:cTn id="39" dur="1" fill="hold">
                                          <p:stCondLst>
                                            <p:cond delay="0"/>
                                          </p:stCondLst>
                                        </p:cTn>
                                        <p:tgtEl>
                                          <p:spTgt spid="14"/>
                                        </p:tgtEl>
                                        <p:attrNameLst>
                                          <p:attrName>style.visibility</p:attrName>
                                        </p:attrNameLst>
                                      </p:cBhvr>
                                      <p:to>
                                        <p:strVal val="visible"/>
                                      </p:to>
                                    </p:set>
                                  </p:childTnLst>
                                </p:cTn>
                              </p:par>
                            </p:childTnLst>
                          </p:cTn>
                        </p:par>
                        <p:par>
                          <p:cTn id="40" fill="hold">
                            <p:stCondLst>
                              <p:cond delay="0"/>
                            </p:stCondLst>
                            <p:childTnLst>
                              <p:par>
                                <p:cTn id="41" presetID="1" presetClass="entr" presetSubtype="0" fill="hold" grpId="0" nodeType="after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par>
                          <p:cTn id="47" fill="hold">
                            <p:stCondLst>
                              <p:cond delay="0"/>
                            </p:stCondLst>
                            <p:childTnLst>
                              <p:par>
                                <p:cTn id="48" presetID="1" presetClass="entr" presetSubtype="0" fill="hold" grpId="0" nodeType="afterEffect">
                                  <p:stCondLst>
                                    <p:cond delay="0"/>
                                  </p:stCondLst>
                                  <p:childTnLst>
                                    <p:set>
                                      <p:cBhvr>
                                        <p:cTn id="49" dur="1" fill="hold">
                                          <p:stCondLst>
                                            <p:cond delay="0"/>
                                          </p:stCondLst>
                                        </p:cTn>
                                        <p:tgtEl>
                                          <p:spTgt spid="20"/>
                                        </p:tgtEl>
                                        <p:attrNameLst>
                                          <p:attrName>style.visibility</p:attrName>
                                        </p:attrNameLst>
                                      </p:cBhvr>
                                      <p:to>
                                        <p:strVal val="visible"/>
                                      </p:to>
                                    </p:set>
                                  </p:childTnLst>
                                </p:cTn>
                              </p:par>
                            </p:childTnLst>
                          </p:cTn>
                        </p:par>
                        <p:par>
                          <p:cTn id="50" fill="hold">
                            <p:stCondLst>
                              <p:cond delay="0"/>
                            </p:stCondLst>
                            <p:childTnLst>
                              <p:par>
                                <p:cTn id="51" presetID="1" presetClass="entr" presetSubtype="0" fill="hold" grpId="0" nodeType="afterEffect">
                                  <p:stCondLst>
                                    <p:cond delay="0"/>
                                  </p:stCondLst>
                                  <p:childTnLst>
                                    <p:set>
                                      <p:cBhvr>
                                        <p:cTn id="5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P spid="19" grpId="0"/>
      <p:bldP spid="20" grpId="0"/>
      <p:bldP spid="21" grpId="0"/>
      <p:bldP spid="22" grpId="0"/>
      <p:bldP spid="23" grpId="0"/>
      <p:bldP spid="2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0" y="0"/>
            <a:ext cx="9252520" cy="6957392"/>
          </a:xfrm>
          <a:prstGeom prst="rect">
            <a:avLst/>
          </a:prstGeom>
          <a:gradFill flip="none" rotWithShape="1">
            <a:gsLst>
              <a:gs pos="0">
                <a:srgbClr val="000404"/>
              </a:gs>
              <a:gs pos="100000">
                <a:schemeClr val="accent2">
                  <a:lumMod val="75000"/>
                </a:schemeClr>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a:defRPr/>
            </a:pPr>
            <a:endParaRPr lang="en-US">
              <a:solidFill>
                <a:srgbClr val="000000"/>
              </a:solidFill>
              <a:latin typeface="Arial" pitchFamily="-112" charset="0"/>
              <a:ea typeface="ＭＳ Ｐゴシック" pitchFamily="-112" charset="-128"/>
              <a:cs typeface="ＭＳ Ｐゴシック" pitchFamily="-112" charset="-128"/>
            </a:endParaRPr>
          </a:p>
        </p:txBody>
      </p:sp>
      <p:sp>
        <p:nvSpPr>
          <p:cNvPr id="353284" name="Text Box 2"/>
          <p:cNvSpPr txBox="1">
            <a:spLocks noChangeArrowheads="1"/>
          </p:cNvSpPr>
          <p:nvPr/>
        </p:nvSpPr>
        <p:spPr bwMode="auto">
          <a:xfrm>
            <a:off x="4052612" y="225931"/>
            <a:ext cx="1383484" cy="584775"/>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TW" altLang="en-US" sz="3200" b="1">
                <a:solidFill>
                  <a:srgbClr val="FFFFFF"/>
                </a:solidFill>
                <a:latin typeface="KaiTi" pitchFamily="49" charset="-122"/>
                <a:ea typeface="KaiTi" pitchFamily="49" charset="-122"/>
                <a:cs typeface="Arial" charset="0"/>
              </a:rPr>
              <a:t>大纲</a:t>
            </a:r>
            <a:endParaRPr lang="en-US" sz="3200" b="1" dirty="0">
              <a:solidFill>
                <a:srgbClr val="FFFFFF"/>
              </a:solidFill>
              <a:latin typeface="KaiTi" pitchFamily="49" charset="-122"/>
              <a:ea typeface="KaiTi" pitchFamily="49" charset="-122"/>
              <a:cs typeface="Arial" charset="0"/>
            </a:endParaRPr>
          </a:p>
        </p:txBody>
      </p:sp>
      <p:sp>
        <p:nvSpPr>
          <p:cNvPr id="353285" name="Text Box 3"/>
          <p:cNvSpPr txBox="1">
            <a:spLocks noChangeArrowheads="1"/>
          </p:cNvSpPr>
          <p:nvPr/>
        </p:nvSpPr>
        <p:spPr bwMode="auto">
          <a:xfrm>
            <a:off x="8502650" y="152400"/>
            <a:ext cx="527050" cy="461963"/>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FFFFFF"/>
                </a:solidFill>
                <a:cs typeface="Arial" charset="0"/>
              </a:rPr>
              <a:t>73</a:t>
            </a:r>
          </a:p>
        </p:txBody>
      </p:sp>
      <p:sp>
        <p:nvSpPr>
          <p:cNvPr id="353286" name="Text Box 4"/>
          <p:cNvSpPr txBox="1">
            <a:spLocks noChangeArrowheads="1"/>
          </p:cNvSpPr>
          <p:nvPr/>
        </p:nvSpPr>
        <p:spPr bwMode="auto">
          <a:xfrm>
            <a:off x="467544" y="1570112"/>
            <a:ext cx="8229600" cy="1295400"/>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TW" altLang="en-US" b="1" dirty="0">
                <a:solidFill>
                  <a:srgbClr val="FFFFFF"/>
                </a:solidFill>
                <a:latin typeface="KaiTi" pitchFamily="49" charset="-122"/>
                <a:ea typeface="KaiTi" pitchFamily="49" charset="-122"/>
              </a:rPr>
              <a:t> </a:t>
            </a:r>
            <a:endParaRPr lang="en-US" altLang="zh-TW" b="1" dirty="0">
              <a:solidFill>
                <a:srgbClr val="FFFFFF"/>
              </a:solidFill>
              <a:latin typeface="KaiTi" pitchFamily="49" charset="-122"/>
              <a:ea typeface="KaiTi" pitchFamily="49" charset="-122"/>
            </a:endParaRPr>
          </a:p>
          <a:p>
            <a:pPr marL="514350" indent="-514350" eaLnBrk="1" hangingPunct="1">
              <a:buFontTx/>
              <a:buAutoNum type="romanUcPeriod"/>
            </a:pPr>
            <a:r>
              <a:rPr lang="en-US" altLang="zh-CN" b="1" dirty="0">
                <a:solidFill>
                  <a:srgbClr val="FFFFFF"/>
                </a:solidFill>
                <a:latin typeface="KaiTi" pitchFamily="49" charset="-122"/>
                <a:ea typeface="KaiTi" pitchFamily="49" charset="-122"/>
              </a:rPr>
              <a:t>(1:1—4:11</a:t>
            </a:r>
            <a:r>
              <a:rPr lang="en-US" altLang="zh-CN" b="1">
                <a:solidFill>
                  <a:srgbClr val="FFFFFF"/>
                </a:solidFill>
                <a:latin typeface="KaiTi" pitchFamily="49" charset="-122"/>
                <a:ea typeface="KaiTi" pitchFamily="49" charset="-122"/>
              </a:rPr>
              <a:t>) 耶</a:t>
            </a:r>
            <a:r>
              <a:rPr lang="zh-TW" altLang="en-US" b="1">
                <a:solidFill>
                  <a:srgbClr val="FFFFFF"/>
                </a:solidFill>
                <a:latin typeface="KaiTi" pitchFamily="49" charset="-122"/>
                <a:ea typeface="KaiTi" pitchFamily="49" charset="-122"/>
              </a:rPr>
              <a:t>稣</a:t>
            </a:r>
            <a:r>
              <a:rPr lang="zh-CN" altLang="en-US" b="1">
                <a:solidFill>
                  <a:srgbClr val="FFFFFF"/>
                </a:solidFill>
                <a:latin typeface="KaiTi" pitchFamily="49" charset="-122"/>
                <a:ea typeface="KaiTi" pitchFamily="49" charset="-122"/>
              </a:rPr>
              <a:t>降生</a:t>
            </a:r>
            <a:r>
              <a:rPr lang="zh-CN" altLang="en-US" b="1" dirty="0">
                <a:solidFill>
                  <a:srgbClr val="FFFFFF"/>
                </a:solidFill>
                <a:latin typeface="KaiTi" pitchFamily="49" charset="-122"/>
                <a:ea typeface="KaiTi" pitchFamily="49" charset="-122"/>
              </a:rPr>
              <a:t>和</a:t>
            </a:r>
            <a:r>
              <a:rPr lang="zh-CN" altLang="en-US" b="1">
                <a:solidFill>
                  <a:srgbClr val="FFFFFF"/>
                </a:solidFill>
                <a:latin typeface="KaiTi" pitchFamily="49" charset="-122"/>
                <a:ea typeface="KaiTi" pitchFamily="49" charset="-122"/>
              </a:rPr>
              <a:t>肯定彰</a:t>
            </a:r>
            <a:r>
              <a:rPr lang="zh-TW" altLang="en-US" b="1">
                <a:solidFill>
                  <a:srgbClr val="FFFFFF"/>
                </a:solidFill>
                <a:latin typeface="KaiTi" pitchFamily="49" charset="-122"/>
                <a:ea typeface="KaiTi" pitchFamily="49" charset="-122"/>
              </a:rPr>
              <a:t>显</a:t>
            </a:r>
            <a:r>
              <a:rPr lang="zh-CN" altLang="en-US" b="1">
                <a:solidFill>
                  <a:srgbClr val="FFFFFF"/>
                </a:solidFill>
                <a:latin typeface="KaiTi" pitchFamily="49" charset="-122"/>
                <a:ea typeface="KaiTi" pitchFamily="49" charset="-122"/>
              </a:rPr>
              <a:t>他</a:t>
            </a:r>
            <a:r>
              <a:rPr lang="zh-TW" altLang="en-US" b="1">
                <a:solidFill>
                  <a:srgbClr val="FFFFFF"/>
                </a:solidFill>
                <a:latin typeface="KaiTi" pitchFamily="49" charset="-122"/>
                <a:ea typeface="KaiTi" pitchFamily="49" charset="-122"/>
              </a:rPr>
              <a:t>为弥赛亚</a:t>
            </a:r>
            <a:r>
              <a:rPr lang="zh-CN" altLang="en-US" b="1">
                <a:solidFill>
                  <a:srgbClr val="FFFFFF"/>
                </a:solidFill>
                <a:latin typeface="KaiTi" pitchFamily="49" charset="-122"/>
                <a:ea typeface="KaiTi" pitchFamily="49" charset="-122"/>
              </a:rPr>
              <a:t>和</a:t>
            </a:r>
            <a:r>
              <a:rPr lang="zh-CN" altLang="en-US" b="1" dirty="0">
                <a:solidFill>
                  <a:srgbClr val="FFFFFF"/>
                </a:solidFill>
                <a:latin typeface="KaiTi" pitchFamily="49" charset="-122"/>
                <a:ea typeface="KaiTi" pitchFamily="49" charset="-122"/>
              </a:rPr>
              <a:t>以色列</a:t>
            </a:r>
            <a:r>
              <a:rPr lang="zh-TW" altLang="en-US" b="1" dirty="0">
                <a:solidFill>
                  <a:srgbClr val="FFFFFF"/>
                </a:solidFill>
                <a:latin typeface="KaiTi" pitchFamily="49" charset="-122"/>
                <a:ea typeface="KaiTi" pitchFamily="49" charset="-122"/>
              </a:rPr>
              <a:t>  </a:t>
            </a:r>
            <a:endParaRPr lang="en-US" altLang="zh-TW" b="1" dirty="0">
              <a:solidFill>
                <a:srgbClr val="FFFFFF"/>
              </a:solidFill>
              <a:latin typeface="KaiTi" pitchFamily="49" charset="-122"/>
              <a:ea typeface="KaiTi" pitchFamily="49" charset="-122"/>
            </a:endParaRPr>
          </a:p>
          <a:p>
            <a:pPr marL="514350" indent="-514350" eaLnBrk="1" hangingPunct="1"/>
            <a:r>
              <a:rPr lang="zh-TW" altLang="en-US" b="1" dirty="0">
                <a:solidFill>
                  <a:srgbClr val="FFFFFF"/>
                </a:solidFill>
                <a:latin typeface="KaiTi" pitchFamily="49" charset="-122"/>
                <a:ea typeface="KaiTi" pitchFamily="49" charset="-122"/>
              </a:rPr>
              <a:t>                </a:t>
            </a:r>
            <a:r>
              <a:rPr lang="zh-CN" altLang="en-US" b="1" dirty="0">
                <a:solidFill>
                  <a:srgbClr val="FFFFFF"/>
                </a:solidFill>
                <a:latin typeface="KaiTi" pitchFamily="49" charset="-122"/>
                <a:ea typeface="KaiTi" pitchFamily="49" charset="-122"/>
              </a:rPr>
              <a:t>真正的君王。</a:t>
            </a:r>
          </a:p>
          <a:p>
            <a:pPr algn="ctr" eaLnBrk="1" hangingPunct="1"/>
            <a:endParaRPr lang="en-US" b="1" dirty="0">
              <a:solidFill>
                <a:srgbClr val="FFFFFF"/>
              </a:solidFill>
              <a:latin typeface="KaiTi" pitchFamily="49" charset="-122"/>
              <a:ea typeface="KaiTi" pitchFamily="49" charset="-122"/>
              <a:cs typeface="Arial" charset="0"/>
            </a:endParaRPr>
          </a:p>
        </p:txBody>
      </p:sp>
      <p:sp>
        <p:nvSpPr>
          <p:cNvPr id="353287" name="Text Box 5"/>
          <p:cNvSpPr txBox="1">
            <a:spLocks noChangeArrowheads="1"/>
          </p:cNvSpPr>
          <p:nvPr/>
        </p:nvSpPr>
        <p:spPr bwMode="auto">
          <a:xfrm>
            <a:off x="457200" y="3357736"/>
            <a:ext cx="8229600" cy="1295400"/>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zh-TW" altLang="en-US" dirty="0">
                <a:solidFill>
                  <a:srgbClr val="000000"/>
                </a:solidFill>
              </a:rPr>
              <a:t> </a:t>
            </a:r>
            <a:endParaRPr lang="en-US" altLang="zh-TW" dirty="0">
              <a:solidFill>
                <a:srgbClr val="000000"/>
              </a:solidFill>
            </a:endParaRPr>
          </a:p>
          <a:p>
            <a:r>
              <a:rPr lang="en-US" altLang="zh-CN" b="1" dirty="0">
                <a:solidFill>
                  <a:srgbClr val="FFFFFF"/>
                </a:solidFill>
              </a:rPr>
              <a:t>I</a:t>
            </a:r>
            <a:r>
              <a:rPr lang="en-US" altLang="zh-CN" b="1" dirty="0">
                <a:solidFill>
                  <a:srgbClr val="FFFFFF"/>
                </a:solidFill>
                <a:latin typeface="KaiTi" pitchFamily="49" charset="-122"/>
                <a:ea typeface="KaiTi" pitchFamily="49" charset="-122"/>
              </a:rPr>
              <a:t>I. (4:12—7:29) </a:t>
            </a:r>
            <a:r>
              <a:rPr lang="en-US" altLang="zh-CN" b="1" dirty="0" err="1">
                <a:solidFill>
                  <a:srgbClr val="FFFFFF"/>
                </a:solidFill>
                <a:latin typeface="KaiTi" pitchFamily="49" charset="-122"/>
                <a:ea typeface="KaiTi" pitchFamily="49" charset="-122"/>
              </a:rPr>
              <a:t>基督</a:t>
            </a:r>
            <a:r>
              <a:rPr lang="zh-CN" altLang="en-US" b="1" dirty="0">
                <a:solidFill>
                  <a:srgbClr val="FFFFFF"/>
                </a:solidFill>
                <a:latin typeface="KaiTi" pitchFamily="49" charset="-122"/>
                <a:ea typeface="KaiTi" pitchFamily="49" charset="-122"/>
              </a:rPr>
              <a:t>早期的事工</a:t>
            </a:r>
            <a:r>
              <a:rPr lang="zh-CN" altLang="en-US" b="1">
                <a:solidFill>
                  <a:srgbClr val="FFFFFF"/>
                </a:solidFill>
                <a:latin typeface="KaiTi" pitchFamily="49" charset="-122"/>
                <a:ea typeface="KaiTi" pitchFamily="49" charset="-122"/>
              </a:rPr>
              <a:t>和登山</a:t>
            </a:r>
            <a:r>
              <a:rPr lang="zh-TW" altLang="en-US" b="1">
                <a:solidFill>
                  <a:srgbClr val="FFFFFF"/>
                </a:solidFill>
                <a:latin typeface="KaiTi" pitchFamily="49" charset="-122"/>
                <a:ea typeface="KaiTi" pitchFamily="49" charset="-122"/>
              </a:rPr>
              <a:t>宝训</a:t>
            </a:r>
            <a:r>
              <a:rPr lang="zh-CN" altLang="en-US" b="1">
                <a:solidFill>
                  <a:srgbClr val="FFFFFF"/>
                </a:solidFill>
                <a:latin typeface="KaiTi" pitchFamily="49" charset="-122"/>
                <a:ea typeface="KaiTi" pitchFamily="49" charset="-122"/>
              </a:rPr>
              <a:t>的原</a:t>
            </a:r>
            <a:r>
              <a:rPr lang="zh-TW" altLang="en-US" b="1">
                <a:solidFill>
                  <a:srgbClr val="FFFFFF"/>
                </a:solidFill>
                <a:latin typeface="KaiTi" pitchFamily="49" charset="-122"/>
                <a:ea typeface="KaiTi" pitchFamily="49" charset="-122"/>
              </a:rPr>
              <a:t>则</a:t>
            </a:r>
            <a:r>
              <a:rPr lang="zh-CN" altLang="en-US" b="1">
                <a:solidFill>
                  <a:srgbClr val="FFFFFF"/>
                </a:solidFill>
                <a:latin typeface="KaiTi" pitchFamily="49" charset="-122"/>
                <a:ea typeface="KaiTi" pitchFamily="49" charset="-122"/>
              </a:rPr>
              <a:t>彰</a:t>
            </a:r>
            <a:r>
              <a:rPr lang="zh-TW" altLang="en-US" b="1">
                <a:solidFill>
                  <a:srgbClr val="FFFFFF"/>
                </a:solidFill>
                <a:latin typeface="KaiTi" pitchFamily="49" charset="-122"/>
                <a:ea typeface="KaiTi" pitchFamily="49" charset="-122"/>
              </a:rPr>
              <a:t>显</a:t>
            </a:r>
            <a:endParaRPr lang="zh-CN" altLang="en-US" b="1" dirty="0">
              <a:solidFill>
                <a:srgbClr val="FFFFFF"/>
              </a:solidFill>
              <a:latin typeface="KaiTi" pitchFamily="49" charset="-122"/>
              <a:ea typeface="KaiTi" pitchFamily="49" charset="-122"/>
            </a:endParaRPr>
          </a:p>
          <a:p>
            <a:r>
              <a:rPr lang="zh-CN" altLang="en-US" b="1" dirty="0">
                <a:solidFill>
                  <a:srgbClr val="FFFFFF"/>
                </a:solidFill>
                <a:latin typeface="KaiTi" pitchFamily="49" charset="-122"/>
                <a:ea typeface="KaiTi" pitchFamily="49" charset="-122"/>
              </a:rPr>
              <a:t>   </a:t>
            </a:r>
            <a:r>
              <a:rPr lang="zh-TW" altLang="en-US" b="1" dirty="0">
                <a:solidFill>
                  <a:srgbClr val="FFFFFF"/>
                </a:solidFill>
                <a:latin typeface="KaiTi" pitchFamily="49" charset="-122"/>
                <a:ea typeface="KaiTi" pitchFamily="49" charset="-122"/>
              </a:rPr>
              <a:t> </a:t>
            </a:r>
            <a:r>
              <a:rPr lang="zh-CN" altLang="en-US" b="1" dirty="0">
                <a:solidFill>
                  <a:srgbClr val="FFFFFF"/>
                </a:solidFill>
                <a:latin typeface="KaiTi" pitchFamily="49" charset="-122"/>
                <a:ea typeface="KaiTi" pitchFamily="49" charset="-122"/>
              </a:rPr>
              <a:t>            </a:t>
            </a:r>
            <a:r>
              <a:rPr lang="en-US" altLang="zh-CN" b="1">
                <a:solidFill>
                  <a:srgbClr val="FFFFFF"/>
                </a:solidFill>
                <a:latin typeface="KaiTi" pitchFamily="49" charset="-122"/>
                <a:ea typeface="KaiTi" pitchFamily="49" charset="-122"/>
              </a:rPr>
              <a:t>他</a:t>
            </a:r>
            <a:r>
              <a:rPr lang="zh-CN" altLang="en-US" b="1">
                <a:solidFill>
                  <a:srgbClr val="FFFFFF"/>
                </a:solidFill>
                <a:latin typeface="KaiTi" pitchFamily="49" charset="-122"/>
                <a:ea typeface="KaiTi" pitchFamily="49" charset="-122"/>
              </a:rPr>
              <a:t>有</a:t>
            </a:r>
            <a:r>
              <a:rPr lang="zh-TW" altLang="en-US" b="1">
                <a:solidFill>
                  <a:srgbClr val="FFFFFF"/>
                </a:solidFill>
                <a:latin typeface="KaiTi" pitchFamily="49" charset="-122"/>
                <a:ea typeface="KaiTi" pitchFamily="49" charset="-122"/>
              </a:rPr>
              <a:t>弥赛亚</a:t>
            </a:r>
            <a:r>
              <a:rPr lang="zh-CN" altLang="en-US" b="1">
                <a:solidFill>
                  <a:srgbClr val="FFFFFF"/>
                </a:solidFill>
                <a:latin typeface="KaiTi" pitchFamily="49" charset="-122"/>
                <a:ea typeface="KaiTi" pitchFamily="49" charset="-122"/>
              </a:rPr>
              <a:t>所</a:t>
            </a:r>
            <a:r>
              <a:rPr lang="zh-TW" altLang="en-US" b="1">
                <a:solidFill>
                  <a:srgbClr val="FFFFFF"/>
                </a:solidFill>
                <a:latin typeface="KaiTi" pitchFamily="49" charset="-122"/>
                <a:ea typeface="KaiTi" pitchFamily="49" charset="-122"/>
              </a:rPr>
              <a:t>拥</a:t>
            </a:r>
            <a:r>
              <a:rPr lang="zh-CN" altLang="en-US" b="1">
                <a:solidFill>
                  <a:srgbClr val="FFFFFF"/>
                </a:solidFill>
                <a:latin typeface="KaiTi" pitchFamily="49" charset="-122"/>
                <a:ea typeface="KaiTi" pitchFamily="49" charset="-122"/>
              </a:rPr>
              <a:t>有的先知的事。</a:t>
            </a:r>
            <a:endParaRPr lang="zh-CN" altLang="en-US" b="1" dirty="0">
              <a:solidFill>
                <a:srgbClr val="FFFFFF"/>
              </a:solidFill>
              <a:latin typeface="KaiTi" pitchFamily="49" charset="-122"/>
              <a:ea typeface="KaiTi" pitchFamily="49" charset="-122"/>
            </a:endParaRPr>
          </a:p>
        </p:txBody>
      </p:sp>
      <p:sp>
        <p:nvSpPr>
          <p:cNvPr id="119814" name="Text Box 6"/>
          <p:cNvSpPr txBox="1">
            <a:spLocks noChangeArrowheads="1"/>
          </p:cNvSpPr>
          <p:nvPr/>
        </p:nvSpPr>
        <p:spPr bwMode="auto">
          <a:xfrm>
            <a:off x="457200" y="5181600"/>
            <a:ext cx="8229600" cy="1295400"/>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endParaRPr lang="en-US" altLang="zh-CN" b="1" dirty="0">
              <a:solidFill>
                <a:srgbClr val="FFFFFF"/>
              </a:solidFill>
              <a:latin typeface="KaiTi" pitchFamily="49" charset="-122"/>
              <a:ea typeface="KaiTi" pitchFamily="49" charset="-122"/>
            </a:endParaRPr>
          </a:p>
          <a:p>
            <a:pPr algn="ctr" eaLnBrk="1" hangingPunct="1"/>
            <a:r>
              <a:rPr lang="en-US" altLang="zh-CN" b="1" dirty="0">
                <a:solidFill>
                  <a:srgbClr val="FFFFFF"/>
                </a:solidFill>
                <a:latin typeface="KaiTi" pitchFamily="49" charset="-122"/>
                <a:ea typeface="KaiTi" pitchFamily="49" charset="-122"/>
              </a:rPr>
              <a:t>III. (8—10</a:t>
            </a:r>
            <a:r>
              <a:rPr lang="en-US" altLang="zh-CN" b="1">
                <a:solidFill>
                  <a:srgbClr val="FFFFFF"/>
                </a:solidFill>
                <a:latin typeface="KaiTi" pitchFamily="49" charset="-122"/>
                <a:ea typeface="KaiTi" pitchFamily="49" charset="-122"/>
              </a:rPr>
              <a:t>) 基</a:t>
            </a:r>
            <a:r>
              <a:rPr lang="zh-CN" altLang="en-US" b="1">
                <a:solidFill>
                  <a:srgbClr val="FFFFFF"/>
                </a:solidFill>
                <a:latin typeface="KaiTi" pitchFamily="49" charset="-122"/>
                <a:ea typeface="KaiTi" pitchFamily="49" charset="-122"/>
              </a:rPr>
              <a:t>督</a:t>
            </a:r>
            <a:r>
              <a:rPr lang="zh-TW" altLang="en-US" b="1">
                <a:solidFill>
                  <a:srgbClr val="FFFFFF"/>
                </a:solidFill>
                <a:latin typeface="KaiTi" pitchFamily="49" charset="-122"/>
                <a:ea typeface="KaiTi" pitchFamily="49" charset="-122"/>
              </a:rPr>
              <a:t>显现</a:t>
            </a:r>
            <a:r>
              <a:rPr lang="zh-CN" altLang="en-US" b="1">
                <a:solidFill>
                  <a:srgbClr val="FFFFFF"/>
                </a:solidFill>
                <a:latin typeface="KaiTi" pitchFamily="49" charset="-122"/>
                <a:ea typeface="KaiTi" pitchFamily="49" charset="-122"/>
              </a:rPr>
              <a:t>他</a:t>
            </a:r>
            <a:r>
              <a:rPr lang="zh-CN" altLang="en-US" b="1" dirty="0">
                <a:solidFill>
                  <a:srgbClr val="FFFFFF"/>
                </a:solidFill>
                <a:latin typeface="KaiTi" pitchFamily="49" charset="-122"/>
                <a:ea typeface="KaiTi" pitchFamily="49" charset="-122"/>
              </a:rPr>
              <a:t>的大</a:t>
            </a:r>
            <a:r>
              <a:rPr lang="zh-CN" altLang="en-US" b="1">
                <a:solidFill>
                  <a:srgbClr val="FFFFFF"/>
                </a:solidFill>
                <a:latin typeface="KaiTi" pitchFamily="49" charset="-122"/>
                <a:ea typeface="KaiTi" pitchFamily="49" charset="-122"/>
              </a:rPr>
              <a:t>能和</a:t>
            </a:r>
            <a:r>
              <a:rPr lang="zh-TW" altLang="en-US" b="1">
                <a:solidFill>
                  <a:srgbClr val="FFFFFF"/>
                </a:solidFill>
                <a:latin typeface="KaiTi" pitchFamily="49" charset="-122"/>
                <a:ea typeface="KaiTi" pitchFamily="49" charset="-122"/>
              </a:rPr>
              <a:t>权</a:t>
            </a:r>
            <a:r>
              <a:rPr lang="zh-CN" altLang="en-US" b="1">
                <a:solidFill>
                  <a:srgbClr val="FFFFFF"/>
                </a:solidFill>
                <a:latin typeface="KaiTi" pitchFamily="49" charset="-122"/>
                <a:ea typeface="KaiTi" pitchFamily="49" charset="-122"/>
              </a:rPr>
              <a:t>柄作</a:t>
            </a:r>
            <a:r>
              <a:rPr lang="zh-TW" altLang="en-US" b="1">
                <a:solidFill>
                  <a:srgbClr val="FFFFFF"/>
                </a:solidFill>
                <a:latin typeface="KaiTi" pitchFamily="49" charset="-122"/>
                <a:ea typeface="KaiTi" pitchFamily="49" charset="-122"/>
              </a:rPr>
              <a:t>为</a:t>
            </a:r>
            <a:r>
              <a:rPr lang="zh-CN" altLang="en-US" b="1">
                <a:solidFill>
                  <a:srgbClr val="FFFFFF"/>
                </a:solidFill>
                <a:latin typeface="KaiTi" pitchFamily="49" charset="-122"/>
                <a:ea typeface="KaiTi" pitchFamily="49" charset="-122"/>
              </a:rPr>
              <a:t>一位</a:t>
            </a:r>
            <a:r>
              <a:rPr lang="zh-TW" altLang="en-US" b="1">
                <a:solidFill>
                  <a:srgbClr val="FFFFFF"/>
                </a:solidFill>
                <a:latin typeface="KaiTi" pitchFamily="49" charset="-122"/>
                <a:ea typeface="KaiTi" pitchFamily="49" charset="-122"/>
              </a:rPr>
              <a:t>弥赛亚</a:t>
            </a:r>
            <a:r>
              <a:rPr lang="zh-CN" altLang="en-US" b="1">
                <a:solidFill>
                  <a:srgbClr val="FFFFFF"/>
                </a:solidFill>
                <a:latin typeface="KaiTi" pitchFamily="49" charset="-122"/>
                <a:ea typeface="KaiTi" pitchFamily="49" charset="-122"/>
              </a:rPr>
              <a:t>所</a:t>
            </a:r>
            <a:endParaRPr lang="en-US" altLang="zh-CN" b="1" dirty="0">
              <a:solidFill>
                <a:srgbClr val="FFFFFF"/>
              </a:solidFill>
              <a:latin typeface="KaiTi" pitchFamily="49" charset="-122"/>
              <a:ea typeface="KaiTi" pitchFamily="49" charset="-122"/>
            </a:endParaRPr>
          </a:p>
          <a:p>
            <a:pPr eaLnBrk="1" hangingPunct="1"/>
            <a:r>
              <a:rPr lang="zh-TW" altLang="en-US" b="1">
                <a:solidFill>
                  <a:srgbClr val="FFFFFF"/>
                </a:solidFill>
                <a:latin typeface="KaiTi" pitchFamily="49" charset="-122"/>
                <a:ea typeface="KaiTi" pitchFamily="49" charset="-122"/>
              </a:rPr>
              <a:t>             拥</a:t>
            </a:r>
            <a:r>
              <a:rPr lang="zh-CN" altLang="en-US" b="1">
                <a:solidFill>
                  <a:srgbClr val="FFFFFF"/>
                </a:solidFill>
                <a:latin typeface="KaiTi" pitchFamily="49" charset="-122"/>
                <a:ea typeface="KaiTi" pitchFamily="49" charset="-122"/>
              </a:rPr>
              <a:t>有的</a:t>
            </a:r>
            <a:r>
              <a:rPr lang="zh-TW" altLang="en-US" b="1">
                <a:solidFill>
                  <a:srgbClr val="FFFFFF"/>
                </a:solidFill>
                <a:latin typeface="KaiTi" pitchFamily="49" charset="-122"/>
                <a:ea typeface="KaiTi" pitchFamily="49" charset="-122"/>
              </a:rPr>
              <a:t>来</a:t>
            </a:r>
            <a:r>
              <a:rPr lang="zh-CN" altLang="en-US" b="1">
                <a:solidFill>
                  <a:srgbClr val="FFFFFF"/>
                </a:solidFill>
                <a:latin typeface="KaiTi" pitchFamily="49" charset="-122"/>
                <a:ea typeface="KaiTi" pitchFamily="49" charset="-122"/>
              </a:rPr>
              <a:t>展示</a:t>
            </a:r>
            <a:r>
              <a:rPr lang="zh-CN" altLang="en-US" b="1" dirty="0">
                <a:solidFill>
                  <a:srgbClr val="FFFFFF"/>
                </a:solidFill>
                <a:latin typeface="KaiTi" pitchFamily="49" charset="-122"/>
                <a:ea typeface="KaiTi" pitchFamily="49" charset="-122"/>
              </a:rPr>
              <a:t>他</a:t>
            </a:r>
            <a:r>
              <a:rPr lang="zh-CN" altLang="en-US" b="1">
                <a:solidFill>
                  <a:srgbClr val="FFFFFF"/>
                </a:solidFill>
                <a:latin typeface="KaiTi" pitchFamily="49" charset="-122"/>
                <a:ea typeface="KaiTi" pitchFamily="49" charset="-122"/>
              </a:rPr>
              <a:t>有能力引</a:t>
            </a:r>
            <a:r>
              <a:rPr lang="zh-TW" altLang="en-US" b="1">
                <a:solidFill>
                  <a:srgbClr val="FFFFFF"/>
                </a:solidFill>
                <a:latin typeface="KaiTi" pitchFamily="49" charset="-122"/>
                <a:ea typeface="KaiTi" pitchFamily="49" charset="-122"/>
              </a:rPr>
              <a:t>进</a:t>
            </a:r>
            <a:r>
              <a:rPr lang="zh-CN" altLang="en-US" b="1">
                <a:solidFill>
                  <a:srgbClr val="FFFFFF"/>
                </a:solidFill>
                <a:latin typeface="KaiTi" pitchFamily="49" charset="-122"/>
                <a:ea typeface="KaiTi" pitchFamily="49" charset="-122"/>
              </a:rPr>
              <a:t>天</a:t>
            </a:r>
            <a:r>
              <a:rPr lang="zh-TW" altLang="en-US" b="1">
                <a:solidFill>
                  <a:srgbClr val="FFFFFF"/>
                </a:solidFill>
                <a:latin typeface="KaiTi" pitchFamily="49" charset="-122"/>
                <a:ea typeface="KaiTi" pitchFamily="49" charset="-122"/>
              </a:rPr>
              <a:t>国</a:t>
            </a:r>
            <a:r>
              <a:rPr lang="zh-CN" altLang="en-US" b="1">
                <a:solidFill>
                  <a:srgbClr val="FFFFFF"/>
                </a:solidFill>
                <a:latin typeface="KaiTi" pitchFamily="49" charset="-122"/>
                <a:ea typeface="KaiTi" pitchFamily="49" charset="-122"/>
              </a:rPr>
              <a:t>如果</a:t>
            </a:r>
            <a:r>
              <a:rPr lang="zh-CN" altLang="en-US" b="1" dirty="0">
                <a:solidFill>
                  <a:srgbClr val="FFFFFF"/>
                </a:solidFill>
                <a:latin typeface="KaiTi" pitchFamily="49" charset="-122"/>
                <a:ea typeface="KaiTi" pitchFamily="49" charset="-122"/>
              </a:rPr>
              <a:t>以色</a:t>
            </a:r>
            <a:r>
              <a:rPr lang="zh-TW" altLang="en-US" b="1" dirty="0">
                <a:solidFill>
                  <a:srgbClr val="FFFFFF"/>
                </a:solidFill>
                <a:latin typeface="KaiTi" pitchFamily="49" charset="-122"/>
                <a:ea typeface="KaiTi" pitchFamily="49" charset="-122"/>
              </a:rPr>
              <a:t>列</a:t>
            </a:r>
            <a:endParaRPr lang="en-US" altLang="zh-TW" b="1" dirty="0">
              <a:solidFill>
                <a:srgbClr val="FFFFFF"/>
              </a:solidFill>
              <a:latin typeface="KaiTi" pitchFamily="49" charset="-122"/>
              <a:ea typeface="KaiTi" pitchFamily="49" charset="-122"/>
            </a:endParaRPr>
          </a:p>
          <a:p>
            <a:pPr eaLnBrk="1" hangingPunct="1"/>
            <a:r>
              <a:rPr lang="zh-TW" altLang="en-US" b="1" dirty="0">
                <a:solidFill>
                  <a:srgbClr val="FFFFFF"/>
                </a:solidFill>
                <a:latin typeface="KaiTi" pitchFamily="49" charset="-122"/>
                <a:ea typeface="KaiTi" pitchFamily="49" charset="-122"/>
              </a:rPr>
              <a:t>             </a:t>
            </a:r>
            <a:r>
              <a:rPr lang="zh-CN" altLang="en-US" b="1" dirty="0">
                <a:solidFill>
                  <a:srgbClr val="FFFFFF"/>
                </a:solidFill>
                <a:latin typeface="KaiTi" pitchFamily="49" charset="-122"/>
                <a:ea typeface="KaiTi" pitchFamily="49" charset="-122"/>
              </a:rPr>
              <a:t>人能接受的话。</a:t>
            </a:r>
          </a:p>
          <a:p>
            <a:pPr algn="ctr" eaLnBrk="1" hangingPunct="1"/>
            <a:endParaRPr lang="en-US" b="1" dirty="0">
              <a:solidFill>
                <a:srgbClr val="FFFFFF"/>
              </a:solidFill>
              <a:cs typeface="Arial" charset="0"/>
            </a:endParaRPr>
          </a:p>
        </p:txBody>
      </p:sp>
      <p:sp>
        <p:nvSpPr>
          <p:cNvPr id="2" name="Title 1"/>
          <p:cNvSpPr>
            <a:spLocks noGrp="1"/>
          </p:cNvSpPr>
          <p:nvPr>
            <p:ph type="title" idx="4294967295"/>
          </p:nvPr>
        </p:nvSpPr>
        <p:spPr>
          <a:xfrm>
            <a:off x="611560" y="404664"/>
            <a:ext cx="8229600" cy="1143000"/>
          </a:xfrm>
        </p:spPr>
        <p:txBody>
          <a:bodyPr/>
          <a:lstStyle/>
          <a:p>
            <a:pPr>
              <a:defRPr/>
            </a:pPr>
            <a:r>
              <a:rPr lang="en-US" sz="2400" b="1" kern="1200" dirty="0">
                <a:solidFill>
                  <a:srgbClr val="FFFFFF"/>
                </a:solidFill>
                <a:effectLst/>
                <a:latin typeface="Arial"/>
                <a:ea typeface="ＭＳ Ｐゴシック"/>
                <a:cs typeface="Times New Roman"/>
              </a:rPr>
              <a:t>8–10</a:t>
            </a:r>
            <a:r>
              <a:rPr lang="en-US" dirty="0"/>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19814"/>
                                        </p:tgtEl>
                                        <p:attrNameLst>
                                          <p:attrName>style.visibility</p:attrName>
                                        </p:attrNameLst>
                                      </p:cBhvr>
                                      <p:to>
                                        <p:strVal val="visible"/>
                                      </p:to>
                                    </p:set>
                                    <p:anim calcmode="lin" valueType="num">
                                      <p:cBhvr>
                                        <p:cTn id="7" dur="500" fill="hold"/>
                                        <p:tgtEl>
                                          <p:spTgt spid="119814"/>
                                        </p:tgtEl>
                                        <p:attrNameLst>
                                          <p:attrName>ppt_w</p:attrName>
                                        </p:attrNameLst>
                                      </p:cBhvr>
                                      <p:tavLst>
                                        <p:tav tm="0">
                                          <p:val>
                                            <p:fltVal val="0"/>
                                          </p:val>
                                        </p:tav>
                                        <p:tav tm="100000">
                                          <p:val>
                                            <p:strVal val="#ppt_w"/>
                                          </p:val>
                                        </p:tav>
                                      </p:tavLst>
                                    </p:anim>
                                    <p:anim calcmode="lin" valueType="num">
                                      <p:cBhvr>
                                        <p:cTn id="8" dur="500" fill="hold"/>
                                        <p:tgtEl>
                                          <p:spTgt spid="1198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4" grpId="0" animBg="1"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马太</a:t>
            </a:r>
            <a:r>
              <a:rPr lang="en-US" sz="8800" dirty="0">
                <a:solidFill>
                  <a:schemeClr val="bg1"/>
                </a:solidFill>
                <a:latin typeface="Arial" charset="0"/>
                <a:ea typeface="Osaka" charset="0"/>
                <a:cs typeface="Arial" charset="0"/>
              </a:rPr>
              <a:t> 8</a:t>
            </a:r>
          </a:p>
        </p:txBody>
      </p:sp>
    </p:spTree>
    <p:extLst>
      <p:ext uri="{BB962C8B-B14F-4D97-AF65-F5344CB8AC3E}">
        <p14:creationId xmlns:p14="http://schemas.microsoft.com/office/powerpoint/2010/main" val="10015955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121857" name="Rectangle 2"/>
          <p:cNvSpPr>
            <a:spLocks noGrp="1" noChangeArrowheads="1"/>
          </p:cNvSpPr>
          <p:nvPr>
            <p:ph type="title"/>
          </p:nvPr>
        </p:nvSpPr>
        <p:spPr>
          <a:xfrm>
            <a:off x="5562600" y="838200"/>
            <a:ext cx="3276600" cy="838200"/>
          </a:xfrm>
        </p:spPr>
        <p:txBody>
          <a:bodyPr/>
          <a:lstStyle/>
          <a:p>
            <a:pPr eaLnBrk="1" hangingPunct="1"/>
            <a:r>
              <a:rPr lang="zh-CN" altLang="en-US" sz="7200" b="1" dirty="0">
                <a:solidFill>
                  <a:srgbClr val="FFFFFF"/>
                </a:solidFill>
                <a:latin typeface="KaiTi" pitchFamily="49" charset="-122"/>
                <a:ea typeface="KaiTi" pitchFamily="49" charset="-122"/>
                <a:cs typeface="SimSun" charset="0"/>
              </a:rPr>
              <a:t>君主制</a:t>
            </a:r>
          </a:p>
        </p:txBody>
      </p:sp>
      <p:graphicFrame>
        <p:nvGraphicFramePr>
          <p:cNvPr id="121858" name="Object 2"/>
          <p:cNvGraphicFramePr>
            <a:graphicFrameLocks noGrp="1" noChangeAspect="1"/>
          </p:cNvGraphicFramePr>
          <p:nvPr>
            <p:ph idx="1"/>
          </p:nvPr>
        </p:nvGraphicFramePr>
        <p:xfrm>
          <a:off x="0" y="4763"/>
          <a:ext cx="5410200" cy="4046537"/>
        </p:xfrm>
        <a:graphic>
          <a:graphicData uri="http://schemas.openxmlformats.org/presentationml/2006/ole">
            <mc:AlternateContent xmlns:mc="http://schemas.openxmlformats.org/markup-compatibility/2006">
              <mc:Choice xmlns:v="urn:schemas-microsoft-com:vml" Requires="v">
                <p:oleObj name="Presentation" r:id="rId4" imgW="4608000" imgH="3446640" progId="PowerPoint.Show.8">
                  <p:embed/>
                </p:oleObj>
              </mc:Choice>
              <mc:Fallback>
                <p:oleObj name="Presentation" r:id="rId4" imgW="4608000" imgH="3446640" progId="PowerPoint.Show.8">
                  <p:embed/>
                  <p:pic>
                    <p:nvPicPr>
                      <p:cNvPr id="0" name="Picture 94"/>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763"/>
                        <a:ext cx="5410200" cy="40465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grpSp>
        <p:nvGrpSpPr>
          <p:cNvPr id="2" name="Group 4"/>
          <p:cNvGrpSpPr>
            <a:grpSpLocks/>
          </p:cNvGrpSpPr>
          <p:nvPr/>
        </p:nvGrpSpPr>
        <p:grpSpPr bwMode="auto">
          <a:xfrm>
            <a:off x="3505200" y="2743200"/>
            <a:ext cx="5867400" cy="4114800"/>
            <a:chOff x="2208" y="1728"/>
            <a:chExt cx="3696" cy="2592"/>
          </a:xfrm>
        </p:grpSpPr>
        <p:sp>
          <p:nvSpPr>
            <p:cNvPr id="121861" name="Rectangle 5"/>
            <p:cNvSpPr>
              <a:spLocks noChangeArrowheads="1"/>
            </p:cNvSpPr>
            <p:nvPr/>
          </p:nvSpPr>
          <p:spPr bwMode="auto">
            <a:xfrm>
              <a:off x="2208" y="1728"/>
              <a:ext cx="3552" cy="259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21862" name="Rectangle 6"/>
            <p:cNvSpPr>
              <a:spLocks noChangeArrowheads="1"/>
            </p:cNvSpPr>
            <p:nvPr/>
          </p:nvSpPr>
          <p:spPr bwMode="auto">
            <a:xfrm>
              <a:off x="2640" y="1728"/>
              <a:ext cx="2976" cy="8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1" hangingPunct="1"/>
              <a:r>
                <a:rPr lang="ja-JP" altLang="en-US" sz="3200" b="1" dirty="0">
                  <a:solidFill>
                    <a:schemeClr val="tx2"/>
                  </a:solidFill>
                  <a:latin typeface="KaiTi" pitchFamily="49" charset="-122"/>
                  <a:ea typeface="KaiTi" pitchFamily="49" charset="-122"/>
                  <a:cs typeface="华文细黑" charset="0"/>
                </a:rPr>
                <a:t>君主政治在二十世</a:t>
              </a:r>
              <a:r>
                <a:rPr lang="zh-TW" altLang="en-US" sz="3200" b="1" dirty="0">
                  <a:solidFill>
                    <a:schemeClr val="tx2"/>
                  </a:solidFill>
                  <a:latin typeface="KaiTi" pitchFamily="49" charset="-122"/>
                  <a:ea typeface="KaiTi" pitchFamily="49" charset="-122"/>
                  <a:cs typeface="华文细黑" charset="0"/>
                </a:rPr>
                <a:t>纪末</a:t>
              </a:r>
              <a:endParaRPr lang="en-US" altLang="zh-CN" sz="4400" b="1" dirty="0">
                <a:solidFill>
                  <a:schemeClr val="tx2"/>
                </a:solidFill>
                <a:latin typeface="KaiTi" pitchFamily="49" charset="-122"/>
                <a:ea typeface="KaiTi" pitchFamily="49" charset="-122"/>
                <a:cs typeface="SimSun" charset="0"/>
              </a:endParaRPr>
            </a:p>
          </p:txBody>
        </p:sp>
        <p:pic>
          <p:nvPicPr>
            <p:cNvPr id="121863" name="Picture 7" descr="monarch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04" y="2466"/>
              <a:ext cx="3600" cy="17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1864" name="Picture 8" descr="monarch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56" y="3420"/>
              <a:ext cx="1362" cy="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21860" name="Text Box 15"/>
          <p:cNvSpPr txBox="1">
            <a:spLocks noChangeArrowheads="1"/>
          </p:cNvSpPr>
          <p:nvPr/>
        </p:nvSpPr>
        <p:spPr bwMode="auto">
          <a:xfrm>
            <a:off x="0" y="152400"/>
            <a:ext cx="5334000" cy="9144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ja-JP" altLang="en-US" sz="3200" b="1" dirty="0">
                <a:latin typeface="KaiTi" pitchFamily="49" charset="-122"/>
                <a:ea typeface="KaiTi" pitchFamily="49" charset="-122"/>
              </a:rPr>
              <a:t>君主政治在二十世</a:t>
            </a:r>
            <a:r>
              <a:rPr lang="zh-TW" altLang="en-US" sz="3200" b="1" dirty="0">
                <a:latin typeface="KaiTi" pitchFamily="49" charset="-122"/>
                <a:ea typeface="KaiTi" pitchFamily="49" charset="-122"/>
              </a:rPr>
              <a:t>纪</a:t>
            </a:r>
            <a:r>
              <a:rPr lang="ja-JP" altLang="en-US" sz="3200" b="1" dirty="0">
                <a:latin typeface="KaiTi" pitchFamily="49" charset="-122"/>
                <a:ea typeface="KaiTi" pitchFamily="49" charset="-122"/>
              </a:rPr>
              <a:t>初</a:t>
            </a:r>
            <a:endParaRPr lang="en-US" sz="3200" b="1" dirty="0">
              <a:latin typeface="KaiTi" pitchFamily="49" charset="-122"/>
              <a:ea typeface="KaiTi" pitchFamily="49" charset="-122"/>
            </a:endParaRPr>
          </a:p>
        </p:txBody>
      </p:sp>
      <p:sp>
        <p:nvSpPr>
          <p:cNvPr id="3" name="TextBox 2"/>
          <p:cNvSpPr txBox="1"/>
          <p:nvPr/>
        </p:nvSpPr>
        <p:spPr>
          <a:xfrm>
            <a:off x="3563888" y="5373216"/>
            <a:ext cx="1440160" cy="276999"/>
          </a:xfrm>
          <a:prstGeom prst="rect">
            <a:avLst/>
          </a:prstGeom>
          <a:solidFill>
            <a:schemeClr val="bg1"/>
          </a:solidFill>
        </p:spPr>
        <p:txBody>
          <a:bodyPr wrap="square" rtlCol="0">
            <a:spAutoFit/>
          </a:bodyPr>
          <a:lstStyle/>
          <a:p>
            <a:r>
              <a:rPr lang="zh-CN" altLang="en-US" sz="1200" dirty="0"/>
              <a:t>君主制被废除</a:t>
            </a:r>
            <a:endParaRPr lang="en-SG" sz="1200" dirty="0"/>
          </a:p>
        </p:txBody>
      </p:sp>
      <p:sp>
        <p:nvSpPr>
          <p:cNvPr id="11" name="TextBox 10"/>
          <p:cNvSpPr txBox="1"/>
          <p:nvPr/>
        </p:nvSpPr>
        <p:spPr>
          <a:xfrm>
            <a:off x="3837405" y="6267519"/>
            <a:ext cx="1906169" cy="600164"/>
          </a:xfrm>
          <a:prstGeom prst="rect">
            <a:avLst/>
          </a:prstGeom>
          <a:solidFill>
            <a:schemeClr val="bg1"/>
          </a:solidFill>
        </p:spPr>
        <p:txBody>
          <a:bodyPr wrap="square" rtlCol="0">
            <a:spAutoFit/>
          </a:bodyPr>
          <a:lstStyle/>
          <a:p>
            <a:r>
              <a:rPr lang="zh-CN" altLang="en-US" sz="1100" dirty="0"/>
              <a:t>仍是君主制</a:t>
            </a:r>
            <a:endParaRPr lang="en-US" altLang="zh-CN" sz="1100" dirty="0"/>
          </a:p>
          <a:p>
            <a:r>
              <a:rPr lang="zh-CN" altLang="en-US" sz="1100" dirty="0"/>
              <a:t>独立后殖民地成为共和国</a:t>
            </a:r>
            <a:endParaRPr lang="en-US" altLang="zh-CN" sz="1100" dirty="0"/>
          </a:p>
          <a:p>
            <a:endParaRPr lang="zh-CN" altLang="en-US" sz="1100" dirty="0"/>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6988"/>
            <a:ext cx="9144000" cy="1354138"/>
          </a:xfrm>
          <a:solidFill>
            <a:schemeClr val="tx1"/>
          </a:solidFill>
        </p:spPr>
        <p:txBody>
          <a:bodyPr/>
          <a:lstStyle/>
          <a:p>
            <a:pPr>
              <a:defRPr/>
            </a:pPr>
            <a:r>
              <a:rPr lang="zh-TW" altLang="en-US" sz="3600" b="1">
                <a:solidFill>
                  <a:srgbClr val="FFFFFF"/>
                </a:solidFill>
                <a:latin typeface="KaiTi" pitchFamily="49" charset="-122"/>
                <a:ea typeface="KaiTi" pitchFamily="49" charset="-122"/>
                <a:cs typeface="ＭＳ Ｐゴシック" charset="0"/>
              </a:rPr>
              <a:t>弥赛亚</a:t>
            </a:r>
            <a:r>
              <a:rPr lang="zh-CN" altLang="en-US" sz="3600" b="1">
                <a:solidFill>
                  <a:srgbClr val="FFFFFF"/>
                </a:solidFill>
                <a:latin typeface="KaiTi" pitchFamily="49" charset="-122"/>
                <a:ea typeface="KaiTi" pitchFamily="49" charset="-122"/>
                <a:cs typeface="ＭＳ Ｐゴシック" charset="0"/>
              </a:rPr>
              <a:t>的</a:t>
            </a:r>
            <a:r>
              <a:rPr lang="zh-TW" altLang="en-US" sz="3600" b="1">
                <a:solidFill>
                  <a:srgbClr val="FFFFFF"/>
                </a:solidFill>
                <a:latin typeface="KaiTi" pitchFamily="49" charset="-122"/>
                <a:ea typeface="KaiTi" pitchFamily="49" charset="-122"/>
                <a:cs typeface="ＭＳ Ｐゴシック" charset="0"/>
              </a:rPr>
              <a:t>权柄与权势</a:t>
            </a:r>
            <a:br>
              <a:rPr lang="en-US" altLang="zh-TW" sz="3600" b="1">
                <a:solidFill>
                  <a:srgbClr val="FFFFFF"/>
                </a:solidFill>
                <a:latin typeface="KaiTi" pitchFamily="49" charset="-122"/>
                <a:ea typeface="KaiTi" pitchFamily="49" charset="-122"/>
                <a:cs typeface="ＭＳ Ｐゴシック" charset="0"/>
              </a:rPr>
            </a:br>
            <a:r>
              <a:rPr lang="zh-TW" altLang="en-US" sz="3600" b="1">
                <a:solidFill>
                  <a:srgbClr val="FFFFFF"/>
                </a:solidFill>
                <a:latin typeface="KaiTi" pitchFamily="49" charset="-122"/>
                <a:ea typeface="KaiTi" pitchFamily="49" charset="-122"/>
                <a:cs typeface="ＭＳ Ｐゴシック" charset="0"/>
              </a:rPr>
              <a:t>马</a:t>
            </a:r>
            <a:r>
              <a:rPr lang="zh-CN" altLang="en-US" sz="3600" b="1">
                <a:solidFill>
                  <a:srgbClr val="FFFFFF"/>
                </a:solidFill>
                <a:latin typeface="KaiTi" pitchFamily="49" charset="-122"/>
                <a:ea typeface="KaiTi" pitchFamily="49" charset="-122"/>
                <a:cs typeface="ＭＳ Ｐゴシック" charset="0"/>
              </a:rPr>
              <a:t>太</a:t>
            </a:r>
            <a:r>
              <a:rPr lang="zh-CN" altLang="en-US" sz="3600" b="1" dirty="0">
                <a:solidFill>
                  <a:srgbClr val="FFFFFF"/>
                </a:solidFill>
                <a:latin typeface="KaiTi" pitchFamily="49" charset="-122"/>
                <a:ea typeface="KaiTi" pitchFamily="49" charset="-122"/>
                <a:cs typeface="ＭＳ Ｐゴシック" charset="0"/>
              </a:rPr>
              <a:t>福音</a:t>
            </a:r>
            <a:r>
              <a:rPr lang="en-US" altLang="zh-TW" sz="3600" b="1" dirty="0">
                <a:solidFill>
                  <a:srgbClr val="FFFFFF"/>
                </a:solidFill>
                <a:latin typeface="KaiTi" pitchFamily="49" charset="-122"/>
                <a:ea typeface="KaiTi" pitchFamily="49" charset="-122"/>
                <a:cs typeface="ＭＳ Ｐゴシック" charset="0"/>
              </a:rPr>
              <a:t>8–10</a:t>
            </a:r>
            <a:endParaRPr lang="en-US" sz="3600" b="1" dirty="0">
              <a:latin typeface="KaiTi" pitchFamily="49" charset="-122"/>
              <a:ea typeface="KaiTi" pitchFamily="49" charset="-122"/>
            </a:endParaRPr>
          </a:p>
        </p:txBody>
      </p:sp>
      <p:sp>
        <p:nvSpPr>
          <p:cNvPr id="3" name="Title 1"/>
          <p:cNvSpPr txBox="1">
            <a:spLocks/>
          </p:cNvSpPr>
          <p:nvPr/>
        </p:nvSpPr>
        <p:spPr bwMode="auto">
          <a:xfrm>
            <a:off x="107950" y="1700213"/>
            <a:ext cx="4464050" cy="1584325"/>
          </a:xfrm>
          <a:prstGeom prst="rect">
            <a:avLst/>
          </a:prstGeom>
          <a:solidFill>
            <a:srgbClr val="000090"/>
          </a:solidFill>
          <a:ln>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a:defRPr/>
            </a:pPr>
            <a:endParaRPr lang="en-US" altLang="zh-CN" sz="3200" b="1" dirty="0">
              <a:latin typeface="KaiTi" pitchFamily="49" charset="-122"/>
              <a:ea typeface="KaiTi" pitchFamily="49" charset="-122"/>
            </a:endParaRPr>
          </a:p>
          <a:p>
            <a:pPr>
              <a:defRPr/>
            </a:pPr>
            <a:r>
              <a:rPr lang="zh-TW" altLang="en-US" sz="3200" b="1">
                <a:latin typeface="KaiTi" pitchFamily="49" charset="-122"/>
                <a:ea typeface="KaiTi" pitchFamily="49" charset="-122"/>
              </a:rPr>
              <a:t>神迹与门训</a:t>
            </a:r>
            <a:br>
              <a:rPr lang="en-US" altLang="zh-TW" sz="3200" b="1" dirty="0">
                <a:latin typeface="KaiTi" pitchFamily="49" charset="-122"/>
                <a:ea typeface="KaiTi" pitchFamily="49" charset="-122"/>
              </a:rPr>
            </a:br>
            <a:r>
              <a:rPr lang="en-US" altLang="zh-TW" sz="3200" b="1" dirty="0">
                <a:latin typeface="KaiTi" pitchFamily="49" charset="-122"/>
                <a:ea typeface="KaiTi" pitchFamily="49" charset="-122"/>
              </a:rPr>
              <a:t>(8:1–9:34)</a:t>
            </a:r>
          </a:p>
          <a:p>
            <a:pPr>
              <a:defRPr/>
            </a:pPr>
            <a:endParaRPr lang="en-US" sz="3200" b="1" dirty="0"/>
          </a:p>
        </p:txBody>
      </p:sp>
      <p:sp>
        <p:nvSpPr>
          <p:cNvPr id="4" name="Title 1"/>
          <p:cNvSpPr txBox="1">
            <a:spLocks/>
          </p:cNvSpPr>
          <p:nvPr/>
        </p:nvSpPr>
        <p:spPr bwMode="auto">
          <a:xfrm>
            <a:off x="107950" y="3284538"/>
            <a:ext cx="4464050" cy="3429000"/>
          </a:xfrm>
          <a:prstGeom prst="rect">
            <a:avLst/>
          </a:prstGeom>
          <a:solidFill>
            <a:srgbClr val="000090"/>
          </a:solidFill>
          <a:ln>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a:defRPr/>
            </a:pPr>
            <a:r>
              <a:rPr lang="zh-TW" altLang="en-US" sz="2400" b="1" dirty="0">
                <a:latin typeface="KaiTi" pitchFamily="49" charset="-122"/>
                <a:ea typeface="KaiTi" pitchFamily="49" charset="-122"/>
              </a:rPr>
              <a:t>  </a:t>
            </a:r>
            <a:endParaRPr lang="en-US" altLang="zh-TW" sz="2400" b="1" dirty="0">
              <a:latin typeface="KaiTi" pitchFamily="49" charset="-122"/>
              <a:ea typeface="KaiTi" pitchFamily="49" charset="-122"/>
            </a:endParaRPr>
          </a:p>
          <a:p>
            <a:pPr algn="l">
              <a:defRPr/>
            </a:pPr>
            <a:r>
              <a:rPr lang="zh-CN" altLang="en-US" sz="2400" b="1">
                <a:latin typeface="KaiTi" pitchFamily="49" charset="-122"/>
                <a:ea typeface="KaiTi" pitchFamily="49" charset="-122"/>
              </a:rPr>
              <a:t>到了晚上，有人带着许多被鬼附的来到耶稣跟前，他只用一句话就把鬼都赶出去，并且治好了一切有病的人。</a:t>
            </a:r>
            <a:br>
              <a:rPr lang="zh-CN" altLang="en-US" sz="2400" b="1">
                <a:latin typeface="KaiTi" pitchFamily="49" charset="-122"/>
                <a:ea typeface="KaiTi" pitchFamily="49" charset="-122"/>
              </a:rPr>
            </a:br>
            <a:r>
              <a:rPr lang="zh-CN" altLang="en-US" sz="2400" b="1">
                <a:latin typeface="KaiTi" pitchFamily="49" charset="-122"/>
                <a:ea typeface="KaiTi" pitchFamily="49" charset="-122"/>
              </a:rPr>
              <a:t>这是要应验先知以赛亚的话，说：他代替我们的软弱，担当我们的疾病。</a:t>
            </a:r>
            <a:r>
              <a:rPr lang="en-US" altLang="zh-TW" sz="2400" b="1">
                <a:latin typeface="KaiTi" pitchFamily="49" charset="-122"/>
                <a:ea typeface="KaiTi" pitchFamily="49" charset="-122"/>
              </a:rPr>
              <a:t>(</a:t>
            </a:r>
            <a:r>
              <a:rPr lang="zh-TW" altLang="en-US" sz="2400" b="1">
                <a:latin typeface="KaiTi" pitchFamily="49" charset="-122"/>
                <a:ea typeface="KaiTi" pitchFamily="49" charset="-122"/>
              </a:rPr>
              <a:t>马</a:t>
            </a:r>
            <a:r>
              <a:rPr lang="zh-CN" altLang="en-US" sz="2400" b="1">
                <a:latin typeface="KaiTi" pitchFamily="49" charset="-122"/>
                <a:ea typeface="KaiTi" pitchFamily="49" charset="-122"/>
              </a:rPr>
              <a:t>太</a:t>
            </a:r>
            <a:r>
              <a:rPr lang="en-US" altLang="zh-TW" sz="2400" b="1" dirty="0">
                <a:latin typeface="KaiTi" pitchFamily="49" charset="-122"/>
                <a:ea typeface="KaiTi" pitchFamily="49" charset="-122"/>
              </a:rPr>
              <a:t>. 8:16-17; cf</a:t>
            </a:r>
            <a:r>
              <a:rPr lang="en-US" altLang="zh-TW" sz="2400" b="1">
                <a:latin typeface="KaiTi" pitchFamily="49" charset="-122"/>
                <a:ea typeface="KaiTi" pitchFamily="49" charset="-122"/>
              </a:rPr>
              <a:t>.</a:t>
            </a:r>
            <a:r>
              <a:rPr lang="zh-TW" altLang="en-US" sz="2400" b="1">
                <a:latin typeface="KaiTi" pitchFamily="49" charset="-122"/>
                <a:ea typeface="KaiTi" pitchFamily="49" charset="-122"/>
              </a:rPr>
              <a:t>赛</a:t>
            </a:r>
            <a:r>
              <a:rPr lang="en-US" altLang="zh-TW" sz="2400" b="1">
                <a:latin typeface="KaiTi" pitchFamily="49" charset="-122"/>
                <a:ea typeface="KaiTi" pitchFamily="49" charset="-122"/>
              </a:rPr>
              <a:t>. 53:4)</a:t>
            </a:r>
            <a:endParaRPr lang="en-US" altLang="zh-TW" sz="2400" b="1" dirty="0">
              <a:latin typeface="KaiTi" pitchFamily="49" charset="-122"/>
              <a:ea typeface="KaiTi" pitchFamily="49" charset="-122"/>
            </a:endParaRPr>
          </a:p>
          <a:p>
            <a:pPr>
              <a:defRPr/>
            </a:pPr>
            <a:endParaRPr lang="en-US" sz="2000" b="1" dirty="0"/>
          </a:p>
        </p:txBody>
      </p:sp>
      <p:sp>
        <p:nvSpPr>
          <p:cNvPr id="5" name="Title 1"/>
          <p:cNvSpPr txBox="1">
            <a:spLocks/>
          </p:cNvSpPr>
          <p:nvPr/>
        </p:nvSpPr>
        <p:spPr bwMode="auto">
          <a:xfrm>
            <a:off x="4573588" y="1728788"/>
            <a:ext cx="4570412" cy="1584325"/>
          </a:xfrm>
          <a:prstGeom prst="rect">
            <a:avLst/>
          </a:prstGeom>
          <a:solidFill>
            <a:schemeClr val="accent5">
              <a:lumMod val="10000"/>
            </a:schemeClr>
          </a:solidFill>
          <a:ln>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a:defRPr/>
            </a:pPr>
            <a:endParaRPr lang="en-US" altLang="zh-CN" sz="3200" b="1" dirty="0">
              <a:latin typeface="KaiTi" pitchFamily="49" charset="-122"/>
              <a:ea typeface="KaiTi" pitchFamily="49" charset="-122"/>
            </a:endParaRPr>
          </a:p>
          <a:p>
            <a:pPr>
              <a:defRPr/>
            </a:pPr>
            <a:r>
              <a:rPr lang="zh-TW" altLang="en-US" sz="3200" b="1">
                <a:latin typeface="KaiTi" pitchFamily="49" charset="-122"/>
                <a:ea typeface="KaiTi" pitchFamily="49" charset="-122"/>
              </a:rPr>
              <a:t>赐</a:t>
            </a:r>
            <a:r>
              <a:rPr lang="zh-CN" altLang="en-US" sz="3200" b="1">
                <a:latin typeface="KaiTi" pitchFamily="49" charset="-122"/>
                <a:ea typeface="KaiTi" pitchFamily="49" charset="-122"/>
              </a:rPr>
              <a:t>下</a:t>
            </a:r>
            <a:r>
              <a:rPr lang="zh-TW" altLang="en-US" sz="3200" b="1">
                <a:latin typeface="KaiTi" pitchFamily="49" charset="-122"/>
                <a:ea typeface="KaiTi" pitchFamily="49" charset="-122"/>
              </a:rPr>
              <a:t>权</a:t>
            </a:r>
            <a:r>
              <a:rPr lang="zh-CN" altLang="en-US" sz="3200" b="1">
                <a:latin typeface="KaiTi" pitchFamily="49" charset="-122"/>
                <a:ea typeface="KaiTi" pitchFamily="49" charset="-122"/>
              </a:rPr>
              <a:t>柄</a:t>
            </a:r>
            <a:r>
              <a:rPr lang="zh-TW" altLang="en-US" sz="3200" b="1">
                <a:latin typeface="KaiTi" pitchFamily="49" charset="-122"/>
                <a:ea typeface="KaiTi" pitchFamily="49" charset="-122"/>
              </a:rPr>
              <a:t>与门</a:t>
            </a:r>
            <a:r>
              <a:rPr lang="zh-CN" altLang="en-US" sz="3200" b="1">
                <a:latin typeface="KaiTi" pitchFamily="49" charset="-122"/>
                <a:ea typeface="KaiTi" pitchFamily="49" charset="-122"/>
              </a:rPr>
              <a:t>徒</a:t>
            </a:r>
            <a:endParaRPr lang="en-US" altLang="zh-CN" sz="3200" b="1" dirty="0">
              <a:latin typeface="KaiTi" pitchFamily="49" charset="-122"/>
              <a:ea typeface="KaiTi" pitchFamily="49" charset="-122"/>
            </a:endParaRPr>
          </a:p>
          <a:p>
            <a:pPr>
              <a:defRPr/>
            </a:pPr>
            <a:r>
              <a:rPr lang="en-US" altLang="zh-TW" sz="3200" b="1" dirty="0">
                <a:latin typeface="KaiTi" pitchFamily="49" charset="-122"/>
                <a:ea typeface="KaiTi" pitchFamily="49" charset="-122"/>
              </a:rPr>
              <a:t>(</a:t>
            </a:r>
            <a:r>
              <a:rPr lang="en-US" altLang="zh-TW" sz="3200" dirty="0">
                <a:latin typeface="KaiTi" pitchFamily="49" charset="-122"/>
                <a:ea typeface="KaiTi" pitchFamily="49" charset="-122"/>
              </a:rPr>
              <a:t>9:35–10:42)</a:t>
            </a:r>
            <a:endParaRPr lang="en-US" altLang="zh-TW" sz="3200" b="1" dirty="0">
              <a:latin typeface="KaiTi" pitchFamily="49" charset="-122"/>
              <a:ea typeface="KaiTi" pitchFamily="49" charset="-122"/>
            </a:endParaRPr>
          </a:p>
          <a:p>
            <a:pPr>
              <a:defRPr/>
            </a:pPr>
            <a:endParaRPr lang="en-US" sz="3200" b="1" dirty="0"/>
          </a:p>
        </p:txBody>
      </p:sp>
      <p:sp>
        <p:nvSpPr>
          <p:cNvPr id="6" name="Title 1"/>
          <p:cNvSpPr txBox="1">
            <a:spLocks/>
          </p:cNvSpPr>
          <p:nvPr/>
        </p:nvSpPr>
        <p:spPr bwMode="auto">
          <a:xfrm>
            <a:off x="4572001" y="3212976"/>
            <a:ext cx="4572000" cy="3528392"/>
          </a:xfrm>
          <a:prstGeom prst="rect">
            <a:avLst/>
          </a:prstGeom>
          <a:solidFill>
            <a:schemeClr val="accent5">
              <a:lumMod val="10000"/>
            </a:schemeClr>
          </a:solidFill>
          <a:ln>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algn="l">
              <a:defRPr/>
            </a:pPr>
            <a:r>
              <a:rPr lang="zh-TW" altLang="en-US" sz="2800" b="1" dirty="0">
                <a:latin typeface="KaiTi" pitchFamily="49" charset="-122"/>
                <a:ea typeface="KaiTi" pitchFamily="49" charset="-122"/>
              </a:rPr>
              <a:t> </a:t>
            </a:r>
            <a:endParaRPr lang="en-US" sz="2800" b="1" dirty="0">
              <a:latin typeface="KaiTi" pitchFamily="49" charset="-122"/>
              <a:ea typeface="KaiTi" pitchFamily="49" charset="-122"/>
            </a:endParaRPr>
          </a:p>
        </p:txBody>
      </p:sp>
      <p:sp>
        <p:nvSpPr>
          <p:cNvPr id="355334" name="Text Box 3"/>
          <p:cNvSpPr txBox="1">
            <a:spLocks noChangeArrowheads="1"/>
          </p:cNvSpPr>
          <p:nvPr/>
        </p:nvSpPr>
        <p:spPr bwMode="auto">
          <a:xfrm>
            <a:off x="8582025" y="-26988"/>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FFFFFF"/>
                </a:solidFill>
                <a:cs typeface="Arial" charset="0"/>
              </a:rPr>
              <a:t>75</a:t>
            </a:r>
          </a:p>
        </p:txBody>
      </p:sp>
      <p:sp>
        <p:nvSpPr>
          <p:cNvPr id="8" name="矩形 7"/>
          <p:cNvSpPr/>
          <p:nvPr/>
        </p:nvSpPr>
        <p:spPr>
          <a:xfrm>
            <a:off x="4572000" y="3318570"/>
            <a:ext cx="4572000" cy="3970318"/>
          </a:xfrm>
          <a:prstGeom prst="rect">
            <a:avLst/>
          </a:prstGeom>
        </p:spPr>
        <p:txBody>
          <a:bodyPr wrap="square">
            <a:spAutoFit/>
          </a:bodyPr>
          <a:lstStyle/>
          <a:p>
            <a:pPr>
              <a:defRPr/>
            </a:pPr>
            <a:endParaRPr lang="en-US" altLang="zh-TW" sz="2800" b="1" dirty="0">
              <a:solidFill>
                <a:srgbClr val="FFFFFF"/>
              </a:solidFill>
              <a:latin typeface="KaiTi" pitchFamily="49" charset="-122"/>
              <a:ea typeface="KaiTi" pitchFamily="49" charset="-122"/>
            </a:endParaRPr>
          </a:p>
          <a:p>
            <a:pPr>
              <a:defRPr/>
            </a:pPr>
            <a:r>
              <a:rPr lang="zh-CN" altLang="en-US" sz="2800" b="1">
                <a:solidFill>
                  <a:srgbClr val="FFFFFF"/>
                </a:solidFill>
                <a:latin typeface="KaiTi" pitchFamily="49" charset="-122"/>
                <a:ea typeface="KaiTi" pitchFamily="49" charset="-122"/>
              </a:rPr>
              <a:t>耶稣叫了十二个门徒来，给他们权柄，能赶逐污鬼，并医治各样的病症。</a:t>
            </a:r>
            <a:endParaRPr lang="en-US" altLang="zh-TW" sz="2800" b="1" dirty="0">
              <a:solidFill>
                <a:srgbClr val="FFFFFF"/>
              </a:solidFill>
              <a:latin typeface="KaiTi" pitchFamily="49" charset="-122"/>
              <a:ea typeface="KaiTi" pitchFamily="49" charset="-122"/>
            </a:endParaRPr>
          </a:p>
          <a:p>
            <a:pPr>
              <a:defRPr/>
            </a:pPr>
            <a:r>
              <a:rPr lang="zh-TW" altLang="en-US" sz="2800" b="1">
                <a:solidFill>
                  <a:srgbClr val="FFFFFF"/>
                </a:solidFill>
                <a:latin typeface="KaiTi" pitchFamily="49" charset="-122"/>
                <a:ea typeface="KaiTi" pitchFamily="49" charset="-122"/>
              </a:rPr>
              <a:t>             </a:t>
            </a:r>
            <a:r>
              <a:rPr lang="en-US" altLang="zh-TW" sz="2800" b="1">
                <a:solidFill>
                  <a:srgbClr val="FFFFFF"/>
                </a:solidFill>
                <a:latin typeface="KaiTi" pitchFamily="49" charset="-122"/>
                <a:ea typeface="KaiTi" pitchFamily="49" charset="-122"/>
              </a:rPr>
              <a:t>(</a:t>
            </a:r>
            <a:r>
              <a:rPr lang="zh-TW" altLang="en-US" sz="2800" b="1">
                <a:solidFill>
                  <a:srgbClr val="FFFFFF"/>
                </a:solidFill>
                <a:latin typeface="KaiTi" pitchFamily="49" charset="-122"/>
                <a:ea typeface="KaiTi" pitchFamily="49" charset="-122"/>
              </a:rPr>
              <a:t>马太</a:t>
            </a:r>
            <a:r>
              <a:rPr lang="en-US" altLang="zh-TW" sz="2800" b="1">
                <a:solidFill>
                  <a:srgbClr val="FFFFFF"/>
                </a:solidFill>
                <a:latin typeface="KaiTi" pitchFamily="49" charset="-122"/>
                <a:ea typeface="KaiTi" pitchFamily="49" charset="-122"/>
              </a:rPr>
              <a:t>10:1</a:t>
            </a:r>
            <a:r>
              <a:rPr lang="en-US" altLang="zh-TW" sz="2800" b="1" dirty="0">
                <a:solidFill>
                  <a:srgbClr val="FFFFFF"/>
                </a:solidFill>
                <a:latin typeface="KaiTi" pitchFamily="49" charset="-122"/>
                <a:ea typeface="KaiTi" pitchFamily="49" charset="-122"/>
              </a:rPr>
              <a:t>)</a:t>
            </a:r>
          </a:p>
          <a:p>
            <a:pPr>
              <a:defRPr/>
            </a:pPr>
            <a:r>
              <a:rPr lang="zh-TW" altLang="en-US" sz="2800" b="1" dirty="0">
                <a:solidFill>
                  <a:srgbClr val="FFFFFF"/>
                </a:solidFill>
                <a:latin typeface="KaiTi" pitchFamily="49" charset="-122"/>
                <a:ea typeface="KaiTi" pitchFamily="49" charset="-122"/>
              </a:rPr>
              <a:t>    </a:t>
            </a:r>
            <a:endParaRPr lang="en-US" altLang="zh-TW" sz="2800" b="1" dirty="0">
              <a:solidFill>
                <a:srgbClr val="FFFFFF"/>
              </a:solidFill>
              <a:latin typeface="KaiTi" pitchFamily="49" charset="-122"/>
              <a:ea typeface="KaiTi" pitchFamily="49" charset="-122"/>
            </a:endParaRPr>
          </a:p>
          <a:p>
            <a:pPr>
              <a:defRPr/>
            </a:pPr>
            <a:endParaRPr lang="en-US" altLang="zh-TW" sz="2800" b="1" dirty="0">
              <a:solidFill>
                <a:srgbClr val="FFFFFF"/>
              </a:solidFill>
              <a:latin typeface="KaiTi" pitchFamily="49" charset="-122"/>
              <a:ea typeface="KaiTi" pitchFamily="49" charset="-122"/>
            </a:endParaRPr>
          </a:p>
          <a:p>
            <a:pPr>
              <a:defRPr/>
            </a:pPr>
            <a:endParaRPr lang="en-US" altLang="zh-TW" sz="2800" b="1" dirty="0">
              <a:solidFill>
                <a:srgbClr val="FFFFFF"/>
              </a:solidFill>
              <a:latin typeface="KaiTi" pitchFamily="49" charset="-122"/>
              <a:ea typeface="KaiTi" pitchFamily="49" charset="-122"/>
            </a:endParaRPr>
          </a:p>
          <a:p>
            <a:pPr>
              <a:defRPr/>
            </a:pPr>
            <a:endParaRPr lang="en-US" altLang="zh-TW" sz="2800" b="1" dirty="0">
              <a:solidFill>
                <a:srgbClr val="FFFFFF"/>
              </a:solidFill>
              <a:latin typeface="KaiTi" pitchFamily="49" charset="-122"/>
              <a:ea typeface="KaiTi" pitchFamily="49" charset="-122"/>
            </a:endParaRPr>
          </a:p>
        </p:txBody>
      </p:sp>
    </p:spTree>
    <p:extLst>
      <p:ext uri="{BB962C8B-B14F-4D97-AF65-F5344CB8AC3E}">
        <p14:creationId xmlns:p14="http://schemas.microsoft.com/office/powerpoint/2010/main" val="5783196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76998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602126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827540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0443233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468871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马太</a:t>
            </a:r>
            <a:r>
              <a:rPr lang="en-US" sz="8800" dirty="0">
                <a:solidFill>
                  <a:schemeClr val="bg1"/>
                </a:solidFill>
                <a:latin typeface="Arial" charset="0"/>
                <a:ea typeface="Osaka" charset="0"/>
                <a:cs typeface="Arial" charset="0"/>
              </a:rPr>
              <a:t> 9</a:t>
            </a:r>
          </a:p>
        </p:txBody>
      </p:sp>
    </p:spTree>
    <p:extLst>
      <p:ext uri="{BB962C8B-B14F-4D97-AF65-F5344CB8AC3E}">
        <p14:creationId xmlns:p14="http://schemas.microsoft.com/office/powerpoint/2010/main" val="368835654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6988"/>
            <a:ext cx="9144000" cy="1354138"/>
          </a:xfrm>
          <a:solidFill>
            <a:schemeClr val="tx1"/>
          </a:solidFill>
        </p:spPr>
        <p:txBody>
          <a:bodyPr/>
          <a:lstStyle/>
          <a:p>
            <a:pPr>
              <a:defRPr/>
            </a:pPr>
            <a:r>
              <a:rPr lang="zh-TW" altLang="en-US" sz="3600" b="1">
                <a:solidFill>
                  <a:srgbClr val="FFFFFF"/>
                </a:solidFill>
                <a:latin typeface="KaiTi" pitchFamily="49" charset="-122"/>
                <a:ea typeface="KaiTi" pitchFamily="49" charset="-122"/>
                <a:cs typeface="ＭＳ Ｐゴシック" charset="0"/>
              </a:rPr>
              <a:t>弥赛亚</a:t>
            </a:r>
            <a:r>
              <a:rPr lang="zh-CN" altLang="en-US" sz="3600" b="1">
                <a:solidFill>
                  <a:srgbClr val="FFFFFF"/>
                </a:solidFill>
                <a:latin typeface="KaiTi" pitchFamily="49" charset="-122"/>
                <a:ea typeface="KaiTi" pitchFamily="49" charset="-122"/>
                <a:cs typeface="ＭＳ Ｐゴシック" charset="0"/>
              </a:rPr>
              <a:t>的</a:t>
            </a:r>
            <a:r>
              <a:rPr lang="zh-TW" altLang="en-US" sz="3600" b="1">
                <a:solidFill>
                  <a:srgbClr val="FFFFFF"/>
                </a:solidFill>
                <a:latin typeface="KaiTi" pitchFamily="49" charset="-122"/>
                <a:ea typeface="KaiTi" pitchFamily="49" charset="-122"/>
                <a:cs typeface="ＭＳ Ｐゴシック" charset="0"/>
              </a:rPr>
              <a:t>权柄与权势</a:t>
            </a:r>
            <a:br>
              <a:rPr lang="en-US" altLang="zh-TW" sz="3600" b="1">
                <a:solidFill>
                  <a:srgbClr val="FFFFFF"/>
                </a:solidFill>
                <a:latin typeface="KaiTi" pitchFamily="49" charset="-122"/>
                <a:ea typeface="KaiTi" pitchFamily="49" charset="-122"/>
                <a:cs typeface="ＭＳ Ｐゴシック" charset="0"/>
              </a:rPr>
            </a:br>
            <a:r>
              <a:rPr lang="zh-TW" altLang="en-US" sz="3600" b="1">
                <a:solidFill>
                  <a:srgbClr val="FFFFFF"/>
                </a:solidFill>
                <a:latin typeface="KaiTi" pitchFamily="49" charset="-122"/>
                <a:ea typeface="KaiTi" pitchFamily="49" charset="-122"/>
                <a:cs typeface="ＭＳ Ｐゴシック" charset="0"/>
              </a:rPr>
              <a:t>马</a:t>
            </a:r>
            <a:r>
              <a:rPr lang="zh-CN" altLang="en-US" sz="3600" b="1">
                <a:solidFill>
                  <a:srgbClr val="FFFFFF"/>
                </a:solidFill>
                <a:latin typeface="KaiTi" pitchFamily="49" charset="-122"/>
                <a:ea typeface="KaiTi" pitchFamily="49" charset="-122"/>
                <a:cs typeface="ＭＳ Ｐゴシック" charset="0"/>
              </a:rPr>
              <a:t>太</a:t>
            </a:r>
            <a:r>
              <a:rPr lang="zh-CN" altLang="en-US" sz="3600" b="1" dirty="0">
                <a:solidFill>
                  <a:srgbClr val="FFFFFF"/>
                </a:solidFill>
                <a:latin typeface="KaiTi" pitchFamily="49" charset="-122"/>
                <a:ea typeface="KaiTi" pitchFamily="49" charset="-122"/>
                <a:cs typeface="ＭＳ Ｐゴシック" charset="0"/>
              </a:rPr>
              <a:t>福音</a:t>
            </a:r>
            <a:r>
              <a:rPr lang="en-US" altLang="zh-TW" sz="3600" b="1" dirty="0">
                <a:solidFill>
                  <a:srgbClr val="FFFFFF"/>
                </a:solidFill>
                <a:latin typeface="KaiTi" pitchFamily="49" charset="-122"/>
                <a:ea typeface="KaiTi" pitchFamily="49" charset="-122"/>
                <a:cs typeface="ＭＳ Ｐゴシック" charset="0"/>
              </a:rPr>
              <a:t>8–10</a:t>
            </a:r>
            <a:endParaRPr lang="en-US" sz="3600" b="1" dirty="0">
              <a:latin typeface="KaiTi" pitchFamily="49" charset="-122"/>
              <a:ea typeface="KaiTi" pitchFamily="49" charset="-122"/>
            </a:endParaRPr>
          </a:p>
        </p:txBody>
      </p:sp>
      <p:sp>
        <p:nvSpPr>
          <p:cNvPr id="3" name="Title 1"/>
          <p:cNvSpPr txBox="1">
            <a:spLocks/>
          </p:cNvSpPr>
          <p:nvPr/>
        </p:nvSpPr>
        <p:spPr bwMode="auto">
          <a:xfrm>
            <a:off x="107950" y="1700213"/>
            <a:ext cx="4464050" cy="1584325"/>
          </a:xfrm>
          <a:prstGeom prst="rect">
            <a:avLst/>
          </a:prstGeom>
          <a:solidFill>
            <a:srgbClr val="000090"/>
          </a:solidFill>
          <a:ln>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a:defRPr/>
            </a:pPr>
            <a:endParaRPr lang="en-US" altLang="zh-CN" sz="3200" b="1" dirty="0">
              <a:latin typeface="KaiTi" pitchFamily="49" charset="-122"/>
              <a:ea typeface="KaiTi" pitchFamily="49" charset="-122"/>
            </a:endParaRPr>
          </a:p>
          <a:p>
            <a:pPr>
              <a:defRPr/>
            </a:pPr>
            <a:r>
              <a:rPr lang="zh-TW" altLang="en-US" sz="3200" b="1">
                <a:latin typeface="KaiTi" pitchFamily="49" charset="-122"/>
                <a:ea typeface="KaiTi" pitchFamily="49" charset="-122"/>
              </a:rPr>
              <a:t>神迹与门训</a:t>
            </a:r>
            <a:br>
              <a:rPr lang="en-US" altLang="zh-TW" sz="3200" b="1" dirty="0">
                <a:latin typeface="KaiTi" pitchFamily="49" charset="-122"/>
                <a:ea typeface="KaiTi" pitchFamily="49" charset="-122"/>
              </a:rPr>
            </a:br>
            <a:r>
              <a:rPr lang="en-US" altLang="zh-TW" sz="3200" b="1" dirty="0">
                <a:latin typeface="KaiTi" pitchFamily="49" charset="-122"/>
                <a:ea typeface="KaiTi" pitchFamily="49" charset="-122"/>
              </a:rPr>
              <a:t>(8:1–9:34)</a:t>
            </a:r>
          </a:p>
          <a:p>
            <a:pPr>
              <a:defRPr/>
            </a:pPr>
            <a:endParaRPr lang="en-US" sz="3200" b="1" dirty="0"/>
          </a:p>
        </p:txBody>
      </p:sp>
      <p:sp>
        <p:nvSpPr>
          <p:cNvPr id="4" name="Title 1"/>
          <p:cNvSpPr txBox="1">
            <a:spLocks/>
          </p:cNvSpPr>
          <p:nvPr/>
        </p:nvSpPr>
        <p:spPr bwMode="auto">
          <a:xfrm>
            <a:off x="107950" y="3284538"/>
            <a:ext cx="4464050" cy="3429000"/>
          </a:xfrm>
          <a:prstGeom prst="rect">
            <a:avLst/>
          </a:prstGeom>
          <a:solidFill>
            <a:srgbClr val="000090"/>
          </a:solidFill>
          <a:ln>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a:defRPr/>
            </a:pPr>
            <a:r>
              <a:rPr lang="zh-TW" altLang="en-US" sz="2400" b="1" dirty="0">
                <a:latin typeface="KaiTi" pitchFamily="49" charset="-122"/>
                <a:ea typeface="KaiTi" pitchFamily="49" charset="-122"/>
              </a:rPr>
              <a:t>  </a:t>
            </a:r>
            <a:endParaRPr lang="en-US" altLang="zh-TW" sz="2400" b="1" dirty="0">
              <a:latin typeface="KaiTi" pitchFamily="49" charset="-122"/>
              <a:ea typeface="KaiTi" pitchFamily="49" charset="-122"/>
            </a:endParaRPr>
          </a:p>
          <a:p>
            <a:pPr algn="l">
              <a:defRPr/>
            </a:pPr>
            <a:r>
              <a:rPr lang="zh-CN" altLang="en-US" sz="2400" b="1">
                <a:latin typeface="KaiTi" pitchFamily="49" charset="-122"/>
                <a:ea typeface="KaiTi" pitchFamily="49" charset="-122"/>
              </a:rPr>
              <a:t>到了晚上，有人带着许多被鬼附的来到耶稣跟前，他只用一句话就把鬼都赶出去，并且治好了一切有病的人。</a:t>
            </a:r>
            <a:br>
              <a:rPr lang="zh-CN" altLang="en-US" sz="2400" b="1">
                <a:latin typeface="KaiTi" pitchFamily="49" charset="-122"/>
                <a:ea typeface="KaiTi" pitchFamily="49" charset="-122"/>
              </a:rPr>
            </a:br>
            <a:r>
              <a:rPr lang="zh-CN" altLang="en-US" sz="2400" b="1">
                <a:latin typeface="KaiTi" pitchFamily="49" charset="-122"/>
                <a:ea typeface="KaiTi" pitchFamily="49" charset="-122"/>
              </a:rPr>
              <a:t>这是要应验先知以赛亚的话，说：他代替我们的软弱，担当我们的疾病。</a:t>
            </a:r>
            <a:r>
              <a:rPr lang="en-US" altLang="zh-TW" sz="2400" b="1">
                <a:latin typeface="KaiTi" pitchFamily="49" charset="-122"/>
                <a:ea typeface="KaiTi" pitchFamily="49" charset="-122"/>
              </a:rPr>
              <a:t>(</a:t>
            </a:r>
            <a:r>
              <a:rPr lang="zh-TW" altLang="en-US" sz="2400" b="1">
                <a:latin typeface="KaiTi" pitchFamily="49" charset="-122"/>
                <a:ea typeface="KaiTi" pitchFamily="49" charset="-122"/>
              </a:rPr>
              <a:t>马</a:t>
            </a:r>
            <a:r>
              <a:rPr lang="zh-CN" altLang="en-US" sz="2400" b="1">
                <a:latin typeface="KaiTi" pitchFamily="49" charset="-122"/>
                <a:ea typeface="KaiTi" pitchFamily="49" charset="-122"/>
              </a:rPr>
              <a:t>太</a:t>
            </a:r>
            <a:r>
              <a:rPr lang="en-US" altLang="zh-TW" sz="2400" b="1" dirty="0">
                <a:latin typeface="KaiTi" pitchFamily="49" charset="-122"/>
                <a:ea typeface="KaiTi" pitchFamily="49" charset="-122"/>
              </a:rPr>
              <a:t>. 8:16-17; cf</a:t>
            </a:r>
            <a:r>
              <a:rPr lang="en-US" altLang="zh-TW" sz="2400" b="1">
                <a:latin typeface="KaiTi" pitchFamily="49" charset="-122"/>
                <a:ea typeface="KaiTi" pitchFamily="49" charset="-122"/>
              </a:rPr>
              <a:t>.</a:t>
            </a:r>
            <a:r>
              <a:rPr lang="zh-TW" altLang="en-US" sz="2400" b="1">
                <a:latin typeface="KaiTi" pitchFamily="49" charset="-122"/>
                <a:ea typeface="KaiTi" pitchFamily="49" charset="-122"/>
              </a:rPr>
              <a:t>赛</a:t>
            </a:r>
            <a:r>
              <a:rPr lang="en-US" altLang="zh-TW" sz="2400" b="1">
                <a:latin typeface="KaiTi" pitchFamily="49" charset="-122"/>
                <a:ea typeface="KaiTi" pitchFamily="49" charset="-122"/>
              </a:rPr>
              <a:t>. 53:4)</a:t>
            </a:r>
            <a:endParaRPr lang="en-US" altLang="zh-TW" sz="2400" b="1" dirty="0">
              <a:latin typeface="KaiTi" pitchFamily="49" charset="-122"/>
              <a:ea typeface="KaiTi" pitchFamily="49" charset="-122"/>
            </a:endParaRPr>
          </a:p>
          <a:p>
            <a:pPr>
              <a:defRPr/>
            </a:pPr>
            <a:endParaRPr lang="en-US" sz="2000" b="1" dirty="0"/>
          </a:p>
        </p:txBody>
      </p:sp>
      <p:sp>
        <p:nvSpPr>
          <p:cNvPr id="5" name="Title 1"/>
          <p:cNvSpPr txBox="1">
            <a:spLocks/>
          </p:cNvSpPr>
          <p:nvPr/>
        </p:nvSpPr>
        <p:spPr bwMode="auto">
          <a:xfrm>
            <a:off x="4573588" y="1728788"/>
            <a:ext cx="4570412" cy="1584325"/>
          </a:xfrm>
          <a:prstGeom prst="rect">
            <a:avLst/>
          </a:prstGeom>
          <a:solidFill>
            <a:schemeClr val="accent5">
              <a:lumMod val="10000"/>
            </a:schemeClr>
          </a:solidFill>
          <a:ln>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a:defRPr/>
            </a:pPr>
            <a:endParaRPr lang="en-US" altLang="zh-CN" sz="3200" b="1" dirty="0">
              <a:latin typeface="KaiTi" pitchFamily="49" charset="-122"/>
              <a:ea typeface="KaiTi" pitchFamily="49" charset="-122"/>
            </a:endParaRPr>
          </a:p>
          <a:p>
            <a:pPr>
              <a:defRPr/>
            </a:pPr>
            <a:r>
              <a:rPr lang="zh-TW" altLang="en-US" sz="3200" b="1">
                <a:latin typeface="KaiTi" pitchFamily="49" charset="-122"/>
                <a:ea typeface="KaiTi" pitchFamily="49" charset="-122"/>
              </a:rPr>
              <a:t>赐</a:t>
            </a:r>
            <a:r>
              <a:rPr lang="zh-CN" altLang="en-US" sz="3200" b="1">
                <a:latin typeface="KaiTi" pitchFamily="49" charset="-122"/>
                <a:ea typeface="KaiTi" pitchFamily="49" charset="-122"/>
              </a:rPr>
              <a:t>下</a:t>
            </a:r>
            <a:r>
              <a:rPr lang="zh-TW" altLang="en-US" sz="3200" b="1">
                <a:latin typeface="KaiTi" pitchFamily="49" charset="-122"/>
                <a:ea typeface="KaiTi" pitchFamily="49" charset="-122"/>
              </a:rPr>
              <a:t>权</a:t>
            </a:r>
            <a:r>
              <a:rPr lang="zh-CN" altLang="en-US" sz="3200" b="1">
                <a:latin typeface="KaiTi" pitchFamily="49" charset="-122"/>
                <a:ea typeface="KaiTi" pitchFamily="49" charset="-122"/>
              </a:rPr>
              <a:t>柄</a:t>
            </a:r>
            <a:r>
              <a:rPr lang="zh-TW" altLang="en-US" sz="3200" b="1">
                <a:latin typeface="KaiTi" pitchFamily="49" charset="-122"/>
                <a:ea typeface="KaiTi" pitchFamily="49" charset="-122"/>
              </a:rPr>
              <a:t>与门</a:t>
            </a:r>
            <a:r>
              <a:rPr lang="zh-CN" altLang="en-US" sz="3200" b="1">
                <a:latin typeface="KaiTi" pitchFamily="49" charset="-122"/>
                <a:ea typeface="KaiTi" pitchFamily="49" charset="-122"/>
              </a:rPr>
              <a:t>徒</a:t>
            </a:r>
            <a:endParaRPr lang="en-US" altLang="zh-CN" sz="3200" b="1" dirty="0">
              <a:latin typeface="KaiTi" pitchFamily="49" charset="-122"/>
              <a:ea typeface="KaiTi" pitchFamily="49" charset="-122"/>
            </a:endParaRPr>
          </a:p>
          <a:p>
            <a:pPr>
              <a:defRPr/>
            </a:pPr>
            <a:r>
              <a:rPr lang="en-US" altLang="zh-TW" sz="3200" b="1" dirty="0">
                <a:latin typeface="KaiTi" pitchFamily="49" charset="-122"/>
                <a:ea typeface="KaiTi" pitchFamily="49" charset="-122"/>
              </a:rPr>
              <a:t>(</a:t>
            </a:r>
            <a:r>
              <a:rPr lang="en-US" altLang="zh-TW" sz="3200" dirty="0">
                <a:latin typeface="KaiTi" pitchFamily="49" charset="-122"/>
                <a:ea typeface="KaiTi" pitchFamily="49" charset="-122"/>
              </a:rPr>
              <a:t>9:35–10:42)</a:t>
            </a:r>
            <a:endParaRPr lang="en-US" altLang="zh-TW" sz="3200" b="1" dirty="0">
              <a:latin typeface="KaiTi" pitchFamily="49" charset="-122"/>
              <a:ea typeface="KaiTi" pitchFamily="49" charset="-122"/>
            </a:endParaRPr>
          </a:p>
          <a:p>
            <a:pPr>
              <a:defRPr/>
            </a:pPr>
            <a:endParaRPr lang="en-US" sz="3200" b="1" dirty="0"/>
          </a:p>
        </p:txBody>
      </p:sp>
      <p:sp>
        <p:nvSpPr>
          <p:cNvPr id="6" name="Title 1"/>
          <p:cNvSpPr txBox="1">
            <a:spLocks/>
          </p:cNvSpPr>
          <p:nvPr/>
        </p:nvSpPr>
        <p:spPr bwMode="auto">
          <a:xfrm>
            <a:off x="4572001" y="3212976"/>
            <a:ext cx="4572000" cy="3528392"/>
          </a:xfrm>
          <a:prstGeom prst="rect">
            <a:avLst/>
          </a:prstGeom>
          <a:solidFill>
            <a:schemeClr val="accent5">
              <a:lumMod val="10000"/>
            </a:schemeClr>
          </a:solidFill>
          <a:ln>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algn="l">
              <a:defRPr/>
            </a:pPr>
            <a:r>
              <a:rPr lang="zh-TW" altLang="en-US" sz="2800" b="1" dirty="0">
                <a:latin typeface="KaiTi" pitchFamily="49" charset="-122"/>
                <a:ea typeface="KaiTi" pitchFamily="49" charset="-122"/>
              </a:rPr>
              <a:t> </a:t>
            </a:r>
            <a:endParaRPr lang="en-US" sz="2800" b="1" dirty="0">
              <a:latin typeface="KaiTi" pitchFamily="49" charset="-122"/>
              <a:ea typeface="KaiTi" pitchFamily="49" charset="-122"/>
            </a:endParaRPr>
          </a:p>
        </p:txBody>
      </p:sp>
      <p:sp>
        <p:nvSpPr>
          <p:cNvPr id="355334" name="Text Box 3"/>
          <p:cNvSpPr txBox="1">
            <a:spLocks noChangeArrowheads="1"/>
          </p:cNvSpPr>
          <p:nvPr/>
        </p:nvSpPr>
        <p:spPr bwMode="auto">
          <a:xfrm>
            <a:off x="8582025" y="-26988"/>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FFFFFF"/>
                </a:solidFill>
                <a:cs typeface="Arial" charset="0"/>
              </a:rPr>
              <a:t>75</a:t>
            </a:r>
          </a:p>
        </p:txBody>
      </p:sp>
      <p:sp>
        <p:nvSpPr>
          <p:cNvPr id="8" name="矩形 7"/>
          <p:cNvSpPr/>
          <p:nvPr/>
        </p:nvSpPr>
        <p:spPr>
          <a:xfrm>
            <a:off x="4572000" y="3318570"/>
            <a:ext cx="4572000" cy="3970318"/>
          </a:xfrm>
          <a:prstGeom prst="rect">
            <a:avLst/>
          </a:prstGeom>
        </p:spPr>
        <p:txBody>
          <a:bodyPr wrap="square">
            <a:spAutoFit/>
          </a:bodyPr>
          <a:lstStyle/>
          <a:p>
            <a:pPr>
              <a:defRPr/>
            </a:pPr>
            <a:endParaRPr lang="en-US" altLang="zh-TW" sz="2800" b="1" dirty="0">
              <a:solidFill>
                <a:srgbClr val="FFFFFF"/>
              </a:solidFill>
              <a:latin typeface="KaiTi" pitchFamily="49" charset="-122"/>
              <a:ea typeface="KaiTi" pitchFamily="49" charset="-122"/>
            </a:endParaRPr>
          </a:p>
          <a:p>
            <a:pPr>
              <a:defRPr/>
            </a:pPr>
            <a:r>
              <a:rPr lang="zh-CN" altLang="en-US" sz="2800" b="1">
                <a:solidFill>
                  <a:srgbClr val="FFFFFF"/>
                </a:solidFill>
                <a:latin typeface="KaiTi" pitchFamily="49" charset="-122"/>
                <a:ea typeface="KaiTi" pitchFamily="49" charset="-122"/>
              </a:rPr>
              <a:t>耶稣叫了十二个门徒来，给他们权柄，能赶逐污鬼，并医治各样的病症。</a:t>
            </a:r>
            <a:endParaRPr lang="en-US" altLang="zh-TW" sz="2800" b="1" dirty="0">
              <a:solidFill>
                <a:srgbClr val="FFFFFF"/>
              </a:solidFill>
              <a:latin typeface="KaiTi" pitchFamily="49" charset="-122"/>
              <a:ea typeface="KaiTi" pitchFamily="49" charset="-122"/>
            </a:endParaRPr>
          </a:p>
          <a:p>
            <a:pPr>
              <a:defRPr/>
            </a:pPr>
            <a:r>
              <a:rPr lang="zh-TW" altLang="en-US" sz="2800" b="1">
                <a:solidFill>
                  <a:srgbClr val="FFFFFF"/>
                </a:solidFill>
                <a:latin typeface="KaiTi" pitchFamily="49" charset="-122"/>
                <a:ea typeface="KaiTi" pitchFamily="49" charset="-122"/>
              </a:rPr>
              <a:t>             </a:t>
            </a:r>
            <a:r>
              <a:rPr lang="en-US" altLang="zh-TW" sz="2800" b="1">
                <a:solidFill>
                  <a:srgbClr val="FFFFFF"/>
                </a:solidFill>
                <a:latin typeface="KaiTi" pitchFamily="49" charset="-122"/>
                <a:ea typeface="KaiTi" pitchFamily="49" charset="-122"/>
              </a:rPr>
              <a:t>(</a:t>
            </a:r>
            <a:r>
              <a:rPr lang="zh-TW" altLang="en-US" sz="2800" b="1">
                <a:solidFill>
                  <a:srgbClr val="FFFFFF"/>
                </a:solidFill>
                <a:latin typeface="KaiTi" pitchFamily="49" charset="-122"/>
                <a:ea typeface="KaiTi" pitchFamily="49" charset="-122"/>
              </a:rPr>
              <a:t>马太</a:t>
            </a:r>
            <a:r>
              <a:rPr lang="en-US" altLang="zh-TW" sz="2800" b="1">
                <a:solidFill>
                  <a:srgbClr val="FFFFFF"/>
                </a:solidFill>
                <a:latin typeface="KaiTi" pitchFamily="49" charset="-122"/>
                <a:ea typeface="KaiTi" pitchFamily="49" charset="-122"/>
              </a:rPr>
              <a:t>10:1</a:t>
            </a:r>
            <a:r>
              <a:rPr lang="en-US" altLang="zh-TW" sz="2800" b="1" dirty="0">
                <a:solidFill>
                  <a:srgbClr val="FFFFFF"/>
                </a:solidFill>
                <a:latin typeface="KaiTi" pitchFamily="49" charset="-122"/>
                <a:ea typeface="KaiTi" pitchFamily="49" charset="-122"/>
              </a:rPr>
              <a:t>)</a:t>
            </a:r>
          </a:p>
          <a:p>
            <a:pPr>
              <a:defRPr/>
            </a:pPr>
            <a:r>
              <a:rPr lang="zh-TW" altLang="en-US" sz="2800" b="1" dirty="0">
                <a:solidFill>
                  <a:srgbClr val="FFFFFF"/>
                </a:solidFill>
                <a:latin typeface="KaiTi" pitchFamily="49" charset="-122"/>
                <a:ea typeface="KaiTi" pitchFamily="49" charset="-122"/>
              </a:rPr>
              <a:t>    </a:t>
            </a:r>
            <a:endParaRPr lang="en-US" altLang="zh-TW" sz="2800" b="1" dirty="0">
              <a:solidFill>
                <a:srgbClr val="FFFFFF"/>
              </a:solidFill>
              <a:latin typeface="KaiTi" pitchFamily="49" charset="-122"/>
              <a:ea typeface="KaiTi" pitchFamily="49" charset="-122"/>
            </a:endParaRPr>
          </a:p>
          <a:p>
            <a:pPr>
              <a:defRPr/>
            </a:pPr>
            <a:endParaRPr lang="en-US" altLang="zh-TW" sz="2800" b="1" dirty="0">
              <a:solidFill>
                <a:srgbClr val="FFFFFF"/>
              </a:solidFill>
              <a:latin typeface="KaiTi" pitchFamily="49" charset="-122"/>
              <a:ea typeface="KaiTi" pitchFamily="49" charset="-122"/>
            </a:endParaRPr>
          </a:p>
          <a:p>
            <a:pPr>
              <a:defRPr/>
            </a:pPr>
            <a:endParaRPr lang="en-US" altLang="zh-TW" sz="2800" b="1" dirty="0">
              <a:solidFill>
                <a:srgbClr val="FFFFFF"/>
              </a:solidFill>
              <a:latin typeface="KaiTi" pitchFamily="49" charset="-122"/>
              <a:ea typeface="KaiTi" pitchFamily="49" charset="-122"/>
            </a:endParaRPr>
          </a:p>
          <a:p>
            <a:pPr>
              <a:defRPr/>
            </a:pPr>
            <a:endParaRPr lang="en-US" altLang="zh-TW" sz="2800" b="1" dirty="0">
              <a:solidFill>
                <a:srgbClr val="FFFFFF"/>
              </a:solidFill>
              <a:latin typeface="KaiTi" pitchFamily="49" charset="-122"/>
              <a:ea typeface="KaiTi"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马太</a:t>
            </a:r>
            <a:r>
              <a:rPr lang="en-US" sz="8800" dirty="0">
                <a:solidFill>
                  <a:schemeClr val="bg1"/>
                </a:solidFill>
                <a:latin typeface="Arial" charset="0"/>
                <a:ea typeface="Osaka" charset="0"/>
                <a:cs typeface="Arial" charset="0"/>
              </a:rPr>
              <a:t> 10</a:t>
            </a:r>
          </a:p>
        </p:txBody>
      </p:sp>
    </p:spTree>
    <p:extLst>
      <p:ext uri="{BB962C8B-B14F-4D97-AF65-F5344CB8AC3E}">
        <p14:creationId xmlns:p14="http://schemas.microsoft.com/office/powerpoint/2010/main" val="183634441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2097" name="Group 30"/>
          <p:cNvGrpSpPr>
            <a:grpSpLocks/>
          </p:cNvGrpSpPr>
          <p:nvPr/>
        </p:nvGrpSpPr>
        <p:grpSpPr bwMode="auto">
          <a:xfrm>
            <a:off x="623888" y="596900"/>
            <a:ext cx="7877175" cy="5651500"/>
            <a:chOff x="393" y="376"/>
            <a:chExt cx="4962" cy="3560"/>
          </a:xfrm>
        </p:grpSpPr>
        <p:pic>
          <p:nvPicPr>
            <p:cNvPr id="132102" name="Picture 31"/>
            <p:cNvPicPr>
              <a:picLocks noChangeAspect="1" noChangeArrowheads="1"/>
            </p:cNvPicPr>
            <p:nvPr/>
          </p:nvPicPr>
          <p:blipFill>
            <a:blip r:embed="rId4">
              <a:lum bright="-12000"/>
              <a:extLst>
                <a:ext uri="{28A0092B-C50C-407E-A947-70E740481C1C}">
                  <a14:useLocalDpi xmlns:a14="http://schemas.microsoft.com/office/drawing/2010/main" val="0"/>
                </a:ext>
              </a:extLst>
            </a:blip>
            <a:srcRect/>
            <a:stretch>
              <a:fillRect/>
            </a:stretch>
          </p:blipFill>
          <p:spPr bwMode="auto">
            <a:xfrm>
              <a:off x="418" y="384"/>
              <a:ext cx="4936" cy="35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2103" name="Rectangle 32"/>
            <p:cNvSpPr>
              <a:spLocks noChangeArrowheads="1"/>
            </p:cNvSpPr>
            <p:nvPr/>
          </p:nvSpPr>
          <p:spPr bwMode="auto">
            <a:xfrm>
              <a:off x="393" y="376"/>
              <a:ext cx="4961" cy="3545"/>
            </a:xfrm>
            <a:prstGeom prst="rect">
              <a:avLst/>
            </a:prstGeom>
            <a:solidFill>
              <a:schemeClr val="bg2">
                <a:alpha val="50195"/>
              </a:scheme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457200" eaLnBrk="1" hangingPunct="1"/>
              <a:endParaRPr lang="en-US" sz="1800">
                <a:solidFill>
                  <a:srgbClr val="FFFFFF"/>
                </a:solidFill>
                <a:latin typeface="Times" charset="0"/>
              </a:endParaRPr>
            </a:p>
          </p:txBody>
        </p:sp>
        <p:sp>
          <p:nvSpPr>
            <p:cNvPr id="132104" name="Rectangle 33"/>
            <p:cNvSpPr>
              <a:spLocks noChangeArrowheads="1"/>
            </p:cNvSpPr>
            <p:nvPr/>
          </p:nvSpPr>
          <p:spPr bwMode="auto">
            <a:xfrm>
              <a:off x="398" y="376"/>
              <a:ext cx="4957" cy="3560"/>
            </a:xfrm>
            <a:prstGeom prst="rect">
              <a:avLst/>
            </a:prstGeom>
            <a:noFill/>
            <a:ln w="155575">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457200" eaLnBrk="1" hangingPunct="1"/>
              <a:endParaRPr lang="en-US" sz="1800">
                <a:solidFill>
                  <a:srgbClr val="FFFFFF"/>
                </a:solidFill>
                <a:latin typeface="Times" charset="0"/>
              </a:endParaRPr>
            </a:p>
          </p:txBody>
        </p:sp>
      </p:grpSp>
      <p:sp>
        <p:nvSpPr>
          <p:cNvPr id="132098" name="Text Box 5"/>
          <p:cNvSpPr txBox="1">
            <a:spLocks noChangeArrowheads="1"/>
          </p:cNvSpPr>
          <p:nvPr/>
        </p:nvSpPr>
        <p:spPr bwMode="auto">
          <a:xfrm>
            <a:off x="8718550" y="90488"/>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2000">
                <a:solidFill>
                  <a:srgbClr val="FFA27C"/>
                </a:solidFill>
                <a:latin typeface="Times" charset="0"/>
              </a:rPr>
              <a:t> </a:t>
            </a:r>
          </a:p>
        </p:txBody>
      </p:sp>
      <p:sp>
        <p:nvSpPr>
          <p:cNvPr id="614426" name="Text Box 26"/>
          <p:cNvSpPr txBox="1">
            <a:spLocks noChangeArrowheads="1"/>
          </p:cNvSpPr>
          <p:nvPr/>
        </p:nvSpPr>
        <p:spPr bwMode="auto">
          <a:xfrm>
            <a:off x="425450" y="647700"/>
            <a:ext cx="8611046" cy="3170099"/>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square">
            <a:spAutoFit/>
          </a:bodyPr>
          <a:lstStyle>
            <a:lvl1pPr>
              <a:defRPr>
                <a:solidFill>
                  <a:schemeClr val="tx1"/>
                </a:solidFill>
                <a:latin typeface="Times" charset="0"/>
                <a:ea typeface="ＭＳ Ｐゴシック" charset="0"/>
                <a:cs typeface="ＭＳ Ｐゴシック" charset="0"/>
              </a:defRPr>
            </a:lvl1pPr>
            <a:lvl2pPr marL="37931725" indent="-37474525">
              <a:defRPr>
                <a:solidFill>
                  <a:schemeClr val="tx1"/>
                </a:solidFill>
                <a:latin typeface="Times" charset="0"/>
                <a:ea typeface="ＭＳ Ｐゴシック" charset="0"/>
              </a:defRPr>
            </a:lvl2pPr>
            <a:lvl3pPr>
              <a:defRPr>
                <a:solidFill>
                  <a:schemeClr val="tx1"/>
                </a:solidFill>
                <a:latin typeface="Times" charset="0"/>
                <a:ea typeface="ＭＳ Ｐゴシック" charset="0"/>
              </a:defRPr>
            </a:lvl3pPr>
            <a:lvl4pPr>
              <a:defRPr>
                <a:solidFill>
                  <a:schemeClr val="tx1"/>
                </a:solidFill>
                <a:latin typeface="Times" charset="0"/>
                <a:ea typeface="ＭＳ Ｐゴシック" charset="0"/>
              </a:defRPr>
            </a:lvl4pPr>
            <a:lvl5pPr>
              <a:defRPr>
                <a:solidFill>
                  <a:schemeClr val="tx1"/>
                </a:solidFill>
                <a:latin typeface="Times" charset="0"/>
                <a:ea typeface="ＭＳ Ｐゴシック" charset="0"/>
              </a:defRPr>
            </a:lvl5pPr>
            <a:lvl6pPr marL="457200" fontAlgn="base">
              <a:spcBef>
                <a:spcPct val="0"/>
              </a:spcBef>
              <a:spcAft>
                <a:spcPct val="0"/>
              </a:spcAft>
              <a:defRPr>
                <a:solidFill>
                  <a:schemeClr val="tx1"/>
                </a:solidFill>
                <a:latin typeface="Times" charset="0"/>
                <a:ea typeface="ＭＳ Ｐゴシック" charset="0"/>
              </a:defRPr>
            </a:lvl6pPr>
            <a:lvl7pPr marL="914400" fontAlgn="base">
              <a:spcBef>
                <a:spcPct val="0"/>
              </a:spcBef>
              <a:spcAft>
                <a:spcPct val="0"/>
              </a:spcAft>
              <a:defRPr>
                <a:solidFill>
                  <a:schemeClr val="tx1"/>
                </a:solidFill>
                <a:latin typeface="Times" charset="0"/>
                <a:ea typeface="ＭＳ Ｐゴシック" charset="0"/>
              </a:defRPr>
            </a:lvl7pPr>
            <a:lvl8pPr marL="1371600" fontAlgn="base">
              <a:spcBef>
                <a:spcPct val="0"/>
              </a:spcBef>
              <a:spcAft>
                <a:spcPct val="0"/>
              </a:spcAft>
              <a:defRPr>
                <a:solidFill>
                  <a:schemeClr val="tx1"/>
                </a:solidFill>
                <a:latin typeface="Times" charset="0"/>
                <a:ea typeface="ＭＳ Ｐゴシック" charset="0"/>
              </a:defRPr>
            </a:lvl8pPr>
            <a:lvl9pPr marL="1828800" fontAlgn="base">
              <a:spcBef>
                <a:spcPct val="0"/>
              </a:spcBef>
              <a:spcAft>
                <a:spcPct val="0"/>
              </a:spcAft>
              <a:defRPr>
                <a:solidFill>
                  <a:schemeClr val="tx1"/>
                </a:solidFill>
                <a:latin typeface="Times" charset="0"/>
                <a:ea typeface="ＭＳ Ｐゴシック" charset="0"/>
              </a:defRPr>
            </a:lvl9pPr>
          </a:lstStyle>
          <a:p>
            <a:r>
              <a:rPr lang="en-US" sz="4000" dirty="0">
                <a:solidFill>
                  <a:srgbClr val="FFFFFF"/>
                </a:solidFill>
                <a:latin typeface="Helvetica"/>
                <a:cs typeface="Helvetica"/>
              </a:rPr>
              <a:t>“</a:t>
            </a:r>
            <a:r>
              <a:rPr lang="en-US" altLang="zh-TW" sz="4000" baseline="30000" dirty="0">
                <a:solidFill>
                  <a:srgbClr val="FFFFFF"/>
                </a:solidFill>
              </a:rPr>
              <a:t>5</a:t>
            </a:r>
            <a:r>
              <a:rPr lang="zh-TW" altLang="en-US" sz="4000" dirty="0">
                <a:solidFill>
                  <a:srgbClr val="FFFFFF"/>
                </a:solidFill>
              </a:rPr>
              <a:t> </a:t>
            </a:r>
            <a:r>
              <a:rPr lang="zh-CN" altLang="en-US" sz="4000" dirty="0">
                <a:solidFill>
                  <a:srgbClr val="FFFFFF"/>
                </a:solidFill>
                <a:latin typeface="KaiTi" pitchFamily="49" charset="-122"/>
                <a:ea typeface="KaiTi" pitchFamily="49" charset="-122"/>
              </a:rPr>
              <a:t>耶稣差这十二个人去，吩咐他们</a:t>
            </a:r>
            <a:endParaRPr lang="en-US" altLang="zh-TW" sz="4000" dirty="0">
              <a:solidFill>
                <a:srgbClr val="FFFFFF"/>
              </a:solidFill>
              <a:latin typeface="KaiTi" pitchFamily="49" charset="-122"/>
              <a:ea typeface="KaiTi" pitchFamily="49" charset="-122"/>
            </a:endParaRPr>
          </a:p>
          <a:p>
            <a:r>
              <a:rPr lang="zh-TW" altLang="en-US" sz="4000" dirty="0">
                <a:solidFill>
                  <a:srgbClr val="FFFFFF"/>
                </a:solidFill>
                <a:latin typeface="KaiTi" pitchFamily="49" charset="-122"/>
                <a:ea typeface="KaiTi" pitchFamily="49" charset="-122"/>
              </a:rPr>
              <a:t>  说</a:t>
            </a:r>
            <a:r>
              <a:rPr lang="en-US" altLang="zh-TW" sz="4000" dirty="0">
                <a:solidFill>
                  <a:srgbClr val="FFFFFF"/>
                </a:solidFill>
                <a:latin typeface="KaiTi" pitchFamily="49" charset="-122"/>
                <a:ea typeface="KaiTi" pitchFamily="49" charset="-122"/>
              </a:rPr>
              <a:t>:</a:t>
            </a:r>
            <a:r>
              <a:rPr lang="zh-TW" altLang="en-US" sz="4000" dirty="0">
                <a:solidFill>
                  <a:srgbClr val="FFFFFF"/>
                </a:solidFill>
                <a:latin typeface="KaiTi" pitchFamily="49" charset="-122"/>
                <a:ea typeface="KaiTi" pitchFamily="49" charset="-122"/>
              </a:rPr>
              <a:t>外邦人的路</a:t>
            </a:r>
            <a:r>
              <a:rPr lang="en-US" altLang="zh-TW" sz="4000" dirty="0">
                <a:solidFill>
                  <a:srgbClr val="FFFFFF"/>
                </a:solidFill>
                <a:latin typeface="KaiTi" pitchFamily="49" charset="-122"/>
                <a:ea typeface="KaiTi" pitchFamily="49" charset="-122"/>
              </a:rPr>
              <a:t>,</a:t>
            </a:r>
            <a:r>
              <a:rPr lang="zh-CN" altLang="en-US" sz="4000" dirty="0">
                <a:solidFill>
                  <a:srgbClr val="FFFFFF"/>
                </a:solidFill>
                <a:latin typeface="KaiTi" pitchFamily="49" charset="-122"/>
                <a:ea typeface="KaiTi" pitchFamily="49" charset="-122"/>
              </a:rPr>
              <a:t>你们不要走；</a:t>
            </a:r>
            <a:endParaRPr lang="en-US" altLang="zh-TW" sz="4000" dirty="0">
              <a:solidFill>
                <a:srgbClr val="FFFFFF"/>
              </a:solidFill>
              <a:latin typeface="KaiTi" pitchFamily="49" charset="-122"/>
              <a:ea typeface="KaiTi" pitchFamily="49" charset="-122"/>
            </a:endParaRPr>
          </a:p>
          <a:p>
            <a:r>
              <a:rPr lang="zh-CN" altLang="en-US" sz="4000" dirty="0">
                <a:solidFill>
                  <a:srgbClr val="FFFFFF"/>
                </a:solidFill>
                <a:latin typeface="KaiTi" pitchFamily="49" charset="-122"/>
                <a:ea typeface="KaiTi" pitchFamily="49" charset="-122"/>
              </a:rPr>
              <a:t>  撒玛利亚人的城，你们不要进 ；</a:t>
            </a:r>
            <a:endParaRPr lang="zh-TW" altLang="en-US" sz="4000" dirty="0">
              <a:solidFill>
                <a:srgbClr val="FFFFFF"/>
              </a:solidFill>
              <a:latin typeface="KaiTi" pitchFamily="49" charset="-122"/>
              <a:ea typeface="KaiTi" pitchFamily="49" charset="-122"/>
            </a:endParaRPr>
          </a:p>
          <a:p>
            <a:r>
              <a:rPr lang="zh-TW" altLang="en-US" sz="4000" dirty="0">
                <a:solidFill>
                  <a:srgbClr val="FFFFFF"/>
                </a:solidFill>
                <a:latin typeface="KaiTi" pitchFamily="49" charset="-122"/>
                <a:ea typeface="KaiTi" pitchFamily="49" charset="-122"/>
              </a:rPr>
              <a:t> </a:t>
            </a:r>
            <a:r>
              <a:rPr lang="en-US" altLang="zh-TW" sz="4000" baseline="30000" dirty="0">
                <a:solidFill>
                  <a:srgbClr val="FFFFFF"/>
                </a:solidFill>
                <a:latin typeface="KaiTi" pitchFamily="49" charset="-122"/>
                <a:ea typeface="KaiTi" pitchFamily="49" charset="-122"/>
              </a:rPr>
              <a:t>6</a:t>
            </a:r>
            <a:r>
              <a:rPr lang="zh-TW" altLang="en-US" sz="4000" dirty="0">
                <a:solidFill>
                  <a:srgbClr val="FFFFFF"/>
                </a:solidFill>
                <a:latin typeface="KaiTi" pitchFamily="49" charset="-122"/>
                <a:ea typeface="KaiTi" pitchFamily="49" charset="-122"/>
              </a:rPr>
              <a:t>宁可往以色列家迷失的羊那里去。</a:t>
            </a:r>
          </a:p>
          <a:p>
            <a:r>
              <a:rPr lang="zh-TW" altLang="en-US" sz="4000" dirty="0">
                <a:solidFill>
                  <a:srgbClr val="FFFFFF"/>
                </a:solidFill>
                <a:latin typeface="KaiTi" pitchFamily="49" charset="-122"/>
                <a:ea typeface="KaiTi" pitchFamily="49" charset="-122"/>
              </a:rPr>
              <a:t> </a:t>
            </a:r>
            <a:r>
              <a:rPr lang="en-US" altLang="zh-TW" sz="4000" baseline="30000" dirty="0">
                <a:solidFill>
                  <a:srgbClr val="FFFFFF"/>
                </a:solidFill>
                <a:latin typeface="KaiTi" pitchFamily="49" charset="-122"/>
                <a:ea typeface="KaiTi" pitchFamily="49" charset="-122"/>
              </a:rPr>
              <a:t>7</a:t>
            </a:r>
            <a:r>
              <a:rPr lang="zh-CN" altLang="en-US" sz="4000" dirty="0">
                <a:solidFill>
                  <a:srgbClr val="FFFFFF"/>
                </a:solidFill>
                <a:latin typeface="KaiTi" pitchFamily="49" charset="-122"/>
                <a:ea typeface="KaiTi" pitchFamily="49" charset="-122"/>
              </a:rPr>
              <a:t>随走随传，说</a:t>
            </a:r>
            <a:r>
              <a:rPr lang="zh-TW" altLang="en-US" sz="4000" dirty="0">
                <a:solidFill>
                  <a:srgbClr val="00FFFF"/>
                </a:solidFill>
                <a:latin typeface="KaiTi" pitchFamily="49" charset="-122"/>
                <a:ea typeface="KaiTi" pitchFamily="49" charset="-122"/>
              </a:rPr>
              <a:t>天国近了</a:t>
            </a:r>
            <a:r>
              <a:rPr lang="zh-TW" altLang="en-US" sz="4000" dirty="0">
                <a:solidFill>
                  <a:srgbClr val="FFFFFF"/>
                </a:solidFill>
                <a:latin typeface="KaiTi" pitchFamily="49" charset="-122"/>
                <a:ea typeface="KaiTi" pitchFamily="49" charset="-122"/>
              </a:rPr>
              <a:t>！</a:t>
            </a:r>
            <a:r>
              <a:rPr lang="fr-FR" sz="4000" dirty="0">
                <a:solidFill>
                  <a:srgbClr val="FFFFFF"/>
                </a:solidFill>
                <a:latin typeface="KaiTi" pitchFamily="49" charset="-122"/>
                <a:ea typeface="KaiTi" pitchFamily="49" charset="-122"/>
                <a:cs typeface="Helvetica"/>
              </a:rPr>
              <a:t>'</a:t>
            </a:r>
            <a:r>
              <a:rPr lang="en-US" sz="4000" dirty="0">
                <a:solidFill>
                  <a:srgbClr val="FFFFFF"/>
                </a:solidFill>
                <a:latin typeface="KaiTi" pitchFamily="49" charset="-122"/>
                <a:ea typeface="KaiTi" pitchFamily="49" charset="-122"/>
                <a:cs typeface="Helvetica"/>
              </a:rPr>
              <a:t>"</a:t>
            </a:r>
          </a:p>
        </p:txBody>
      </p:sp>
      <p:sp>
        <p:nvSpPr>
          <p:cNvPr id="614427" name="Rectangle 27"/>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defTabSz="457200" eaLnBrk="1" hangingPunct="1">
              <a:defRPr/>
            </a:pPr>
            <a:r>
              <a:rPr lang="en-US" sz="1000">
                <a:solidFill>
                  <a:srgbClr val="FFFFFF"/>
                </a:solidFill>
                <a:effectLst>
                  <a:outerShdw blurRad="38100" dist="38100" dir="2700000" algn="tl">
                    <a:srgbClr val="000000"/>
                  </a:outerShdw>
                </a:effectLst>
                <a:latin typeface="Times" charset="0"/>
              </a:rPr>
              <a:t>65</a:t>
            </a:r>
          </a:p>
        </p:txBody>
      </p:sp>
      <p:sp>
        <p:nvSpPr>
          <p:cNvPr id="2" name="Title 1"/>
          <p:cNvSpPr>
            <a:spLocks noGrp="1"/>
          </p:cNvSpPr>
          <p:nvPr>
            <p:ph type="title" idx="4294967295"/>
          </p:nvPr>
        </p:nvSpPr>
        <p:spPr>
          <a:xfrm>
            <a:off x="914400" y="5229225"/>
            <a:ext cx="8229600" cy="998538"/>
          </a:xfrm>
          <a:prstGeom prst="rect">
            <a:avLst/>
          </a:prstGeom>
        </p:spPr>
        <p:txBody>
          <a:bodyPr/>
          <a:lstStyle/>
          <a:p>
            <a:pPr eaLnBrk="1" hangingPunct="1">
              <a:defRPr/>
            </a:pPr>
            <a:r>
              <a:rPr lang="zh-TW" altLang="en-US" sz="4000" kern="1200">
                <a:solidFill>
                  <a:srgbClr val="FFFFFF"/>
                </a:solidFill>
                <a:latin typeface="KaiTi" pitchFamily="49" charset="-122"/>
                <a:ea typeface="KaiTi" pitchFamily="49" charset="-122"/>
                <a:cs typeface="Helvetica"/>
              </a:rPr>
              <a:t>马太</a:t>
            </a:r>
            <a:r>
              <a:rPr lang="hu-HU" sz="4000" kern="1200">
                <a:solidFill>
                  <a:srgbClr val="FFFFFF"/>
                </a:solidFill>
                <a:latin typeface="KaiTi" pitchFamily="49" charset="-122"/>
                <a:ea typeface="KaiTi" pitchFamily="49" charset="-122"/>
                <a:cs typeface="Helvetica"/>
              </a:rPr>
              <a:t>10:5-7</a:t>
            </a:r>
            <a:endParaRPr lang="en-US" dirty="0">
              <a:latin typeface="KaiTi" pitchFamily="49" charset="-122"/>
              <a:ea typeface="KaiTi" pitchFamily="49" charset="-122"/>
            </a:endParaRPr>
          </a:p>
        </p:txBody>
      </p:sp>
    </p:spTree>
    <p:extLst>
      <p:ext uri="{BB962C8B-B14F-4D97-AF65-F5344CB8AC3E}">
        <p14:creationId xmlns:p14="http://schemas.microsoft.com/office/powerpoint/2010/main" val="3173461930"/>
      </p:ext>
    </p:extLst>
  </p:cSld>
  <p:clrMapOvr>
    <a:overrideClrMapping bg1="dk2" tx1="lt1" bg2="dk1" tx2="lt2" accent1="accent1" accent2="accent2" accent3="accent3" accent4="accent4" accent5="accent5" accent6="accent6" hlink="hlink" folHlink="folHlink"/>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93700"/>
            <a:ext cx="9144000" cy="6067313"/>
          </a:xfrm>
          <a:prstGeom prst="rect">
            <a:avLst/>
          </a:prstGeom>
        </p:spPr>
      </p:pic>
      <p:sp>
        <p:nvSpPr>
          <p:cNvPr id="900098" name="Rectangle 2"/>
          <p:cNvSpPr>
            <a:spLocks noGrp="1" noChangeArrowheads="1"/>
          </p:cNvSpPr>
          <p:nvPr>
            <p:ph type="ctrTitle"/>
          </p:nvPr>
        </p:nvSpPr>
        <p:spPr>
          <a:xfrm>
            <a:off x="0" y="232008"/>
            <a:ext cx="4642556" cy="2858325"/>
          </a:xfrm>
          <a:effectLst/>
        </p:spPr>
        <p:txBody>
          <a:bodyPr/>
          <a:lstStyle/>
          <a:p>
            <a:pPr>
              <a:defRPr/>
            </a:pPr>
            <a:r>
              <a:rPr lang="zh-TW" altLang="en-US" sz="5400" b="1" dirty="0">
                <a:solidFill>
                  <a:schemeClr val="tx1"/>
                </a:solidFill>
                <a:effectLst/>
                <a:latin typeface="Arial" charset="0"/>
                <a:ea typeface="ＭＳ Ｐゴシック" charset="0"/>
                <a:cs typeface="ＭＳ Ｐゴシック" charset="0"/>
              </a:rPr>
              <a:t>让我们通过圣经来研究</a:t>
            </a:r>
            <a:endParaRPr lang="en-US" sz="5400" b="1" dirty="0">
              <a:solidFill>
                <a:schemeClr val="tx1"/>
              </a:solidFill>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55222" y="3308231"/>
            <a:ext cx="4953000" cy="28583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457200">
              <a:defRPr/>
            </a:pPr>
            <a:r>
              <a:rPr lang="zh-TW" altLang="en-US" sz="5400" b="1" dirty="0">
                <a:solidFill>
                  <a:srgbClr val="000000"/>
                </a:solidFill>
                <a:latin typeface="Arial" charset="0"/>
                <a:ea typeface="ＭＳ Ｐゴシック" charset="0"/>
                <a:cs typeface="ＭＳ Ｐゴシック" charset="0"/>
              </a:rPr>
              <a:t>圣经：按书预订</a:t>
            </a:r>
            <a:endParaRPr kumimoji="0" lang="en-US" sz="5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310574889"/>
      </p:ext>
    </p:extLst>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6838" y="2636912"/>
            <a:ext cx="9144000" cy="2033256"/>
          </a:xfrm>
          <a:effectLst>
            <a:outerShdw blurRad="63500" dist="35921" dir="2700000" algn="ctr" rotWithShape="0">
              <a:schemeClr val="tx2">
                <a:alpha val="74998"/>
              </a:schemeClr>
            </a:outerShdw>
          </a:effectLst>
        </p:spPr>
        <p:txBody>
          <a:bodyPr anchor="t"/>
          <a:lstStyle/>
          <a:p>
            <a:pPr>
              <a:defRPr/>
            </a:pPr>
            <a:r>
              <a:rPr lang="zh-TW" altLang="en-US" sz="5400" b="1" dirty="0">
                <a:effectLst>
                  <a:glow rad="127000">
                    <a:schemeClr val="tx1"/>
                  </a:glow>
                </a:effectLst>
                <a:latin typeface="Arial" charset="0"/>
                <a:ea typeface="ＭＳ Ｐゴシック" charset="0"/>
                <a:cs typeface="ＭＳ Ｐゴシック" charset="0"/>
              </a:rPr>
              <a:t>为何</a:t>
            </a:r>
            <a:r>
              <a:rPr lang="zh-TW" altLang="en-US" sz="5400" b="1" dirty="0">
                <a:solidFill>
                  <a:srgbClr val="FFFF00"/>
                </a:solidFill>
                <a:effectLst>
                  <a:glow rad="127000">
                    <a:schemeClr val="tx1"/>
                  </a:glow>
                </a:effectLst>
                <a:latin typeface="Arial" charset="0"/>
                <a:ea typeface="ＭＳ Ｐゴシック" charset="0"/>
                <a:cs typeface="ＭＳ Ｐゴシック" charset="0"/>
              </a:rPr>
              <a:t>服事</a:t>
            </a:r>
            <a:r>
              <a:rPr lang="zh-TW" altLang="en-US" sz="5400" b="1" dirty="0">
                <a:effectLst>
                  <a:glow rad="127000">
                    <a:schemeClr val="tx1"/>
                  </a:glow>
                </a:effectLst>
                <a:latin typeface="Arial" charset="0"/>
                <a:ea typeface="ＭＳ Ｐゴシック" charset="0"/>
                <a:cs typeface="ＭＳ Ｐゴシック" charset="0"/>
              </a:rPr>
              <a:t>耶稣？</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522221843"/>
      </p:ext>
    </p:extLst>
  </p:cSld>
  <p:clrMapOvr>
    <a:overrideClrMapping bg1="lt1" tx1="dk1" bg2="lt2" tx2="dk2" accent1="accent1" accent2="accent2" accent3="accent3" accent4="accent4" accent5="accent5" accent6="accent6" hlink="hlink" folHlink="folHlink"/>
  </p:clrMapOvr>
</p:sld>
</file>

<file path=ppt/slides/slide6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zh-TW" altLang="en-US" sz="4000" b="1" dirty="0">
                <a:effectLst>
                  <a:glow rad="127000">
                    <a:schemeClr val="tx1"/>
                  </a:glow>
                </a:effectLst>
                <a:latin typeface="Arial" charset="0"/>
                <a:ea typeface="ＭＳ Ｐゴシック" charset="0"/>
                <a:cs typeface="ＭＳ Ｐゴシック" charset="0"/>
              </a:rPr>
              <a:t>惊人的名字</a:t>
            </a:r>
            <a:endParaRPr lang="en-US" sz="4000" b="1" dirty="0">
              <a:effectLst>
                <a:glow rad="127000">
                  <a:schemeClr val="tx1"/>
                </a:glow>
              </a:effectLst>
              <a:latin typeface="Arial" charset="0"/>
              <a:ea typeface="ＭＳ Ｐゴシック" charset="0"/>
              <a:cs typeface="ＭＳ Ｐゴシック" charset="0"/>
            </a:endParaRPr>
          </a:p>
        </p:txBody>
      </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3933056"/>
              <a:ext cx="3168352" cy="707886"/>
            </a:xfrm>
            <a:prstGeom prst="rect">
              <a:avLst/>
            </a:prstGeom>
            <a:noFill/>
          </p:spPr>
          <p:txBody>
            <a:bodyPr wrap="square" rtlCol="0">
              <a:spAutoFit/>
            </a:bodyPr>
            <a:lstStyle/>
            <a:p>
              <a:pPr lvl="0" algn="ctr">
                <a:defRPr/>
              </a:pPr>
              <a:r>
                <a:rPr lang="ja-JP" altLang="en-US" sz="4000" b="1" dirty="0">
                  <a:solidFill>
                    <a:srgbClr val="FFFFFF"/>
                  </a:solidFill>
                </a:rPr>
                <a:t>基督</a:t>
              </a:r>
              <a:endParaRPr kumimoji="0" lang="en-US" sz="4000" b="1" i="0" u="none" strike="noStrike" kern="1200" cap="none" spc="0" normalizeH="0" baseline="0" noProof="0" dirty="0">
                <a:ln>
                  <a:noFill/>
                </a:ln>
                <a:solidFill>
                  <a:srgbClr val="FFFFFF"/>
                </a:solidFill>
                <a:effectLst/>
                <a:uLnTx/>
                <a:uFillTx/>
                <a:latin typeface="Arial" charset="0"/>
                <a:ea typeface="ＭＳ Ｐゴシック" charset="0"/>
              </a:endParaRPr>
            </a:p>
          </p:txBody>
        </p:sp>
      </p:grpSp>
      <p:sp>
        <p:nvSpPr>
          <p:cNvPr id="6" name="Down Arrow Callout 5">
            <a:extLst>
              <a:ext uri="{FF2B5EF4-FFF2-40B4-BE49-F238E27FC236}">
                <a16:creationId xmlns:a16="http://schemas.microsoft.com/office/drawing/2014/main" id="{1C3D6840-6CF5-C940-AB6C-D14C66ADC023}"/>
              </a:ext>
            </a:extLst>
          </p:cNvPr>
          <p:cNvSpPr/>
          <p:nvPr/>
        </p:nvSpPr>
        <p:spPr bwMode="auto">
          <a:xfrm>
            <a:off x="2339752" y="1930972"/>
            <a:ext cx="6804248" cy="1842143"/>
          </a:xfrm>
          <a:prstGeom prst="downArrowCallout">
            <a:avLst>
              <a:gd name="adj1" fmla="val 21375"/>
              <a:gd name="adj2" fmla="val 25000"/>
              <a:gd name="adj3" fmla="val 25000"/>
              <a:gd name="adj4" fmla="val 64977"/>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p>
            <a:pPr lvl="0" algn="ctr">
              <a:defRPr/>
            </a:pPr>
            <a:r>
              <a:rPr lang="zh-TW" altLang="en-US" sz="3600" b="1" kern="0" dirty="0">
                <a:solidFill>
                  <a:srgbClr val="FFFFFF"/>
                </a:solidFill>
                <a:effectLst>
                  <a:glow rad="127000">
                    <a:srgbClr val="000000"/>
                  </a:glow>
                </a:effectLst>
              </a:rPr>
              <a:t>耶稣是</a:t>
            </a:r>
            <a:r>
              <a:rPr lang="zh-TW" altLang="en-US" sz="3600" b="1" kern="0" dirty="0">
                <a:solidFill>
                  <a:srgbClr val="FFFF00"/>
                </a:solidFill>
                <a:effectLst>
                  <a:glow rad="127000">
                    <a:srgbClr val="000000"/>
                  </a:glow>
                </a:effectLst>
              </a:rPr>
              <a:t>世界上</a:t>
            </a:r>
            <a:r>
              <a:rPr lang="zh-TW" altLang="en-US" sz="3600" b="1" kern="0" dirty="0">
                <a:solidFill>
                  <a:srgbClr val="FFFFFF"/>
                </a:solidFill>
                <a:effectLst>
                  <a:glow rad="127000">
                    <a:srgbClr val="000000"/>
                  </a:glow>
                </a:effectLst>
              </a:rPr>
              <a:t>最高的统治者（马太福音</a:t>
            </a:r>
            <a:r>
              <a:rPr lang="en-US" altLang="zh-TW" sz="3600" b="1" kern="0" dirty="0">
                <a:solidFill>
                  <a:srgbClr val="FFFFFF"/>
                </a:solidFill>
                <a:effectLst>
                  <a:glow rad="127000">
                    <a:srgbClr val="000000"/>
                  </a:glow>
                </a:effectLst>
              </a:rPr>
              <a:t>1-10</a:t>
            </a:r>
            <a:r>
              <a:rPr lang="zh-TW" altLang="en-US" sz="3600" b="1" kern="0" dirty="0">
                <a:solidFill>
                  <a:srgbClr val="FFFFFF"/>
                </a:solidFill>
                <a:effectLst>
                  <a:glow rad="127000">
                    <a:srgbClr val="000000"/>
                  </a:glow>
                </a:effectLst>
              </a:rPr>
              <a:t>）。</a:t>
            </a:r>
            <a:endParaRPr lang="en-US" sz="3600" b="1" kern="0" dirty="0">
              <a:solidFill>
                <a:srgbClr val="FFFFFF"/>
              </a:solidFill>
              <a:effectLst>
                <a:glow rad="127000">
                  <a:srgbClr val="000000"/>
                </a:glow>
              </a:effectLst>
            </a:endParaRPr>
          </a:p>
        </p:txBody>
      </p:sp>
    </p:spTree>
    <p:extLst>
      <p:ext uri="{BB962C8B-B14F-4D97-AF65-F5344CB8AC3E}">
        <p14:creationId xmlns:p14="http://schemas.microsoft.com/office/powerpoint/2010/main" val="168831598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zh-TW" altLang="en-US" sz="4000" b="1" dirty="0">
                <a:effectLst>
                  <a:glow rad="127000">
                    <a:schemeClr val="tx1"/>
                  </a:glow>
                </a:effectLst>
                <a:latin typeface="Arial" charset="0"/>
                <a:ea typeface="ＭＳ Ｐゴシック" charset="0"/>
                <a:cs typeface="ＭＳ Ｐゴシック" charset="0"/>
              </a:rPr>
              <a:t>惊人的名字</a:t>
            </a:r>
            <a:endParaRPr lang="en-US" sz="4000" b="1" dirty="0">
              <a:effectLst>
                <a:glow rad="127000">
                  <a:schemeClr val="tx1"/>
                </a:glow>
              </a:effectLst>
              <a:latin typeface="Arial" charset="0"/>
              <a:ea typeface="ＭＳ Ｐゴシック" charset="0"/>
              <a:cs typeface="ＭＳ Ｐゴシック" charset="0"/>
            </a:endParaRPr>
          </a:p>
        </p:txBody>
      </p:sp>
      <p:grpSp>
        <p:nvGrpSpPr>
          <p:cNvPr id="5" name="Group 4">
            <a:extLst>
              <a:ext uri="{FF2B5EF4-FFF2-40B4-BE49-F238E27FC236}">
                <a16:creationId xmlns:a16="http://schemas.microsoft.com/office/drawing/2014/main" id="{7001E8E7-38C6-C444-B21F-643CDACED304}"/>
              </a:ext>
            </a:extLst>
          </p:cNvPr>
          <p:cNvGrpSpPr/>
          <p:nvPr/>
        </p:nvGrpSpPr>
        <p:grpSpPr>
          <a:xfrm>
            <a:off x="2987824" y="1124744"/>
            <a:ext cx="3168352" cy="3168000"/>
            <a:chOff x="1547664" y="2780928"/>
            <a:chExt cx="3168352" cy="3168000"/>
          </a:xfrm>
        </p:grpSpPr>
        <p:sp>
          <p:nvSpPr>
            <p:cNvPr id="3" name="Oval 2">
              <a:extLst>
                <a:ext uri="{FF2B5EF4-FFF2-40B4-BE49-F238E27FC236}">
                  <a16:creationId xmlns:a16="http://schemas.microsoft.com/office/drawing/2014/main" id="{8CD7D9AC-C0DD-FF45-86DD-4E901DF4D9CF}"/>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4" name="TextBox 3">
              <a:extLst>
                <a:ext uri="{FF2B5EF4-FFF2-40B4-BE49-F238E27FC236}">
                  <a16:creationId xmlns:a16="http://schemas.microsoft.com/office/drawing/2014/main" id="{73F982F4-1535-8F48-93B3-6FDC09BEB453}"/>
                </a:ext>
              </a:extLst>
            </p:cNvPr>
            <p:cNvSpPr txBox="1"/>
            <p:nvPr/>
          </p:nvSpPr>
          <p:spPr>
            <a:xfrm>
              <a:off x="1547664" y="3933056"/>
              <a:ext cx="3168352" cy="707886"/>
            </a:xfrm>
            <a:prstGeom prst="rect">
              <a:avLst/>
            </a:prstGeom>
            <a:noFill/>
          </p:spPr>
          <p:txBody>
            <a:bodyPr wrap="square" rtlCol="0">
              <a:spAutoFit/>
            </a:bodyPr>
            <a:lstStyle/>
            <a:p>
              <a:pPr lvl="0" algn="ctr">
                <a:defRPr/>
              </a:pPr>
              <a:r>
                <a:rPr lang="ja-JP" altLang="en-US" sz="4000" b="1" dirty="0">
                  <a:solidFill>
                    <a:srgbClr val="FFFFFF"/>
                  </a:solidFill>
                </a:rPr>
                <a:t>神</a:t>
              </a:r>
              <a:endParaRPr kumimoji="0" lang="en-US" sz="4000" b="1" i="0" u="none" strike="noStrike" kern="1200" cap="none" spc="0" normalizeH="0" baseline="0" noProof="0" dirty="0">
                <a:ln>
                  <a:noFill/>
                </a:ln>
                <a:solidFill>
                  <a:srgbClr val="FFFFFF"/>
                </a:solidFill>
                <a:effectLst/>
                <a:uLnTx/>
                <a:uFillTx/>
                <a:latin typeface="Arial" charset="0"/>
                <a:ea typeface="ＭＳ Ｐゴシック" charset="0"/>
              </a:endParaRPr>
            </a:p>
          </p:txBody>
        </p:sp>
      </p:gr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3933056"/>
              <a:ext cx="3168352" cy="707886"/>
            </a:xfrm>
            <a:prstGeom prst="rect">
              <a:avLst/>
            </a:prstGeom>
            <a:noFill/>
          </p:spPr>
          <p:txBody>
            <a:bodyPr wrap="square" rtlCol="0">
              <a:spAutoFit/>
            </a:bodyPr>
            <a:lstStyle/>
            <a:p>
              <a:pPr lvl="0" algn="ctr">
                <a:defRPr/>
              </a:pPr>
              <a:r>
                <a:rPr lang="ja-JP" altLang="en-US" sz="4000" b="1" dirty="0">
                  <a:solidFill>
                    <a:srgbClr val="FFFFFF"/>
                  </a:solidFill>
                </a:rPr>
                <a:t>基督</a:t>
              </a:r>
              <a:endParaRPr kumimoji="0" lang="en-US" sz="4000" b="1" i="0" u="none" strike="noStrike" kern="1200" cap="none" spc="0" normalizeH="0" baseline="0" noProof="0" dirty="0">
                <a:ln>
                  <a:noFill/>
                </a:ln>
                <a:solidFill>
                  <a:srgbClr val="FFFFFF"/>
                </a:solidFill>
                <a:effectLst/>
                <a:uLnTx/>
                <a:uFillTx/>
                <a:latin typeface="Arial" charset="0"/>
                <a:ea typeface="ＭＳ Ｐゴシック" charset="0"/>
              </a:endParaRPr>
            </a:p>
          </p:txBody>
        </p:sp>
      </p:grpSp>
      <p:sp>
        <p:nvSpPr>
          <p:cNvPr id="6" name="Down Arrow Callout 5">
            <a:extLst>
              <a:ext uri="{FF2B5EF4-FFF2-40B4-BE49-F238E27FC236}">
                <a16:creationId xmlns:a16="http://schemas.microsoft.com/office/drawing/2014/main" id="{1C3D6840-6CF5-C940-AB6C-D14C66ADC023}"/>
              </a:ext>
            </a:extLst>
          </p:cNvPr>
          <p:cNvSpPr/>
          <p:nvPr/>
        </p:nvSpPr>
        <p:spPr bwMode="auto">
          <a:xfrm>
            <a:off x="1221466" y="722761"/>
            <a:ext cx="6804248" cy="1842143"/>
          </a:xfrm>
          <a:prstGeom prst="downArrowCallout">
            <a:avLst>
              <a:gd name="adj1" fmla="val 21375"/>
              <a:gd name="adj2" fmla="val 25000"/>
              <a:gd name="adj3" fmla="val 25000"/>
              <a:gd name="adj4" fmla="val 64977"/>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p>
            <a:pPr lvl="0" algn="ctr">
              <a:defRPr/>
            </a:pPr>
            <a:r>
              <a:rPr lang="zh-TW" altLang="en-US" sz="3600" b="1" dirty="0">
                <a:solidFill>
                  <a:srgbClr val="FFFFFF"/>
                </a:solidFill>
                <a:effectLst>
                  <a:glow rad="228600">
                    <a:srgbClr val="000000">
                      <a:satMod val="175000"/>
                      <a:alpha val="40000"/>
                    </a:srgbClr>
                  </a:glow>
                </a:effectLst>
                <a:latin typeface="Arial" panose="020B0604020202020204" pitchFamily="34" charset="0"/>
                <a:cs typeface="Arial" panose="020B0604020202020204" pitchFamily="34" charset="0"/>
              </a:rPr>
              <a:t>耶稣是</a:t>
            </a:r>
            <a:r>
              <a:rPr lang="zh-TW" altLang="en-US" sz="3600" b="1" dirty="0">
                <a:solidFill>
                  <a:srgbClr val="FFFF00"/>
                </a:solidFill>
                <a:effectLst>
                  <a:glow rad="228600">
                    <a:srgbClr val="000000">
                      <a:satMod val="175000"/>
                      <a:alpha val="40000"/>
                    </a:srgbClr>
                  </a:glow>
                </a:effectLst>
                <a:latin typeface="Arial" panose="020B0604020202020204" pitchFamily="34" charset="0"/>
                <a:cs typeface="Arial" panose="020B0604020202020204" pitchFamily="34" charset="0"/>
              </a:rPr>
              <a:t>教会</a:t>
            </a:r>
            <a:r>
              <a:rPr lang="zh-TW" altLang="en-US" sz="3600" b="1" dirty="0">
                <a:solidFill>
                  <a:srgbClr val="FFFFFF"/>
                </a:solidFill>
                <a:effectLst>
                  <a:glow rad="228600">
                    <a:srgbClr val="000000">
                      <a:satMod val="175000"/>
                      <a:alpha val="40000"/>
                    </a:srgbClr>
                  </a:glow>
                </a:effectLst>
                <a:latin typeface="Arial" panose="020B0604020202020204" pitchFamily="34" charset="0"/>
                <a:cs typeface="Arial" panose="020B0604020202020204" pitchFamily="34" charset="0"/>
              </a:rPr>
              <a:t>的最高权威（马太福音</a:t>
            </a:r>
            <a:r>
              <a:rPr lang="en-US" altLang="zh-TW" sz="3600" b="1" dirty="0">
                <a:solidFill>
                  <a:srgbClr val="FFFFFF"/>
                </a:solidFill>
                <a:effectLst>
                  <a:glow rad="228600">
                    <a:srgbClr val="000000">
                      <a:satMod val="175000"/>
                      <a:alpha val="40000"/>
                    </a:srgbClr>
                  </a:glow>
                </a:effectLst>
                <a:latin typeface="Arial" panose="020B0604020202020204" pitchFamily="34" charset="0"/>
                <a:cs typeface="Arial" panose="020B0604020202020204" pitchFamily="34" charset="0"/>
              </a:rPr>
              <a:t>11-27</a:t>
            </a:r>
            <a:r>
              <a:rPr lang="zh-TW" altLang="en-US" sz="3600" b="1" dirty="0">
                <a:solidFill>
                  <a:srgbClr val="FFFFFF"/>
                </a:solidFill>
                <a:effectLst>
                  <a:glow rad="228600">
                    <a:srgbClr val="000000">
                      <a:satMod val="175000"/>
                      <a:alpha val="40000"/>
                    </a:srgbClr>
                  </a:glow>
                </a:effectLst>
                <a:latin typeface="Arial" panose="020B0604020202020204" pitchFamily="34" charset="0"/>
                <a:cs typeface="Arial" panose="020B0604020202020204" pitchFamily="34" charset="0"/>
              </a:rPr>
              <a:t>）。</a:t>
            </a:r>
            <a:endParaRPr lang="en-US" sz="3600" b="1" dirty="0">
              <a:solidFill>
                <a:srgbClr val="FFFFFF"/>
              </a:solidFill>
              <a:effectLst>
                <a:glow rad="228600">
                  <a:srgbClr val="000000">
                    <a:satMod val="175000"/>
                    <a:alpha val="40000"/>
                  </a:srgb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270212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马太</a:t>
            </a:r>
            <a:r>
              <a:rPr lang="en-US" sz="8800" dirty="0">
                <a:solidFill>
                  <a:schemeClr val="bg1"/>
                </a:solidFill>
                <a:latin typeface="Arial" charset="0"/>
                <a:ea typeface="Osaka" charset="0"/>
                <a:cs typeface="Arial" charset="0"/>
              </a:rPr>
              <a:t> 11</a:t>
            </a:r>
          </a:p>
        </p:txBody>
      </p:sp>
    </p:spTree>
    <p:extLst>
      <p:ext uri="{BB962C8B-B14F-4D97-AF65-F5344CB8AC3E}">
        <p14:creationId xmlns:p14="http://schemas.microsoft.com/office/powerpoint/2010/main" val="124785617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1" name="Picture 2" descr="Sea of Galile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911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9315" name="Rectangle 3"/>
          <p:cNvSpPr>
            <a:spLocks noGrp="1" noChangeArrowheads="1"/>
          </p:cNvSpPr>
          <p:nvPr>
            <p:ph type="title"/>
          </p:nvPr>
        </p:nvSpPr>
        <p:spPr>
          <a:xfrm>
            <a:off x="0" y="0"/>
            <a:ext cx="7010400" cy="990600"/>
          </a:xfrm>
          <a:solidFill>
            <a:schemeClr val="bg1"/>
          </a:solidFill>
        </p:spPr>
        <p:txBody>
          <a:bodyPr/>
          <a:lstStyle/>
          <a:p>
            <a:pPr eaLnBrk="1" hangingPunct="1">
              <a:defRPr/>
            </a:pPr>
            <a:r>
              <a:rPr lang="zh-CN" altLang="en-US" sz="4800" dirty="0">
                <a:solidFill>
                  <a:schemeClr val="tx1"/>
                </a:solidFill>
                <a:effectLst/>
              </a:rPr>
              <a:t>三城地区</a:t>
            </a:r>
            <a:endParaRPr lang="en-US" sz="4800" b="1" dirty="0">
              <a:solidFill>
                <a:schemeClr val="tx1"/>
              </a:solidFill>
              <a:cs typeface="+mj-cs"/>
            </a:endParaRPr>
          </a:p>
        </p:txBody>
      </p:sp>
      <p:sp>
        <p:nvSpPr>
          <p:cNvPr id="269316" name="Line 4"/>
          <p:cNvSpPr>
            <a:spLocks noChangeShapeType="1"/>
          </p:cNvSpPr>
          <p:nvPr/>
        </p:nvSpPr>
        <p:spPr bwMode="auto">
          <a:xfrm>
            <a:off x="4267200" y="990600"/>
            <a:ext cx="2438400" cy="533400"/>
          </a:xfrm>
          <a:prstGeom prst="line">
            <a:avLst/>
          </a:prstGeom>
          <a:noFill/>
          <a:ln w="76200">
            <a:solidFill>
              <a:srgbClr val="FF0000"/>
            </a:solidFill>
            <a:prstDash val="sysDot"/>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FFFFFF"/>
              </a:solidFill>
            </a:endParaRPr>
          </a:p>
        </p:txBody>
      </p:sp>
      <p:sp>
        <p:nvSpPr>
          <p:cNvPr id="269318" name="Text Box 6" descr="j0149014"/>
          <p:cNvSpPr txBox="1">
            <a:spLocks noChangeArrowheads="1"/>
          </p:cNvSpPr>
          <p:nvPr/>
        </p:nvSpPr>
        <p:spPr bwMode="auto">
          <a:xfrm>
            <a:off x="76200" y="3124200"/>
            <a:ext cx="8915400" cy="3477875"/>
          </a:xfrm>
          <a:prstGeom prst="rect">
            <a:avLst/>
          </a:prstGeom>
          <a:blipFill dpi="0" rotWithShape="0">
            <a:blip r:embed="rId4"/>
            <a:srcRect/>
            <a:stretch>
              <a:fillRect/>
            </a:stretch>
          </a:blipFill>
          <a:ln>
            <a:noFill/>
          </a:ln>
          <a:effectLst>
            <a:outerShdw blurRad="63500" dist="35921" dir="2700000" algn="ctr" rotWithShape="0">
              <a:srgbClr val="000000">
                <a:alpha val="74998"/>
              </a:srgbClr>
            </a:outerShdw>
          </a:effectLst>
          <a:extLs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defRPr/>
            </a:pPr>
            <a:r>
              <a:rPr lang="zh-CN" altLang="en-US" sz="2000" b="1" dirty="0">
                <a:solidFill>
                  <a:srgbClr val="FFFFFF"/>
                </a:solidFill>
                <a:effectLst>
                  <a:glow rad="228600">
                    <a:srgbClr val="000000"/>
                  </a:glow>
                </a:effectLst>
              </a:rPr>
              <a:t>那时，耶稣开始责备那些他曾在那里行过许多神迹的城，因为它们不肯悔改： </a:t>
            </a:r>
            <a:endParaRPr lang="en-US" altLang="zh-CN" sz="2000" b="1" dirty="0">
              <a:solidFill>
                <a:srgbClr val="FFFFFF"/>
              </a:solidFill>
              <a:effectLst>
                <a:glow rad="228600">
                  <a:srgbClr val="000000"/>
                </a:glow>
              </a:effectLst>
            </a:endParaRPr>
          </a:p>
          <a:p>
            <a:pPr>
              <a:defRPr/>
            </a:pPr>
            <a:endParaRPr lang="en-US" altLang="zh-CN" sz="2000" b="1" dirty="0">
              <a:solidFill>
                <a:srgbClr val="FFFFFF"/>
              </a:solidFill>
              <a:effectLst>
                <a:glow rad="228600">
                  <a:srgbClr val="000000"/>
                </a:glow>
              </a:effectLst>
            </a:endParaRPr>
          </a:p>
          <a:p>
            <a:pPr>
              <a:defRPr/>
            </a:pPr>
            <a:r>
              <a:rPr lang="en-US" altLang="zh-CN" sz="2000" b="1" dirty="0">
                <a:solidFill>
                  <a:srgbClr val="FFFFFF"/>
                </a:solidFill>
                <a:effectLst>
                  <a:glow rad="228600">
                    <a:srgbClr val="000000"/>
                  </a:glow>
                </a:effectLst>
              </a:rPr>
              <a:t> “</a:t>
            </a:r>
            <a:r>
              <a:rPr lang="zh-CN" altLang="en-US" sz="2000" b="1" dirty="0">
                <a:solidFill>
                  <a:srgbClr val="FFFFFF"/>
                </a:solidFill>
                <a:effectLst>
                  <a:glow rad="228600">
                    <a:srgbClr val="000000"/>
                  </a:glow>
                </a:effectLst>
              </a:rPr>
              <a:t>哥拉逊啊，你有祸了！伯赛大啊，你有祸了！在你们那里行过的神迹，如果行在推罗和西顿，它们早已披麻蒙灰悔改了。 但我告诉你们，在审判的日子，推罗和西顿所受的，比你们还轻呢。 </a:t>
            </a:r>
            <a:endParaRPr lang="en-US" altLang="zh-CN" sz="2000" b="1" dirty="0">
              <a:solidFill>
                <a:srgbClr val="FFFFFF"/>
              </a:solidFill>
              <a:effectLst>
                <a:glow rad="228600">
                  <a:srgbClr val="000000"/>
                </a:glow>
              </a:effectLst>
            </a:endParaRPr>
          </a:p>
          <a:p>
            <a:pPr>
              <a:defRPr/>
            </a:pPr>
            <a:endParaRPr lang="en-US" altLang="zh-CN" sz="2000" b="1" dirty="0">
              <a:solidFill>
                <a:srgbClr val="FFFFFF"/>
              </a:solidFill>
              <a:effectLst>
                <a:glow rad="228600">
                  <a:srgbClr val="000000"/>
                </a:glow>
              </a:effectLst>
            </a:endParaRPr>
          </a:p>
          <a:p>
            <a:pPr>
              <a:defRPr/>
            </a:pPr>
            <a:r>
              <a:rPr lang="zh-CN" altLang="en-US" sz="2000" b="1" dirty="0">
                <a:solidFill>
                  <a:srgbClr val="FFFFFF"/>
                </a:solidFill>
                <a:effectLst>
                  <a:glow rad="228600">
                    <a:srgbClr val="000000"/>
                  </a:glow>
                </a:effectLst>
              </a:rPr>
              <a:t>迦百农啊！你会被高举到天上吗？你必降到阴间。在你那里行过的神迹，如果行在所多玛，那城还会存留到今天。 </a:t>
            </a:r>
            <a:r>
              <a:rPr lang="en-US" altLang="zh-CN" sz="2000" b="1" dirty="0">
                <a:solidFill>
                  <a:srgbClr val="FFFFFF"/>
                </a:solidFill>
                <a:effectLst>
                  <a:glow rad="228600">
                    <a:srgbClr val="000000"/>
                  </a:glow>
                </a:effectLst>
              </a:rPr>
              <a:t>24 </a:t>
            </a:r>
            <a:r>
              <a:rPr lang="zh-CN" altLang="en-US" sz="2000" b="1" dirty="0">
                <a:solidFill>
                  <a:srgbClr val="FFFFFF"/>
                </a:solidFill>
                <a:effectLst>
                  <a:glow rad="228600">
                    <a:srgbClr val="000000"/>
                  </a:glow>
                </a:effectLst>
              </a:rPr>
              <a:t>但我告诉你们，在审判的日子，所多玛那地方所受的，比你还轻呢。”</a:t>
            </a:r>
            <a:endParaRPr lang="en-US" altLang="zh-CN" sz="2000" b="1" dirty="0">
              <a:solidFill>
                <a:srgbClr val="FFFFFF"/>
              </a:solidFill>
              <a:effectLst>
                <a:glow rad="228600">
                  <a:srgbClr val="000000"/>
                </a:glow>
              </a:effectLst>
            </a:endParaRPr>
          </a:p>
          <a:p>
            <a:pPr>
              <a:defRPr/>
            </a:pPr>
            <a:endParaRPr lang="en-US" sz="2000" b="1" dirty="0">
              <a:solidFill>
                <a:srgbClr val="FFFFFF"/>
              </a:solidFill>
              <a:effectLst>
                <a:glow rad="228600">
                  <a:srgbClr val="000000"/>
                </a:glow>
              </a:effectLst>
            </a:endParaRPr>
          </a:p>
          <a:p>
            <a:pPr>
              <a:defRPr/>
            </a:pPr>
            <a:r>
              <a:rPr lang="zh-CN" altLang="en-US" sz="2000" b="1" dirty="0">
                <a:solidFill>
                  <a:srgbClr val="FFFFFF"/>
                </a:solidFill>
                <a:effectLst>
                  <a:glow rad="228600">
                    <a:srgbClr val="000000"/>
                  </a:glow>
                </a:effectLst>
              </a:rPr>
              <a:t>马太福音</a:t>
            </a:r>
            <a:r>
              <a:rPr lang="en-US" sz="2000" b="1" dirty="0">
                <a:solidFill>
                  <a:srgbClr val="FFFFFF"/>
                </a:solidFill>
                <a:effectLst>
                  <a:glow rad="228600">
                    <a:srgbClr val="000000"/>
                  </a:glow>
                </a:effectLst>
              </a:rPr>
              <a:t>11:20-24</a:t>
            </a:r>
          </a:p>
        </p:txBody>
      </p:sp>
      <p:sp>
        <p:nvSpPr>
          <p:cNvPr id="269319" name="Text Box 7"/>
          <p:cNvSpPr txBox="1">
            <a:spLocks noChangeArrowheads="1"/>
          </p:cNvSpPr>
          <p:nvPr/>
        </p:nvSpPr>
        <p:spPr bwMode="auto">
          <a:xfrm>
            <a:off x="7239000" y="92075"/>
            <a:ext cx="1749425" cy="822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a:defRPr/>
            </a:pPr>
            <a:r>
              <a:rPr lang="en-US" b="1">
                <a:solidFill>
                  <a:srgbClr val="000000"/>
                </a:solidFill>
                <a:latin typeface="Times New Roman" charset="0"/>
              </a:rPr>
              <a:t>172</a:t>
            </a:r>
          </a:p>
          <a:p>
            <a:pPr algn="r">
              <a:defRPr/>
            </a:pPr>
            <a:r>
              <a:rPr lang="en-US" b="1">
                <a:solidFill>
                  <a:srgbClr val="000000"/>
                </a:solidFill>
                <a:latin typeface="Times New Roman" charset="0"/>
              </a:rPr>
              <a:t>Point f</a:t>
            </a:r>
          </a:p>
        </p:txBody>
      </p:sp>
    </p:spTree>
    <p:extLst>
      <p:ext uri="{BB962C8B-B14F-4D97-AF65-F5344CB8AC3E}">
        <p14:creationId xmlns:p14="http://schemas.microsoft.com/office/powerpoint/2010/main" val="42230380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马太</a:t>
            </a:r>
            <a:r>
              <a:rPr lang="en-US" sz="8800" dirty="0">
                <a:solidFill>
                  <a:schemeClr val="bg1"/>
                </a:solidFill>
                <a:latin typeface="Arial" charset="0"/>
                <a:ea typeface="Osaka" charset="0"/>
                <a:cs typeface="Arial" charset="0"/>
              </a:rPr>
              <a:t> 12</a:t>
            </a:r>
          </a:p>
        </p:txBody>
      </p:sp>
    </p:spTree>
    <p:extLst>
      <p:ext uri="{BB962C8B-B14F-4D97-AF65-F5344CB8AC3E}">
        <p14:creationId xmlns:p14="http://schemas.microsoft.com/office/powerpoint/2010/main" val="1014327580"/>
      </p:ext>
    </p:extLst>
  </p:cSld>
  <p:clrMapOvr>
    <a:overrideClrMapping bg1="lt1" tx1="dk1" bg2="lt2" tx2="dk2" accent1="accent1" accent2="accent2" accent3="accent3" accent4="accent4" accent5="accent5" accent6="accent6" hlink="hlink" folHlink="folHlink"/>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09" name="Picture 3" descr="Bible Word of God_thumb[1].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813" y="20638"/>
            <a:ext cx="3422650" cy="2400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7762" name="Title 1"/>
          <p:cNvSpPr>
            <a:spLocks noGrp="1"/>
          </p:cNvSpPr>
          <p:nvPr>
            <p:ph type="ctrTitle"/>
          </p:nvPr>
        </p:nvSpPr>
        <p:spPr>
          <a:xfrm>
            <a:off x="1619672" y="404664"/>
            <a:ext cx="6624736" cy="1143000"/>
          </a:xfrm>
        </p:spPr>
        <p:txBody>
          <a:bodyPr/>
          <a:lstStyle/>
          <a:p>
            <a:pPr>
              <a:defRPr/>
            </a:pPr>
            <a:r>
              <a:rPr lang="zh-CN" altLang="en-US" sz="5400" b="0" dirty="0">
                <a:latin typeface="KaiTi" panose="02010609060101010101" pitchFamily="49" charset="-122"/>
                <a:ea typeface="KaiTi" panose="02010609060101010101" pitchFamily="49" charset="-122"/>
              </a:rPr>
              <a:t>文本的语境</a:t>
            </a:r>
            <a:endParaRPr lang="en-US" sz="5400" i="1" dirty="0">
              <a:effectLst>
                <a:glow rad="292100">
                  <a:schemeClr val="tx1">
                    <a:alpha val="92000"/>
                  </a:schemeClr>
                </a:glow>
              </a:effectLst>
              <a:latin typeface="KaiTi" panose="02010609060101010101" pitchFamily="49" charset="-122"/>
              <a:ea typeface="KaiTi" panose="02010609060101010101" pitchFamily="49" charset="-122"/>
              <a:cs typeface="ＭＳ Ｐゴシック" charset="0"/>
            </a:endParaRPr>
          </a:p>
        </p:txBody>
      </p:sp>
      <p:sp>
        <p:nvSpPr>
          <p:cNvPr id="3" name="Text Box 2"/>
          <p:cNvSpPr txBox="1">
            <a:spLocks noChangeArrowheads="1"/>
          </p:cNvSpPr>
          <p:nvPr/>
        </p:nvSpPr>
        <p:spPr bwMode="auto">
          <a:xfrm>
            <a:off x="8100392" y="86717"/>
            <a:ext cx="936104"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b="1" dirty="0">
                <a:solidFill>
                  <a:srgbClr val="FFFFFF"/>
                </a:solidFill>
                <a:effectLst>
                  <a:glow rad="292100">
                    <a:srgbClr val="000000">
                      <a:alpha val="92000"/>
                    </a:srgbClr>
                  </a:glow>
                </a:effectLst>
                <a:cs typeface="Arial" charset="0"/>
              </a:rPr>
              <a:t>xiv</a:t>
            </a:r>
          </a:p>
        </p:txBody>
      </p:sp>
      <p:sp>
        <p:nvSpPr>
          <p:cNvPr id="9" name="Text Box 2"/>
          <p:cNvSpPr txBox="1">
            <a:spLocks noChangeArrowheads="1"/>
          </p:cNvSpPr>
          <p:nvPr/>
        </p:nvSpPr>
        <p:spPr bwMode="auto">
          <a:xfrm>
            <a:off x="107504" y="2951073"/>
            <a:ext cx="9073008" cy="23083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514350" indent="-514350" eaLnBrk="1" hangingPunct="1">
              <a:buFont typeface="+mj-lt"/>
              <a:buAutoNum type="arabicPeriod"/>
              <a:defRPr/>
            </a:pPr>
            <a:r>
              <a:rPr lang="zh-CN" altLang="en-US" sz="3600" dirty="0">
                <a:solidFill>
                  <a:schemeClr val="bg1"/>
                </a:solidFill>
                <a:latin typeface="KaiTi" panose="02010609060101010101" pitchFamily="49" charset="-122"/>
                <a:ea typeface="KaiTi" panose="02010609060101010101" pitchFamily="49" charset="-122"/>
              </a:rPr>
              <a:t>基督治好了盲人</a:t>
            </a:r>
            <a:r>
              <a:rPr lang="en-US" altLang="zh-CN" sz="3600" dirty="0">
                <a:solidFill>
                  <a:schemeClr val="bg1"/>
                </a:solidFill>
                <a:latin typeface="KaiTi" panose="02010609060101010101" pitchFamily="49" charset="-122"/>
                <a:ea typeface="KaiTi" panose="02010609060101010101" pitchFamily="49" charset="-122"/>
              </a:rPr>
              <a:t>/</a:t>
            </a:r>
            <a:r>
              <a:rPr lang="zh-CN" altLang="en-US" sz="3600" dirty="0">
                <a:solidFill>
                  <a:schemeClr val="bg1"/>
                </a:solidFill>
                <a:latin typeface="KaiTi" panose="02010609060101010101" pitchFamily="49" charset="-122"/>
                <a:ea typeface="KaiTi" panose="02010609060101010101" pitchFamily="49" charset="-122"/>
              </a:rPr>
              <a:t>哑巴</a:t>
            </a:r>
            <a:r>
              <a:rPr lang="en-US" sz="3600" b="1" dirty="0">
                <a:solidFill>
                  <a:srgbClr val="FFFFFF"/>
                </a:solidFill>
                <a:effectLst>
                  <a:glow rad="292100">
                    <a:srgbClr val="000000">
                      <a:alpha val="92000"/>
                    </a:srgbClr>
                  </a:glow>
                </a:effectLst>
                <a:latin typeface="KaiTi" panose="02010609060101010101" pitchFamily="49" charset="-122"/>
                <a:ea typeface="KaiTi" panose="02010609060101010101" pitchFamily="49" charset="-122"/>
                <a:cs typeface="Arial" charset="0"/>
              </a:rPr>
              <a:t>(</a:t>
            </a:r>
            <a:r>
              <a:rPr lang="zh-CN" altLang="en-US" sz="3600" b="1" dirty="0">
                <a:solidFill>
                  <a:srgbClr val="FFFFFF"/>
                </a:solidFill>
                <a:effectLst>
                  <a:glow rad="292100">
                    <a:srgbClr val="000000">
                      <a:alpha val="92000"/>
                    </a:srgbClr>
                  </a:glow>
                </a:effectLst>
                <a:latin typeface="KaiTi" panose="02010609060101010101" pitchFamily="49" charset="-122"/>
                <a:ea typeface="KaiTi" panose="02010609060101010101" pitchFamily="49" charset="-122"/>
                <a:cs typeface="Arial" charset="0"/>
              </a:rPr>
              <a:t>马太福音</a:t>
            </a:r>
            <a:r>
              <a:rPr lang="en-US" sz="3600" b="1" dirty="0">
                <a:solidFill>
                  <a:srgbClr val="FFFFFF"/>
                </a:solidFill>
                <a:effectLst>
                  <a:glow rad="292100">
                    <a:srgbClr val="000000">
                      <a:alpha val="92000"/>
                    </a:srgbClr>
                  </a:glow>
                </a:effectLst>
                <a:latin typeface="KaiTi" panose="02010609060101010101" pitchFamily="49" charset="-122"/>
                <a:ea typeface="KaiTi" panose="02010609060101010101" pitchFamily="49" charset="-122"/>
                <a:cs typeface="Arial" charset="0"/>
              </a:rPr>
              <a:t> 12:22)</a:t>
            </a:r>
          </a:p>
          <a:p>
            <a:pPr marL="514350" indent="-514350" eaLnBrk="1" hangingPunct="1">
              <a:buFont typeface="+mj-lt"/>
              <a:buAutoNum type="arabicPeriod"/>
              <a:defRPr/>
            </a:pPr>
            <a:r>
              <a:rPr lang="zh-CN" altLang="en-US" sz="3600" dirty="0">
                <a:solidFill>
                  <a:schemeClr val="bg1"/>
                </a:solidFill>
                <a:latin typeface="KaiTi" panose="02010609060101010101" pitchFamily="49" charset="-122"/>
                <a:ea typeface="KaiTi" panose="02010609060101010101" pitchFamily="49" charset="-122"/>
              </a:rPr>
              <a:t>人群声称，“他是弥赛亚！”</a:t>
            </a:r>
            <a:endParaRPr lang="en-US" sz="3600" b="1" dirty="0">
              <a:solidFill>
                <a:srgbClr val="FFFFFF"/>
              </a:solidFill>
              <a:effectLst>
                <a:glow rad="292100">
                  <a:srgbClr val="000000">
                    <a:alpha val="92000"/>
                  </a:srgbClr>
                </a:glow>
              </a:effectLst>
              <a:latin typeface="KaiTi" panose="02010609060101010101" pitchFamily="49" charset="-122"/>
              <a:ea typeface="KaiTi" panose="02010609060101010101" pitchFamily="49" charset="-122"/>
              <a:cs typeface="Arial" charset="0"/>
            </a:endParaRPr>
          </a:p>
          <a:p>
            <a:pPr marL="514350" indent="-514350" eaLnBrk="1" hangingPunct="1">
              <a:buFont typeface="+mj-lt"/>
              <a:buAutoNum type="arabicPeriod"/>
              <a:defRPr/>
            </a:pPr>
            <a:r>
              <a:rPr lang="zh-CN" altLang="en-US" sz="3600" dirty="0">
                <a:solidFill>
                  <a:schemeClr val="bg1"/>
                </a:solidFill>
                <a:latin typeface="KaiTi" panose="02010609060101010101" pitchFamily="49" charset="-122"/>
                <a:ea typeface="KaiTi" panose="02010609060101010101" pitchFamily="49" charset="-122"/>
              </a:rPr>
              <a:t>法利赛人说：“他是恶魔！”</a:t>
            </a:r>
            <a:endParaRPr lang="en-US" altLang="zh-CN" sz="3600" dirty="0">
              <a:solidFill>
                <a:schemeClr val="bg1"/>
              </a:solidFill>
              <a:latin typeface="KaiTi" panose="02010609060101010101" pitchFamily="49" charset="-122"/>
              <a:ea typeface="KaiTi" panose="02010609060101010101" pitchFamily="49" charset="-122"/>
            </a:endParaRPr>
          </a:p>
          <a:p>
            <a:pPr marL="514350" indent="-514350" eaLnBrk="1" hangingPunct="1">
              <a:buFont typeface="+mj-lt"/>
              <a:buAutoNum type="arabicPeriod"/>
              <a:defRPr/>
            </a:pPr>
            <a:r>
              <a:rPr lang="zh-CN" altLang="en-US" sz="3600" dirty="0">
                <a:solidFill>
                  <a:schemeClr val="bg1"/>
                </a:solidFill>
                <a:latin typeface="KaiTi" panose="02010609060101010101" pitchFamily="49" charset="-122"/>
                <a:ea typeface="KaiTi" panose="02010609060101010101" pitchFamily="49" charset="-122"/>
              </a:rPr>
              <a:t>耶稣作出了三重回应</a:t>
            </a:r>
            <a:r>
              <a:rPr lang="en-US" sz="3600" b="1" dirty="0">
                <a:solidFill>
                  <a:srgbClr val="FFFFFF"/>
                </a:solidFill>
                <a:effectLst>
                  <a:glow rad="292100">
                    <a:srgbClr val="000000">
                      <a:alpha val="92000"/>
                    </a:srgbClr>
                  </a:glow>
                </a:effectLst>
                <a:latin typeface="KaiTi" panose="02010609060101010101" pitchFamily="49" charset="-122"/>
                <a:ea typeface="KaiTi" panose="02010609060101010101" pitchFamily="49" charset="-122"/>
                <a:cs typeface="Arial" charset="0"/>
              </a:rPr>
              <a:t>(12:25-29)</a:t>
            </a:r>
          </a:p>
        </p:txBody>
      </p:sp>
    </p:spTree>
    <p:extLst>
      <p:ext uri="{BB962C8B-B14F-4D97-AF65-F5344CB8AC3E}">
        <p14:creationId xmlns:p14="http://schemas.microsoft.com/office/powerpoint/2010/main" val="1441712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1000"/>
                                        <p:tgtEl>
                                          <p:spTgt spid="9">
                                            <p:txEl>
                                              <p:pRg st="1" end="1"/>
                                            </p:txEl>
                                          </p:spTgt>
                                        </p:tgtEl>
                                      </p:cBhvr>
                                    </p:animEffect>
                                    <p:anim calcmode="lin" valueType="num">
                                      <p:cBhvr>
                                        <p:cTn id="15"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fade">
                                      <p:cBhvr>
                                        <p:cTn id="21" dur="1000"/>
                                        <p:tgtEl>
                                          <p:spTgt spid="9">
                                            <p:txEl>
                                              <p:pRg st="2" end="2"/>
                                            </p:txEl>
                                          </p:spTgt>
                                        </p:tgtEl>
                                      </p:cBhvr>
                                    </p:animEffect>
                                    <p:anim calcmode="lin" valueType="num">
                                      <p:cBhvr>
                                        <p:cTn id="22"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9">
                                            <p:txEl>
                                              <p:pRg st="3" end="3"/>
                                            </p:txEl>
                                          </p:spTgt>
                                        </p:tgtEl>
                                        <p:attrNameLst>
                                          <p:attrName>style.visibility</p:attrName>
                                        </p:attrNameLst>
                                      </p:cBhvr>
                                      <p:to>
                                        <p:strVal val="visible"/>
                                      </p:to>
                                    </p:set>
                                    <p:animEffect transition="in" filter="fade">
                                      <p:cBhvr>
                                        <p:cTn id="28" dur="1000"/>
                                        <p:tgtEl>
                                          <p:spTgt spid="9">
                                            <p:txEl>
                                              <p:pRg st="3" end="3"/>
                                            </p:txEl>
                                          </p:spTgt>
                                        </p:tgtEl>
                                      </p:cBhvr>
                                    </p:animEffect>
                                    <p:anim calcmode="lin" valueType="num">
                                      <p:cBhvr>
                                        <p:cTn id="29"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马太</a:t>
            </a:r>
            <a:r>
              <a:rPr lang="en-US" sz="8800" dirty="0">
                <a:solidFill>
                  <a:schemeClr val="bg1"/>
                </a:solidFill>
                <a:latin typeface="Arial" charset="0"/>
                <a:ea typeface="Osaka" charset="0"/>
                <a:cs typeface="Arial" charset="0"/>
              </a:rPr>
              <a:t> 13</a:t>
            </a:r>
          </a:p>
        </p:txBody>
      </p:sp>
    </p:spTree>
    <p:extLst>
      <p:ext uri="{BB962C8B-B14F-4D97-AF65-F5344CB8AC3E}">
        <p14:creationId xmlns:p14="http://schemas.microsoft.com/office/powerpoint/2010/main" val="50214799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07504" y="4869160"/>
            <a:ext cx="8928100" cy="830960"/>
          </a:xfrm>
          <a:prstGeom prst="rect">
            <a:avLst/>
          </a:prstGeom>
          <a:noFill/>
        </p:spPr>
        <p:txBody>
          <a:bodyPr wrap="square" lIns="91403" tIns="45702" rIns="91403" bIns="45702">
            <a:spAutoFit/>
          </a:bodyPr>
          <a:lstStyle/>
          <a:p>
            <a:pPr algn="ctr">
              <a:defRPr/>
            </a:pPr>
            <a:r>
              <a:rPr lang="zh-CN" altLang="en-US" sz="4800" b="1" dirty="0">
                <a:solidFill>
                  <a:srgbClr val="6BCBF4"/>
                </a:solidFill>
                <a:effectLst>
                  <a:glow rad="228600">
                    <a:schemeClr val="tx1">
                      <a:alpha val="75000"/>
                    </a:schemeClr>
                  </a:glow>
                  <a:outerShdw blurRad="50800" dist="38100" dir="2700000" algn="tl" rotWithShape="0">
                    <a:srgbClr val="000000"/>
                  </a:outerShdw>
                </a:effectLst>
              </a:rPr>
              <a:t>撒种的比喻</a:t>
            </a:r>
            <a:endParaRPr lang="en-US" sz="4800" b="1" dirty="0">
              <a:solidFill>
                <a:srgbClr val="6BCBF4"/>
              </a:solidFill>
              <a:effectLst>
                <a:glow rad="228600">
                  <a:schemeClr val="tx1">
                    <a:alpha val="75000"/>
                  </a:schemeClr>
                </a:glow>
                <a:outerShdw blurRad="50800" dist="38100" dir="2700000" algn="tl" rotWithShape="0">
                  <a:srgbClr val="000000"/>
                </a:outerShdw>
              </a:effectLst>
            </a:endParaRPr>
          </a:p>
        </p:txBody>
      </p:sp>
      <p:sp>
        <p:nvSpPr>
          <p:cNvPr id="4" name="TextBox 3"/>
          <p:cNvSpPr txBox="1"/>
          <p:nvPr/>
        </p:nvSpPr>
        <p:spPr>
          <a:xfrm>
            <a:off x="23364" y="4365104"/>
            <a:ext cx="9144000" cy="584739"/>
          </a:xfrm>
          <a:prstGeom prst="rect">
            <a:avLst/>
          </a:prstGeom>
          <a:noFill/>
        </p:spPr>
        <p:txBody>
          <a:bodyPr wrap="square" lIns="91403" tIns="45702" rIns="91403" bIns="45702">
            <a:spAutoFit/>
          </a:bodyPr>
          <a:lstStyle/>
          <a:p>
            <a:pPr algn="ctr">
              <a:defRPr/>
            </a:pPr>
            <a:r>
              <a:rPr lang="zh-CN" altLang="en-US" sz="3200" b="1" dirty="0">
                <a:solidFill>
                  <a:srgbClr val="FFFFFF"/>
                </a:solidFill>
                <a:effectLst>
                  <a:glow rad="228600">
                    <a:schemeClr val="tx1">
                      <a:alpha val="75000"/>
                    </a:schemeClr>
                  </a:glow>
                  <a:outerShdw blurRad="50800" dist="88900" dir="2700000" algn="tl" rotWithShape="0">
                    <a:srgbClr val="000000"/>
                  </a:outerShdw>
                </a:effectLst>
              </a:rPr>
              <a:t>马太</a:t>
            </a:r>
            <a:r>
              <a:rPr lang="en-US" sz="3200" b="1" dirty="0">
                <a:solidFill>
                  <a:srgbClr val="FFFFFF"/>
                </a:solidFill>
                <a:effectLst>
                  <a:glow rad="228600">
                    <a:schemeClr val="tx1">
                      <a:alpha val="75000"/>
                    </a:schemeClr>
                  </a:glow>
                  <a:outerShdw blurRad="50800" dist="88900" dir="2700000" algn="tl" rotWithShape="0">
                    <a:srgbClr val="000000"/>
                  </a:outerShdw>
                </a:effectLst>
              </a:rPr>
              <a:t> 13:1-23; </a:t>
            </a:r>
            <a:r>
              <a:rPr lang="zh-CN" altLang="en-US" sz="3200" b="1" dirty="0">
                <a:solidFill>
                  <a:srgbClr val="FFFFFF"/>
                </a:solidFill>
                <a:effectLst>
                  <a:glow rad="228600">
                    <a:schemeClr val="tx1">
                      <a:alpha val="75000"/>
                    </a:schemeClr>
                  </a:glow>
                  <a:outerShdw blurRad="50800" dist="88900" dir="2700000" algn="tl" rotWithShape="0">
                    <a:srgbClr val="000000"/>
                  </a:outerShdw>
                </a:effectLst>
              </a:rPr>
              <a:t>马可</a:t>
            </a:r>
            <a:r>
              <a:rPr lang="en-US" sz="3200" b="1" dirty="0">
                <a:solidFill>
                  <a:srgbClr val="FFFFFF"/>
                </a:solidFill>
                <a:effectLst>
                  <a:glow rad="228600">
                    <a:schemeClr val="tx1">
                      <a:alpha val="75000"/>
                    </a:schemeClr>
                  </a:glow>
                  <a:outerShdw blurRad="50800" dist="88900" dir="2700000" algn="tl" rotWithShape="0">
                    <a:srgbClr val="000000"/>
                  </a:outerShdw>
                </a:effectLst>
              </a:rPr>
              <a:t> 4:1-20; </a:t>
            </a:r>
            <a:r>
              <a:rPr lang="zh-CN" altLang="en-US" sz="3200" b="1" dirty="0">
                <a:solidFill>
                  <a:srgbClr val="FFFFFF"/>
                </a:solidFill>
                <a:effectLst>
                  <a:glow rad="228600">
                    <a:schemeClr val="tx1">
                      <a:alpha val="75000"/>
                    </a:schemeClr>
                  </a:glow>
                  <a:outerShdw blurRad="50800" dist="88900" dir="2700000" algn="tl" rotWithShape="0">
                    <a:srgbClr val="000000"/>
                  </a:outerShdw>
                </a:effectLst>
              </a:rPr>
              <a:t>路加</a:t>
            </a:r>
            <a:r>
              <a:rPr lang="en-US" sz="3200" b="1" dirty="0">
                <a:solidFill>
                  <a:srgbClr val="FFFFFF"/>
                </a:solidFill>
                <a:effectLst>
                  <a:glow rad="228600">
                    <a:schemeClr val="tx1">
                      <a:alpha val="75000"/>
                    </a:schemeClr>
                  </a:glow>
                  <a:outerShdw blurRad="50800" dist="88900" dir="2700000" algn="tl" rotWithShape="0">
                    <a:srgbClr val="000000"/>
                  </a:outerShdw>
                </a:effectLst>
              </a:rPr>
              <a:t> 8:1-15</a:t>
            </a:r>
          </a:p>
        </p:txBody>
      </p:sp>
      <p:pic>
        <p:nvPicPr>
          <p:cNvPr id="302084"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8" name="Group 7"/>
          <p:cNvGrpSpPr/>
          <p:nvPr/>
        </p:nvGrpSpPr>
        <p:grpSpPr>
          <a:xfrm>
            <a:off x="6228184" y="9506"/>
            <a:ext cx="2808312" cy="1394678"/>
            <a:chOff x="5508104" y="620688"/>
            <a:chExt cx="2808312" cy="1394678"/>
          </a:xfrm>
        </p:grpSpPr>
        <p:grpSp>
          <p:nvGrpSpPr>
            <p:cNvPr id="10" name="Group 9"/>
            <p:cNvGrpSpPr/>
            <p:nvPr/>
          </p:nvGrpSpPr>
          <p:grpSpPr>
            <a:xfrm>
              <a:off x="5508104" y="620689"/>
              <a:ext cx="2660102" cy="1394677"/>
              <a:chOff x="5508104" y="620689"/>
              <a:chExt cx="2660102" cy="1394677"/>
            </a:xfrm>
          </p:grpSpPr>
          <p:pic>
            <p:nvPicPr>
              <p:cNvPr id="12"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3" name="Rectangle 12"/>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sp>
          <p:nvSpPr>
            <p:cNvPr id="11" name="TextBox 10"/>
            <p:cNvSpPr txBox="1"/>
            <p:nvPr/>
          </p:nvSpPr>
          <p:spPr>
            <a:xfrm>
              <a:off x="6876256" y="620688"/>
              <a:ext cx="1440160" cy="1384995"/>
            </a:xfrm>
            <a:prstGeom prst="rect">
              <a:avLst/>
            </a:prstGeom>
            <a:noFill/>
          </p:spPr>
          <p:txBody>
            <a:bodyPr wrap="square" rtlCol="0">
              <a:spAutoFit/>
            </a:bodyPr>
            <a:lstStyle/>
            <a:p>
              <a:pPr algn="just">
                <a:defRPr sz="7500" b="1" spc="-218">
                  <a:solidFill>
                    <a:srgbClr val="002060"/>
                  </a:solidFill>
                </a:defRPr>
              </a:pPr>
              <a:r>
                <a:rPr lang="zh-TW" altLang="en-US" sz="2800">
                  <a:solidFill>
                    <a:srgbClr val="000090"/>
                  </a:solidFill>
                </a:rPr>
                <a:t>免费</a:t>
              </a:r>
            </a:p>
            <a:p>
              <a:pPr algn="just">
                <a:defRPr sz="7500" b="1" spc="-119">
                  <a:solidFill>
                    <a:srgbClr val="00B0F0"/>
                  </a:solidFill>
                </a:defRPr>
              </a:pPr>
              <a:r>
                <a:rPr lang="zh-TW" altLang="en-US" sz="2800">
                  <a:solidFill>
                    <a:srgbClr val="36BAD5"/>
                  </a:solidFill>
                </a:rPr>
                <a:t>圣经</a:t>
              </a:r>
            </a:p>
            <a:p>
              <a:pPr algn="just">
                <a:defRPr sz="7500" b="1" spc="-119">
                  <a:solidFill>
                    <a:srgbClr val="002060"/>
                  </a:solidFill>
                </a:defRPr>
              </a:pPr>
              <a:r>
                <a:rPr lang="zh-TW" altLang="en-US" sz="2800">
                  <a:solidFill>
                    <a:srgbClr val="000090"/>
                  </a:solidFill>
                </a:rPr>
                <a:t>图片</a:t>
              </a:r>
            </a:p>
          </p:txBody>
        </p:sp>
      </p:grpSp>
    </p:spTree>
    <p:extLst>
      <p:ext uri="{BB962C8B-B14F-4D97-AF65-F5344CB8AC3E}">
        <p14:creationId xmlns:p14="http://schemas.microsoft.com/office/powerpoint/2010/main" val="157660922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5997777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82945" name="Rectangle 2"/>
          <p:cNvSpPr>
            <a:spLocks noGrp="1" noChangeArrowheads="1"/>
          </p:cNvSpPr>
          <p:nvPr>
            <p:ph type="ctrTitle"/>
          </p:nvPr>
        </p:nvSpPr>
        <p:spPr/>
        <p:txBody>
          <a:bodyPr/>
          <a:lstStyle/>
          <a:p>
            <a:pPr eaLnBrk="1" hangingPunct="1"/>
            <a:endParaRPr lang="zh-CN" altLang="en-US">
              <a:latin typeface="Arial" charset="0"/>
              <a:ea typeface="SimSun" charset="0"/>
              <a:cs typeface="SimSun" charset="0"/>
            </a:endParaRPr>
          </a:p>
        </p:txBody>
      </p:sp>
      <p:sp>
        <p:nvSpPr>
          <p:cNvPr id="82946" name="Rectangle 3"/>
          <p:cNvSpPr>
            <a:spLocks noGrp="1" noChangeArrowheads="1"/>
          </p:cNvSpPr>
          <p:nvPr>
            <p:ph type="subTitle" idx="1"/>
          </p:nvPr>
        </p:nvSpPr>
        <p:spPr/>
        <p:txBody>
          <a:bodyPr/>
          <a:lstStyle/>
          <a:p>
            <a:pPr eaLnBrk="1" hangingPunct="1"/>
            <a:endParaRPr lang="zh-CN" altLang="en-US">
              <a:latin typeface="Arial" charset="0"/>
              <a:ea typeface="SimSun" charset="0"/>
              <a:cs typeface="SimSun" charset="0"/>
            </a:endParaRPr>
          </a:p>
        </p:txBody>
      </p:sp>
      <p:sp>
        <p:nvSpPr>
          <p:cNvPr id="82947" name="Rectangle 4"/>
          <p:cNvSpPr>
            <a:spLocks noChangeArrowheads="1"/>
          </p:cNvSpPr>
          <p:nvPr/>
        </p:nvSpPr>
        <p:spPr bwMode="auto">
          <a:xfrm>
            <a:off x="0" y="0"/>
            <a:ext cx="9372600" cy="7086600"/>
          </a:xfrm>
          <a:prstGeom prst="rect">
            <a:avLst/>
          </a:prstGeom>
          <a:solidFill>
            <a:schemeClr val="tx1"/>
          </a:solidFill>
          <a:ln w="9525">
            <a:solidFill>
              <a:schemeClr val="tx1"/>
            </a:solidFill>
            <a:miter lim="800000"/>
            <a:headEnd/>
            <a:tailEnd/>
          </a:ln>
        </p:spPr>
        <p:txBody>
          <a:bodyPr wrap="none" anchor="ctr"/>
          <a:lstStyle/>
          <a:p>
            <a:endParaRPr lang="en-US" dirty="0"/>
          </a:p>
        </p:txBody>
      </p:sp>
      <p:pic>
        <p:nvPicPr>
          <p:cNvPr id="82948" name="Picture 5" descr="bookstudie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133600" y="427038"/>
            <a:ext cx="5181600" cy="5745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2949" name="TextBox 7"/>
          <p:cNvSpPr txBox="1">
            <a:spLocks noChangeArrowheads="1"/>
          </p:cNvSpPr>
          <p:nvPr/>
        </p:nvSpPr>
        <p:spPr bwMode="auto">
          <a:xfrm>
            <a:off x="2133600" y="417890"/>
            <a:ext cx="5181600" cy="1569660"/>
          </a:xfrm>
          <a:prstGeom prst="rect">
            <a:avLst/>
          </a:prstGeom>
          <a:solidFill>
            <a:srgbClr val="650165"/>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zh-TW" altLang="en-US" sz="4800" b="1" dirty="0">
                <a:solidFill>
                  <a:schemeClr val="bg1"/>
                </a:solidFill>
                <a:latin typeface="標楷體" pitchFamily="65" charset="-120"/>
                <a:ea typeface="標楷體" pitchFamily="65" charset="-120"/>
                <a:cs typeface="隶变" charset="0"/>
              </a:rPr>
              <a:t>新约书卷</a:t>
            </a:r>
            <a:br>
              <a:rPr lang="zh-CN" altLang="en-US" sz="4800" b="1" dirty="0">
                <a:solidFill>
                  <a:schemeClr val="bg1"/>
                </a:solidFill>
                <a:latin typeface="標楷體" pitchFamily="65" charset="-120"/>
                <a:ea typeface="標楷體" pitchFamily="65" charset="-120"/>
                <a:cs typeface="隶变" charset="0"/>
              </a:rPr>
            </a:br>
            <a:r>
              <a:rPr lang="zh-TW" altLang="en-US" sz="4800" b="1" dirty="0">
                <a:solidFill>
                  <a:schemeClr val="bg1"/>
                </a:solidFill>
                <a:latin typeface="標楷體" pitchFamily="65" charset="-120"/>
                <a:ea typeface="標楷體" pitchFamily="65" charset="-120"/>
                <a:cs typeface="隶变" charset="0"/>
              </a:rPr>
              <a:t>研读</a:t>
            </a:r>
            <a:endParaRPr lang="en-US" sz="4800" dirty="0">
              <a:solidFill>
                <a:schemeClr val="bg1"/>
              </a:solidFill>
              <a:latin typeface="標楷體" pitchFamily="65" charset="-120"/>
              <a:ea typeface="標楷體" pitchFamily="65" charset="-120"/>
            </a:endParaRPr>
          </a:p>
        </p:txBody>
      </p:sp>
    </p:spTree>
  </p:cSld>
  <p:clrMapOvr>
    <a:overrideClrMapping bg1="lt1" tx1="dk1" bg2="lt2" tx2="dk2" accent1="accent1" accent2="accent2" accent3="accent3" accent4="accent4" accent5="accent5" accent6="accent6" hlink="hlink" folHlink="folHlink"/>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253524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316869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8019531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7430934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5430773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1402043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797514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1610165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390146" name="Line 2"/>
          <p:cNvSpPr>
            <a:spLocks noChangeShapeType="1"/>
          </p:cNvSpPr>
          <p:nvPr/>
        </p:nvSpPr>
        <p:spPr bwMode="auto">
          <a:xfrm>
            <a:off x="179513" y="4077072"/>
            <a:ext cx="7973888" cy="37728"/>
          </a:xfrm>
          <a:prstGeom prst="line">
            <a:avLst/>
          </a:prstGeom>
          <a:noFill/>
          <a:ln w="76200">
            <a:solidFill>
              <a:srgbClr val="FFFF00"/>
            </a:solidFill>
            <a:round/>
            <a:headEnd/>
            <a:tailEnd type="triangle" w="med" len="med"/>
          </a:ln>
          <a:effectLst>
            <a:outerShdw blurRad="63500" dist="35921" dir="2700000" algn="ctr" rotWithShape="0">
              <a:srgbClr val="000000">
                <a:alpha val="74998"/>
              </a:srgbClr>
            </a:outerShdw>
          </a:effectLst>
          <a:extLst>
            <a:ext uri="{909E8E84-426E-40dd-AFC4-6F175D3DCCD1}">
              <a14:hiddenFill xmlns:a14="http://schemas.microsoft.com/office/drawing/2010/main" xmlns="">
                <a:noFill/>
              </a14:hiddenFill>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390147" name="Line 3"/>
          <p:cNvSpPr>
            <a:spLocks noChangeShapeType="1"/>
          </p:cNvSpPr>
          <p:nvPr/>
        </p:nvSpPr>
        <p:spPr bwMode="auto">
          <a:xfrm>
            <a:off x="4535488" y="2638425"/>
            <a:ext cx="0" cy="1371600"/>
          </a:xfrm>
          <a:prstGeom prst="line">
            <a:avLst/>
          </a:prstGeom>
          <a:noFill/>
          <a:ln w="38100">
            <a:solidFill>
              <a:srgbClr val="00CCFF"/>
            </a:solidFill>
            <a:round/>
            <a:headEnd/>
            <a:tailEnd type="triangle" w="med" len="med"/>
          </a:ln>
          <a:effectLst>
            <a:outerShdw blurRad="63500" dist="35921" dir="2700000" algn="ctr" rotWithShape="0">
              <a:srgbClr val="000000">
                <a:alpha val="74998"/>
              </a:srgbClr>
            </a:outerShdw>
          </a:effectLst>
          <a:extLst>
            <a:ext uri="{909E8E84-426E-40dd-AFC4-6F175D3DCCD1}">
              <a14:hiddenFill xmlns:a14="http://schemas.microsoft.com/office/drawing/2010/main" xmlns="">
                <a:noFill/>
              </a14:hiddenFill>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390148" name="Text Box 4"/>
          <p:cNvSpPr txBox="1">
            <a:spLocks noChangeArrowheads="1"/>
          </p:cNvSpPr>
          <p:nvPr/>
        </p:nvSpPr>
        <p:spPr bwMode="auto">
          <a:xfrm>
            <a:off x="899592" y="3212997"/>
            <a:ext cx="3528391" cy="64623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8100">
                <a:solidFill>
                  <a:schemeClr val="accent1"/>
                </a:solidFill>
                <a:miter lim="800000"/>
                <a:headEnd/>
                <a:tailEnd/>
              </a14:hiddenLine>
            </a:ext>
          </a:extLst>
        </p:spPr>
        <p:txBody>
          <a:bodyPr wrap="square"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3600" b="1" i="0" u="none" strike="noStrike" kern="1200" cap="none" spc="0" normalizeH="0" baseline="0" noProof="0" dirty="0" err="1">
                <a:ln>
                  <a:noFill/>
                </a:ln>
                <a:solidFill>
                  <a:srgbClr val="FFFFFF"/>
                </a:solidFill>
                <a:effectLst/>
                <a:uLnTx/>
                <a:uFillTx/>
                <a:latin typeface="Arial"/>
                <a:ea typeface="ＭＳ Ｐゴシック" charset="0"/>
                <a:cs typeface="Arial"/>
              </a:rPr>
              <a:t>教会时代</a:t>
            </a:r>
            <a:r>
              <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rPr>
              <a:t>)</a:t>
            </a:r>
          </a:p>
        </p:txBody>
      </p:sp>
      <p:sp>
        <p:nvSpPr>
          <p:cNvPr id="390149" name="Text Box 5"/>
          <p:cNvSpPr txBox="1">
            <a:spLocks noChangeArrowheads="1"/>
          </p:cNvSpPr>
          <p:nvPr/>
        </p:nvSpPr>
        <p:spPr bwMode="auto">
          <a:xfrm>
            <a:off x="3394983" y="1305656"/>
            <a:ext cx="2057400" cy="64623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dirty="0" err="1">
                <a:ln>
                  <a:noFill/>
                </a:ln>
                <a:solidFill>
                  <a:srgbClr val="00CCFF"/>
                </a:solidFill>
                <a:effectLst/>
                <a:uLnTx/>
                <a:uFillTx/>
                <a:latin typeface="Arial"/>
                <a:ea typeface="ＭＳ Ｐゴシック" charset="0"/>
                <a:cs typeface="Arial"/>
              </a:rPr>
              <a:t>二次降临</a:t>
            </a:r>
            <a:endParaRPr kumimoji="0" lang="en-US" sz="36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390152" name="Text Box 8"/>
          <p:cNvSpPr txBox="1">
            <a:spLocks noChangeArrowheads="1"/>
          </p:cNvSpPr>
          <p:nvPr/>
        </p:nvSpPr>
        <p:spPr bwMode="auto">
          <a:xfrm>
            <a:off x="4724400" y="3212997"/>
            <a:ext cx="2971800" cy="646232"/>
          </a:xfrm>
          <a:prstGeom prst="rect">
            <a:avLst/>
          </a:prstGeom>
          <a:noFill/>
          <a:ln w="9525">
            <a:noFill/>
            <a:miter lim="800000"/>
            <a:headEnd/>
            <a:tailEnd/>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Lst>
        </p:spPr>
        <p:txBody>
          <a:bodyPr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dirty="0" err="1">
                <a:ln>
                  <a:noFill/>
                </a:ln>
                <a:solidFill>
                  <a:srgbClr val="FFFFFF"/>
                </a:solidFill>
                <a:effectLst/>
                <a:uLnTx/>
                <a:uFillTx/>
                <a:latin typeface="Arial"/>
                <a:ea typeface="ＭＳ Ｐゴシック" charset="0"/>
                <a:cs typeface="Arial"/>
              </a:rPr>
              <a:t>千禧年</a:t>
            </a:r>
            <a:endParaRPr kumimoji="0" lang="en-US" sz="36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390153" name="Text Box 9"/>
          <p:cNvSpPr txBox="1">
            <a:spLocks noChangeArrowheads="1"/>
          </p:cNvSpPr>
          <p:nvPr/>
        </p:nvSpPr>
        <p:spPr bwMode="auto">
          <a:xfrm>
            <a:off x="4953000" y="4267221"/>
            <a:ext cx="2743200" cy="646331"/>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66FF"/>
                </a:solidFill>
                <a:effectLst/>
                <a:uLnTx/>
                <a:uFillTx/>
                <a:latin typeface="Arial"/>
                <a:ea typeface="ＭＳ Ｐゴシック" charset="0"/>
                <a:cs typeface="Arial"/>
              </a:rPr>
              <a:t>1000 </a:t>
            </a:r>
            <a:r>
              <a:rPr kumimoji="0" lang="en-US" sz="3600" b="1" i="0" u="none" strike="noStrike" kern="1200" cap="none" spc="0" normalizeH="0" baseline="0" noProof="0" dirty="0" err="1">
                <a:ln>
                  <a:noFill/>
                </a:ln>
                <a:solidFill>
                  <a:srgbClr val="FF66FF"/>
                </a:solidFill>
                <a:effectLst/>
                <a:uLnTx/>
                <a:uFillTx/>
                <a:latin typeface="Arial"/>
                <a:ea typeface="ＭＳ Ｐゴシック" charset="0"/>
                <a:cs typeface="Arial"/>
              </a:rPr>
              <a:t>年</a:t>
            </a:r>
            <a:endParaRPr kumimoji="0" lang="en-US" sz="36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390154" name="Text Box 10"/>
          <p:cNvSpPr txBox="1">
            <a:spLocks noChangeArrowheads="1"/>
          </p:cNvSpPr>
          <p:nvPr/>
        </p:nvSpPr>
        <p:spPr bwMode="auto">
          <a:xfrm rot="5400000" flipH="1">
            <a:off x="6093609" y="3914715"/>
            <a:ext cx="4951413" cy="64623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341" tIns="45671" rIns="91341" bIns="45671">
            <a:spAutoFit/>
          </a:bodyPr>
          <a:lstStyle/>
          <a:p>
            <a:pPr lvl="0" algn="ctr">
              <a:spcBef>
                <a:spcPct val="50000"/>
              </a:spcBef>
              <a:defRPr/>
            </a:pPr>
            <a:r>
              <a:rPr lang="zh-CN" altLang="en-US" sz="3600" b="1" dirty="0">
                <a:solidFill>
                  <a:srgbClr val="FFCC00"/>
                </a:solidFill>
                <a:latin typeface="Arial"/>
                <a:cs typeface="Arial"/>
              </a:rPr>
              <a:t>永恒的国度</a:t>
            </a:r>
          </a:p>
        </p:txBody>
      </p:sp>
      <p:sp>
        <p:nvSpPr>
          <p:cNvPr id="390155" name="Text Box 11"/>
          <p:cNvSpPr txBox="1">
            <a:spLocks noChangeArrowheads="1"/>
          </p:cNvSpPr>
          <p:nvPr/>
        </p:nvSpPr>
        <p:spPr bwMode="auto">
          <a:xfrm rot="5381629">
            <a:off x="6621463" y="5125136"/>
            <a:ext cx="2514600" cy="646331"/>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dirty="0" err="1">
                <a:ln>
                  <a:noFill/>
                </a:ln>
                <a:solidFill>
                  <a:srgbClr val="FFFF00"/>
                </a:solidFill>
                <a:effectLst/>
                <a:uLnTx/>
                <a:uFillTx/>
                <a:latin typeface="Arial"/>
                <a:ea typeface="ＭＳ Ｐゴシック" charset="0"/>
                <a:cs typeface="Arial"/>
              </a:rPr>
              <a:t>审判</a:t>
            </a:r>
            <a:endParaRPr kumimoji="0" lang="en-US" sz="3600" b="1" i="0" u="none" strike="noStrike" kern="1200" cap="none" spc="0" normalizeH="0" baseline="0" noProof="0" dirty="0">
              <a:ln>
                <a:noFill/>
              </a:ln>
              <a:solidFill>
                <a:srgbClr val="FFFF00"/>
              </a:solidFill>
              <a:effectLst/>
              <a:uLnTx/>
              <a:uFillTx/>
              <a:latin typeface="Arial"/>
              <a:ea typeface="ＭＳ Ｐゴシック" charset="0"/>
              <a:cs typeface="Arial"/>
            </a:endParaRPr>
          </a:p>
        </p:txBody>
      </p:sp>
      <p:sp>
        <p:nvSpPr>
          <p:cNvPr id="390156" name="Text Box 12"/>
          <p:cNvSpPr txBox="1">
            <a:spLocks noChangeArrowheads="1"/>
          </p:cNvSpPr>
          <p:nvPr/>
        </p:nvSpPr>
        <p:spPr bwMode="auto">
          <a:xfrm>
            <a:off x="5334000" y="1257301"/>
            <a:ext cx="2438400" cy="125059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lang="en-US" sz="3600" b="1" i="1" dirty="0" err="1">
                <a:solidFill>
                  <a:srgbClr val="00FFFF"/>
                </a:solidFill>
                <a:latin typeface="Arial"/>
                <a:cs typeface="Arial"/>
              </a:rPr>
              <a:t>第二次</a:t>
            </a:r>
            <a:endParaRPr kumimoji="0" lang="en-US" sz="3600" b="1" i="1" u="none" strike="noStrike" kern="1200" cap="none" spc="0" normalizeH="0" baseline="0" noProof="0" dirty="0">
              <a:ln>
                <a:noFill/>
              </a:ln>
              <a:solidFill>
                <a:srgbClr val="00FFFF"/>
              </a:solidFill>
              <a:effectLst/>
              <a:uLnTx/>
              <a:uFillTx/>
              <a:latin typeface="Arial"/>
              <a:ea typeface="ＭＳ Ｐゴシック" charset="0"/>
              <a:cs typeface="Arial"/>
            </a:endParaRPr>
          </a:p>
          <a:p>
            <a:pPr marL="0" marR="0" lvl="0" indent="0" algn="l" defTabSz="914400" rtl="0" eaLnBrk="0" fontAlgn="base" latinLnBrk="0" hangingPunct="0">
              <a:lnSpc>
                <a:spcPct val="0"/>
              </a:lnSpc>
              <a:spcBef>
                <a:spcPct val="35000"/>
              </a:spcBef>
              <a:spcAft>
                <a:spcPct val="0"/>
              </a:spcAft>
              <a:buClrTx/>
              <a:buSzTx/>
              <a:buFontTx/>
              <a:buNone/>
              <a:tabLst/>
              <a:defRPr/>
            </a:pPr>
            <a:r>
              <a:rPr kumimoji="0" lang="en-US" sz="3600" b="1" i="1" u="none" strike="noStrike" kern="1200" cap="none" spc="0" normalizeH="0" baseline="0" noProof="0" dirty="0">
                <a:ln>
                  <a:noFill/>
                </a:ln>
                <a:solidFill>
                  <a:srgbClr val="00FFFF"/>
                </a:solidFill>
                <a:effectLst/>
                <a:uLnTx/>
                <a:uFillTx/>
                <a:latin typeface="Arial"/>
                <a:ea typeface="ＭＳ Ｐゴシック" charset="0"/>
                <a:cs typeface="Arial"/>
              </a:rPr>
              <a:t>=</a:t>
            </a:r>
            <a:endParaRPr kumimoji="0" lang="en-US" sz="2400" b="1" i="1" u="none" strike="noStrike" kern="1200" cap="none" spc="0" normalizeH="0" baseline="0" noProof="0" dirty="0">
              <a:ln>
                <a:noFill/>
              </a:ln>
              <a:solidFill>
                <a:srgbClr val="00FFFF"/>
              </a:solidFill>
              <a:effectLst/>
              <a:uLnTx/>
              <a:uFillTx/>
              <a:latin typeface="Arial"/>
              <a:ea typeface="ＭＳ Ｐゴシック" charset="0"/>
              <a:cs typeface="Arial"/>
            </a:endParaRPr>
          </a:p>
          <a:p>
            <a:pPr marL="0" marR="0" lvl="0" indent="0" algn="ctr" defTabSz="914400" rtl="0" eaLnBrk="0" fontAlgn="base" latinLnBrk="0" hangingPunct="0">
              <a:lnSpc>
                <a:spcPct val="0"/>
              </a:lnSpc>
              <a:spcBef>
                <a:spcPct val="50000"/>
              </a:spcBef>
              <a:spcAft>
                <a:spcPct val="0"/>
              </a:spcAft>
              <a:buClrTx/>
              <a:buSzTx/>
              <a:buFontTx/>
              <a:buNone/>
              <a:tabLst/>
              <a:defRPr/>
            </a:pPr>
            <a:r>
              <a:rPr lang="en-US" sz="3600" b="1" i="1" dirty="0" err="1">
                <a:solidFill>
                  <a:srgbClr val="00FFFF"/>
                </a:solidFill>
                <a:latin typeface="Arial"/>
                <a:cs typeface="Arial"/>
              </a:rPr>
              <a:t>再来</a:t>
            </a:r>
            <a:endParaRPr kumimoji="0" lang="en-US" sz="3600" b="1" i="1" u="none" strike="noStrike" kern="1200" cap="none" spc="0" normalizeH="0" baseline="0" noProof="0" dirty="0">
              <a:ln>
                <a:noFill/>
              </a:ln>
              <a:solidFill>
                <a:srgbClr val="00FFFF"/>
              </a:solidFill>
              <a:effectLst/>
              <a:uLnTx/>
              <a:uFillTx/>
              <a:latin typeface="Arial"/>
              <a:ea typeface="ＭＳ Ｐゴシック" charset="0"/>
              <a:cs typeface="Arial"/>
            </a:endParaRPr>
          </a:p>
        </p:txBody>
      </p:sp>
      <p:sp>
        <p:nvSpPr>
          <p:cNvPr id="390157" name="Rectangle 13"/>
          <p:cNvSpPr>
            <a:spLocks noGrp="1" noChangeArrowheads="1"/>
          </p:cNvSpPr>
          <p:nvPr>
            <p:ph type="title" idx="4294967295"/>
          </p:nvPr>
        </p:nvSpPr>
        <p:spPr>
          <a:xfrm>
            <a:off x="467544" y="200834"/>
            <a:ext cx="7772400" cy="707787"/>
          </a:xfrm>
          <a:effectLst>
            <a:outerShdw blurRad="63500" dist="35921" dir="2700000" algn="ctr" rotWithShape="0">
              <a:srgbClr val="000000">
                <a:alpha val="74998"/>
              </a:srgbClr>
            </a:outerShdw>
          </a:effectLst>
          <a:extLst>
            <a:ext uri="{91240B29-F687-4f45-9708-019B960494DF}">
              <a14:hiddenLine xmlns:a14="http://schemas.microsoft.com/office/drawing/2010/main" xmlns="" w="9525" cap="flat" cmpd="sng">
                <a:solidFill>
                  <a:schemeClr val="tx1"/>
                </a:solidFill>
                <a:prstDash val="solid"/>
                <a:miter lim="800000"/>
                <a:headEnd/>
                <a:tailEnd/>
              </a14:hiddenLine>
            </a:ext>
          </a:extLst>
        </p:spPr>
        <p:txBody>
          <a:bodyPr anchor="t">
            <a:spAutoFit/>
          </a:bodyPr>
          <a:lstStyle/>
          <a:p>
            <a:pPr>
              <a:spcBef>
                <a:spcPct val="50000"/>
              </a:spcBef>
              <a:defRPr/>
            </a:pPr>
            <a:r>
              <a:rPr lang="zh-CN" altLang="en-US" sz="4000" b="1" dirty="0">
                <a:solidFill>
                  <a:srgbClr val="FFFFFF"/>
                </a:solidFill>
                <a:latin typeface="Arial"/>
                <a:cs typeface="Arial"/>
              </a:rPr>
              <a:t>两个降临之间的时代</a:t>
            </a:r>
            <a:endParaRPr lang="en-US" sz="4000" b="1" dirty="0">
              <a:solidFill>
                <a:srgbClr val="FFFFFF"/>
              </a:solidFill>
              <a:latin typeface="Arial"/>
              <a:cs typeface="Arial"/>
            </a:endParaRPr>
          </a:p>
        </p:txBody>
      </p:sp>
      <p:sp>
        <p:nvSpPr>
          <p:cNvPr id="390158" name="Text Box 14"/>
          <p:cNvSpPr txBox="1">
            <a:spLocks noChangeArrowheads="1"/>
          </p:cNvSpPr>
          <p:nvPr/>
        </p:nvSpPr>
        <p:spPr bwMode="auto">
          <a:xfrm>
            <a:off x="8442214" y="95251"/>
            <a:ext cx="524099" cy="4638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89901" tIns="46752" rIns="89901" bIns="46752">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76</a:t>
            </a:r>
            <a:endParaRPr kumimoji="0" lang="en-US" sz="20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390159" name="Text Box 15"/>
          <p:cNvSpPr txBox="1">
            <a:spLocks noChangeArrowheads="1"/>
          </p:cNvSpPr>
          <p:nvPr/>
        </p:nvSpPr>
        <p:spPr bwMode="auto">
          <a:xfrm rot="5381629">
            <a:off x="3436938" y="5125136"/>
            <a:ext cx="2514600" cy="646331"/>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dirty="0" err="1">
                <a:ln>
                  <a:noFill/>
                </a:ln>
                <a:solidFill>
                  <a:srgbClr val="FFFF00"/>
                </a:solidFill>
                <a:effectLst/>
                <a:uLnTx/>
                <a:uFillTx/>
                <a:latin typeface="Arial"/>
                <a:ea typeface="ＭＳ Ｐゴシック" charset="0"/>
                <a:cs typeface="Arial"/>
              </a:rPr>
              <a:t>审判</a:t>
            </a:r>
            <a:endParaRPr kumimoji="0" lang="en-US" sz="3600" b="1" i="0" u="none" strike="noStrike" kern="1200" cap="none" spc="0" normalizeH="0" baseline="0" noProof="0" dirty="0">
              <a:ln>
                <a:noFill/>
              </a:ln>
              <a:solidFill>
                <a:srgbClr val="FFFF00"/>
              </a:solidFill>
              <a:effectLst/>
              <a:uLnTx/>
              <a:uFillTx/>
              <a:latin typeface="Arial"/>
              <a:ea typeface="ＭＳ Ｐゴシック" charset="0"/>
              <a:cs typeface="Arial"/>
            </a:endParaRPr>
          </a:p>
        </p:txBody>
      </p:sp>
      <p:sp>
        <p:nvSpPr>
          <p:cNvPr id="16" name="Text Box 5"/>
          <p:cNvSpPr txBox="1">
            <a:spLocks noChangeArrowheads="1"/>
          </p:cNvSpPr>
          <p:nvPr/>
        </p:nvSpPr>
        <p:spPr bwMode="auto">
          <a:xfrm>
            <a:off x="-36512" y="1268781"/>
            <a:ext cx="2571894" cy="64623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dirty="0" err="1">
                <a:ln>
                  <a:noFill/>
                </a:ln>
                <a:solidFill>
                  <a:srgbClr val="00CCFF"/>
                </a:solidFill>
                <a:effectLst/>
                <a:uLnTx/>
                <a:uFillTx/>
                <a:latin typeface="Arial"/>
                <a:ea typeface="ＭＳ Ｐゴシック" charset="0"/>
                <a:cs typeface="Arial"/>
              </a:rPr>
              <a:t>第一次降临</a:t>
            </a:r>
            <a:endParaRPr kumimoji="0" lang="en-US" sz="36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grpSp>
        <p:nvGrpSpPr>
          <p:cNvPr id="5" name="Group 4"/>
          <p:cNvGrpSpPr/>
          <p:nvPr/>
        </p:nvGrpSpPr>
        <p:grpSpPr>
          <a:xfrm>
            <a:off x="179513" y="3140968"/>
            <a:ext cx="720080" cy="864096"/>
            <a:chOff x="179512" y="2924944"/>
            <a:chExt cx="936104" cy="1080120"/>
          </a:xfrm>
        </p:grpSpPr>
        <p:sp>
          <p:nvSpPr>
            <p:cNvPr id="4" name="Rectangle 3"/>
            <p:cNvSpPr/>
            <p:nvPr/>
          </p:nvSpPr>
          <p:spPr bwMode="auto">
            <a:xfrm>
              <a:off x="539552" y="2924944"/>
              <a:ext cx="216024" cy="1080120"/>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345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 name="Rectangle 19"/>
            <p:cNvSpPr/>
            <p:nvPr/>
          </p:nvSpPr>
          <p:spPr bwMode="auto">
            <a:xfrm rot="16200000">
              <a:off x="539552" y="2852936"/>
              <a:ext cx="216024" cy="936104"/>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345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sp>
        <p:nvSpPr>
          <p:cNvPr id="22" name="Text Box 4"/>
          <p:cNvSpPr txBox="1">
            <a:spLocks noChangeArrowheads="1"/>
          </p:cNvSpPr>
          <p:nvPr/>
        </p:nvSpPr>
        <p:spPr bwMode="auto">
          <a:xfrm>
            <a:off x="683568" y="2636933"/>
            <a:ext cx="4032448" cy="5846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8100">
                <a:solidFill>
                  <a:schemeClr val="accent1"/>
                </a:solidFill>
                <a:miter lim="800000"/>
                <a:headEnd/>
                <a:tailEnd/>
              </a14:hiddenLine>
            </a:ext>
          </a:extLst>
        </p:spPr>
        <p:txBody>
          <a:bodyPr wrap="square" lIns="91341" tIns="45671" rIns="91341" bIns="45671">
            <a:spAutoFit/>
          </a:bodyPr>
          <a:lstStyle/>
          <a:p>
            <a:pPr lvl="0" algn="ctr">
              <a:spcBef>
                <a:spcPct val="50000"/>
              </a:spcBef>
              <a:defRPr/>
            </a:pPr>
            <a:r>
              <a:rPr lang="zh-CN" altLang="en-US" sz="3200" b="1" dirty="0">
                <a:solidFill>
                  <a:srgbClr val="FFFFFF"/>
                </a:solidFill>
                <a:latin typeface="Arial"/>
                <a:cs typeface="Arial"/>
              </a:rPr>
              <a:t>两个降临之间的时代</a:t>
            </a:r>
          </a:p>
        </p:txBody>
      </p:sp>
    </p:spTree>
    <p:extLst>
      <p:ext uri="{BB962C8B-B14F-4D97-AF65-F5344CB8AC3E}">
        <p14:creationId xmlns:p14="http://schemas.microsoft.com/office/powerpoint/2010/main" val="152056617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390148"/>
                                        </p:tgtEl>
                                        <p:attrNameLst>
                                          <p:attrName>style.visibility</p:attrName>
                                        </p:attrNameLst>
                                      </p:cBhvr>
                                      <p:to>
                                        <p:strVal val="visible"/>
                                      </p:to>
                                    </p:set>
                                    <p:anim calcmode="lin" valueType="num">
                                      <p:cBhvr additive="base">
                                        <p:cTn id="7" dur="500" fill="hold"/>
                                        <p:tgtEl>
                                          <p:spTgt spid="390148"/>
                                        </p:tgtEl>
                                        <p:attrNameLst>
                                          <p:attrName>ppt_x</p:attrName>
                                        </p:attrNameLst>
                                      </p:cBhvr>
                                      <p:tavLst>
                                        <p:tav tm="0">
                                          <p:val>
                                            <p:strVal val="0-#ppt_w/2"/>
                                          </p:val>
                                        </p:tav>
                                        <p:tav tm="100000">
                                          <p:val>
                                            <p:strVal val="#ppt_x"/>
                                          </p:val>
                                        </p:tav>
                                      </p:tavLst>
                                    </p:anim>
                                    <p:anim calcmode="lin" valueType="num">
                                      <p:cBhvr additive="base">
                                        <p:cTn id="8" dur="500" fill="hold"/>
                                        <p:tgtEl>
                                          <p:spTgt spid="390148"/>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2" presetClass="entr" presetSubtype="8" fill="hold" nodeType="afterEffect">
                                  <p:stCondLst>
                                    <p:cond delay="1000"/>
                                  </p:stCondLst>
                                  <p:childTnLst>
                                    <p:set>
                                      <p:cBhvr>
                                        <p:cTn id="11" dur="1" fill="hold">
                                          <p:stCondLst>
                                            <p:cond delay="0"/>
                                          </p:stCondLst>
                                        </p:cTn>
                                        <p:tgtEl>
                                          <p:spTgt spid="390146"/>
                                        </p:tgtEl>
                                        <p:attrNameLst>
                                          <p:attrName>style.visibility</p:attrName>
                                        </p:attrNameLst>
                                      </p:cBhvr>
                                      <p:to>
                                        <p:strVal val="visible"/>
                                      </p:to>
                                    </p:set>
                                    <p:animEffect transition="in" filter="wipe(left)">
                                      <p:cBhvr>
                                        <p:cTn id="12" dur="500"/>
                                        <p:tgtEl>
                                          <p:spTgt spid="390146"/>
                                        </p:tgtEl>
                                      </p:cBhvr>
                                    </p:animEffect>
                                  </p:childTnLst>
                                </p:cTn>
                              </p:par>
                            </p:childTnLst>
                          </p:cTn>
                        </p:par>
                        <p:par>
                          <p:cTn id="13" fill="hold" nodeType="afterGroup">
                            <p:stCondLst>
                              <p:cond delay="3000"/>
                            </p:stCondLst>
                            <p:childTnLst>
                              <p:par>
                                <p:cTn id="14" presetID="2" presetClass="entr" presetSubtype="1" fill="hold" grpId="0" nodeType="afterEffect">
                                  <p:stCondLst>
                                    <p:cond delay="6000"/>
                                  </p:stCondLst>
                                  <p:childTnLst>
                                    <p:set>
                                      <p:cBhvr>
                                        <p:cTn id="15" dur="1" fill="hold">
                                          <p:stCondLst>
                                            <p:cond delay="0"/>
                                          </p:stCondLst>
                                        </p:cTn>
                                        <p:tgtEl>
                                          <p:spTgt spid="390149"/>
                                        </p:tgtEl>
                                        <p:attrNameLst>
                                          <p:attrName>style.visibility</p:attrName>
                                        </p:attrNameLst>
                                      </p:cBhvr>
                                      <p:to>
                                        <p:strVal val="visible"/>
                                      </p:to>
                                    </p:set>
                                    <p:anim calcmode="lin" valueType="num">
                                      <p:cBhvr additive="base">
                                        <p:cTn id="16" dur="500" fill="hold"/>
                                        <p:tgtEl>
                                          <p:spTgt spid="390149"/>
                                        </p:tgtEl>
                                        <p:attrNameLst>
                                          <p:attrName>ppt_x</p:attrName>
                                        </p:attrNameLst>
                                      </p:cBhvr>
                                      <p:tavLst>
                                        <p:tav tm="0">
                                          <p:val>
                                            <p:strVal val="#ppt_x"/>
                                          </p:val>
                                        </p:tav>
                                        <p:tav tm="100000">
                                          <p:val>
                                            <p:strVal val="#ppt_x"/>
                                          </p:val>
                                        </p:tav>
                                      </p:tavLst>
                                    </p:anim>
                                    <p:anim calcmode="lin" valueType="num">
                                      <p:cBhvr additive="base">
                                        <p:cTn id="17" dur="500" fill="hold"/>
                                        <p:tgtEl>
                                          <p:spTgt spid="390149"/>
                                        </p:tgtEl>
                                        <p:attrNameLst>
                                          <p:attrName>ppt_y</p:attrName>
                                        </p:attrNameLst>
                                      </p:cBhvr>
                                      <p:tavLst>
                                        <p:tav tm="0">
                                          <p:val>
                                            <p:strVal val="0-#ppt_h/2"/>
                                          </p:val>
                                        </p:tav>
                                        <p:tav tm="100000">
                                          <p:val>
                                            <p:strVal val="#ppt_y"/>
                                          </p:val>
                                        </p:tav>
                                      </p:tavLst>
                                    </p:anim>
                                  </p:childTnLst>
                                </p:cTn>
                              </p:par>
                            </p:childTnLst>
                          </p:cTn>
                        </p:par>
                        <p:par>
                          <p:cTn id="18" fill="hold" nodeType="afterGroup">
                            <p:stCondLst>
                              <p:cond delay="9500"/>
                            </p:stCondLst>
                            <p:childTnLst>
                              <p:par>
                                <p:cTn id="19" presetID="2" presetClass="entr" presetSubtype="1" fill="hold" nodeType="afterEffect">
                                  <p:stCondLst>
                                    <p:cond delay="0"/>
                                  </p:stCondLst>
                                  <p:childTnLst>
                                    <p:set>
                                      <p:cBhvr>
                                        <p:cTn id="20" dur="1" fill="hold">
                                          <p:stCondLst>
                                            <p:cond delay="0"/>
                                          </p:stCondLst>
                                        </p:cTn>
                                        <p:tgtEl>
                                          <p:spTgt spid="390147"/>
                                        </p:tgtEl>
                                        <p:attrNameLst>
                                          <p:attrName>style.visibility</p:attrName>
                                        </p:attrNameLst>
                                      </p:cBhvr>
                                      <p:to>
                                        <p:strVal val="visible"/>
                                      </p:to>
                                    </p:set>
                                    <p:anim calcmode="lin" valueType="num">
                                      <p:cBhvr additive="base">
                                        <p:cTn id="21" dur="500" fill="hold"/>
                                        <p:tgtEl>
                                          <p:spTgt spid="390147"/>
                                        </p:tgtEl>
                                        <p:attrNameLst>
                                          <p:attrName>ppt_x</p:attrName>
                                        </p:attrNameLst>
                                      </p:cBhvr>
                                      <p:tavLst>
                                        <p:tav tm="0">
                                          <p:val>
                                            <p:strVal val="#ppt_x"/>
                                          </p:val>
                                        </p:tav>
                                        <p:tav tm="100000">
                                          <p:val>
                                            <p:strVal val="#ppt_x"/>
                                          </p:val>
                                        </p:tav>
                                      </p:tavLst>
                                    </p:anim>
                                    <p:anim calcmode="lin" valueType="num">
                                      <p:cBhvr additive="base">
                                        <p:cTn id="22" dur="500" fill="hold"/>
                                        <p:tgtEl>
                                          <p:spTgt spid="390147"/>
                                        </p:tgtEl>
                                        <p:attrNameLst>
                                          <p:attrName>ppt_y</p:attrName>
                                        </p:attrNameLst>
                                      </p:cBhvr>
                                      <p:tavLst>
                                        <p:tav tm="0">
                                          <p:val>
                                            <p:strVal val="0-#ppt_h/2"/>
                                          </p:val>
                                        </p:tav>
                                        <p:tav tm="100000">
                                          <p:val>
                                            <p:strVal val="#ppt_y"/>
                                          </p:val>
                                        </p:tav>
                                      </p:tavLst>
                                    </p:anim>
                                  </p:childTnLst>
                                </p:cTn>
                              </p:par>
                            </p:childTnLst>
                          </p:cTn>
                        </p:par>
                        <p:par>
                          <p:cTn id="23" fill="hold" nodeType="afterGroup">
                            <p:stCondLst>
                              <p:cond delay="10000"/>
                            </p:stCondLst>
                            <p:childTnLst>
                              <p:par>
                                <p:cTn id="24" presetID="2" presetClass="entr" presetSubtype="4" fill="hold" grpId="0" nodeType="afterEffect">
                                  <p:stCondLst>
                                    <p:cond delay="3000"/>
                                  </p:stCondLst>
                                  <p:childTnLst>
                                    <p:set>
                                      <p:cBhvr>
                                        <p:cTn id="25" dur="1" fill="hold">
                                          <p:stCondLst>
                                            <p:cond delay="0"/>
                                          </p:stCondLst>
                                        </p:cTn>
                                        <p:tgtEl>
                                          <p:spTgt spid="390159"/>
                                        </p:tgtEl>
                                        <p:attrNameLst>
                                          <p:attrName>style.visibility</p:attrName>
                                        </p:attrNameLst>
                                      </p:cBhvr>
                                      <p:to>
                                        <p:strVal val="visible"/>
                                      </p:to>
                                    </p:set>
                                    <p:anim calcmode="lin" valueType="num">
                                      <p:cBhvr additive="base">
                                        <p:cTn id="26" dur="500" fill="hold"/>
                                        <p:tgtEl>
                                          <p:spTgt spid="390159"/>
                                        </p:tgtEl>
                                        <p:attrNameLst>
                                          <p:attrName>ppt_x</p:attrName>
                                        </p:attrNameLst>
                                      </p:cBhvr>
                                      <p:tavLst>
                                        <p:tav tm="0">
                                          <p:val>
                                            <p:strVal val="#ppt_x"/>
                                          </p:val>
                                        </p:tav>
                                        <p:tav tm="100000">
                                          <p:val>
                                            <p:strVal val="#ppt_x"/>
                                          </p:val>
                                        </p:tav>
                                      </p:tavLst>
                                    </p:anim>
                                    <p:anim calcmode="lin" valueType="num">
                                      <p:cBhvr additive="base">
                                        <p:cTn id="27" dur="500" fill="hold"/>
                                        <p:tgtEl>
                                          <p:spTgt spid="390159"/>
                                        </p:tgtEl>
                                        <p:attrNameLst>
                                          <p:attrName>ppt_y</p:attrName>
                                        </p:attrNameLst>
                                      </p:cBhvr>
                                      <p:tavLst>
                                        <p:tav tm="0">
                                          <p:val>
                                            <p:strVal val="1+#ppt_h/2"/>
                                          </p:val>
                                        </p:tav>
                                        <p:tav tm="100000">
                                          <p:val>
                                            <p:strVal val="#ppt_y"/>
                                          </p:val>
                                        </p:tav>
                                      </p:tavLst>
                                    </p:anim>
                                  </p:childTnLst>
                                </p:cTn>
                              </p:par>
                            </p:childTnLst>
                          </p:cTn>
                        </p:par>
                        <p:par>
                          <p:cTn id="28" fill="hold" nodeType="afterGroup">
                            <p:stCondLst>
                              <p:cond delay="13500"/>
                            </p:stCondLst>
                            <p:childTnLst>
                              <p:par>
                                <p:cTn id="29" presetID="17" presetClass="entr" presetSubtype="10" fill="hold" grpId="0" nodeType="afterEffect">
                                  <p:stCondLst>
                                    <p:cond delay="3000"/>
                                  </p:stCondLst>
                                  <p:childTnLst>
                                    <p:set>
                                      <p:cBhvr>
                                        <p:cTn id="30" dur="1" fill="hold">
                                          <p:stCondLst>
                                            <p:cond delay="0"/>
                                          </p:stCondLst>
                                        </p:cTn>
                                        <p:tgtEl>
                                          <p:spTgt spid="390153"/>
                                        </p:tgtEl>
                                        <p:attrNameLst>
                                          <p:attrName>style.visibility</p:attrName>
                                        </p:attrNameLst>
                                      </p:cBhvr>
                                      <p:to>
                                        <p:strVal val="visible"/>
                                      </p:to>
                                    </p:set>
                                    <p:anim calcmode="lin" valueType="num">
                                      <p:cBhvr>
                                        <p:cTn id="31" dur="500" fill="hold"/>
                                        <p:tgtEl>
                                          <p:spTgt spid="390153"/>
                                        </p:tgtEl>
                                        <p:attrNameLst>
                                          <p:attrName>ppt_w</p:attrName>
                                        </p:attrNameLst>
                                      </p:cBhvr>
                                      <p:tavLst>
                                        <p:tav tm="0">
                                          <p:val>
                                            <p:fltVal val="0"/>
                                          </p:val>
                                        </p:tav>
                                        <p:tav tm="100000">
                                          <p:val>
                                            <p:strVal val="#ppt_w"/>
                                          </p:val>
                                        </p:tav>
                                      </p:tavLst>
                                    </p:anim>
                                    <p:anim calcmode="lin" valueType="num">
                                      <p:cBhvr>
                                        <p:cTn id="32" dur="500" fill="hold"/>
                                        <p:tgtEl>
                                          <p:spTgt spid="390153"/>
                                        </p:tgtEl>
                                        <p:attrNameLst>
                                          <p:attrName>ppt_h</p:attrName>
                                        </p:attrNameLst>
                                      </p:cBhvr>
                                      <p:tavLst>
                                        <p:tav tm="0">
                                          <p:val>
                                            <p:strVal val="#ppt_h"/>
                                          </p:val>
                                        </p:tav>
                                        <p:tav tm="100000">
                                          <p:val>
                                            <p:strVal val="#ppt_h"/>
                                          </p:val>
                                        </p:tav>
                                      </p:tavLst>
                                    </p:anim>
                                  </p:childTnLst>
                                </p:cTn>
                              </p:par>
                            </p:childTnLst>
                          </p:cTn>
                        </p:par>
                        <p:par>
                          <p:cTn id="33" fill="hold" nodeType="afterGroup">
                            <p:stCondLst>
                              <p:cond delay="17000"/>
                            </p:stCondLst>
                            <p:childTnLst>
                              <p:par>
                                <p:cTn id="34" presetID="17" presetClass="entr" presetSubtype="10" fill="hold" grpId="0" nodeType="afterEffect">
                                  <p:stCondLst>
                                    <p:cond delay="4000"/>
                                  </p:stCondLst>
                                  <p:childTnLst>
                                    <p:set>
                                      <p:cBhvr>
                                        <p:cTn id="35" dur="1" fill="hold">
                                          <p:stCondLst>
                                            <p:cond delay="0"/>
                                          </p:stCondLst>
                                        </p:cTn>
                                        <p:tgtEl>
                                          <p:spTgt spid="390152"/>
                                        </p:tgtEl>
                                        <p:attrNameLst>
                                          <p:attrName>style.visibility</p:attrName>
                                        </p:attrNameLst>
                                      </p:cBhvr>
                                      <p:to>
                                        <p:strVal val="visible"/>
                                      </p:to>
                                    </p:set>
                                    <p:anim calcmode="lin" valueType="num">
                                      <p:cBhvr>
                                        <p:cTn id="36" dur="500" fill="hold"/>
                                        <p:tgtEl>
                                          <p:spTgt spid="390152"/>
                                        </p:tgtEl>
                                        <p:attrNameLst>
                                          <p:attrName>ppt_w</p:attrName>
                                        </p:attrNameLst>
                                      </p:cBhvr>
                                      <p:tavLst>
                                        <p:tav tm="0">
                                          <p:val>
                                            <p:fltVal val="0"/>
                                          </p:val>
                                        </p:tav>
                                        <p:tav tm="100000">
                                          <p:val>
                                            <p:strVal val="#ppt_w"/>
                                          </p:val>
                                        </p:tav>
                                      </p:tavLst>
                                    </p:anim>
                                    <p:anim calcmode="lin" valueType="num">
                                      <p:cBhvr>
                                        <p:cTn id="37" dur="500" fill="hold"/>
                                        <p:tgtEl>
                                          <p:spTgt spid="390152"/>
                                        </p:tgtEl>
                                        <p:attrNameLst>
                                          <p:attrName>ppt_h</p:attrName>
                                        </p:attrNameLst>
                                      </p:cBhvr>
                                      <p:tavLst>
                                        <p:tav tm="0">
                                          <p:val>
                                            <p:strVal val="#ppt_h"/>
                                          </p:val>
                                        </p:tav>
                                        <p:tav tm="100000">
                                          <p:val>
                                            <p:strVal val="#ppt_h"/>
                                          </p:val>
                                        </p:tav>
                                      </p:tavLst>
                                    </p:anim>
                                  </p:childTnLst>
                                </p:cTn>
                              </p:par>
                            </p:childTnLst>
                          </p:cTn>
                        </p:par>
                        <p:par>
                          <p:cTn id="38" fill="hold" nodeType="afterGroup">
                            <p:stCondLst>
                              <p:cond delay="21500"/>
                            </p:stCondLst>
                            <p:childTnLst>
                              <p:par>
                                <p:cTn id="39" presetID="2" presetClass="entr" presetSubtype="4" fill="hold" grpId="0" nodeType="afterEffect">
                                  <p:stCondLst>
                                    <p:cond delay="3000"/>
                                  </p:stCondLst>
                                  <p:childTnLst>
                                    <p:set>
                                      <p:cBhvr>
                                        <p:cTn id="40" dur="1" fill="hold">
                                          <p:stCondLst>
                                            <p:cond delay="0"/>
                                          </p:stCondLst>
                                        </p:cTn>
                                        <p:tgtEl>
                                          <p:spTgt spid="390155"/>
                                        </p:tgtEl>
                                        <p:attrNameLst>
                                          <p:attrName>style.visibility</p:attrName>
                                        </p:attrNameLst>
                                      </p:cBhvr>
                                      <p:to>
                                        <p:strVal val="visible"/>
                                      </p:to>
                                    </p:set>
                                    <p:anim calcmode="lin" valueType="num">
                                      <p:cBhvr additive="base">
                                        <p:cTn id="41" dur="500" fill="hold"/>
                                        <p:tgtEl>
                                          <p:spTgt spid="390155"/>
                                        </p:tgtEl>
                                        <p:attrNameLst>
                                          <p:attrName>ppt_x</p:attrName>
                                        </p:attrNameLst>
                                      </p:cBhvr>
                                      <p:tavLst>
                                        <p:tav tm="0">
                                          <p:val>
                                            <p:strVal val="#ppt_x"/>
                                          </p:val>
                                        </p:tav>
                                        <p:tav tm="100000">
                                          <p:val>
                                            <p:strVal val="#ppt_x"/>
                                          </p:val>
                                        </p:tav>
                                      </p:tavLst>
                                    </p:anim>
                                    <p:anim calcmode="lin" valueType="num">
                                      <p:cBhvr additive="base">
                                        <p:cTn id="42" dur="500" fill="hold"/>
                                        <p:tgtEl>
                                          <p:spTgt spid="390155"/>
                                        </p:tgtEl>
                                        <p:attrNameLst>
                                          <p:attrName>ppt_y</p:attrName>
                                        </p:attrNameLst>
                                      </p:cBhvr>
                                      <p:tavLst>
                                        <p:tav tm="0">
                                          <p:val>
                                            <p:strVal val="1+#ppt_h/2"/>
                                          </p:val>
                                        </p:tav>
                                        <p:tav tm="100000">
                                          <p:val>
                                            <p:strVal val="#ppt_y"/>
                                          </p:val>
                                        </p:tav>
                                      </p:tavLst>
                                    </p:anim>
                                  </p:childTnLst>
                                </p:cTn>
                              </p:par>
                            </p:childTnLst>
                          </p:cTn>
                        </p:par>
                        <p:par>
                          <p:cTn id="43" fill="hold" nodeType="afterGroup">
                            <p:stCondLst>
                              <p:cond delay="25000"/>
                            </p:stCondLst>
                            <p:childTnLst>
                              <p:par>
                                <p:cTn id="44" presetID="2" presetClass="entr" presetSubtype="2" fill="hold" grpId="0" nodeType="afterEffect">
                                  <p:stCondLst>
                                    <p:cond delay="2000"/>
                                  </p:stCondLst>
                                  <p:childTnLst>
                                    <p:set>
                                      <p:cBhvr>
                                        <p:cTn id="45" dur="1" fill="hold">
                                          <p:stCondLst>
                                            <p:cond delay="0"/>
                                          </p:stCondLst>
                                        </p:cTn>
                                        <p:tgtEl>
                                          <p:spTgt spid="390154"/>
                                        </p:tgtEl>
                                        <p:attrNameLst>
                                          <p:attrName>style.visibility</p:attrName>
                                        </p:attrNameLst>
                                      </p:cBhvr>
                                      <p:to>
                                        <p:strVal val="visible"/>
                                      </p:to>
                                    </p:set>
                                    <p:anim calcmode="lin" valueType="num">
                                      <p:cBhvr additive="base">
                                        <p:cTn id="46" dur="500" fill="hold"/>
                                        <p:tgtEl>
                                          <p:spTgt spid="390154"/>
                                        </p:tgtEl>
                                        <p:attrNameLst>
                                          <p:attrName>ppt_x</p:attrName>
                                        </p:attrNameLst>
                                      </p:cBhvr>
                                      <p:tavLst>
                                        <p:tav tm="0">
                                          <p:val>
                                            <p:strVal val="1+#ppt_w/2"/>
                                          </p:val>
                                        </p:tav>
                                        <p:tav tm="100000">
                                          <p:val>
                                            <p:strVal val="#ppt_x"/>
                                          </p:val>
                                        </p:tav>
                                      </p:tavLst>
                                    </p:anim>
                                    <p:anim calcmode="lin" valueType="num">
                                      <p:cBhvr additive="base">
                                        <p:cTn id="47" dur="500" fill="hold"/>
                                        <p:tgtEl>
                                          <p:spTgt spid="390154"/>
                                        </p:tgtEl>
                                        <p:attrNameLst>
                                          <p:attrName>ppt_y</p:attrName>
                                        </p:attrNameLst>
                                      </p:cBhvr>
                                      <p:tavLst>
                                        <p:tav tm="0">
                                          <p:val>
                                            <p:strVal val="#ppt_y"/>
                                          </p:val>
                                        </p:tav>
                                        <p:tav tm="100000">
                                          <p:val>
                                            <p:strVal val="#ppt_y"/>
                                          </p:val>
                                        </p:tav>
                                      </p:tavLst>
                                    </p:anim>
                                  </p:childTnLst>
                                </p:cTn>
                              </p:par>
                            </p:childTnLst>
                          </p:cTn>
                        </p:par>
                        <p:par>
                          <p:cTn id="48" fill="hold" nodeType="afterGroup">
                            <p:stCondLst>
                              <p:cond delay="27500"/>
                            </p:stCondLst>
                            <p:childTnLst>
                              <p:par>
                                <p:cTn id="49" presetID="7" presetClass="entr" presetSubtype="1" fill="hold" grpId="0" nodeType="afterEffect">
                                  <p:stCondLst>
                                    <p:cond delay="1000"/>
                                  </p:stCondLst>
                                  <p:childTnLst>
                                    <p:set>
                                      <p:cBhvr>
                                        <p:cTn id="50" dur="1" fill="hold">
                                          <p:stCondLst>
                                            <p:cond delay="0"/>
                                          </p:stCondLst>
                                        </p:cTn>
                                        <p:tgtEl>
                                          <p:spTgt spid="390156"/>
                                        </p:tgtEl>
                                        <p:attrNameLst>
                                          <p:attrName>style.visibility</p:attrName>
                                        </p:attrNameLst>
                                      </p:cBhvr>
                                      <p:to>
                                        <p:strVal val="visible"/>
                                      </p:to>
                                    </p:set>
                                    <p:anim calcmode="lin" valueType="num">
                                      <p:cBhvr additive="base">
                                        <p:cTn id="51" dur="5000" fill="hold"/>
                                        <p:tgtEl>
                                          <p:spTgt spid="390156"/>
                                        </p:tgtEl>
                                        <p:attrNameLst>
                                          <p:attrName>ppt_x</p:attrName>
                                        </p:attrNameLst>
                                      </p:cBhvr>
                                      <p:tavLst>
                                        <p:tav tm="0">
                                          <p:val>
                                            <p:strVal val="#ppt_x"/>
                                          </p:val>
                                        </p:tav>
                                        <p:tav tm="100000">
                                          <p:val>
                                            <p:strVal val="#ppt_x"/>
                                          </p:val>
                                        </p:tav>
                                      </p:tavLst>
                                    </p:anim>
                                    <p:anim calcmode="lin" valueType="num">
                                      <p:cBhvr additive="base">
                                        <p:cTn id="52" dur="5000" fill="hold"/>
                                        <p:tgtEl>
                                          <p:spTgt spid="390156"/>
                                        </p:tgtEl>
                                        <p:attrNameLst>
                                          <p:attrName>ppt_y</p:attrName>
                                        </p:attrNameLst>
                                      </p:cBhvr>
                                      <p:tavLst>
                                        <p:tav tm="0">
                                          <p:val>
                                            <p:strVal val="0-#ppt_h/2"/>
                                          </p:val>
                                        </p:tav>
                                        <p:tav tm="100000">
                                          <p:val>
                                            <p:strVal val="#ppt_y"/>
                                          </p:val>
                                        </p:tav>
                                      </p:tavLst>
                                    </p:anim>
                                  </p:childTnLst>
                                </p:cTn>
                              </p:par>
                            </p:childTnLst>
                          </p:cTn>
                        </p:par>
                        <p:par>
                          <p:cTn id="53" fill="hold">
                            <p:stCondLst>
                              <p:cond delay="33500"/>
                            </p:stCondLst>
                            <p:childTnLst>
                              <p:par>
                                <p:cTn id="54" presetID="2" presetClass="entr" presetSubtype="1" fill="hold" grpId="0" nodeType="afterEffect">
                                  <p:stCondLst>
                                    <p:cond delay="6000"/>
                                  </p:stCondLst>
                                  <p:childTnLst>
                                    <p:set>
                                      <p:cBhvr>
                                        <p:cTn id="55" dur="1" fill="hold">
                                          <p:stCondLst>
                                            <p:cond delay="0"/>
                                          </p:stCondLst>
                                        </p:cTn>
                                        <p:tgtEl>
                                          <p:spTgt spid="16"/>
                                        </p:tgtEl>
                                        <p:attrNameLst>
                                          <p:attrName>style.visibility</p:attrName>
                                        </p:attrNameLst>
                                      </p:cBhvr>
                                      <p:to>
                                        <p:strVal val="visible"/>
                                      </p:to>
                                    </p:set>
                                    <p:anim calcmode="lin" valueType="num">
                                      <p:cBhvr additive="base">
                                        <p:cTn id="56" dur="500" fill="hold"/>
                                        <p:tgtEl>
                                          <p:spTgt spid="16"/>
                                        </p:tgtEl>
                                        <p:attrNameLst>
                                          <p:attrName>ppt_x</p:attrName>
                                        </p:attrNameLst>
                                      </p:cBhvr>
                                      <p:tavLst>
                                        <p:tav tm="0">
                                          <p:val>
                                            <p:strVal val="#ppt_x"/>
                                          </p:val>
                                        </p:tav>
                                        <p:tav tm="100000">
                                          <p:val>
                                            <p:strVal val="#ppt_x"/>
                                          </p:val>
                                        </p:tav>
                                      </p:tavLst>
                                    </p:anim>
                                    <p:anim calcmode="lin" valueType="num">
                                      <p:cBhvr additive="base">
                                        <p:cTn id="57" dur="500" fill="hold"/>
                                        <p:tgtEl>
                                          <p:spTgt spid="16"/>
                                        </p:tgtEl>
                                        <p:attrNameLst>
                                          <p:attrName>ppt_y</p:attrName>
                                        </p:attrNameLst>
                                      </p:cBhvr>
                                      <p:tavLst>
                                        <p:tav tm="0">
                                          <p:val>
                                            <p:strVal val="0-#ppt_h/2"/>
                                          </p:val>
                                        </p:tav>
                                        <p:tav tm="100000">
                                          <p:val>
                                            <p:strVal val="#ppt_y"/>
                                          </p:val>
                                        </p:tav>
                                      </p:tavLst>
                                    </p:anim>
                                  </p:childTnLst>
                                </p:cTn>
                              </p:par>
                            </p:childTnLst>
                          </p:cTn>
                        </p:par>
                        <p:par>
                          <p:cTn id="58" fill="hold">
                            <p:stCondLst>
                              <p:cond delay="40000"/>
                            </p:stCondLst>
                            <p:childTnLst>
                              <p:par>
                                <p:cTn id="59" presetID="2" presetClass="entr" presetSubtype="8" fill="hold" grpId="0" nodeType="afterEffect">
                                  <p:stCondLst>
                                    <p:cond delay="1000"/>
                                  </p:stCondLst>
                                  <p:childTnLst>
                                    <p:set>
                                      <p:cBhvr>
                                        <p:cTn id="60" dur="1" fill="hold">
                                          <p:stCondLst>
                                            <p:cond delay="0"/>
                                          </p:stCondLst>
                                        </p:cTn>
                                        <p:tgtEl>
                                          <p:spTgt spid="22"/>
                                        </p:tgtEl>
                                        <p:attrNameLst>
                                          <p:attrName>style.visibility</p:attrName>
                                        </p:attrNameLst>
                                      </p:cBhvr>
                                      <p:to>
                                        <p:strVal val="visible"/>
                                      </p:to>
                                    </p:set>
                                    <p:anim calcmode="lin" valueType="num">
                                      <p:cBhvr additive="base">
                                        <p:cTn id="61" dur="500" fill="hold"/>
                                        <p:tgtEl>
                                          <p:spTgt spid="22"/>
                                        </p:tgtEl>
                                        <p:attrNameLst>
                                          <p:attrName>ppt_x</p:attrName>
                                        </p:attrNameLst>
                                      </p:cBhvr>
                                      <p:tavLst>
                                        <p:tav tm="0">
                                          <p:val>
                                            <p:strVal val="0-#ppt_w/2"/>
                                          </p:val>
                                        </p:tav>
                                        <p:tav tm="100000">
                                          <p:val>
                                            <p:strVal val="#ppt_x"/>
                                          </p:val>
                                        </p:tav>
                                      </p:tavLst>
                                    </p:anim>
                                    <p:anim calcmode="lin" valueType="num">
                                      <p:cBhvr additive="base">
                                        <p:cTn id="62"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0148" grpId="0" autoUpdateAnimBg="0"/>
      <p:bldP spid="390149" grpId="0" autoUpdateAnimBg="0"/>
      <p:bldP spid="390152" grpId="0"/>
      <p:bldP spid="390153" grpId="0" autoUpdateAnimBg="0"/>
      <p:bldP spid="390154" grpId="0" autoUpdateAnimBg="0"/>
      <p:bldP spid="390155" grpId="0" autoUpdateAnimBg="0"/>
      <p:bldP spid="390156" grpId="0" autoUpdateAnimBg="0"/>
      <p:bldP spid="390159" grpId="0" autoUpdateAnimBg="0"/>
      <p:bldP spid="16" grpId="0" autoUpdateAnimBg="0"/>
      <p:bldP spid="22" grpId="0" autoUpdateAnimBg="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马太</a:t>
            </a:r>
            <a:r>
              <a:rPr lang="en-US" sz="8800" dirty="0">
                <a:solidFill>
                  <a:schemeClr val="bg1"/>
                </a:solidFill>
                <a:latin typeface="Arial" charset="0"/>
                <a:ea typeface="Osaka" charset="0"/>
                <a:cs typeface="Arial" charset="0"/>
              </a:rPr>
              <a:t> 14</a:t>
            </a:r>
          </a:p>
        </p:txBody>
      </p:sp>
    </p:spTree>
    <p:extLst>
      <p:ext uri="{BB962C8B-B14F-4D97-AF65-F5344CB8AC3E}">
        <p14:creationId xmlns:p14="http://schemas.microsoft.com/office/powerpoint/2010/main" val="7278993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tthew the Tax Collector.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idx="4294967295"/>
          </p:nvPr>
        </p:nvSpPr>
        <p:spPr>
          <a:xfrm>
            <a:off x="-27388" y="5818956"/>
            <a:ext cx="9171388" cy="1039044"/>
          </a:xfrm>
        </p:spPr>
        <p:txBody>
          <a:bodyPr/>
          <a:lstStyle/>
          <a:p>
            <a:pPr algn="ctr" eaLnBrk="1" hangingPunct="1">
              <a:defRPr/>
            </a:pPr>
            <a:r>
              <a:rPr lang="zh-CN" altLang="en-US" sz="4000" b="1" kern="1200" dirty="0">
                <a:solidFill>
                  <a:schemeClr val="bg1"/>
                </a:solidFill>
                <a:effectLst>
                  <a:glow rad="228600">
                    <a:schemeClr val="tx1"/>
                  </a:glow>
                </a:effectLst>
                <a:latin typeface="Arial"/>
                <a:ea typeface="ＭＳ Ｐゴシック"/>
                <a:cs typeface="Arial"/>
              </a:rPr>
              <a:t>马太是谁？</a:t>
            </a:r>
            <a:endParaRPr lang="en-US" sz="3600" b="1" dirty="0">
              <a:solidFill>
                <a:schemeClr val="bg1"/>
              </a:solidFill>
              <a:effectLst>
                <a:glow rad="228600">
                  <a:schemeClr val="tx1"/>
                </a:glow>
              </a:effectLst>
            </a:endParaRPr>
          </a:p>
        </p:txBody>
      </p:sp>
      <p:sp>
        <p:nvSpPr>
          <p:cNvPr id="8" name="Rectangle 3"/>
          <p:cNvSpPr>
            <a:spLocks noChangeArrowheads="1"/>
          </p:cNvSpPr>
          <p:nvPr/>
        </p:nvSpPr>
        <p:spPr bwMode="auto">
          <a:xfrm>
            <a:off x="4860032" y="0"/>
            <a:ext cx="4283969" cy="9087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901" tIns="46752" rIns="89901" bIns="46752"/>
          <a:lstStyle/>
          <a:p>
            <a:pPr marL="0" marR="0" lvl="0" indent="0" algn="ctr" defTabSz="448792" rtl="0" eaLnBrk="1" fontAlgn="base" latinLnBrk="0" hangingPunct="1">
              <a:lnSpc>
                <a:spcPct val="100000"/>
              </a:lnSpc>
              <a:spcBef>
                <a:spcPts val="800"/>
              </a:spcBef>
              <a:spcAft>
                <a:spcPct val="0"/>
              </a:spcAft>
              <a:buClr>
                <a:srgbClr val="D2D2D2"/>
              </a:buClr>
              <a:buSzPct val="100000"/>
              <a:buFontTx/>
              <a:buNone/>
              <a:tabLst>
                <a:tab pos="0" algn="l"/>
                <a:tab pos="456726" algn="l"/>
                <a:tab pos="913455" algn="l"/>
                <a:tab pos="1370172" algn="l"/>
                <a:tab pos="1826907" algn="l"/>
                <a:tab pos="2283619" algn="l"/>
                <a:tab pos="2740344" algn="l"/>
                <a:tab pos="3197066" algn="l"/>
                <a:tab pos="3653791" algn="l"/>
                <a:tab pos="4110516" algn="l"/>
                <a:tab pos="4567240" algn="l"/>
                <a:tab pos="5023968" algn="l"/>
                <a:tab pos="5480688" algn="l"/>
                <a:tab pos="5937411" algn="l"/>
                <a:tab pos="6394135" algn="l"/>
                <a:tab pos="6850860" algn="l"/>
                <a:tab pos="7307583" algn="l"/>
                <a:tab pos="7764311" algn="l"/>
                <a:tab pos="8221032" algn="l"/>
                <a:tab pos="8677752" algn="l"/>
                <a:tab pos="9134482" algn="l"/>
              </a:tabLst>
              <a:defRPr/>
            </a:pPr>
            <a:r>
              <a:rPr kumimoji="0" lang="zh-CN" altLang="en-US"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稅收稅官</a:t>
            </a:r>
            <a:endParaRPr kumimoji="0" lang="en-GB"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424216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260032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563719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855143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1512567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832877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马太</a:t>
            </a:r>
            <a:r>
              <a:rPr lang="en-US" sz="8800" dirty="0">
                <a:solidFill>
                  <a:schemeClr val="bg1"/>
                </a:solidFill>
                <a:latin typeface="Arial" charset="0"/>
                <a:ea typeface="Osaka" charset="0"/>
                <a:cs typeface="Arial" charset="0"/>
              </a:rPr>
              <a:t> 18</a:t>
            </a:r>
          </a:p>
        </p:txBody>
      </p:sp>
    </p:spTree>
    <p:extLst>
      <p:ext uri="{BB962C8B-B14F-4D97-AF65-F5344CB8AC3E}">
        <p14:creationId xmlns:p14="http://schemas.microsoft.com/office/powerpoint/2010/main" val="296563181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8076" name="AutoShape 1068"/>
          <p:cNvSpPr>
            <a:spLocks noChangeArrowheads="1"/>
          </p:cNvSpPr>
          <p:nvPr/>
        </p:nvSpPr>
        <p:spPr bwMode="auto">
          <a:xfrm>
            <a:off x="0" y="3352800"/>
            <a:ext cx="6400800" cy="3505200"/>
          </a:xfrm>
          <a:prstGeom prst="rightArrowCallout">
            <a:avLst>
              <a:gd name="adj1" fmla="val 25000"/>
              <a:gd name="adj2" fmla="val 25000"/>
              <a:gd name="adj3" fmla="val 30435"/>
              <a:gd name="adj4" fmla="val 66667"/>
            </a:avLst>
          </a:prstGeom>
          <a:solidFill>
            <a:srgbClr val="80008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1068034" name="Rectangle 1026"/>
          <p:cNvSpPr>
            <a:spLocks noGrp="1" noChangeArrowheads="1"/>
          </p:cNvSpPr>
          <p:nvPr>
            <p:ph type="title"/>
          </p:nvPr>
        </p:nvSpPr>
        <p:spPr>
          <a:xfrm>
            <a:off x="685800" y="158750"/>
            <a:ext cx="7772400" cy="533400"/>
          </a:xfrm>
          <a:effectLst>
            <a:outerShdw blurRad="63500" dist="155023" dir="12899521" algn="ctr" rotWithShape="0">
              <a:srgbClr val="07070B">
                <a:alpha val="74998"/>
              </a:srgbClr>
            </a:outerShdw>
          </a:effectLst>
        </p:spPr>
        <p:txBody>
          <a:bodyPr/>
          <a:lstStyle/>
          <a:p>
            <a:pPr eaLnBrk="1" hangingPunct="1"/>
            <a:r>
              <a:rPr kumimoji="0" lang="zh-CN" altLang="en-US" sz="3600">
                <a:latin typeface="黑体" charset="0"/>
                <a:ea typeface="黑体" charset="0"/>
                <a:cs typeface="黑体" charset="0"/>
              </a:rPr>
              <a:t>马太福音</a:t>
            </a:r>
            <a:r>
              <a:rPr kumimoji="0" lang="en-US" altLang="ja-JP" sz="3600">
                <a:latin typeface="黑体" charset="0"/>
                <a:ea typeface="黑体" charset="0"/>
                <a:cs typeface="黑体" charset="0"/>
              </a:rPr>
              <a:t>18:15-20</a:t>
            </a:r>
            <a:endParaRPr kumimoji="0" lang="en-US" altLang="zh-CN">
              <a:latin typeface="黑体" charset="0"/>
              <a:ea typeface="黑体" charset="0"/>
              <a:cs typeface="黑体" charset="0"/>
            </a:endParaRPr>
          </a:p>
        </p:txBody>
      </p:sp>
      <p:sp>
        <p:nvSpPr>
          <p:cNvPr id="1068074" name="AutoShape 1066"/>
          <p:cNvSpPr>
            <a:spLocks noChangeArrowheads="1"/>
          </p:cNvSpPr>
          <p:nvPr/>
        </p:nvSpPr>
        <p:spPr bwMode="auto">
          <a:xfrm>
            <a:off x="0" y="838200"/>
            <a:ext cx="6400800" cy="2735263"/>
          </a:xfrm>
          <a:prstGeom prst="rightArrowCallout">
            <a:avLst>
              <a:gd name="adj1" fmla="val 25000"/>
              <a:gd name="adj2" fmla="val 25000"/>
              <a:gd name="adj3" fmla="val 30432"/>
              <a:gd name="adj4" fmla="val 66667"/>
            </a:avLst>
          </a:prstGeom>
          <a:solidFill>
            <a:srgbClr val="00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1068071" name="Rectangle 1063"/>
          <p:cNvSpPr>
            <a:spLocks noChangeArrowheads="1"/>
          </p:cNvSpPr>
          <p:nvPr/>
        </p:nvSpPr>
        <p:spPr bwMode="auto">
          <a:xfrm>
            <a:off x="0" y="838200"/>
            <a:ext cx="9144000" cy="6019800"/>
          </a:xfrm>
          <a:prstGeom prst="rect">
            <a:avLst/>
          </a:prstGeom>
          <a:noFill/>
          <a:ln>
            <a:noFill/>
          </a:ln>
          <a:effectLst>
            <a:outerShdw blurRad="63500" dist="155023" dir="12899521" algn="ctr" rotWithShape="0">
              <a:srgbClr val="07070B">
                <a:alpha val="74998"/>
              </a:srgbClr>
            </a:outerShdw>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000" b="0" i="0" u="none" strike="noStrike" kern="1200" cap="none" spc="0" normalizeH="0" baseline="0" noProof="0">
                <a:ln>
                  <a:noFill/>
                </a:ln>
                <a:solidFill>
                  <a:srgbClr val="FFFFFF"/>
                </a:solidFill>
                <a:effectLst/>
                <a:uLnTx/>
                <a:uFillTx/>
                <a:latin typeface="黑体" charset="0"/>
                <a:ea typeface="黑体" charset="0"/>
                <a:cs typeface="黑体" charset="0"/>
              </a:rPr>
              <a:t>所以你在祭坛上献礼物的时候，若想起弟兄向你怀怨，就把礼物留在坛前，</a:t>
            </a:r>
            <a:r>
              <a:rPr kumimoji="0" lang="zh-CN" altLang="en-US" sz="3000" b="0" i="0" u="none" strike="noStrike" kern="1200" cap="none" spc="0" normalizeH="0" baseline="0" noProof="0">
                <a:ln>
                  <a:noFill/>
                </a:ln>
                <a:solidFill>
                  <a:srgbClr val="FFFF00"/>
                </a:solidFill>
                <a:effectLst/>
                <a:uLnTx/>
                <a:uFillTx/>
                <a:latin typeface="黑体" charset="0"/>
                <a:ea typeface="黑体" charset="0"/>
                <a:cs typeface="黑体" charset="0"/>
              </a:rPr>
              <a:t>先去同弟兄和好，</a:t>
            </a:r>
            <a:r>
              <a:rPr kumimoji="0" lang="zh-CN" altLang="en-US" sz="3000" b="0" i="0" u="none" strike="noStrike" kern="1200" cap="none" spc="0" normalizeH="0" baseline="0" noProof="0">
                <a:ln>
                  <a:noFill/>
                </a:ln>
                <a:solidFill>
                  <a:srgbClr val="FFFFFF"/>
                </a:solidFill>
                <a:effectLst/>
                <a:uLnTx/>
                <a:uFillTx/>
                <a:latin typeface="黑体" charset="0"/>
                <a:ea typeface="黑体" charset="0"/>
                <a:cs typeface="黑体" charset="0"/>
              </a:rPr>
              <a:t>然后来献礼物。 倘若你的弟兄得罪你，你就去趁着只有他和你在一处的时候，指出他的错来。他若听你，你便得了你的弟兄。他若不听，你就</a:t>
            </a:r>
            <a:r>
              <a:rPr kumimoji="0" lang="zh-CN" altLang="en-US" sz="3000" b="0" i="0" u="none" strike="noStrike" kern="1200" cap="none" spc="0" normalizeH="0" baseline="0" noProof="0">
                <a:ln>
                  <a:noFill/>
                </a:ln>
                <a:solidFill>
                  <a:srgbClr val="FFFF00"/>
                </a:solidFill>
                <a:effectLst/>
                <a:uLnTx/>
                <a:uFillTx/>
                <a:latin typeface="黑体" charset="0"/>
                <a:ea typeface="黑体" charset="0"/>
                <a:cs typeface="黑体" charset="0"/>
              </a:rPr>
              <a:t>另外带一两个人</a:t>
            </a:r>
            <a:r>
              <a:rPr kumimoji="0" lang="zh-CN" altLang="en-US" sz="3000" b="0" i="0" u="none" strike="noStrike" kern="1200" cap="none" spc="0" normalizeH="0" baseline="0" noProof="0">
                <a:ln>
                  <a:noFill/>
                </a:ln>
                <a:solidFill>
                  <a:srgbClr val="FFFFFF"/>
                </a:solidFill>
                <a:effectLst/>
                <a:uLnTx/>
                <a:uFillTx/>
                <a:latin typeface="黑体" charset="0"/>
                <a:ea typeface="黑体" charset="0"/>
                <a:cs typeface="黑体" charset="0"/>
              </a:rPr>
              <a:t>同去，要凭两三个人的口作见证，句句都可定准。若是不听他们，就</a:t>
            </a:r>
            <a:r>
              <a:rPr kumimoji="0" lang="zh-CN" altLang="en-US" sz="3000" b="0" i="0" u="none" strike="noStrike" kern="1200" cap="none" spc="0" normalizeH="0" baseline="0" noProof="0">
                <a:ln>
                  <a:noFill/>
                </a:ln>
                <a:solidFill>
                  <a:srgbClr val="FFFF00"/>
                </a:solidFill>
                <a:effectLst/>
                <a:uLnTx/>
                <a:uFillTx/>
                <a:latin typeface="黑体" charset="0"/>
                <a:ea typeface="黑体" charset="0"/>
                <a:cs typeface="黑体" charset="0"/>
              </a:rPr>
              <a:t>告诉教会</a:t>
            </a:r>
            <a:r>
              <a:rPr kumimoji="0" lang="zh-CN" altLang="en-US" sz="3000" b="0" i="0" u="none" strike="noStrike" kern="1200" cap="none" spc="0" normalizeH="0" baseline="0" noProof="0">
                <a:ln>
                  <a:noFill/>
                </a:ln>
                <a:solidFill>
                  <a:srgbClr val="FFFFFF"/>
                </a:solidFill>
                <a:effectLst/>
                <a:uLnTx/>
                <a:uFillTx/>
                <a:latin typeface="黑体" charset="0"/>
                <a:ea typeface="黑体" charset="0"/>
                <a:cs typeface="黑体" charset="0"/>
              </a:rPr>
              <a:t>。若是不听教会，就看他像</a:t>
            </a:r>
            <a:r>
              <a:rPr kumimoji="0" lang="zh-CN" altLang="en-US" sz="3000" b="0" i="0" u="none" strike="noStrike" kern="1200" cap="none" spc="0" normalizeH="0" baseline="0" noProof="0">
                <a:ln>
                  <a:noFill/>
                </a:ln>
                <a:solidFill>
                  <a:srgbClr val="FFFF00"/>
                </a:solidFill>
                <a:effectLst/>
                <a:uLnTx/>
                <a:uFillTx/>
                <a:latin typeface="黑体" charset="0"/>
                <a:ea typeface="黑体" charset="0"/>
                <a:cs typeface="黑体" charset="0"/>
              </a:rPr>
              <a:t>外邦人和税吏</a:t>
            </a:r>
            <a:r>
              <a:rPr kumimoji="0" lang="zh-CN" altLang="en-US" sz="3000" b="0" i="0" u="none" strike="noStrike" kern="1200" cap="none" spc="0" normalizeH="0" baseline="0" noProof="0">
                <a:ln>
                  <a:noFill/>
                </a:ln>
                <a:solidFill>
                  <a:srgbClr val="FFFFFF"/>
                </a:solidFill>
                <a:effectLst/>
                <a:uLnTx/>
                <a:uFillTx/>
                <a:latin typeface="黑体" charset="0"/>
                <a:ea typeface="黑体" charset="0"/>
                <a:cs typeface="黑体" charset="0"/>
              </a:rPr>
              <a:t>一样。我实在告诉你们，凡你们在地上所捆绑的，在天上也要捆绑。凡你们在地上所释放的，在天上也要释放。我又告诉你们，若是你们中间有两个人在地上，同心合意地求什么事，我在天上的父，必为他们成全。因为无论在哪里，有两三个人奉我的名聚会，那里就有我在他们中间。</a:t>
            </a:r>
          </a:p>
        </p:txBody>
      </p:sp>
      <p:sp>
        <p:nvSpPr>
          <p:cNvPr id="1068075" name="AutoShape 1067"/>
          <p:cNvSpPr>
            <a:spLocks noChangeArrowheads="1"/>
          </p:cNvSpPr>
          <p:nvPr/>
        </p:nvSpPr>
        <p:spPr bwMode="auto">
          <a:xfrm>
            <a:off x="5715000" y="914400"/>
            <a:ext cx="3429000" cy="2971800"/>
          </a:xfrm>
          <a:prstGeom prst="verticalScroll">
            <a:avLst>
              <a:gd name="adj" fmla="val 12500"/>
            </a:avLst>
          </a:prstGeom>
          <a:solidFill>
            <a:srgbClr val="000000"/>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1068072" name="Rectangle 1064"/>
          <p:cNvSpPr>
            <a:spLocks noChangeArrowheads="1"/>
          </p:cNvSpPr>
          <p:nvPr/>
        </p:nvSpPr>
        <p:spPr bwMode="auto">
          <a:xfrm>
            <a:off x="6096000" y="1371600"/>
            <a:ext cx="2819400" cy="2438400"/>
          </a:xfrm>
          <a:prstGeom prst="rect">
            <a:avLst/>
          </a:prstGeom>
          <a:noFill/>
          <a:ln>
            <a:noFill/>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00"/>
                </a:solidFill>
                <a:effectLst>
                  <a:glow rad="152400">
                    <a:srgbClr val="000000">
                      <a:alpha val="75000"/>
                    </a:srgbClr>
                  </a:glow>
                </a:effectLst>
                <a:uLnTx/>
                <a:uFillTx/>
                <a:latin typeface="SimHei" pitchFamily="49" charset="-122"/>
                <a:ea typeface="SimHei" pitchFamily="49" charset="-122"/>
                <a:cs typeface="ＭＳ Ｐゴシック"/>
              </a:rPr>
              <a:t>如何</a:t>
            </a:r>
            <a:r>
              <a:rPr kumimoji="0" lang="zh-CN" altLang="en-US" sz="3600" b="1" i="0" u="none" strike="noStrike" kern="1200" cap="none" spc="0" normalizeH="0" baseline="0" noProof="0" dirty="0">
                <a:ln>
                  <a:noFill/>
                </a:ln>
                <a:solidFill>
                  <a:srgbClr val="FFFFFF"/>
                </a:solidFill>
                <a:effectLst>
                  <a:glow rad="152400">
                    <a:srgbClr val="000000">
                      <a:alpha val="75000"/>
                    </a:srgbClr>
                  </a:glow>
                </a:effectLst>
                <a:uLnTx/>
                <a:uFillTx/>
                <a:latin typeface="SimHei" pitchFamily="49" charset="-122"/>
                <a:ea typeface="SimHei" pitchFamily="49" charset="-122"/>
                <a:cs typeface="ＭＳ Ｐゴシック"/>
              </a:rPr>
              <a:t>挽回</a:t>
            </a:r>
            <a:br>
              <a:rPr kumimoji="0" lang="en-US" sz="3600" b="1" i="0" u="none" strike="noStrike" kern="1200" cap="none" spc="0" normalizeH="0" baseline="0" noProof="0" dirty="0">
                <a:ln>
                  <a:noFill/>
                </a:ln>
                <a:solidFill>
                  <a:srgbClr val="FFFFFF"/>
                </a:solidFill>
                <a:effectLst>
                  <a:glow rad="152400">
                    <a:srgbClr val="000000">
                      <a:alpha val="75000"/>
                    </a:srgbClr>
                  </a:glow>
                </a:effectLst>
                <a:uLnTx/>
                <a:uFillTx/>
                <a:latin typeface="Helvetica" charset="0"/>
                <a:ea typeface="ＭＳ Ｐゴシック" charset="-128"/>
                <a:cs typeface="ＭＳ Ｐゴシック"/>
              </a:rPr>
            </a:br>
            <a:r>
              <a:rPr kumimoji="0" lang="en-US" sz="3600" b="1" i="0" u="none" strike="noStrike" kern="1200" cap="none" spc="0" normalizeH="0" baseline="0" noProof="0" dirty="0">
                <a:ln>
                  <a:noFill/>
                </a:ln>
                <a:solidFill>
                  <a:srgbClr val="FFFFFF"/>
                </a:solidFill>
                <a:effectLst>
                  <a:glow rad="152400">
                    <a:srgbClr val="000000">
                      <a:alpha val="75000"/>
                    </a:srgbClr>
                  </a:glow>
                </a:effectLst>
                <a:uLnTx/>
                <a:uFillTx/>
                <a:latin typeface="Helvetica" charset="0"/>
                <a:ea typeface="ＭＳ Ｐゴシック" charset="-128"/>
                <a:cs typeface="ＭＳ Ｐゴシック"/>
              </a:rPr>
              <a:t>15-17</a:t>
            </a:r>
            <a:endParaRPr kumimoji="0" lang="en-US" sz="4400" b="1" i="0" u="none" strike="noStrike" kern="1200" cap="none" spc="0" normalizeH="0" baseline="0" noProof="0" dirty="0">
              <a:ln>
                <a:noFill/>
              </a:ln>
              <a:solidFill>
                <a:srgbClr val="FFFFFF"/>
              </a:solidFill>
              <a:effectLst>
                <a:glow rad="152400">
                  <a:srgbClr val="000000">
                    <a:alpha val="75000"/>
                  </a:srgbClr>
                </a:glow>
              </a:effectLst>
              <a:uLnTx/>
              <a:uFillTx/>
              <a:latin typeface="Helvetica" charset="0"/>
              <a:ea typeface="ＭＳ Ｐゴシック" charset="-128"/>
              <a:cs typeface="ＭＳ Ｐゴシック"/>
            </a:endParaRPr>
          </a:p>
        </p:txBody>
      </p:sp>
      <p:sp>
        <p:nvSpPr>
          <p:cNvPr id="1068077" name="AutoShape 1069"/>
          <p:cNvSpPr>
            <a:spLocks noChangeArrowheads="1"/>
          </p:cNvSpPr>
          <p:nvPr/>
        </p:nvSpPr>
        <p:spPr bwMode="auto">
          <a:xfrm>
            <a:off x="5715000" y="3886200"/>
            <a:ext cx="3429000" cy="2895600"/>
          </a:xfrm>
          <a:prstGeom prst="verticalScroll">
            <a:avLst>
              <a:gd name="adj" fmla="val 12500"/>
            </a:avLst>
          </a:prstGeom>
          <a:solidFill>
            <a:srgbClr val="800080"/>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1068078" name="Rectangle 1070"/>
          <p:cNvSpPr>
            <a:spLocks noChangeArrowheads="1"/>
          </p:cNvSpPr>
          <p:nvPr/>
        </p:nvSpPr>
        <p:spPr bwMode="auto">
          <a:xfrm>
            <a:off x="6019800" y="4191000"/>
            <a:ext cx="2819400" cy="2438400"/>
          </a:xfrm>
          <a:prstGeom prst="rect">
            <a:avLst/>
          </a:prstGeom>
          <a:noFill/>
          <a:ln>
            <a:noFill/>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00"/>
                </a:solidFill>
                <a:effectLst>
                  <a:glow rad="152400">
                    <a:srgbClr val="000000">
                      <a:alpha val="75000"/>
                    </a:srgbClr>
                  </a:glow>
                </a:effectLst>
                <a:uLnTx/>
                <a:uFillTx/>
                <a:latin typeface="SimHei" pitchFamily="49" charset="-122"/>
                <a:ea typeface="SimHei" pitchFamily="49" charset="-122"/>
                <a:cs typeface="ＭＳ Ｐゴシック"/>
              </a:rPr>
              <a:t>为何</a:t>
            </a:r>
            <a:r>
              <a:rPr kumimoji="0" lang="zh-CN" altLang="en-US" sz="3600" b="1" i="0" u="none" strike="noStrike" kern="1200" cap="none" spc="0" normalizeH="0" baseline="0" noProof="0" dirty="0">
                <a:ln>
                  <a:noFill/>
                </a:ln>
                <a:solidFill>
                  <a:srgbClr val="FFFFFF"/>
                </a:solidFill>
                <a:effectLst>
                  <a:glow rad="152400">
                    <a:srgbClr val="000000">
                      <a:alpha val="75000"/>
                    </a:srgbClr>
                  </a:glow>
                </a:effectLst>
                <a:uLnTx/>
                <a:uFillTx/>
                <a:latin typeface="SimHei" pitchFamily="49" charset="-122"/>
                <a:ea typeface="SimHei" pitchFamily="49" charset="-122"/>
                <a:cs typeface="ＭＳ Ｐゴシック"/>
              </a:rPr>
              <a:t>挽回</a:t>
            </a:r>
            <a:br>
              <a:rPr kumimoji="0" lang="en-US" sz="3600" b="1" i="0" u="none" strike="noStrike" kern="1200" cap="none" spc="0" normalizeH="0" baseline="0" noProof="0" dirty="0">
                <a:ln>
                  <a:noFill/>
                </a:ln>
                <a:solidFill>
                  <a:srgbClr val="FFFFFF"/>
                </a:solidFill>
                <a:effectLst>
                  <a:glow rad="152400">
                    <a:srgbClr val="000000">
                      <a:alpha val="75000"/>
                    </a:srgbClr>
                  </a:glow>
                </a:effectLst>
                <a:uLnTx/>
                <a:uFillTx/>
                <a:latin typeface="Helvetica" charset="0"/>
                <a:ea typeface="ＭＳ Ｐゴシック" charset="-128"/>
                <a:cs typeface="ＭＳ Ｐゴシック"/>
              </a:rPr>
            </a:br>
            <a:r>
              <a:rPr kumimoji="0" lang="en-US" sz="3600" b="1" i="0" u="none" strike="noStrike" kern="1200" cap="none" spc="0" normalizeH="0" baseline="0" noProof="0" dirty="0">
                <a:ln>
                  <a:noFill/>
                </a:ln>
                <a:solidFill>
                  <a:srgbClr val="FFFFFF"/>
                </a:solidFill>
                <a:effectLst>
                  <a:glow rad="152400">
                    <a:srgbClr val="000000">
                      <a:alpha val="75000"/>
                    </a:srgbClr>
                  </a:glow>
                </a:effectLst>
                <a:uLnTx/>
                <a:uFillTx/>
                <a:latin typeface="Helvetica" charset="0"/>
                <a:ea typeface="ＭＳ Ｐゴシック" charset="-128"/>
                <a:cs typeface="ＭＳ Ｐゴシック"/>
              </a:rPr>
              <a:t>18-20</a:t>
            </a:r>
            <a:endParaRPr kumimoji="0" lang="en-US" sz="4400" b="1" i="0" u="none" strike="noStrike" kern="1200" cap="none" spc="0" normalizeH="0" baseline="0" noProof="0" dirty="0">
              <a:ln>
                <a:noFill/>
              </a:ln>
              <a:solidFill>
                <a:srgbClr val="FFFFFF"/>
              </a:solidFill>
              <a:effectLst>
                <a:glow rad="152400">
                  <a:srgbClr val="000000">
                    <a:alpha val="75000"/>
                  </a:srgbClr>
                </a:glow>
              </a:effectLst>
              <a:uLnTx/>
              <a:uFillTx/>
              <a:latin typeface="Helvetica" charset="0"/>
              <a:ea typeface="ＭＳ Ｐゴシック" charset="-128"/>
              <a:cs typeface="ＭＳ Ｐゴシック"/>
            </a:endParaRPr>
          </a:p>
        </p:txBody>
      </p:sp>
    </p:spTree>
    <p:extLst>
      <p:ext uri="{BB962C8B-B14F-4D97-AF65-F5344CB8AC3E}">
        <p14:creationId xmlns:p14="http://schemas.microsoft.com/office/powerpoint/2010/main" val="1090846793"/>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68074"/>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068075"/>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499"/>
                                          </p:stCondLst>
                                        </p:cTn>
                                        <p:tgtEl>
                                          <p:spTgt spid="1068072">
                                            <p:txEl>
                                              <p:pRg st="0" end="0"/>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1068076"/>
                                        </p:tgtEl>
                                        <p:attrNameLst>
                                          <p:attrName>style.visibility</p:attrName>
                                        </p:attrNameLst>
                                      </p:cBhvr>
                                      <p:to>
                                        <p:strVal val="visible"/>
                                      </p:to>
                                    </p:set>
                                  </p:childTnLst>
                                </p:cTn>
                              </p:par>
                            </p:childTnLst>
                          </p:cTn>
                        </p:par>
                        <p:par>
                          <p:cTn id="16" fill="hold" nodeType="afterGroup">
                            <p:stCondLst>
                              <p:cond delay="500"/>
                            </p:stCondLst>
                            <p:childTnLst>
                              <p:par>
                                <p:cTn id="17" presetID="1" presetClass="entr" presetSubtype="0" fill="hold" grpId="0" nodeType="afterEffect">
                                  <p:stCondLst>
                                    <p:cond delay="0"/>
                                  </p:stCondLst>
                                  <p:childTnLst>
                                    <p:set>
                                      <p:cBhvr>
                                        <p:cTn id="18" dur="1" fill="hold">
                                          <p:stCondLst>
                                            <p:cond delay="499"/>
                                          </p:stCondLst>
                                        </p:cTn>
                                        <p:tgtEl>
                                          <p:spTgt spid="106807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106807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8076" grpId="0" animBg="1"/>
      <p:bldP spid="1068074" grpId="0" animBg="1"/>
      <p:bldP spid="1068075" grpId="0" animBg="1"/>
      <p:bldP spid="1068072" grpId="0" build="p" autoUpdateAnimBg="0"/>
      <p:bldP spid="1068077" grpId="0" animBg="1"/>
      <p:bldP spid="1068078" grpId="0" build="p"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8545" name="Picture 1" descr="forgive.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9207500" cy="693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38690" name="Rectangle 2"/>
          <p:cNvSpPr>
            <a:spLocks noGrp="1" noChangeArrowheads="1"/>
          </p:cNvSpPr>
          <p:nvPr>
            <p:ph type="ctrTitle"/>
          </p:nvPr>
        </p:nvSpPr>
        <p:spPr>
          <a:xfrm>
            <a:off x="179512" y="332656"/>
            <a:ext cx="6781800" cy="1090613"/>
          </a:xfrm>
          <a:noFill/>
          <a:ln>
            <a:noFill/>
          </a:ln>
        </p:spPr>
        <p:txBody>
          <a:bodyPr vert="horz" wrap="square" lIns="91440" tIns="45720" rIns="91440" bIns="45720" numCol="1" anchor="t" anchorCtr="0" compatLnSpc="1">
            <a:prstTxWarp prst="textNoShape">
              <a:avLst/>
            </a:prstTxWarp>
          </a:bodyPr>
          <a:lstStyle/>
          <a:p>
            <a:pPr algn="l" eaLnBrk="1" hangingPunct="1">
              <a:spcBef>
                <a:spcPct val="20000"/>
              </a:spcBef>
              <a:buClr>
                <a:schemeClr val="tx2"/>
              </a:buClr>
              <a:buSzPct val="70000"/>
              <a:buFont typeface="Wingdings" charset="0"/>
              <a:buNone/>
            </a:pPr>
            <a:r>
              <a:rPr lang="zh-CN" altLang="en-US" sz="6600" dirty="0">
                <a:solidFill>
                  <a:srgbClr val="FFFFFF"/>
                </a:solidFill>
                <a:effectLst>
                  <a:glow rad="292100">
                    <a:srgbClr val="000000">
                      <a:alpha val="90000"/>
                    </a:srgbClr>
                  </a:glow>
                </a:effectLst>
                <a:latin typeface="黑体"/>
                <a:ea typeface="黑体"/>
                <a:cs typeface="黑体"/>
              </a:rPr>
              <a:t>中心意思</a:t>
            </a:r>
            <a:r>
              <a:rPr lang="en-US" altLang="ja-JP" sz="6600" dirty="0">
                <a:solidFill>
                  <a:srgbClr val="FFFFFF"/>
                </a:solidFill>
                <a:effectLst>
                  <a:glow rad="292100">
                    <a:srgbClr val="000000">
                      <a:alpha val="90000"/>
                    </a:srgbClr>
                  </a:glow>
                </a:effectLst>
                <a:latin typeface="+mn-lt"/>
                <a:ea typeface="+mn-ea"/>
                <a:cs typeface="+mn-cs"/>
              </a:rPr>
              <a:t>:</a:t>
            </a:r>
            <a:endParaRPr lang="en-US" altLang="zh-CN" sz="6600" dirty="0">
              <a:solidFill>
                <a:srgbClr val="FFFFFF"/>
              </a:solidFill>
              <a:effectLst>
                <a:glow rad="292100">
                  <a:srgbClr val="000000">
                    <a:alpha val="90000"/>
                  </a:srgbClr>
                </a:glow>
              </a:effectLst>
              <a:latin typeface="+mn-lt"/>
              <a:ea typeface="+mn-ea"/>
              <a:cs typeface="+mn-cs"/>
            </a:endParaRPr>
          </a:p>
        </p:txBody>
      </p:sp>
      <p:sp>
        <p:nvSpPr>
          <p:cNvPr id="1138691" name="Rectangle 3"/>
          <p:cNvSpPr>
            <a:spLocks noGrp="1" noChangeArrowheads="1"/>
          </p:cNvSpPr>
          <p:nvPr>
            <p:ph type="subTitle" idx="1"/>
          </p:nvPr>
        </p:nvSpPr>
        <p:spPr>
          <a:xfrm>
            <a:off x="1219200" y="3429000"/>
            <a:ext cx="6781800" cy="3198813"/>
          </a:xfrm>
          <a:noFill/>
          <a:ln>
            <a:noFill/>
          </a:ln>
        </p:spPr>
        <p:txBody>
          <a:bodyPr vert="horz" wrap="square" lIns="91440" tIns="45720" rIns="91440" bIns="45720" numCol="1" anchor="t" anchorCtr="0" compatLnSpc="1">
            <a:prstTxWarp prst="textNoShape">
              <a:avLst/>
            </a:prstTxWarp>
          </a:bodyPr>
          <a:lstStyle/>
          <a:p>
            <a:pPr eaLnBrk="1" hangingPunct="1"/>
            <a:r>
              <a:rPr lang="zh-CN" altLang="en-US" sz="5400" b="1" dirty="0">
                <a:solidFill>
                  <a:srgbClr val="FFFFFF"/>
                </a:solidFill>
                <a:effectLst>
                  <a:glow rad="292100">
                    <a:srgbClr val="000000">
                      <a:alpha val="90000"/>
                    </a:srgbClr>
                  </a:glow>
                </a:effectLst>
                <a:latin typeface="黑体"/>
                <a:ea typeface="黑体"/>
                <a:cs typeface="黑体"/>
              </a:rPr>
              <a:t>我们必须正确地</a:t>
            </a:r>
            <a:r>
              <a:rPr lang="zh-CN" altLang="en-US" sz="5400" b="1" dirty="0">
                <a:solidFill>
                  <a:srgbClr val="FFFF00"/>
                </a:solidFill>
                <a:effectLst>
                  <a:glow rad="292100">
                    <a:srgbClr val="000000">
                      <a:alpha val="90000"/>
                    </a:srgbClr>
                  </a:glow>
                </a:effectLst>
                <a:latin typeface="黑体"/>
                <a:ea typeface="黑体"/>
                <a:cs typeface="黑体"/>
              </a:rPr>
              <a:t>挽回</a:t>
            </a:r>
            <a:r>
              <a:rPr lang="zh-CN" altLang="en-US" sz="5400" b="1" dirty="0">
                <a:solidFill>
                  <a:srgbClr val="FFFFFF"/>
                </a:solidFill>
                <a:effectLst>
                  <a:glow rad="292100">
                    <a:srgbClr val="000000">
                      <a:alpha val="90000"/>
                    </a:srgbClr>
                  </a:glow>
                </a:effectLst>
                <a:latin typeface="黑体"/>
                <a:ea typeface="黑体"/>
                <a:cs typeface="黑体"/>
              </a:rPr>
              <a:t>犯罪的会友因为我们</a:t>
            </a:r>
            <a:r>
              <a:rPr lang="zh-CN" altLang="en-US" sz="5400" b="1" dirty="0">
                <a:solidFill>
                  <a:srgbClr val="FFFF00"/>
                </a:solidFill>
                <a:effectLst>
                  <a:glow rad="292100">
                    <a:srgbClr val="000000">
                      <a:alpha val="90000"/>
                    </a:srgbClr>
                  </a:glow>
                </a:effectLst>
                <a:latin typeface="黑体"/>
                <a:ea typeface="黑体"/>
                <a:cs typeface="黑体"/>
              </a:rPr>
              <a:t>代表</a:t>
            </a:r>
            <a:r>
              <a:rPr lang="zh-CN" altLang="en-US" sz="5400" b="1" dirty="0">
                <a:solidFill>
                  <a:srgbClr val="FFFFFF"/>
                </a:solidFill>
                <a:effectLst>
                  <a:glow rad="292100">
                    <a:srgbClr val="000000">
                      <a:alpha val="90000"/>
                    </a:srgbClr>
                  </a:glow>
                </a:effectLst>
                <a:latin typeface="黑体"/>
                <a:ea typeface="黑体"/>
                <a:cs typeface="黑体"/>
              </a:rPr>
              <a:t>上帝行动</a:t>
            </a:r>
          </a:p>
        </p:txBody>
      </p:sp>
    </p:spTree>
    <p:extLst>
      <p:ext uri="{BB962C8B-B14F-4D97-AF65-F5344CB8AC3E}">
        <p14:creationId xmlns:p14="http://schemas.microsoft.com/office/powerpoint/2010/main" val="2502191613"/>
      </p:ext>
    </p:extLst>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38690"/>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13869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8690" grpId="0"/>
      <p:bldP spid="1138691"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马太</a:t>
            </a:r>
            <a:r>
              <a:rPr lang="en-US" sz="8800" dirty="0">
                <a:solidFill>
                  <a:schemeClr val="bg1"/>
                </a:solidFill>
                <a:latin typeface="Arial" charset="0"/>
                <a:ea typeface="Osaka" charset="0"/>
                <a:cs typeface="Arial" charset="0"/>
              </a:rPr>
              <a:t> 21</a:t>
            </a:r>
          </a:p>
        </p:txBody>
      </p:sp>
    </p:spTree>
    <p:extLst>
      <p:ext uri="{BB962C8B-B14F-4D97-AF65-F5344CB8AC3E}">
        <p14:creationId xmlns:p14="http://schemas.microsoft.com/office/powerpoint/2010/main" val="175881610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896175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488" y="231775"/>
            <a:ext cx="8401050" cy="6402388"/>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pic>
      <p:sp>
        <p:nvSpPr>
          <p:cNvPr id="161795"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2048" tIns="41025" rIns="82048" bIns="41025"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S Gothic" charset="0"/>
            </a:endParaRPr>
          </a:p>
        </p:txBody>
      </p:sp>
      <p:sp>
        <p:nvSpPr>
          <p:cNvPr id="161796" name="Rectangle 3"/>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S Gothic" charset="0"/>
            </a:endParaRPr>
          </a:p>
        </p:txBody>
      </p:sp>
      <p:sp>
        <p:nvSpPr>
          <p:cNvPr id="161797" name="AutoShape 4"/>
          <p:cNvSpPr>
            <a:spLocks noChangeArrowheads="1"/>
          </p:cNvSpPr>
          <p:nvPr/>
        </p:nvSpPr>
        <p:spPr bwMode="auto">
          <a:xfrm>
            <a:off x="4725988" y="88900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S Gothic" charset="0"/>
            </a:endParaRPr>
          </a:p>
        </p:txBody>
      </p:sp>
      <p:sp>
        <p:nvSpPr>
          <p:cNvPr id="161798" name="AutoShape 5"/>
          <p:cNvSpPr>
            <a:spLocks noChangeArrowheads="1"/>
          </p:cNvSpPr>
          <p:nvPr/>
        </p:nvSpPr>
        <p:spPr bwMode="auto">
          <a:xfrm>
            <a:off x="1339850" y="3565525"/>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S Gothic" charset="0"/>
            </a:endParaRPr>
          </a:p>
        </p:txBody>
      </p:sp>
      <p:sp>
        <p:nvSpPr>
          <p:cNvPr id="161799" name="AutoShape 6"/>
          <p:cNvSpPr>
            <a:spLocks noChangeArrowheads="1"/>
          </p:cNvSpPr>
          <p:nvPr/>
        </p:nvSpPr>
        <p:spPr bwMode="auto">
          <a:xfrm>
            <a:off x="1338263" y="88265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S Gothic" charset="0"/>
            </a:endParaRPr>
          </a:p>
        </p:txBody>
      </p:sp>
      <p:sp>
        <p:nvSpPr>
          <p:cNvPr id="161800" name="Rectangle 7"/>
          <p:cNvSpPr>
            <a:spLocks noChangeArrowheads="1"/>
          </p:cNvSpPr>
          <p:nvPr/>
        </p:nvSpPr>
        <p:spPr bwMode="auto">
          <a:xfrm>
            <a:off x="1912623" y="3651253"/>
            <a:ext cx="2036762" cy="573088"/>
          </a:xfrm>
          <a:prstGeom prst="rect">
            <a:avLst/>
          </a:prstGeom>
          <a:noFill/>
          <a:ln>
            <a:noFill/>
          </a:ln>
          <a:effectLst>
            <a:outerShdw dist="35921"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marL="0" marR="0" lvl="0" indent="0" algn="l" defTabSz="457200" rtl="0" eaLnBrk="1" fontAlgn="auto" latinLnBrk="0" hangingPunct="1">
              <a:lnSpc>
                <a:spcPct val="100000"/>
              </a:lnSpc>
              <a:spcBef>
                <a:spcPts val="2025"/>
              </a:spcBef>
              <a:spcAft>
                <a:spcPts val="0"/>
              </a:spcAft>
              <a:buClr>
                <a:srgbClr val="66FF99"/>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zh-CN" altLang="en-US" sz="3200" b="1" i="0" u="none" strike="noStrike" kern="1200" cap="none" spc="0" normalizeH="0" baseline="0" noProof="0" dirty="0">
                <a:ln>
                  <a:noFill/>
                </a:ln>
                <a:solidFill>
                  <a:srgbClr val="66FF99"/>
                </a:solidFill>
                <a:effectLst/>
                <a:uLnTx/>
                <a:uFillTx/>
                <a:latin typeface="Microsoft YaHei UI" panose="020B0503020204020204" pitchFamily="34" charset="-122"/>
                <a:ea typeface="Microsoft YaHei UI" panose="020B0503020204020204" pitchFamily="34" charset="-122"/>
                <a:cs typeface="SimHei" charset="0"/>
              </a:rPr>
              <a:t>路加福音</a:t>
            </a:r>
            <a:endParaRPr kumimoji="0" lang="en-GB" sz="3200" b="1" i="0" u="none" strike="noStrike" kern="1200" cap="none" spc="0" normalizeH="0" baseline="0" noProof="0" dirty="0">
              <a:ln>
                <a:noFill/>
              </a:ln>
              <a:solidFill>
                <a:srgbClr val="66FF99"/>
              </a:solidFill>
              <a:effectLst/>
              <a:uLnTx/>
              <a:uFillTx/>
              <a:latin typeface="Microsoft YaHei UI" panose="020B0503020204020204" pitchFamily="34" charset="-122"/>
              <a:ea typeface="Microsoft YaHei UI" panose="020B0503020204020204" pitchFamily="34" charset="-122"/>
              <a:cs typeface="MS Gothic" charset="0"/>
            </a:endParaRPr>
          </a:p>
        </p:txBody>
      </p:sp>
      <p:sp>
        <p:nvSpPr>
          <p:cNvPr id="161801" name="Rectangle 8"/>
          <p:cNvSpPr>
            <a:spLocks noChangeArrowheads="1"/>
          </p:cNvSpPr>
          <p:nvPr/>
        </p:nvSpPr>
        <p:spPr bwMode="auto">
          <a:xfrm>
            <a:off x="1898866" y="970355"/>
            <a:ext cx="1979613" cy="572683"/>
          </a:xfrm>
          <a:prstGeom prst="rect">
            <a:avLst/>
          </a:prstGeom>
          <a:noFill/>
          <a:ln>
            <a:noFill/>
          </a:ln>
          <a:effectLst>
            <a:outerShdw dist="35921"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marL="0" marR="0" lvl="0" indent="0" algn="l" defTabSz="457200" rtl="0" eaLnBrk="1" fontAlgn="auto" latinLnBrk="0" hangingPunct="1">
              <a:lnSpc>
                <a:spcPct val="100000"/>
              </a:lnSpc>
              <a:spcBef>
                <a:spcPts val="2025"/>
              </a:spcBef>
              <a:spcAft>
                <a:spcPts val="0"/>
              </a:spcAft>
              <a:buClr>
                <a:srgbClr val="66FF99"/>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zh-TW" altLang="en-US" sz="3200" b="1" i="0" u="none" strike="noStrike" kern="1200" cap="none" spc="0" normalizeH="0" baseline="0" noProof="0" dirty="0">
                <a:ln>
                  <a:noFill/>
                </a:ln>
                <a:solidFill>
                  <a:srgbClr val="66FF99"/>
                </a:solidFill>
                <a:effectLst/>
                <a:uLnTx/>
                <a:uFillTx/>
                <a:latin typeface="Microsoft YaHei UI" panose="020B0503020204020204" pitchFamily="34" charset="-122"/>
                <a:ea typeface="Microsoft YaHei UI" panose="020B0503020204020204" pitchFamily="34" charset="-122"/>
                <a:cs typeface="SimHei" charset="0"/>
              </a:rPr>
              <a:t>马太</a:t>
            </a:r>
            <a:r>
              <a:rPr kumimoji="0" lang="zh-CN" altLang="en-US" sz="3200" b="1" i="0" u="none" strike="noStrike" kern="1200" cap="none" spc="0" normalizeH="0" baseline="0" noProof="0" dirty="0">
                <a:ln>
                  <a:noFill/>
                </a:ln>
                <a:solidFill>
                  <a:srgbClr val="66FF99"/>
                </a:solidFill>
                <a:effectLst/>
                <a:uLnTx/>
                <a:uFillTx/>
                <a:latin typeface="Microsoft YaHei UI" panose="020B0503020204020204" pitchFamily="34" charset="-122"/>
                <a:ea typeface="Microsoft YaHei UI" panose="020B0503020204020204" pitchFamily="34" charset="-122"/>
                <a:cs typeface="SimHei" charset="0"/>
              </a:rPr>
              <a:t>福音</a:t>
            </a:r>
            <a:endParaRPr kumimoji="0" lang="en-GB" sz="3200" b="1" i="0" u="none" strike="noStrike" kern="1200" cap="none" spc="0" normalizeH="0" baseline="0" noProof="0" dirty="0">
              <a:ln>
                <a:noFill/>
              </a:ln>
              <a:solidFill>
                <a:srgbClr val="66FF99"/>
              </a:solidFill>
              <a:effectLst/>
              <a:uLnTx/>
              <a:uFillTx/>
              <a:latin typeface="Microsoft YaHei UI" panose="020B0503020204020204" pitchFamily="34" charset="-122"/>
              <a:ea typeface="Microsoft YaHei UI" panose="020B0503020204020204" pitchFamily="34" charset="-122"/>
              <a:cs typeface="SimHei" charset="0"/>
            </a:endParaRPr>
          </a:p>
        </p:txBody>
      </p:sp>
      <p:sp>
        <p:nvSpPr>
          <p:cNvPr id="161802" name="Rectangle 9"/>
          <p:cNvSpPr>
            <a:spLocks noChangeArrowheads="1"/>
          </p:cNvSpPr>
          <p:nvPr/>
        </p:nvSpPr>
        <p:spPr bwMode="auto">
          <a:xfrm>
            <a:off x="5353832" y="983456"/>
            <a:ext cx="2036763" cy="573088"/>
          </a:xfrm>
          <a:prstGeom prst="rect">
            <a:avLst/>
          </a:prstGeom>
          <a:noFill/>
          <a:ln>
            <a:noFill/>
          </a:ln>
          <a:effectLst>
            <a:outerShdw dist="35921"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marL="0" marR="0" lvl="0" indent="0" algn="l" defTabSz="457200" rtl="0" eaLnBrk="1" fontAlgn="auto" latinLnBrk="0" hangingPunct="1">
              <a:lnSpc>
                <a:spcPct val="100000"/>
              </a:lnSpc>
              <a:spcBef>
                <a:spcPts val="2025"/>
              </a:spcBef>
              <a:spcAft>
                <a:spcPts val="0"/>
              </a:spcAft>
              <a:buClr>
                <a:srgbClr val="66FF99"/>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zh-TW" altLang="en-US" sz="3200" b="1" i="0" u="none" strike="noStrike" kern="1200" cap="none" spc="0" normalizeH="0" baseline="0" noProof="0" dirty="0">
                <a:ln>
                  <a:noFill/>
                </a:ln>
                <a:solidFill>
                  <a:srgbClr val="66FF99"/>
                </a:solidFill>
                <a:effectLst/>
                <a:uLnTx/>
                <a:uFillTx/>
                <a:latin typeface="Microsoft YaHei UI" panose="020B0503020204020204" pitchFamily="34" charset="-122"/>
                <a:ea typeface="Microsoft YaHei UI" panose="020B0503020204020204" pitchFamily="34" charset="-122"/>
                <a:cs typeface="MS Gothic" charset="0"/>
              </a:rPr>
              <a:t>马可</a:t>
            </a:r>
            <a:r>
              <a:rPr kumimoji="0" lang="zh-CN" altLang="en-US" sz="3200" b="1" i="0" u="none" strike="noStrike" kern="1200" cap="none" spc="0" normalizeH="0" baseline="0" noProof="0" dirty="0">
                <a:ln>
                  <a:noFill/>
                </a:ln>
                <a:solidFill>
                  <a:srgbClr val="66FF99"/>
                </a:solidFill>
                <a:effectLst/>
                <a:uLnTx/>
                <a:uFillTx/>
                <a:latin typeface="Microsoft YaHei UI" panose="020B0503020204020204" pitchFamily="34" charset="-122"/>
                <a:ea typeface="Microsoft YaHei UI" panose="020B0503020204020204" pitchFamily="34" charset="-122"/>
                <a:cs typeface="SimHei" charset="0"/>
              </a:rPr>
              <a:t>福音</a:t>
            </a:r>
            <a:endParaRPr kumimoji="0" lang="en-GB" sz="3200" b="1" i="0" u="none" strike="noStrike" kern="1200" cap="none" spc="0" normalizeH="0" baseline="0" noProof="0" dirty="0">
              <a:ln>
                <a:noFill/>
              </a:ln>
              <a:solidFill>
                <a:srgbClr val="66FF99"/>
              </a:solidFill>
              <a:effectLst/>
              <a:uLnTx/>
              <a:uFillTx/>
              <a:latin typeface="Microsoft YaHei UI" panose="020B0503020204020204" pitchFamily="34" charset="-122"/>
              <a:ea typeface="Microsoft YaHei UI" panose="020B0503020204020204" pitchFamily="34" charset="-122"/>
              <a:cs typeface="MS Gothic" charset="0"/>
            </a:endParaRPr>
          </a:p>
        </p:txBody>
      </p:sp>
      <p:sp>
        <p:nvSpPr>
          <p:cNvPr id="161803" name="Rectangle 10"/>
          <p:cNvSpPr>
            <a:spLocks noChangeArrowheads="1"/>
          </p:cNvSpPr>
          <p:nvPr/>
        </p:nvSpPr>
        <p:spPr bwMode="auto">
          <a:xfrm>
            <a:off x="2634773" y="1560513"/>
            <a:ext cx="1645889" cy="4649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81079" tIns="39732" rIns="81079" bIns="39732">
            <a:spAutoFit/>
          </a:bodyPr>
          <a:lstStyle/>
          <a:p>
            <a:pPr marL="0" marR="0" lvl="0" indent="0" algn="l" defTabSz="457200" rtl="0" eaLnBrk="1" fontAlgn="auto" latinLnBrk="0" hangingPunct="1">
              <a:lnSpc>
                <a:spcPct val="100000"/>
              </a:lnSpc>
              <a:spcBef>
                <a:spcPts val="1575"/>
              </a:spcBef>
              <a:spcAft>
                <a:spcPts val="0"/>
              </a:spcAft>
              <a:buClr>
                <a:srgbClr val="0033CC"/>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zh-CN" altLang="en-US" sz="2500" b="1" i="0" u="none" strike="noStrike" kern="1200" cap="none" spc="0" normalizeH="0" baseline="0" noProof="0" dirty="0">
                <a:ln>
                  <a:noFill/>
                </a:ln>
                <a:solidFill>
                  <a:srgbClr val="0033CC"/>
                </a:solidFill>
                <a:effectLst/>
                <a:uLnTx/>
                <a:uFillTx/>
                <a:latin typeface="Microsoft YaHei UI" panose="020B0503020204020204" pitchFamily="34" charset="-122"/>
                <a:ea typeface="Microsoft YaHei UI" panose="020B0503020204020204" pitchFamily="34" charset="-122"/>
                <a:cs typeface="MS Gothic" charset="0"/>
              </a:rPr>
              <a:t>犹太人</a:t>
            </a:r>
            <a:endParaRPr kumimoji="0" lang="en-GB" sz="2500" b="1" i="0" u="none" strike="noStrike" kern="1200" cap="none" spc="0" normalizeH="0" baseline="0" noProof="0" dirty="0">
              <a:ln>
                <a:noFill/>
              </a:ln>
              <a:solidFill>
                <a:srgbClr val="0033CC"/>
              </a:solidFill>
              <a:effectLst/>
              <a:uLnTx/>
              <a:uFillTx/>
              <a:latin typeface="Microsoft YaHei UI" panose="020B0503020204020204" pitchFamily="34" charset="-122"/>
              <a:ea typeface="Microsoft YaHei UI" panose="020B0503020204020204" pitchFamily="34" charset="-122"/>
              <a:cs typeface="MS Gothic" charset="0"/>
            </a:endParaRPr>
          </a:p>
        </p:txBody>
      </p:sp>
      <p:sp>
        <p:nvSpPr>
          <p:cNvPr id="161804" name="Rectangle 11"/>
          <p:cNvSpPr>
            <a:spLocks noChangeArrowheads="1"/>
          </p:cNvSpPr>
          <p:nvPr/>
        </p:nvSpPr>
        <p:spPr bwMode="auto">
          <a:xfrm>
            <a:off x="5960855" y="1570038"/>
            <a:ext cx="1705183" cy="4649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81079" tIns="39732" rIns="81079" bIns="39732">
            <a:spAutoFit/>
          </a:bodyPr>
          <a:lstStyle/>
          <a:p>
            <a:pPr marL="0" marR="0" lvl="0" indent="0" algn="l" defTabSz="457200" rtl="0" eaLnBrk="1" fontAlgn="auto" latinLnBrk="0" hangingPunct="1">
              <a:lnSpc>
                <a:spcPct val="100000"/>
              </a:lnSpc>
              <a:spcBef>
                <a:spcPts val="1575"/>
              </a:spcBef>
              <a:spcAft>
                <a:spcPts val="0"/>
              </a:spcAft>
              <a:buClr>
                <a:srgbClr val="0033CC"/>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zh-CN" altLang="en-US" sz="2500" b="1" i="0" u="none" strike="noStrike" kern="1200" cap="none" spc="0" normalizeH="0" baseline="0" noProof="0" dirty="0">
                <a:ln>
                  <a:noFill/>
                </a:ln>
                <a:solidFill>
                  <a:srgbClr val="0033CC"/>
                </a:solidFill>
                <a:effectLst/>
                <a:uLnTx/>
                <a:uFillTx/>
                <a:latin typeface="Microsoft YaHei UI" panose="020B0503020204020204" pitchFamily="34" charset="-122"/>
                <a:ea typeface="Microsoft YaHei UI" panose="020B0503020204020204" pitchFamily="34" charset="-122"/>
                <a:cs typeface="MS Gothic" charset="0"/>
              </a:rPr>
              <a:t>罗马人</a:t>
            </a:r>
            <a:endParaRPr kumimoji="0" lang="en-GB" sz="2500" b="1" i="0" u="none" strike="noStrike" kern="1200" cap="none" spc="0" normalizeH="0" baseline="0" noProof="0" dirty="0">
              <a:ln>
                <a:noFill/>
              </a:ln>
              <a:solidFill>
                <a:srgbClr val="0033CC"/>
              </a:solidFill>
              <a:effectLst/>
              <a:uLnTx/>
              <a:uFillTx/>
              <a:latin typeface="Microsoft YaHei UI" panose="020B0503020204020204" pitchFamily="34" charset="-122"/>
              <a:ea typeface="Microsoft YaHei UI" panose="020B0503020204020204" pitchFamily="34" charset="-122"/>
              <a:cs typeface="MS Gothic" charset="0"/>
            </a:endParaRPr>
          </a:p>
        </p:txBody>
      </p:sp>
      <p:sp>
        <p:nvSpPr>
          <p:cNvPr id="161805" name="Rectangle 12"/>
          <p:cNvSpPr>
            <a:spLocks noChangeArrowheads="1"/>
          </p:cNvSpPr>
          <p:nvPr/>
        </p:nvSpPr>
        <p:spPr bwMode="auto">
          <a:xfrm>
            <a:off x="2634007" y="4249348"/>
            <a:ext cx="2180702" cy="4649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81079" tIns="39732" rIns="81079" bIns="39732">
            <a:spAutoFit/>
          </a:bodyPr>
          <a:lstStyle/>
          <a:p>
            <a:pPr marL="0" marR="0" lvl="0" indent="0" algn="l" defTabSz="457200" rtl="0" eaLnBrk="1" fontAlgn="auto" latinLnBrk="0" hangingPunct="1">
              <a:lnSpc>
                <a:spcPct val="100000"/>
              </a:lnSpc>
              <a:spcBef>
                <a:spcPts val="1575"/>
              </a:spcBef>
              <a:spcAft>
                <a:spcPts val="0"/>
              </a:spcAft>
              <a:buClr>
                <a:srgbClr val="0033CC"/>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zh-CN" altLang="en-US" sz="2500" b="1" i="0" u="none" strike="noStrike" kern="1200" cap="none" spc="0" normalizeH="0" baseline="0" noProof="0" dirty="0">
                <a:ln>
                  <a:noFill/>
                </a:ln>
                <a:solidFill>
                  <a:srgbClr val="0033CC"/>
                </a:solidFill>
                <a:effectLst/>
                <a:uLnTx/>
                <a:uFillTx/>
                <a:latin typeface="Microsoft YaHei UI" panose="020B0503020204020204" pitchFamily="34" charset="-122"/>
                <a:ea typeface="Microsoft YaHei UI" panose="020B0503020204020204" pitchFamily="34" charset="-122"/>
                <a:cs typeface="MS Gothic" charset="0"/>
              </a:rPr>
              <a:t>希腊人</a:t>
            </a:r>
            <a:endParaRPr kumimoji="0" lang="en-GB" sz="2500" b="1" i="0" u="none" strike="noStrike" kern="1200" cap="none" spc="0" normalizeH="0" baseline="0" noProof="0" dirty="0">
              <a:ln>
                <a:noFill/>
              </a:ln>
              <a:solidFill>
                <a:srgbClr val="0033CC"/>
              </a:solidFill>
              <a:effectLst/>
              <a:uLnTx/>
              <a:uFillTx/>
              <a:latin typeface="Microsoft YaHei UI" panose="020B0503020204020204" pitchFamily="34" charset="-122"/>
              <a:ea typeface="Microsoft YaHei UI" panose="020B0503020204020204" pitchFamily="34" charset="-122"/>
              <a:cs typeface="MS Gothic" charset="0"/>
            </a:endParaRPr>
          </a:p>
        </p:txBody>
      </p:sp>
      <p:sp>
        <p:nvSpPr>
          <p:cNvPr id="161806" name="Rectangle 13"/>
          <p:cNvSpPr>
            <a:spLocks noChangeArrowheads="1"/>
          </p:cNvSpPr>
          <p:nvPr/>
        </p:nvSpPr>
        <p:spPr bwMode="auto">
          <a:xfrm>
            <a:off x="1652588" y="1647825"/>
            <a:ext cx="847725" cy="3572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marL="0" marR="0" lvl="0" indent="0" algn="l" defTabSz="457200" rtl="0" eaLnBrk="1" fontAlgn="auto" latinLnBrk="0" hangingPunct="1">
              <a:lnSpc>
                <a:spcPct val="100000"/>
              </a:lnSpc>
              <a:spcBef>
                <a:spcPts val="1125"/>
              </a:spcBef>
              <a:spcAft>
                <a:spcPts val="0"/>
              </a:spcAft>
              <a:buClr>
                <a:srgbClr val="0033CC"/>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zh-CN" altLang="en-US" sz="1800" b="1" i="0" u="none" strike="noStrike" kern="1200" cap="none" spc="0" normalizeH="0" baseline="0" noProof="0" dirty="0">
                <a:ln>
                  <a:noFill/>
                </a:ln>
                <a:solidFill>
                  <a:srgbClr val="0033CC"/>
                </a:solidFill>
                <a:effectLst/>
                <a:uLnTx/>
                <a:uFillTx/>
                <a:latin typeface="Microsoft YaHei UI" panose="020B0503020204020204" pitchFamily="34" charset="-122"/>
                <a:ea typeface="Microsoft YaHei UI" panose="020B0503020204020204" pitchFamily="34" charset="-122"/>
                <a:cs typeface="MS Gothic" charset="0"/>
              </a:rPr>
              <a:t>写给</a:t>
            </a:r>
            <a:r>
              <a:rPr kumimoji="0" lang="en-GB" sz="1800" b="1" i="0" u="none" strike="noStrike" kern="1200" cap="none" spc="0" normalizeH="0" baseline="0" noProof="0" dirty="0">
                <a:ln>
                  <a:noFill/>
                </a:ln>
                <a:solidFill>
                  <a:srgbClr val="0033CC"/>
                </a:solidFill>
                <a:effectLst/>
                <a:uLnTx/>
                <a:uFillTx/>
                <a:latin typeface="Microsoft YaHei UI" panose="020B0503020204020204" pitchFamily="34" charset="-122"/>
                <a:ea typeface="Microsoft YaHei UI" panose="020B0503020204020204" pitchFamily="34" charset="-122"/>
                <a:cs typeface="MS Gothic" charset="0"/>
              </a:rPr>
              <a:t>:</a:t>
            </a:r>
          </a:p>
        </p:txBody>
      </p:sp>
      <p:sp>
        <p:nvSpPr>
          <p:cNvPr id="161807" name="Rectangle 14"/>
          <p:cNvSpPr>
            <a:spLocks noChangeArrowheads="1"/>
          </p:cNvSpPr>
          <p:nvPr/>
        </p:nvSpPr>
        <p:spPr bwMode="auto">
          <a:xfrm>
            <a:off x="1652588" y="2568575"/>
            <a:ext cx="890587" cy="173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2048" tIns="41025" rIns="82048" bIns="41025"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S Gothic" charset="0"/>
            </a:endParaRPr>
          </a:p>
        </p:txBody>
      </p:sp>
      <p:sp>
        <p:nvSpPr>
          <p:cNvPr id="161808" name="Rectangle 15"/>
          <p:cNvSpPr>
            <a:spLocks noChangeArrowheads="1"/>
          </p:cNvSpPr>
          <p:nvPr/>
        </p:nvSpPr>
        <p:spPr bwMode="auto">
          <a:xfrm>
            <a:off x="5070475" y="1658938"/>
            <a:ext cx="846138" cy="354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marL="0" marR="0" lvl="0" indent="0" algn="l" defTabSz="457200" rtl="0" eaLnBrk="1" fontAlgn="auto" latinLnBrk="0" hangingPunct="1">
              <a:lnSpc>
                <a:spcPct val="100000"/>
              </a:lnSpc>
              <a:spcBef>
                <a:spcPts val="1125"/>
              </a:spcBef>
              <a:spcAft>
                <a:spcPts val="0"/>
              </a:spcAft>
              <a:buClr>
                <a:srgbClr val="0033CC"/>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zh-CN" altLang="en-US" sz="1800" b="1" i="0" u="none" strike="noStrike" kern="1200" cap="none" spc="0" normalizeH="0" baseline="0" noProof="0" dirty="0">
                <a:ln>
                  <a:noFill/>
                </a:ln>
                <a:solidFill>
                  <a:srgbClr val="0033CC"/>
                </a:solidFill>
                <a:effectLst/>
                <a:uLnTx/>
                <a:uFillTx/>
                <a:latin typeface="Microsoft YaHei UI" panose="020B0503020204020204" pitchFamily="34" charset="-122"/>
                <a:ea typeface="Microsoft YaHei UI" panose="020B0503020204020204" pitchFamily="34" charset="-122"/>
                <a:cs typeface="MS Gothic" charset="0"/>
              </a:rPr>
              <a:t>写给</a:t>
            </a:r>
            <a:r>
              <a:rPr kumimoji="0" lang="en-GB" sz="1800" b="1" i="0" u="none" strike="noStrike" kern="1200" cap="none" spc="0" normalizeH="0" baseline="0" noProof="0" dirty="0">
                <a:ln>
                  <a:noFill/>
                </a:ln>
                <a:solidFill>
                  <a:srgbClr val="0033CC"/>
                </a:solidFill>
                <a:effectLst/>
                <a:uLnTx/>
                <a:uFillTx/>
                <a:latin typeface="Microsoft YaHei UI" panose="020B0503020204020204" pitchFamily="34" charset="-122"/>
                <a:ea typeface="Microsoft YaHei UI" panose="020B0503020204020204" pitchFamily="34" charset="-122"/>
                <a:cs typeface="MS Gothic" charset="0"/>
              </a:rPr>
              <a:t>:</a:t>
            </a:r>
          </a:p>
        </p:txBody>
      </p:sp>
      <p:sp>
        <p:nvSpPr>
          <p:cNvPr id="161809" name="Rectangle 16"/>
          <p:cNvSpPr>
            <a:spLocks noChangeArrowheads="1"/>
          </p:cNvSpPr>
          <p:nvPr/>
        </p:nvSpPr>
        <p:spPr bwMode="auto">
          <a:xfrm>
            <a:off x="5070475" y="2579688"/>
            <a:ext cx="890588" cy="173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2048" tIns="41025" rIns="82048" bIns="41025"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S Gothic" charset="0"/>
            </a:endParaRPr>
          </a:p>
        </p:txBody>
      </p:sp>
      <p:grpSp>
        <p:nvGrpSpPr>
          <p:cNvPr id="161810" name="Group 17"/>
          <p:cNvGrpSpPr>
            <a:grpSpLocks/>
          </p:cNvGrpSpPr>
          <p:nvPr/>
        </p:nvGrpSpPr>
        <p:grpSpPr bwMode="auto">
          <a:xfrm>
            <a:off x="1674813" y="2083217"/>
            <a:ext cx="2777253" cy="469900"/>
            <a:chOff x="1145" y="1478"/>
            <a:chExt cx="1759" cy="336"/>
          </a:xfrm>
        </p:grpSpPr>
        <p:sp>
          <p:nvSpPr>
            <p:cNvPr id="161855" name="Rectangle 18"/>
            <p:cNvSpPr>
              <a:spLocks noChangeArrowheads="1"/>
            </p:cNvSpPr>
            <p:nvPr/>
          </p:nvSpPr>
          <p:spPr bwMode="auto">
            <a:xfrm>
              <a:off x="1145" y="1530"/>
              <a:ext cx="1136" cy="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360" tIns="44280" rIns="90360" bIns="44280">
              <a:spAutoFit/>
            </a:bodyPr>
            <a:lstStyle/>
            <a:p>
              <a:pPr marL="0" marR="0" lvl="0" indent="0" algn="l" defTabSz="457200" rtl="0" eaLnBrk="1" fontAlgn="auto" latinLnBrk="0" hangingPunct="1">
                <a:lnSpc>
                  <a:spcPct val="100000"/>
                </a:lnSpc>
                <a:spcBef>
                  <a:spcPts val="1125"/>
                </a:spcBef>
                <a:spcAft>
                  <a:spcPts val="0"/>
                </a:spcAft>
                <a:buClr>
                  <a:srgbClr val="0033CC"/>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zh-CN" altLang="en-US" sz="1800" b="1" i="0" u="none" strike="noStrike" kern="1200" cap="none" spc="0" normalizeH="0" baseline="0" noProof="0" dirty="0">
                  <a:ln>
                    <a:noFill/>
                  </a:ln>
                  <a:solidFill>
                    <a:srgbClr val="0033CC"/>
                  </a:solidFill>
                  <a:effectLst/>
                  <a:uLnTx/>
                  <a:uFillTx/>
                  <a:latin typeface="Microsoft YaHei UI" panose="020B0503020204020204" pitchFamily="34" charset="-122"/>
                  <a:ea typeface="Microsoft YaHei UI" panose="020B0503020204020204" pitchFamily="34" charset="-122"/>
                  <a:cs typeface="MS Gothic" charset="0"/>
                </a:rPr>
                <a:t>身份</a:t>
              </a:r>
              <a:r>
                <a:rPr kumimoji="0" lang="en-GB" sz="1800" b="1" i="0" u="none" strike="noStrike" kern="1200" cap="none" spc="0" normalizeH="0" baseline="0" noProof="0" dirty="0">
                  <a:ln>
                    <a:noFill/>
                  </a:ln>
                  <a:solidFill>
                    <a:srgbClr val="0033CC"/>
                  </a:solidFill>
                  <a:effectLst/>
                  <a:uLnTx/>
                  <a:uFillTx/>
                  <a:latin typeface="Microsoft YaHei UI" panose="020B0503020204020204" pitchFamily="34" charset="-122"/>
                  <a:ea typeface="Microsoft YaHei UI" panose="020B0503020204020204" pitchFamily="34" charset="-122"/>
                  <a:cs typeface="MS Gothic" charset="0"/>
                </a:rPr>
                <a:t>:</a:t>
              </a:r>
            </a:p>
          </p:txBody>
        </p:sp>
        <p:sp>
          <p:nvSpPr>
            <p:cNvPr id="161856" name="Rectangle 19"/>
            <p:cNvSpPr>
              <a:spLocks noChangeArrowheads="1"/>
            </p:cNvSpPr>
            <p:nvPr/>
          </p:nvSpPr>
          <p:spPr bwMode="auto">
            <a:xfrm>
              <a:off x="1753" y="1478"/>
              <a:ext cx="1151" cy="3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360" tIns="44280" rIns="90360" bIns="44280">
              <a:spAutoFit/>
            </a:bodyPr>
            <a:lstStyle/>
            <a:p>
              <a:pPr marL="0" marR="0" lvl="0" indent="0" algn="l" defTabSz="457200" rtl="0" eaLnBrk="1" fontAlgn="auto" latinLnBrk="0" hangingPunct="1">
                <a:lnSpc>
                  <a:spcPct val="100000"/>
                </a:lnSpc>
                <a:spcBef>
                  <a:spcPts val="1575"/>
                </a:spcBef>
                <a:spcAft>
                  <a:spcPts val="0"/>
                </a:spcAft>
                <a:buClr>
                  <a:srgbClr val="0033CC"/>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zh-CN" altLang="en-US" sz="2500" b="1" i="0" u="none" strike="noStrike" kern="1200" cap="none" spc="0" normalizeH="0" baseline="0" noProof="0" dirty="0">
                  <a:ln>
                    <a:noFill/>
                  </a:ln>
                  <a:solidFill>
                    <a:srgbClr val="0033CC"/>
                  </a:solidFill>
                  <a:effectLst/>
                  <a:uLnTx/>
                  <a:uFillTx/>
                  <a:latin typeface="Microsoft YaHei UI" panose="020B0503020204020204" pitchFamily="34" charset="-122"/>
                  <a:ea typeface="Microsoft YaHei UI" panose="020B0503020204020204" pitchFamily="34" charset="-122"/>
                  <a:cs typeface="MS Gothic" charset="0"/>
                </a:rPr>
                <a:t>君王</a:t>
              </a:r>
              <a:endParaRPr kumimoji="0" lang="en-GB" sz="2500" b="1" i="0" u="none" strike="noStrike" kern="1200" cap="none" spc="0" normalizeH="0" baseline="0" noProof="0" dirty="0">
                <a:ln>
                  <a:noFill/>
                </a:ln>
                <a:solidFill>
                  <a:srgbClr val="0033CC"/>
                </a:solidFill>
                <a:effectLst/>
                <a:uLnTx/>
                <a:uFillTx/>
                <a:latin typeface="Microsoft YaHei UI" panose="020B0503020204020204" pitchFamily="34" charset="-122"/>
                <a:ea typeface="Microsoft YaHei UI" panose="020B0503020204020204" pitchFamily="34" charset="-122"/>
                <a:cs typeface="MS Gothic" charset="0"/>
              </a:endParaRPr>
            </a:p>
          </p:txBody>
        </p:sp>
      </p:grpSp>
      <p:grpSp>
        <p:nvGrpSpPr>
          <p:cNvPr id="161811" name="Group 20"/>
          <p:cNvGrpSpPr>
            <a:grpSpLocks/>
          </p:cNvGrpSpPr>
          <p:nvPr/>
        </p:nvGrpSpPr>
        <p:grpSpPr bwMode="auto">
          <a:xfrm>
            <a:off x="5070475" y="2065335"/>
            <a:ext cx="2578100" cy="474095"/>
            <a:chOff x="3513" y="1474"/>
            <a:chExt cx="1787" cy="339"/>
          </a:xfrm>
        </p:grpSpPr>
        <p:sp>
          <p:nvSpPr>
            <p:cNvPr id="161853" name="Rectangle 21"/>
            <p:cNvSpPr>
              <a:spLocks noChangeArrowheads="1"/>
            </p:cNvSpPr>
            <p:nvPr/>
          </p:nvSpPr>
          <p:spPr bwMode="auto">
            <a:xfrm>
              <a:off x="3513" y="1538"/>
              <a:ext cx="1002" cy="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360" tIns="44280" rIns="90360" bIns="44280">
              <a:spAutoFit/>
            </a:bodyPr>
            <a:lstStyle/>
            <a:p>
              <a:pPr marL="0" marR="0" lvl="0" indent="0" algn="l" defTabSz="457200" rtl="0" eaLnBrk="1" fontAlgn="auto" latinLnBrk="0" hangingPunct="1">
                <a:lnSpc>
                  <a:spcPct val="100000"/>
                </a:lnSpc>
                <a:spcBef>
                  <a:spcPts val="1125"/>
                </a:spcBef>
                <a:spcAft>
                  <a:spcPts val="0"/>
                </a:spcAft>
                <a:buClr>
                  <a:srgbClr val="0033CC"/>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zh-CN" altLang="en-US" sz="1800" b="1" i="0" u="none" strike="noStrike" kern="1200" cap="none" spc="0" normalizeH="0" baseline="0" noProof="0" dirty="0">
                  <a:ln>
                    <a:noFill/>
                  </a:ln>
                  <a:solidFill>
                    <a:srgbClr val="0033CC"/>
                  </a:solidFill>
                  <a:effectLst/>
                  <a:uLnTx/>
                  <a:uFillTx/>
                  <a:latin typeface="Microsoft YaHei UI" panose="020B0503020204020204" pitchFamily="34" charset="-122"/>
                  <a:ea typeface="Microsoft YaHei UI" panose="020B0503020204020204" pitchFamily="34" charset="-122"/>
                  <a:cs typeface="MS Gothic" charset="0"/>
                </a:rPr>
                <a:t>身份</a:t>
              </a:r>
              <a:r>
                <a:rPr kumimoji="0" lang="en-GB" sz="1800" b="1" i="0" u="none" strike="noStrike" kern="1200" cap="none" spc="0" normalizeH="0" baseline="0" noProof="0" dirty="0">
                  <a:ln>
                    <a:noFill/>
                  </a:ln>
                  <a:solidFill>
                    <a:srgbClr val="0033CC"/>
                  </a:solidFill>
                  <a:effectLst/>
                  <a:uLnTx/>
                  <a:uFillTx/>
                  <a:latin typeface="Microsoft YaHei UI" panose="020B0503020204020204" pitchFamily="34" charset="-122"/>
                  <a:ea typeface="Microsoft YaHei UI" panose="020B0503020204020204" pitchFamily="34" charset="-122"/>
                  <a:cs typeface="MS Gothic" charset="0"/>
                </a:rPr>
                <a:t>:</a:t>
              </a:r>
            </a:p>
          </p:txBody>
        </p:sp>
        <p:sp>
          <p:nvSpPr>
            <p:cNvPr id="161854" name="Rectangle 22"/>
            <p:cNvSpPr>
              <a:spLocks noChangeArrowheads="1"/>
            </p:cNvSpPr>
            <p:nvPr/>
          </p:nvSpPr>
          <p:spPr bwMode="auto">
            <a:xfrm>
              <a:off x="4187" y="1474"/>
              <a:ext cx="1113" cy="3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360" tIns="44280" rIns="90360" bIns="44280">
              <a:spAutoFit/>
            </a:bodyPr>
            <a:lstStyle/>
            <a:p>
              <a:pPr marL="0" marR="0" lvl="0" indent="0" algn="l" defTabSz="457200" rtl="0" eaLnBrk="1" fontAlgn="auto" latinLnBrk="0" hangingPunct="1">
                <a:lnSpc>
                  <a:spcPct val="100000"/>
                </a:lnSpc>
                <a:spcBef>
                  <a:spcPts val="1575"/>
                </a:spcBef>
                <a:spcAft>
                  <a:spcPts val="0"/>
                </a:spcAft>
                <a:buClr>
                  <a:srgbClr val="0033CC"/>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zh-CN" altLang="en-US" sz="2500" b="1" i="0" u="none" strike="noStrike" kern="1200" cap="none" spc="0" normalizeH="0" baseline="0" noProof="0" dirty="0">
                  <a:ln>
                    <a:noFill/>
                  </a:ln>
                  <a:solidFill>
                    <a:srgbClr val="0033CC"/>
                  </a:solidFill>
                  <a:effectLst/>
                  <a:uLnTx/>
                  <a:uFillTx/>
                  <a:latin typeface="Microsoft YaHei UI" panose="020B0503020204020204" pitchFamily="34" charset="-122"/>
                  <a:ea typeface="Microsoft YaHei UI" panose="020B0503020204020204" pitchFamily="34" charset="-122"/>
                  <a:cs typeface="MS Gothic" charset="0"/>
                </a:rPr>
                <a:t>仆人</a:t>
              </a:r>
              <a:endParaRPr kumimoji="0" lang="en-GB" sz="2500" b="1" i="0" u="none" strike="noStrike" kern="1200" cap="none" spc="0" normalizeH="0" baseline="0" noProof="0" dirty="0">
                <a:ln>
                  <a:noFill/>
                </a:ln>
                <a:solidFill>
                  <a:srgbClr val="0033CC"/>
                </a:solidFill>
                <a:effectLst/>
                <a:uLnTx/>
                <a:uFillTx/>
                <a:latin typeface="Microsoft YaHei UI" panose="020B0503020204020204" pitchFamily="34" charset="-122"/>
                <a:ea typeface="Microsoft YaHei UI" panose="020B0503020204020204" pitchFamily="34" charset="-122"/>
                <a:cs typeface="MS Gothic" charset="0"/>
              </a:endParaRPr>
            </a:p>
          </p:txBody>
        </p:sp>
      </p:grpSp>
      <p:sp>
        <p:nvSpPr>
          <p:cNvPr id="161812" name="Rectangle 23"/>
          <p:cNvSpPr>
            <a:spLocks noChangeArrowheads="1"/>
          </p:cNvSpPr>
          <p:nvPr/>
        </p:nvSpPr>
        <p:spPr bwMode="auto">
          <a:xfrm>
            <a:off x="1674813" y="4325938"/>
            <a:ext cx="847725" cy="354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marL="0" marR="0" lvl="0" indent="0" algn="l" defTabSz="457200" rtl="0" eaLnBrk="1" fontAlgn="auto" latinLnBrk="0" hangingPunct="1">
              <a:lnSpc>
                <a:spcPct val="100000"/>
              </a:lnSpc>
              <a:spcBef>
                <a:spcPts val="1125"/>
              </a:spcBef>
              <a:spcAft>
                <a:spcPts val="0"/>
              </a:spcAft>
              <a:buClr>
                <a:srgbClr val="0033CC"/>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zh-CN" altLang="en-US" sz="1800" b="1" i="0" u="none" strike="noStrike" kern="1200" cap="none" spc="0" normalizeH="0" baseline="0" noProof="0" dirty="0">
                <a:ln>
                  <a:noFill/>
                </a:ln>
                <a:solidFill>
                  <a:srgbClr val="0033CC"/>
                </a:solidFill>
                <a:effectLst/>
                <a:uLnTx/>
                <a:uFillTx/>
                <a:latin typeface="Microsoft YaHei UI" panose="020B0503020204020204" pitchFamily="34" charset="-122"/>
                <a:ea typeface="Microsoft YaHei UI" panose="020B0503020204020204" pitchFamily="34" charset="-122"/>
                <a:cs typeface="MS Gothic" charset="0"/>
              </a:rPr>
              <a:t>写给</a:t>
            </a:r>
            <a:r>
              <a:rPr kumimoji="0" lang="en-GB" sz="1800" b="1" i="0" u="none" strike="noStrike" kern="1200" cap="none" spc="0" normalizeH="0" baseline="0" noProof="0" dirty="0">
                <a:ln>
                  <a:noFill/>
                </a:ln>
                <a:solidFill>
                  <a:srgbClr val="0033CC"/>
                </a:solidFill>
                <a:effectLst/>
                <a:uLnTx/>
                <a:uFillTx/>
                <a:latin typeface="Microsoft YaHei UI" panose="020B0503020204020204" pitchFamily="34" charset="-122"/>
                <a:ea typeface="Microsoft YaHei UI" panose="020B0503020204020204" pitchFamily="34" charset="-122"/>
                <a:cs typeface="MS Gothic" charset="0"/>
              </a:rPr>
              <a:t>:</a:t>
            </a:r>
          </a:p>
        </p:txBody>
      </p:sp>
      <p:sp>
        <p:nvSpPr>
          <p:cNvPr id="161813" name="Rectangle 24"/>
          <p:cNvSpPr>
            <a:spLocks noChangeArrowheads="1"/>
          </p:cNvSpPr>
          <p:nvPr/>
        </p:nvSpPr>
        <p:spPr bwMode="auto">
          <a:xfrm>
            <a:off x="1674813" y="5246688"/>
            <a:ext cx="890587" cy="173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2048" tIns="41025" rIns="82048" bIns="41025"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S Gothic" charset="0"/>
            </a:endParaRPr>
          </a:p>
        </p:txBody>
      </p:sp>
      <p:grpSp>
        <p:nvGrpSpPr>
          <p:cNvPr id="161814" name="Group 25"/>
          <p:cNvGrpSpPr>
            <a:grpSpLocks/>
          </p:cNvGrpSpPr>
          <p:nvPr/>
        </p:nvGrpSpPr>
        <p:grpSpPr bwMode="auto">
          <a:xfrm>
            <a:off x="1674813" y="4735513"/>
            <a:ext cx="2396364" cy="469900"/>
            <a:chOff x="1161" y="3381"/>
            <a:chExt cx="1660" cy="336"/>
          </a:xfrm>
        </p:grpSpPr>
        <p:sp>
          <p:nvSpPr>
            <p:cNvPr id="161851" name="Rectangle 26"/>
            <p:cNvSpPr>
              <a:spLocks noChangeArrowheads="1"/>
            </p:cNvSpPr>
            <p:nvPr/>
          </p:nvSpPr>
          <p:spPr bwMode="auto">
            <a:xfrm>
              <a:off x="1161" y="3442"/>
              <a:ext cx="1017" cy="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360" tIns="44280" rIns="90360" bIns="44280">
              <a:spAutoFit/>
            </a:bodyPr>
            <a:lstStyle/>
            <a:p>
              <a:pPr marL="0" marR="0" lvl="0" indent="0" algn="l" defTabSz="457200" rtl="0" eaLnBrk="1" fontAlgn="auto" latinLnBrk="0" hangingPunct="1">
                <a:lnSpc>
                  <a:spcPct val="100000"/>
                </a:lnSpc>
                <a:spcBef>
                  <a:spcPts val="1125"/>
                </a:spcBef>
                <a:spcAft>
                  <a:spcPts val="0"/>
                </a:spcAft>
                <a:buClr>
                  <a:srgbClr val="0033CC"/>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zh-CN" altLang="en-US" sz="1800" b="1" i="0" u="none" strike="noStrike" kern="1200" cap="none" spc="0" normalizeH="0" baseline="0" noProof="0" dirty="0">
                  <a:ln>
                    <a:noFill/>
                  </a:ln>
                  <a:solidFill>
                    <a:srgbClr val="0033CC"/>
                  </a:solidFill>
                  <a:effectLst/>
                  <a:uLnTx/>
                  <a:uFillTx/>
                  <a:latin typeface="Microsoft YaHei UI" panose="020B0503020204020204" pitchFamily="34" charset="-122"/>
                  <a:ea typeface="Microsoft YaHei UI" panose="020B0503020204020204" pitchFamily="34" charset="-122"/>
                  <a:cs typeface="MS Gothic" charset="0"/>
                </a:rPr>
                <a:t>身份</a:t>
              </a:r>
              <a:r>
                <a:rPr kumimoji="0" lang="en-GB" sz="1800" b="1" i="0" u="none" strike="noStrike" kern="1200" cap="none" spc="0" normalizeH="0" baseline="0" noProof="0" dirty="0">
                  <a:ln>
                    <a:noFill/>
                  </a:ln>
                  <a:solidFill>
                    <a:srgbClr val="0033CC"/>
                  </a:solidFill>
                  <a:effectLst/>
                  <a:uLnTx/>
                  <a:uFillTx/>
                  <a:latin typeface="Microsoft YaHei UI" panose="020B0503020204020204" pitchFamily="34" charset="-122"/>
                  <a:ea typeface="Microsoft YaHei UI" panose="020B0503020204020204" pitchFamily="34" charset="-122"/>
                  <a:cs typeface="MS Gothic" charset="0"/>
                </a:rPr>
                <a:t>:</a:t>
              </a:r>
            </a:p>
          </p:txBody>
        </p:sp>
        <p:sp>
          <p:nvSpPr>
            <p:cNvPr id="161852" name="Rectangle 27"/>
            <p:cNvSpPr>
              <a:spLocks noChangeArrowheads="1"/>
            </p:cNvSpPr>
            <p:nvPr/>
          </p:nvSpPr>
          <p:spPr bwMode="auto">
            <a:xfrm>
              <a:off x="1815" y="3381"/>
              <a:ext cx="1006" cy="3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360" tIns="44280" rIns="90360" bIns="44280">
              <a:spAutoFit/>
            </a:bodyPr>
            <a:lstStyle/>
            <a:p>
              <a:pPr marL="0" marR="0" lvl="0" indent="0" algn="l" defTabSz="457200" rtl="0" eaLnBrk="1" fontAlgn="auto" latinLnBrk="0" hangingPunct="1">
                <a:lnSpc>
                  <a:spcPct val="100000"/>
                </a:lnSpc>
                <a:spcBef>
                  <a:spcPts val="1575"/>
                </a:spcBef>
                <a:spcAft>
                  <a:spcPts val="0"/>
                </a:spcAft>
                <a:buClr>
                  <a:srgbClr val="0033CC"/>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zh-CN" altLang="en-US" sz="2500" b="1" i="0" u="none" strike="noStrike" kern="1200" cap="none" spc="0" normalizeH="0" baseline="0" noProof="0" dirty="0">
                  <a:ln>
                    <a:noFill/>
                  </a:ln>
                  <a:solidFill>
                    <a:srgbClr val="0033CC"/>
                  </a:solidFill>
                  <a:effectLst/>
                  <a:uLnTx/>
                  <a:uFillTx/>
                  <a:latin typeface="Microsoft YaHei UI" panose="020B0503020204020204" pitchFamily="34" charset="-122"/>
                  <a:ea typeface="Microsoft YaHei UI" panose="020B0503020204020204" pitchFamily="34" charset="-122"/>
                  <a:cs typeface="MS Gothic" charset="0"/>
                </a:rPr>
                <a:t>神</a:t>
              </a:r>
              <a:r>
                <a:rPr kumimoji="0" lang="en-US" altLang="zh-CN" sz="2500" b="1" i="0" u="none" strike="noStrike" kern="1200" cap="none" spc="0" normalizeH="0" baseline="0" noProof="0" dirty="0">
                  <a:ln>
                    <a:noFill/>
                  </a:ln>
                  <a:solidFill>
                    <a:srgbClr val="0033CC"/>
                  </a:solidFill>
                  <a:effectLst/>
                  <a:uLnTx/>
                  <a:uFillTx/>
                  <a:latin typeface="Microsoft YaHei UI" panose="020B0503020204020204" pitchFamily="34" charset="-122"/>
                  <a:ea typeface="Microsoft YaHei UI" panose="020B0503020204020204" pitchFamily="34" charset="-122"/>
                  <a:cs typeface="MS Gothic" charset="0"/>
                </a:rPr>
                <a:t>/</a:t>
              </a:r>
              <a:r>
                <a:rPr kumimoji="0" lang="zh-CN" altLang="en-US" sz="2500" b="1" i="0" u="none" strike="noStrike" kern="1200" cap="none" spc="0" normalizeH="0" baseline="0" noProof="0" dirty="0">
                  <a:ln>
                    <a:noFill/>
                  </a:ln>
                  <a:solidFill>
                    <a:srgbClr val="0033CC"/>
                  </a:solidFill>
                  <a:effectLst/>
                  <a:uLnTx/>
                  <a:uFillTx/>
                  <a:latin typeface="Microsoft YaHei UI" panose="020B0503020204020204" pitchFamily="34" charset="-122"/>
                  <a:ea typeface="Microsoft YaHei UI" panose="020B0503020204020204" pitchFamily="34" charset="-122"/>
                  <a:cs typeface="MS Gothic" charset="0"/>
                </a:rPr>
                <a:t>人</a:t>
              </a:r>
              <a:endParaRPr kumimoji="0" lang="en-GB" sz="2500" b="1" i="0" u="none" strike="noStrike" kern="1200" cap="none" spc="0" normalizeH="0" baseline="0" noProof="0" dirty="0">
                <a:ln>
                  <a:noFill/>
                </a:ln>
                <a:solidFill>
                  <a:srgbClr val="0033CC"/>
                </a:solidFill>
                <a:effectLst/>
                <a:uLnTx/>
                <a:uFillTx/>
                <a:latin typeface="Microsoft YaHei UI" panose="020B0503020204020204" pitchFamily="34" charset="-122"/>
                <a:ea typeface="Microsoft YaHei UI" panose="020B0503020204020204" pitchFamily="34" charset="-122"/>
                <a:cs typeface="MS Gothic" charset="0"/>
              </a:endParaRPr>
            </a:p>
          </p:txBody>
        </p:sp>
      </p:grpSp>
      <p:sp>
        <p:nvSpPr>
          <p:cNvPr id="161815" name="Rectangle 28"/>
          <p:cNvSpPr>
            <a:spLocks noChangeArrowheads="1"/>
          </p:cNvSpPr>
          <p:nvPr/>
        </p:nvSpPr>
        <p:spPr bwMode="auto">
          <a:xfrm>
            <a:off x="5011738" y="5246688"/>
            <a:ext cx="890587" cy="173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2048" tIns="41025" rIns="82048" bIns="41025"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S Gothic" charset="0"/>
            </a:endParaRPr>
          </a:p>
        </p:txBody>
      </p:sp>
      <p:grpSp>
        <p:nvGrpSpPr>
          <p:cNvPr id="161816" name="Group 29"/>
          <p:cNvGrpSpPr>
            <a:grpSpLocks/>
          </p:cNvGrpSpPr>
          <p:nvPr/>
        </p:nvGrpSpPr>
        <p:grpSpPr bwMode="auto">
          <a:xfrm>
            <a:off x="1652588" y="2610469"/>
            <a:ext cx="2541587" cy="591485"/>
            <a:chOff x="1145" y="1974"/>
            <a:chExt cx="1761" cy="661"/>
          </a:xfrm>
        </p:grpSpPr>
        <p:sp>
          <p:nvSpPr>
            <p:cNvPr id="161849" name="Rectangle 30"/>
            <p:cNvSpPr>
              <a:spLocks noChangeArrowheads="1"/>
            </p:cNvSpPr>
            <p:nvPr/>
          </p:nvSpPr>
          <p:spPr bwMode="auto">
            <a:xfrm>
              <a:off x="1145" y="1978"/>
              <a:ext cx="680" cy="6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360" tIns="44280" rIns="90360" bIns="44280">
              <a:spAutoFit/>
            </a:bodyPr>
            <a:lstStyle/>
            <a:p>
              <a:pPr marL="0" marR="0" lvl="0" indent="0" algn="l" defTabSz="457200" rtl="0" eaLnBrk="1" fontAlgn="auto" latinLnBrk="0" hangingPunct="1">
                <a:lnSpc>
                  <a:spcPct val="90000"/>
                </a:lnSpc>
                <a:spcBef>
                  <a:spcPts val="1125"/>
                </a:spcBef>
                <a:spcAft>
                  <a:spcPts val="0"/>
                </a:spcAft>
                <a:buClr>
                  <a:srgbClr val="0033CC"/>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zh-CN" altLang="en-US" sz="1800" b="1" i="0" u="none" strike="noStrike" kern="1200" cap="none" spc="0" normalizeH="0" baseline="0" noProof="0" dirty="0">
                  <a:ln>
                    <a:noFill/>
                  </a:ln>
                  <a:solidFill>
                    <a:srgbClr val="0033CC"/>
                  </a:solidFill>
                  <a:effectLst/>
                  <a:uLnTx/>
                  <a:uFillTx/>
                  <a:latin typeface="Microsoft YaHei UI" panose="020B0503020204020204" pitchFamily="34" charset="-122"/>
                  <a:ea typeface="Microsoft YaHei UI" panose="020B0503020204020204" pitchFamily="34" charset="-122"/>
                  <a:cs typeface="MS Gothic" charset="0"/>
                </a:rPr>
                <a:t>焦点与他所：</a:t>
              </a:r>
              <a:endParaRPr kumimoji="0" lang="en-GB" sz="1800" b="1" i="0" u="none" strike="noStrike" kern="1200" cap="none" spc="0" normalizeH="0" baseline="0" noProof="0" dirty="0">
                <a:ln>
                  <a:noFill/>
                </a:ln>
                <a:solidFill>
                  <a:srgbClr val="0033CC"/>
                </a:solidFill>
                <a:effectLst/>
                <a:uLnTx/>
                <a:uFillTx/>
                <a:latin typeface="Microsoft YaHei UI" panose="020B0503020204020204" pitchFamily="34" charset="-122"/>
                <a:ea typeface="Microsoft YaHei UI" panose="020B0503020204020204" pitchFamily="34" charset="-122"/>
                <a:cs typeface="MS Gothic" charset="0"/>
              </a:endParaRPr>
            </a:p>
          </p:txBody>
        </p:sp>
        <p:sp>
          <p:nvSpPr>
            <p:cNvPr id="161850" name="Rectangle 31"/>
            <p:cNvSpPr>
              <a:spLocks noChangeArrowheads="1"/>
            </p:cNvSpPr>
            <p:nvPr/>
          </p:nvSpPr>
          <p:spPr bwMode="auto">
            <a:xfrm>
              <a:off x="1859" y="1974"/>
              <a:ext cx="1047" cy="5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360" tIns="44280" rIns="90360" bIns="44280">
              <a:spAutoFit/>
            </a:bodyPr>
            <a:lstStyle/>
            <a:p>
              <a:pPr marL="0" marR="0" lvl="0" indent="0" algn="l" defTabSz="457200" rtl="0" eaLnBrk="1" fontAlgn="auto" latinLnBrk="0" hangingPunct="1">
                <a:lnSpc>
                  <a:spcPct val="100000"/>
                </a:lnSpc>
                <a:spcBef>
                  <a:spcPts val="1575"/>
                </a:spcBef>
                <a:spcAft>
                  <a:spcPts val="0"/>
                </a:spcAft>
                <a:buClr>
                  <a:srgbClr val="0033CC"/>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zh-CN" altLang="en-US" sz="2500" b="1" i="0" u="none" strike="noStrike" kern="1200" cap="none" spc="0" normalizeH="0" baseline="0" noProof="0" dirty="0">
                  <a:ln>
                    <a:noFill/>
                  </a:ln>
                  <a:solidFill>
                    <a:srgbClr val="0033CC"/>
                  </a:solidFill>
                  <a:effectLst/>
                  <a:uLnTx/>
                  <a:uFillTx/>
                  <a:latin typeface="Microsoft YaHei UI" panose="020B0503020204020204" pitchFamily="34" charset="-122"/>
                  <a:ea typeface="Microsoft YaHei UI" panose="020B0503020204020204" pitchFamily="34" charset="-122"/>
                  <a:cs typeface="MS Gothic" charset="0"/>
                </a:rPr>
                <a:t>说的</a:t>
              </a:r>
              <a:endParaRPr kumimoji="0" lang="en-GB" sz="2500" b="1" i="0" u="none" strike="noStrike" kern="1200" cap="none" spc="0" normalizeH="0" baseline="0" noProof="0" dirty="0">
                <a:ln>
                  <a:noFill/>
                </a:ln>
                <a:solidFill>
                  <a:srgbClr val="0033CC"/>
                </a:solidFill>
                <a:effectLst/>
                <a:uLnTx/>
                <a:uFillTx/>
                <a:latin typeface="Microsoft YaHei UI" panose="020B0503020204020204" pitchFamily="34" charset="-122"/>
                <a:ea typeface="Microsoft YaHei UI" panose="020B0503020204020204" pitchFamily="34" charset="-122"/>
                <a:cs typeface="MS Gothic" charset="0"/>
              </a:endParaRPr>
            </a:p>
          </p:txBody>
        </p:sp>
      </p:grpSp>
      <p:grpSp>
        <p:nvGrpSpPr>
          <p:cNvPr id="161817" name="Group 32"/>
          <p:cNvGrpSpPr>
            <a:grpSpLocks/>
          </p:cNvGrpSpPr>
          <p:nvPr/>
        </p:nvGrpSpPr>
        <p:grpSpPr bwMode="auto">
          <a:xfrm>
            <a:off x="1674813" y="5205414"/>
            <a:ext cx="2618662" cy="587811"/>
            <a:chOff x="1161" y="3716"/>
            <a:chExt cx="1814" cy="420"/>
          </a:xfrm>
        </p:grpSpPr>
        <p:sp>
          <p:nvSpPr>
            <p:cNvPr id="161847" name="Rectangle 33"/>
            <p:cNvSpPr>
              <a:spLocks noChangeArrowheads="1"/>
            </p:cNvSpPr>
            <p:nvPr/>
          </p:nvSpPr>
          <p:spPr bwMode="auto">
            <a:xfrm>
              <a:off x="1826" y="3745"/>
              <a:ext cx="1149" cy="3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360" tIns="44280" rIns="90360" bIns="44280">
              <a:spAutoFit/>
            </a:bodyPr>
            <a:lstStyle/>
            <a:p>
              <a:pPr marL="0" marR="0" lvl="0" indent="0" algn="l" defTabSz="457200" rtl="0" eaLnBrk="1" fontAlgn="auto" latinLnBrk="0" hangingPunct="1">
                <a:lnSpc>
                  <a:spcPct val="100000"/>
                </a:lnSpc>
                <a:spcBef>
                  <a:spcPts val="1575"/>
                </a:spcBef>
                <a:spcAft>
                  <a:spcPts val="0"/>
                </a:spcAft>
                <a:buClr>
                  <a:srgbClr val="0033CC"/>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zh-CN" altLang="en-US" sz="2500" b="1" i="0" u="none" strike="noStrike" kern="1200" cap="none" spc="0" normalizeH="0" baseline="0" noProof="0" dirty="0">
                  <a:ln>
                    <a:noFill/>
                  </a:ln>
                  <a:solidFill>
                    <a:srgbClr val="0033CC"/>
                  </a:solidFill>
                  <a:effectLst/>
                  <a:uLnTx/>
                  <a:uFillTx/>
                  <a:latin typeface="Microsoft YaHei UI" panose="020B0503020204020204" pitchFamily="34" charset="-122"/>
                  <a:ea typeface="Microsoft YaHei UI" panose="020B0503020204020204" pitchFamily="34" charset="-122"/>
                  <a:cs typeface="MS Gothic" charset="0"/>
                </a:rPr>
                <a:t>感受的</a:t>
              </a:r>
              <a:endParaRPr kumimoji="0" lang="en-GB" sz="2500" b="1" i="0" u="none" strike="noStrike" kern="1200" cap="none" spc="0" normalizeH="0" baseline="0" noProof="0" dirty="0">
                <a:ln>
                  <a:noFill/>
                </a:ln>
                <a:solidFill>
                  <a:srgbClr val="0033CC"/>
                </a:solidFill>
                <a:effectLst/>
                <a:uLnTx/>
                <a:uFillTx/>
                <a:latin typeface="Microsoft YaHei UI" panose="020B0503020204020204" pitchFamily="34" charset="-122"/>
                <a:ea typeface="Microsoft YaHei UI" panose="020B0503020204020204" pitchFamily="34" charset="-122"/>
                <a:cs typeface="MS Gothic" charset="0"/>
              </a:endParaRPr>
            </a:p>
          </p:txBody>
        </p:sp>
        <p:sp>
          <p:nvSpPr>
            <p:cNvPr id="161848" name="Rectangle 34"/>
            <p:cNvSpPr>
              <a:spLocks noChangeArrowheads="1"/>
            </p:cNvSpPr>
            <p:nvPr/>
          </p:nvSpPr>
          <p:spPr bwMode="auto">
            <a:xfrm>
              <a:off x="1161" y="3716"/>
              <a:ext cx="617" cy="4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marL="0" marR="0" lvl="0" indent="0" algn="l" defTabSz="457200" rtl="0" eaLnBrk="1" fontAlgn="auto" latinLnBrk="0" hangingPunct="1">
                <a:lnSpc>
                  <a:spcPct val="90000"/>
                </a:lnSpc>
                <a:spcBef>
                  <a:spcPts val="1125"/>
                </a:spcBef>
                <a:spcAft>
                  <a:spcPts val="0"/>
                </a:spcAft>
                <a:buClr>
                  <a:srgbClr val="0033CC"/>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zh-CN" altLang="en-US" sz="1800" b="1" i="0" u="none" strike="noStrike" kern="1200" cap="none" spc="0" normalizeH="0" baseline="0" noProof="0" dirty="0">
                  <a:ln>
                    <a:noFill/>
                  </a:ln>
                  <a:solidFill>
                    <a:srgbClr val="0033CC"/>
                  </a:solidFill>
                  <a:effectLst/>
                  <a:uLnTx/>
                  <a:uFillTx/>
                  <a:latin typeface="Microsoft YaHei UI" panose="020B0503020204020204" pitchFamily="34" charset="-122"/>
                  <a:ea typeface="Microsoft YaHei UI" panose="020B0503020204020204" pitchFamily="34" charset="-122"/>
                  <a:cs typeface="MS Gothic" charset="0"/>
                </a:rPr>
                <a:t>焦点于他所</a:t>
              </a:r>
              <a:r>
                <a:rPr kumimoji="0" lang="en-GB" sz="1800" b="1" i="0" u="none" strike="noStrike" kern="1200" cap="none" spc="0" normalizeH="0" baseline="0" noProof="0" dirty="0">
                  <a:ln>
                    <a:noFill/>
                  </a:ln>
                  <a:solidFill>
                    <a:srgbClr val="0033CC"/>
                  </a:solidFill>
                  <a:effectLst/>
                  <a:uLnTx/>
                  <a:uFillTx/>
                  <a:latin typeface="Microsoft YaHei UI" panose="020B0503020204020204" pitchFamily="34" charset="-122"/>
                  <a:ea typeface="Microsoft YaHei UI" panose="020B0503020204020204" pitchFamily="34" charset="-122"/>
                  <a:cs typeface="MS Gothic" charset="0"/>
                </a:rPr>
                <a:t>:</a:t>
              </a:r>
            </a:p>
          </p:txBody>
        </p:sp>
      </p:grpSp>
      <p:grpSp>
        <p:nvGrpSpPr>
          <p:cNvPr id="161818" name="Group 35"/>
          <p:cNvGrpSpPr>
            <a:grpSpLocks/>
          </p:cNvGrpSpPr>
          <p:nvPr/>
        </p:nvGrpSpPr>
        <p:grpSpPr bwMode="auto">
          <a:xfrm>
            <a:off x="5070476" y="2557462"/>
            <a:ext cx="2378193" cy="588392"/>
            <a:chOff x="3513" y="1826"/>
            <a:chExt cx="1648" cy="420"/>
          </a:xfrm>
        </p:grpSpPr>
        <p:sp>
          <p:nvSpPr>
            <p:cNvPr id="161845" name="Rectangle 36"/>
            <p:cNvSpPr>
              <a:spLocks noChangeArrowheads="1"/>
            </p:cNvSpPr>
            <p:nvPr/>
          </p:nvSpPr>
          <p:spPr bwMode="auto">
            <a:xfrm>
              <a:off x="3513" y="1826"/>
              <a:ext cx="617" cy="4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marL="0" marR="0" lvl="0" indent="0" algn="l" defTabSz="457200" rtl="0" eaLnBrk="1" fontAlgn="auto" latinLnBrk="0" hangingPunct="1">
                <a:lnSpc>
                  <a:spcPct val="90000"/>
                </a:lnSpc>
                <a:spcBef>
                  <a:spcPts val="1125"/>
                </a:spcBef>
                <a:spcAft>
                  <a:spcPts val="0"/>
                </a:spcAft>
                <a:buClr>
                  <a:srgbClr val="0033CC"/>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zh-CN" altLang="en-US" sz="1800" b="1" i="0" u="none" strike="noStrike" kern="1200" cap="none" spc="0" normalizeH="0" baseline="0" noProof="0" dirty="0">
                  <a:ln>
                    <a:noFill/>
                  </a:ln>
                  <a:solidFill>
                    <a:srgbClr val="0033CC"/>
                  </a:solidFill>
                  <a:effectLst/>
                  <a:uLnTx/>
                  <a:uFillTx/>
                  <a:latin typeface="Microsoft YaHei UI" panose="020B0503020204020204" pitchFamily="34" charset="-122"/>
                  <a:ea typeface="Microsoft YaHei UI" panose="020B0503020204020204" pitchFamily="34" charset="-122"/>
                  <a:cs typeface="MS Gothic" charset="0"/>
                </a:rPr>
                <a:t>焦点与他所</a:t>
              </a:r>
              <a:endParaRPr kumimoji="0" lang="en-GB" sz="1800" b="1" i="0" u="none" strike="noStrike" kern="1200" cap="none" spc="0" normalizeH="0" baseline="0" noProof="0" dirty="0">
                <a:ln>
                  <a:noFill/>
                </a:ln>
                <a:solidFill>
                  <a:srgbClr val="0033CC"/>
                </a:solidFill>
                <a:effectLst/>
                <a:uLnTx/>
                <a:uFillTx/>
                <a:latin typeface="Microsoft YaHei UI" panose="020B0503020204020204" pitchFamily="34" charset="-122"/>
                <a:ea typeface="Microsoft YaHei UI" panose="020B0503020204020204" pitchFamily="34" charset="-122"/>
                <a:cs typeface="MS Gothic" charset="0"/>
              </a:endParaRPr>
            </a:p>
          </p:txBody>
        </p:sp>
        <p:sp>
          <p:nvSpPr>
            <p:cNvPr id="161846" name="Rectangle 37"/>
            <p:cNvSpPr>
              <a:spLocks noChangeArrowheads="1"/>
            </p:cNvSpPr>
            <p:nvPr/>
          </p:nvSpPr>
          <p:spPr bwMode="auto">
            <a:xfrm>
              <a:off x="4187" y="1864"/>
              <a:ext cx="974" cy="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360" tIns="44280" rIns="90360" bIns="44280">
              <a:spAutoFit/>
            </a:bodyPr>
            <a:lstStyle/>
            <a:p>
              <a:pPr marL="0" marR="0" lvl="0" indent="0" algn="l" defTabSz="457200" rtl="0" eaLnBrk="1" fontAlgn="auto" latinLnBrk="0" hangingPunct="1">
                <a:lnSpc>
                  <a:spcPct val="100000"/>
                </a:lnSpc>
                <a:spcBef>
                  <a:spcPts val="1575"/>
                </a:spcBef>
                <a:spcAft>
                  <a:spcPts val="0"/>
                </a:spcAft>
                <a:buClr>
                  <a:srgbClr val="0033CC"/>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zh-CN" altLang="en-US" sz="2500" b="1" i="0" u="none" strike="noStrike" kern="1200" cap="none" spc="0" normalizeH="0" baseline="0" noProof="0" dirty="0">
                  <a:ln>
                    <a:noFill/>
                  </a:ln>
                  <a:solidFill>
                    <a:srgbClr val="0033CC"/>
                  </a:solidFill>
                  <a:effectLst/>
                  <a:uLnTx/>
                  <a:uFillTx/>
                  <a:latin typeface="Microsoft YaHei UI" panose="020B0503020204020204" pitchFamily="34" charset="-122"/>
                  <a:ea typeface="Microsoft YaHei UI" panose="020B0503020204020204" pitchFamily="34" charset="-122"/>
                  <a:cs typeface="MS Gothic" charset="0"/>
                </a:rPr>
                <a:t>做的</a:t>
              </a:r>
              <a:endParaRPr kumimoji="0" lang="en-GB" sz="2500" b="1" i="0" u="none" strike="noStrike" kern="1200" cap="none" spc="0" normalizeH="0" baseline="0" noProof="0" dirty="0">
                <a:ln>
                  <a:noFill/>
                </a:ln>
                <a:solidFill>
                  <a:srgbClr val="0033CC"/>
                </a:solidFill>
                <a:effectLst/>
                <a:uLnTx/>
                <a:uFillTx/>
                <a:latin typeface="Microsoft YaHei UI" panose="020B0503020204020204" pitchFamily="34" charset="-122"/>
                <a:ea typeface="Microsoft YaHei UI" panose="020B0503020204020204" pitchFamily="34" charset="-122"/>
                <a:cs typeface="MS Gothic" charset="0"/>
              </a:endParaRPr>
            </a:p>
          </p:txBody>
        </p:sp>
      </p:grpSp>
      <p:sp>
        <p:nvSpPr>
          <p:cNvPr id="161819" name="AutoShape 38"/>
          <p:cNvSpPr>
            <a:spLocks noChangeArrowheads="1"/>
          </p:cNvSpPr>
          <p:nvPr/>
        </p:nvSpPr>
        <p:spPr bwMode="auto">
          <a:xfrm>
            <a:off x="4724400" y="3544888"/>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S Gothic" charset="0"/>
            </a:endParaRPr>
          </a:p>
        </p:txBody>
      </p:sp>
      <p:grpSp>
        <p:nvGrpSpPr>
          <p:cNvPr id="161820" name="Group 39"/>
          <p:cNvGrpSpPr>
            <a:grpSpLocks/>
          </p:cNvGrpSpPr>
          <p:nvPr/>
        </p:nvGrpSpPr>
        <p:grpSpPr bwMode="auto">
          <a:xfrm>
            <a:off x="1412875" y="962958"/>
            <a:ext cx="3860800" cy="3315355"/>
            <a:chOff x="979" y="687"/>
            <a:chExt cx="2675" cy="2367"/>
          </a:xfrm>
        </p:grpSpPr>
        <p:sp>
          <p:nvSpPr>
            <p:cNvPr id="161841" name="Rectangle 40"/>
            <p:cNvSpPr>
              <a:spLocks noChangeArrowheads="1"/>
            </p:cNvSpPr>
            <p:nvPr/>
          </p:nvSpPr>
          <p:spPr bwMode="auto">
            <a:xfrm>
              <a:off x="3366" y="690"/>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marL="0" marR="0" lvl="0" indent="0" algn="l" defTabSz="457200" rtl="0" eaLnBrk="1" fontAlgn="auto" latinLnBrk="0" hangingPunct="1">
                <a:lnSpc>
                  <a:spcPct val="100000"/>
                </a:lnSpc>
                <a:spcBef>
                  <a:spcPts val="2250"/>
                </a:spcBef>
                <a:spcAft>
                  <a:spcPts val="0"/>
                </a:spcAft>
                <a:buClr>
                  <a:srgbClr val="FAFD00"/>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sz="3600" b="1" i="0" u="none" strike="noStrike" kern="1200" cap="none" spc="0" normalizeH="0" baseline="0" noProof="0" dirty="0">
                  <a:ln>
                    <a:noFill/>
                  </a:ln>
                  <a:solidFill>
                    <a:srgbClr val="FAFD00"/>
                  </a:solidFill>
                  <a:effectLst/>
                  <a:uLnTx/>
                  <a:uFillTx/>
                  <a:latin typeface="Microsoft YaHei UI" panose="020B0503020204020204" pitchFamily="34" charset="-122"/>
                  <a:ea typeface="Microsoft YaHei UI" panose="020B0503020204020204" pitchFamily="34" charset="-122"/>
                  <a:cs typeface="MS Gothic" charset="0"/>
                </a:rPr>
                <a:t>2</a:t>
              </a:r>
            </a:p>
          </p:txBody>
        </p:sp>
        <p:sp>
          <p:nvSpPr>
            <p:cNvPr id="161842" name="Rectangle 41"/>
            <p:cNvSpPr>
              <a:spLocks noChangeArrowheads="1"/>
            </p:cNvSpPr>
            <p:nvPr/>
          </p:nvSpPr>
          <p:spPr bwMode="auto">
            <a:xfrm>
              <a:off x="989" y="2598"/>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marL="0" marR="0" lvl="0" indent="0" algn="l" defTabSz="457200" rtl="0" eaLnBrk="1" fontAlgn="auto" latinLnBrk="0" hangingPunct="1">
                <a:lnSpc>
                  <a:spcPct val="100000"/>
                </a:lnSpc>
                <a:spcBef>
                  <a:spcPts val="2250"/>
                </a:spcBef>
                <a:spcAft>
                  <a:spcPts val="0"/>
                </a:spcAft>
                <a:buClr>
                  <a:srgbClr val="FAFD00"/>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sz="3600" b="1" i="0" u="none" strike="noStrike" kern="1200" cap="none" spc="0" normalizeH="0" baseline="0" noProof="0">
                  <a:ln>
                    <a:noFill/>
                  </a:ln>
                  <a:solidFill>
                    <a:srgbClr val="FAFD00"/>
                  </a:solidFill>
                  <a:effectLst/>
                  <a:uLnTx/>
                  <a:uFillTx/>
                  <a:latin typeface="Microsoft YaHei UI" panose="020B0503020204020204" pitchFamily="34" charset="-122"/>
                  <a:ea typeface="Microsoft YaHei UI" panose="020B0503020204020204" pitchFamily="34" charset="-122"/>
                  <a:cs typeface="MS Gothic" charset="0"/>
                </a:rPr>
                <a:t>3</a:t>
              </a:r>
            </a:p>
          </p:txBody>
        </p:sp>
        <p:sp>
          <p:nvSpPr>
            <p:cNvPr id="161843" name="Rectangle 42"/>
            <p:cNvSpPr>
              <a:spLocks noChangeArrowheads="1"/>
            </p:cNvSpPr>
            <p:nvPr/>
          </p:nvSpPr>
          <p:spPr bwMode="auto">
            <a:xfrm>
              <a:off x="3368" y="2587"/>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marL="0" marR="0" lvl="0" indent="0" algn="l" defTabSz="457200" rtl="0" eaLnBrk="1" fontAlgn="auto" latinLnBrk="0" hangingPunct="1">
                <a:lnSpc>
                  <a:spcPct val="100000"/>
                </a:lnSpc>
                <a:spcBef>
                  <a:spcPts val="2250"/>
                </a:spcBef>
                <a:spcAft>
                  <a:spcPts val="0"/>
                </a:spcAft>
                <a:buClr>
                  <a:srgbClr val="FAFD00"/>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sz="3600" b="1" i="0" u="none" strike="noStrike" kern="1200" cap="none" spc="0" normalizeH="0" baseline="0" noProof="0">
                  <a:ln>
                    <a:noFill/>
                  </a:ln>
                  <a:solidFill>
                    <a:srgbClr val="FAFD00"/>
                  </a:solidFill>
                  <a:effectLst/>
                  <a:uLnTx/>
                  <a:uFillTx/>
                  <a:latin typeface="Microsoft YaHei UI" panose="020B0503020204020204" pitchFamily="34" charset="-122"/>
                  <a:ea typeface="Microsoft YaHei UI" panose="020B0503020204020204" pitchFamily="34" charset="-122"/>
                  <a:cs typeface="MS Gothic" charset="0"/>
                </a:rPr>
                <a:t>4</a:t>
              </a:r>
            </a:p>
          </p:txBody>
        </p:sp>
        <p:sp>
          <p:nvSpPr>
            <p:cNvPr id="161844" name="Rectangle 43"/>
            <p:cNvSpPr>
              <a:spLocks noChangeArrowheads="1"/>
            </p:cNvSpPr>
            <p:nvPr/>
          </p:nvSpPr>
          <p:spPr bwMode="auto">
            <a:xfrm>
              <a:off x="979" y="687"/>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marL="0" marR="0" lvl="0" indent="0" algn="l" defTabSz="457200" rtl="0" eaLnBrk="1" fontAlgn="auto" latinLnBrk="0" hangingPunct="1">
                <a:lnSpc>
                  <a:spcPct val="100000"/>
                </a:lnSpc>
                <a:spcBef>
                  <a:spcPts val="2250"/>
                </a:spcBef>
                <a:spcAft>
                  <a:spcPts val="0"/>
                </a:spcAft>
                <a:buClr>
                  <a:srgbClr val="FAFD00"/>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sz="3600" b="1" i="0" u="none" strike="noStrike" kern="1200" cap="none" spc="0" normalizeH="0" baseline="0" noProof="0">
                  <a:ln>
                    <a:noFill/>
                  </a:ln>
                  <a:solidFill>
                    <a:srgbClr val="FAFD00"/>
                  </a:solidFill>
                  <a:effectLst/>
                  <a:uLnTx/>
                  <a:uFillTx/>
                  <a:latin typeface="Microsoft YaHei UI" panose="020B0503020204020204" pitchFamily="34" charset="-122"/>
                  <a:ea typeface="Microsoft YaHei UI" panose="020B0503020204020204" pitchFamily="34" charset="-122"/>
                  <a:cs typeface="MS Gothic" charset="0"/>
                </a:rPr>
                <a:t>1</a:t>
              </a:r>
            </a:p>
          </p:txBody>
        </p:sp>
      </p:grpSp>
      <p:sp>
        <p:nvSpPr>
          <p:cNvPr id="161821" name="Rectangle 44"/>
          <p:cNvSpPr>
            <a:spLocks noChangeArrowheads="1"/>
          </p:cNvSpPr>
          <p:nvPr/>
        </p:nvSpPr>
        <p:spPr bwMode="auto">
          <a:xfrm>
            <a:off x="5404998" y="3653248"/>
            <a:ext cx="1820699" cy="572683"/>
          </a:xfrm>
          <a:prstGeom prst="rect">
            <a:avLst/>
          </a:prstGeom>
          <a:noFill/>
          <a:ln>
            <a:noFill/>
          </a:ln>
          <a:effectLst>
            <a:outerShdw dist="35921"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81079" tIns="39732" rIns="81079" bIns="39732">
            <a:spAutoFit/>
          </a:bodyPr>
          <a:lstStyle/>
          <a:p>
            <a:pPr marL="0" marR="0" lvl="0" indent="0" algn="l" defTabSz="457200" rtl="0" eaLnBrk="1" fontAlgn="auto" latinLnBrk="0" hangingPunct="1">
              <a:lnSpc>
                <a:spcPct val="100000"/>
              </a:lnSpc>
              <a:spcBef>
                <a:spcPts val="2025"/>
              </a:spcBef>
              <a:spcAft>
                <a:spcPts val="0"/>
              </a:spcAft>
              <a:buClr>
                <a:srgbClr val="66FF99"/>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zh-CN" altLang="en-US" sz="3200" b="1" i="0" u="none" strike="noStrike" kern="1200" cap="none" spc="0" normalizeH="0" baseline="0" noProof="0" dirty="0">
                <a:ln>
                  <a:noFill/>
                </a:ln>
                <a:solidFill>
                  <a:srgbClr val="66FF99"/>
                </a:solidFill>
                <a:effectLst/>
                <a:uLnTx/>
                <a:uFillTx/>
                <a:latin typeface="Microsoft YaHei UI" panose="020B0503020204020204" pitchFamily="34" charset="-122"/>
                <a:ea typeface="Microsoft YaHei UI" panose="020B0503020204020204" pitchFamily="34" charset="-122"/>
                <a:cs typeface="SimHei" charset="0"/>
              </a:rPr>
              <a:t>约翰福音</a:t>
            </a:r>
            <a:endParaRPr kumimoji="0" lang="en-GB" sz="3200" b="1" i="0" u="none" strike="noStrike" kern="1200" cap="none" spc="0" normalizeH="0" baseline="0" noProof="0" dirty="0">
              <a:ln>
                <a:noFill/>
              </a:ln>
              <a:solidFill>
                <a:srgbClr val="66FF99"/>
              </a:solidFill>
              <a:effectLst/>
              <a:uLnTx/>
              <a:uFillTx/>
              <a:latin typeface="Microsoft YaHei UI" panose="020B0503020204020204" pitchFamily="34" charset="-122"/>
              <a:ea typeface="Microsoft YaHei UI" panose="020B0503020204020204" pitchFamily="34" charset="-122"/>
              <a:cs typeface="MS Gothic" charset="0"/>
            </a:endParaRPr>
          </a:p>
        </p:txBody>
      </p:sp>
      <p:sp>
        <p:nvSpPr>
          <p:cNvPr id="161822" name="Rectangle 45"/>
          <p:cNvSpPr>
            <a:spLocks noChangeArrowheads="1"/>
          </p:cNvSpPr>
          <p:nvPr/>
        </p:nvSpPr>
        <p:spPr bwMode="auto">
          <a:xfrm>
            <a:off x="5895975" y="4241800"/>
            <a:ext cx="1765300" cy="4649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marL="0" marR="0" lvl="0" indent="0" algn="l" defTabSz="457200" rtl="0" eaLnBrk="1" fontAlgn="auto" latinLnBrk="0" hangingPunct="1">
              <a:lnSpc>
                <a:spcPct val="100000"/>
              </a:lnSpc>
              <a:spcBef>
                <a:spcPts val="1575"/>
              </a:spcBef>
              <a:spcAft>
                <a:spcPts val="0"/>
              </a:spcAft>
              <a:buClr>
                <a:srgbClr val="0033CC"/>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zh-CN" altLang="en-US" sz="2500" b="1" i="0" u="none" strike="noStrike" kern="1200" cap="none" spc="0" normalizeH="0" baseline="0" noProof="0" dirty="0">
                <a:ln>
                  <a:noFill/>
                </a:ln>
                <a:solidFill>
                  <a:srgbClr val="0033CC"/>
                </a:solidFill>
                <a:effectLst/>
                <a:uLnTx/>
                <a:uFillTx/>
                <a:latin typeface="Microsoft YaHei UI" panose="020B0503020204020204" pitchFamily="34" charset="-122"/>
                <a:ea typeface="Microsoft YaHei UI" panose="020B0503020204020204" pitchFamily="34" charset="-122"/>
                <a:cs typeface="MS Gothic" charset="0"/>
              </a:rPr>
              <a:t>教会</a:t>
            </a:r>
            <a:endParaRPr kumimoji="0" lang="en-GB" sz="2500" b="1" i="0" u="none" strike="noStrike" kern="1200" cap="none" spc="0" normalizeH="0" baseline="0" noProof="0" dirty="0">
              <a:ln>
                <a:noFill/>
              </a:ln>
              <a:solidFill>
                <a:srgbClr val="0033CC"/>
              </a:solidFill>
              <a:effectLst/>
              <a:uLnTx/>
              <a:uFillTx/>
              <a:latin typeface="Microsoft YaHei UI" panose="020B0503020204020204" pitchFamily="34" charset="-122"/>
              <a:ea typeface="Microsoft YaHei UI" panose="020B0503020204020204" pitchFamily="34" charset="-122"/>
              <a:cs typeface="MS Gothic" charset="0"/>
            </a:endParaRPr>
          </a:p>
        </p:txBody>
      </p:sp>
      <p:sp>
        <p:nvSpPr>
          <p:cNvPr id="161823" name="Rectangle 46"/>
          <p:cNvSpPr>
            <a:spLocks noChangeArrowheads="1"/>
          </p:cNvSpPr>
          <p:nvPr/>
        </p:nvSpPr>
        <p:spPr bwMode="auto">
          <a:xfrm>
            <a:off x="5011738" y="4325938"/>
            <a:ext cx="847725" cy="3572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marL="0" marR="0" lvl="0" indent="0" algn="l" defTabSz="457200" rtl="0" eaLnBrk="1" fontAlgn="auto" latinLnBrk="0" hangingPunct="1">
              <a:lnSpc>
                <a:spcPct val="100000"/>
              </a:lnSpc>
              <a:spcBef>
                <a:spcPts val="1125"/>
              </a:spcBef>
              <a:spcAft>
                <a:spcPts val="0"/>
              </a:spcAft>
              <a:buClr>
                <a:srgbClr val="0033CC"/>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zh-CN" altLang="en-US" sz="1800" b="1" i="0" u="none" strike="noStrike" kern="1200" cap="none" spc="0" normalizeH="0" baseline="0" noProof="0" dirty="0">
                <a:ln>
                  <a:noFill/>
                </a:ln>
                <a:solidFill>
                  <a:srgbClr val="0033CC"/>
                </a:solidFill>
                <a:effectLst/>
                <a:uLnTx/>
                <a:uFillTx/>
                <a:latin typeface="Microsoft YaHei UI" panose="020B0503020204020204" pitchFamily="34" charset="-122"/>
                <a:ea typeface="Microsoft YaHei UI" panose="020B0503020204020204" pitchFamily="34" charset="-122"/>
                <a:cs typeface="MS Gothic" charset="0"/>
              </a:rPr>
              <a:t>写给</a:t>
            </a:r>
            <a:r>
              <a:rPr kumimoji="0" lang="en-GB" sz="1800" b="1" i="0" u="none" strike="noStrike" kern="1200" cap="none" spc="0" normalizeH="0" baseline="0" noProof="0" dirty="0">
                <a:ln>
                  <a:noFill/>
                </a:ln>
                <a:solidFill>
                  <a:srgbClr val="0033CC"/>
                </a:solidFill>
                <a:effectLst/>
                <a:uLnTx/>
                <a:uFillTx/>
                <a:latin typeface="Microsoft YaHei UI" panose="020B0503020204020204" pitchFamily="34" charset="-122"/>
                <a:ea typeface="Microsoft YaHei UI" panose="020B0503020204020204" pitchFamily="34" charset="-122"/>
                <a:cs typeface="MS Gothic" charset="0"/>
              </a:rPr>
              <a:t>:</a:t>
            </a:r>
          </a:p>
        </p:txBody>
      </p:sp>
      <p:grpSp>
        <p:nvGrpSpPr>
          <p:cNvPr id="161824" name="Group 47"/>
          <p:cNvGrpSpPr>
            <a:grpSpLocks/>
          </p:cNvGrpSpPr>
          <p:nvPr/>
        </p:nvGrpSpPr>
        <p:grpSpPr bwMode="auto">
          <a:xfrm>
            <a:off x="5011738" y="4729163"/>
            <a:ext cx="1965325" cy="469900"/>
            <a:chOff x="3473" y="3376"/>
            <a:chExt cx="1362" cy="336"/>
          </a:xfrm>
        </p:grpSpPr>
        <p:sp>
          <p:nvSpPr>
            <p:cNvPr id="161839" name="Rectangle 48"/>
            <p:cNvSpPr>
              <a:spLocks noChangeArrowheads="1"/>
            </p:cNvSpPr>
            <p:nvPr/>
          </p:nvSpPr>
          <p:spPr bwMode="auto">
            <a:xfrm>
              <a:off x="3473" y="3442"/>
              <a:ext cx="587" cy="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marL="0" marR="0" lvl="0" indent="0" algn="l" defTabSz="457200" rtl="0" eaLnBrk="1" fontAlgn="auto" latinLnBrk="0" hangingPunct="1">
                <a:lnSpc>
                  <a:spcPct val="100000"/>
                </a:lnSpc>
                <a:spcBef>
                  <a:spcPts val="1125"/>
                </a:spcBef>
                <a:spcAft>
                  <a:spcPts val="0"/>
                </a:spcAft>
                <a:buClr>
                  <a:srgbClr val="0033CC"/>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zh-CN" altLang="en-US" sz="1800" b="1" i="0" u="none" strike="noStrike" kern="1200" cap="none" spc="0" normalizeH="0" baseline="0" noProof="0" dirty="0">
                  <a:ln>
                    <a:noFill/>
                  </a:ln>
                  <a:solidFill>
                    <a:srgbClr val="0033CC"/>
                  </a:solidFill>
                  <a:effectLst/>
                  <a:uLnTx/>
                  <a:uFillTx/>
                  <a:latin typeface="Microsoft YaHei UI" panose="020B0503020204020204" pitchFamily="34" charset="-122"/>
                  <a:ea typeface="Microsoft YaHei UI" panose="020B0503020204020204" pitchFamily="34" charset="-122"/>
                  <a:cs typeface="MS Gothic" charset="0"/>
                </a:rPr>
                <a:t>身份</a:t>
              </a:r>
              <a:r>
                <a:rPr kumimoji="0" lang="en-GB" sz="1800" b="1" i="0" u="none" strike="noStrike" kern="1200" cap="none" spc="0" normalizeH="0" baseline="0" noProof="0" dirty="0">
                  <a:ln>
                    <a:noFill/>
                  </a:ln>
                  <a:solidFill>
                    <a:srgbClr val="0033CC"/>
                  </a:solidFill>
                  <a:effectLst/>
                  <a:uLnTx/>
                  <a:uFillTx/>
                  <a:latin typeface="Microsoft YaHei UI" panose="020B0503020204020204" pitchFamily="34" charset="-122"/>
                  <a:ea typeface="Microsoft YaHei UI" panose="020B0503020204020204" pitchFamily="34" charset="-122"/>
                  <a:cs typeface="MS Gothic" charset="0"/>
                </a:rPr>
                <a:t>:</a:t>
              </a:r>
            </a:p>
          </p:txBody>
        </p:sp>
        <p:sp>
          <p:nvSpPr>
            <p:cNvPr id="161840" name="Rectangle 49"/>
            <p:cNvSpPr>
              <a:spLocks noChangeArrowheads="1"/>
            </p:cNvSpPr>
            <p:nvPr/>
          </p:nvSpPr>
          <p:spPr bwMode="auto">
            <a:xfrm>
              <a:off x="4091" y="3376"/>
              <a:ext cx="744" cy="3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marL="0" marR="0" lvl="0" indent="0" algn="l" defTabSz="457200" rtl="0" eaLnBrk="1" fontAlgn="auto" latinLnBrk="0" hangingPunct="1">
                <a:lnSpc>
                  <a:spcPct val="100000"/>
                </a:lnSpc>
                <a:spcBef>
                  <a:spcPts val="1575"/>
                </a:spcBef>
                <a:spcAft>
                  <a:spcPts val="0"/>
                </a:spcAft>
                <a:buClr>
                  <a:srgbClr val="0033CC"/>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zh-CN" altLang="en-US" sz="2500" b="1" i="0" u="none" strike="noStrike" kern="1200" cap="none" spc="0" normalizeH="0" baseline="0" noProof="0" dirty="0">
                  <a:ln>
                    <a:noFill/>
                  </a:ln>
                  <a:solidFill>
                    <a:srgbClr val="0033CC"/>
                  </a:solidFill>
                  <a:effectLst/>
                  <a:uLnTx/>
                  <a:uFillTx/>
                  <a:latin typeface="Microsoft YaHei UI" panose="020B0503020204020204" pitchFamily="34" charset="-122"/>
                  <a:ea typeface="Microsoft YaHei UI" panose="020B0503020204020204" pitchFamily="34" charset="-122"/>
                  <a:cs typeface="MS Gothic" charset="0"/>
                </a:rPr>
                <a:t>神</a:t>
              </a:r>
              <a:endParaRPr kumimoji="0" lang="en-GB" sz="2500" b="1" i="0" u="none" strike="noStrike" kern="1200" cap="none" spc="0" normalizeH="0" baseline="0" noProof="0" dirty="0">
                <a:ln>
                  <a:noFill/>
                </a:ln>
                <a:solidFill>
                  <a:srgbClr val="0033CC"/>
                </a:solidFill>
                <a:effectLst/>
                <a:uLnTx/>
                <a:uFillTx/>
                <a:latin typeface="Microsoft YaHei UI" panose="020B0503020204020204" pitchFamily="34" charset="-122"/>
                <a:ea typeface="Microsoft YaHei UI" panose="020B0503020204020204" pitchFamily="34" charset="-122"/>
                <a:cs typeface="MS Gothic" charset="0"/>
              </a:endParaRPr>
            </a:p>
          </p:txBody>
        </p:sp>
      </p:grpSp>
      <p:grpSp>
        <p:nvGrpSpPr>
          <p:cNvPr id="161825" name="Group 50"/>
          <p:cNvGrpSpPr>
            <a:grpSpLocks/>
          </p:cNvGrpSpPr>
          <p:nvPr/>
        </p:nvGrpSpPr>
        <p:grpSpPr bwMode="auto">
          <a:xfrm>
            <a:off x="4992688" y="5203828"/>
            <a:ext cx="2681287" cy="588390"/>
            <a:chOff x="3460" y="3715"/>
            <a:chExt cx="1857" cy="420"/>
          </a:xfrm>
        </p:grpSpPr>
        <p:sp>
          <p:nvSpPr>
            <p:cNvPr id="161837" name="Rectangle 51"/>
            <p:cNvSpPr>
              <a:spLocks noChangeArrowheads="1"/>
            </p:cNvSpPr>
            <p:nvPr/>
          </p:nvSpPr>
          <p:spPr bwMode="auto">
            <a:xfrm>
              <a:off x="4093" y="3744"/>
              <a:ext cx="1224" cy="3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marL="0" marR="0" lvl="0" indent="0" algn="l" defTabSz="457200" rtl="0" eaLnBrk="1" fontAlgn="auto" latinLnBrk="0" hangingPunct="1">
                <a:lnSpc>
                  <a:spcPct val="100000"/>
                </a:lnSpc>
                <a:spcBef>
                  <a:spcPts val="1575"/>
                </a:spcBef>
                <a:spcAft>
                  <a:spcPts val="0"/>
                </a:spcAft>
                <a:buClr>
                  <a:srgbClr val="0033CC"/>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zh-CN" altLang="en-US" sz="2500" b="1" i="0" u="none" strike="noStrike" kern="1200" cap="none" spc="0" normalizeH="0" baseline="0" noProof="0" dirty="0">
                  <a:ln>
                    <a:noFill/>
                  </a:ln>
                  <a:solidFill>
                    <a:srgbClr val="0033CC"/>
                  </a:solidFill>
                  <a:effectLst/>
                  <a:uLnTx/>
                  <a:uFillTx/>
                  <a:latin typeface="Microsoft YaHei UI" panose="020B0503020204020204" pitchFamily="34" charset="-122"/>
                  <a:ea typeface="Microsoft YaHei UI" panose="020B0503020204020204" pitchFamily="34" charset="-122"/>
                  <a:cs typeface="MS Gothic" charset="0"/>
                </a:rPr>
                <a:t>诠释的</a:t>
              </a:r>
              <a:endParaRPr kumimoji="0" lang="en-GB" sz="2500" b="1" i="0" u="none" strike="noStrike" kern="1200" cap="none" spc="0" normalizeH="0" baseline="0" noProof="0" dirty="0">
                <a:ln>
                  <a:noFill/>
                </a:ln>
                <a:solidFill>
                  <a:srgbClr val="0033CC"/>
                </a:solidFill>
                <a:effectLst/>
                <a:uLnTx/>
                <a:uFillTx/>
                <a:latin typeface="Microsoft YaHei UI" panose="020B0503020204020204" pitchFamily="34" charset="-122"/>
                <a:ea typeface="Microsoft YaHei UI" panose="020B0503020204020204" pitchFamily="34" charset="-122"/>
                <a:cs typeface="MS Gothic" charset="0"/>
              </a:endParaRPr>
            </a:p>
          </p:txBody>
        </p:sp>
        <p:sp>
          <p:nvSpPr>
            <p:cNvPr id="161838" name="Rectangle 52"/>
            <p:cNvSpPr>
              <a:spLocks noChangeArrowheads="1"/>
            </p:cNvSpPr>
            <p:nvPr/>
          </p:nvSpPr>
          <p:spPr bwMode="auto">
            <a:xfrm>
              <a:off x="3460" y="3715"/>
              <a:ext cx="617" cy="4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marL="0" marR="0" lvl="0" indent="0" algn="l" defTabSz="457200" rtl="0" eaLnBrk="1" fontAlgn="auto" latinLnBrk="0" hangingPunct="1">
                <a:lnSpc>
                  <a:spcPct val="90000"/>
                </a:lnSpc>
                <a:spcBef>
                  <a:spcPts val="1125"/>
                </a:spcBef>
                <a:spcAft>
                  <a:spcPts val="0"/>
                </a:spcAft>
                <a:buClr>
                  <a:srgbClr val="0033CC"/>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zh-CN" altLang="en-US" sz="1800" b="1" i="0" u="none" strike="noStrike" kern="1200" cap="none" spc="0" normalizeH="0" baseline="0" noProof="0" dirty="0">
                  <a:ln>
                    <a:noFill/>
                  </a:ln>
                  <a:solidFill>
                    <a:srgbClr val="0033CC"/>
                  </a:solidFill>
                  <a:effectLst/>
                  <a:uLnTx/>
                  <a:uFillTx/>
                  <a:latin typeface="Microsoft YaHei UI" panose="020B0503020204020204" pitchFamily="34" charset="-122"/>
                  <a:ea typeface="Microsoft YaHei UI" panose="020B0503020204020204" pitchFamily="34" charset="-122"/>
                  <a:cs typeface="MS Gothic" charset="0"/>
                </a:rPr>
                <a:t>焦点与他所</a:t>
              </a:r>
              <a:r>
                <a:rPr kumimoji="0" lang="en-GB" sz="1800" b="1" i="0" u="none" strike="noStrike" kern="1200" cap="none" spc="0" normalizeH="0" baseline="0" noProof="0" dirty="0">
                  <a:ln>
                    <a:noFill/>
                  </a:ln>
                  <a:solidFill>
                    <a:srgbClr val="0033CC"/>
                  </a:solidFill>
                  <a:effectLst/>
                  <a:uLnTx/>
                  <a:uFillTx/>
                  <a:latin typeface="Microsoft YaHei UI" panose="020B0503020204020204" pitchFamily="34" charset="-122"/>
                  <a:ea typeface="Microsoft YaHei UI" panose="020B0503020204020204" pitchFamily="34" charset="-122"/>
                  <a:cs typeface="MS Gothic" charset="0"/>
                </a:rPr>
                <a:t>:</a:t>
              </a:r>
            </a:p>
          </p:txBody>
        </p:sp>
      </p:grpSp>
      <p:sp>
        <p:nvSpPr>
          <p:cNvPr id="161826" name="Text Box 53"/>
          <p:cNvSpPr txBox="1">
            <a:spLocks noChangeArrowheads="1"/>
          </p:cNvSpPr>
          <p:nvPr/>
        </p:nvSpPr>
        <p:spPr bwMode="auto">
          <a:xfrm>
            <a:off x="8746210" y="4042"/>
            <a:ext cx="232019" cy="3618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1125"/>
              </a:spcBef>
              <a:spcAft>
                <a:spcPts val="0"/>
              </a:spcAft>
              <a:buClr>
                <a:srgbClr val="FFA27C"/>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sz="1800" b="0" i="0" u="none" strike="noStrike" kern="1200" cap="none" spc="0" normalizeH="0" baseline="0" noProof="0">
                <a:ln>
                  <a:noFill/>
                </a:ln>
                <a:solidFill>
                  <a:srgbClr val="FFA27C"/>
                </a:solidFill>
                <a:effectLst/>
                <a:uLnTx/>
                <a:uFillTx/>
                <a:latin typeface="Microsoft YaHei UI" panose="020B0503020204020204" pitchFamily="34" charset="-122"/>
                <a:ea typeface="Microsoft YaHei UI" panose="020B0503020204020204" pitchFamily="34" charset="-122"/>
                <a:cs typeface="MS Gothic" charset="0"/>
              </a:rPr>
              <a:t> </a:t>
            </a:r>
          </a:p>
        </p:txBody>
      </p:sp>
      <p:sp>
        <p:nvSpPr>
          <p:cNvPr id="29750" name="Text Box 54"/>
          <p:cNvSpPr txBox="1">
            <a:spLocks noChangeArrowheads="1"/>
          </p:cNvSpPr>
          <p:nvPr/>
        </p:nvSpPr>
        <p:spPr bwMode="auto">
          <a:xfrm>
            <a:off x="1503363" y="4354850"/>
            <a:ext cx="2589212" cy="1315912"/>
          </a:xfrm>
          <a:prstGeom prst="rect">
            <a:avLst/>
          </a:prstGeom>
          <a:noFill/>
          <a:ln>
            <a:noFill/>
          </a:ln>
          <a:effectLst>
            <a:outerShdw dist="35921"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3025"/>
              </a:spcBef>
              <a:spcAft>
                <a:spcPts val="0"/>
              </a:spcAft>
              <a:buClr>
                <a:srgbClr val="FFEA18"/>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zh-CN" altLang="en-US" sz="4000" b="1" i="0" u="none" strike="noStrike" kern="1200" cap="none" spc="0" normalizeH="0" baseline="0" noProof="0" dirty="0">
                <a:ln>
                  <a:noFill/>
                </a:ln>
                <a:solidFill>
                  <a:srgbClr val="FFEA18"/>
                </a:solidFill>
                <a:effectLst/>
                <a:uLnTx/>
                <a:uFillTx/>
                <a:latin typeface="Microsoft YaHei UI" panose="020B0503020204020204" pitchFamily="34" charset="-122"/>
                <a:ea typeface="Microsoft YaHei UI" panose="020B0503020204020204" pitchFamily="34" charset="-122"/>
                <a:cs typeface="SimHei" charset="0"/>
              </a:rPr>
              <a:t>主后</a:t>
            </a:r>
            <a:r>
              <a:rPr kumimoji="0" lang="en-GB" altLang="ja-JP" sz="4000" b="1" i="0" u="none" strike="noStrike" kern="1200" cap="none" spc="0" normalizeH="0" baseline="0" noProof="0" dirty="0">
                <a:ln>
                  <a:noFill/>
                </a:ln>
                <a:solidFill>
                  <a:srgbClr val="FFEA18"/>
                </a:solidFill>
                <a:effectLst/>
                <a:uLnTx/>
                <a:uFillTx/>
                <a:latin typeface="Microsoft YaHei UI" panose="020B0503020204020204" pitchFamily="34" charset="-122"/>
                <a:ea typeface="Microsoft YaHei UI" panose="020B0503020204020204" pitchFamily="34" charset="-122"/>
                <a:cs typeface="SimHei" charset="0"/>
              </a:rPr>
              <a:t>57-59</a:t>
            </a:r>
            <a:r>
              <a:rPr kumimoji="0" lang="zh-CN" altLang="en-US" sz="4000" b="1" i="0" u="none" strike="noStrike" kern="1200" cap="none" spc="0" normalizeH="0" baseline="0" noProof="0" dirty="0">
                <a:ln>
                  <a:noFill/>
                </a:ln>
                <a:solidFill>
                  <a:srgbClr val="FFEA18"/>
                </a:solidFill>
                <a:effectLst/>
                <a:uLnTx/>
                <a:uFillTx/>
                <a:latin typeface="Microsoft YaHei UI" panose="020B0503020204020204" pitchFamily="34" charset="-122"/>
                <a:ea typeface="Microsoft YaHei UI" panose="020B0503020204020204" pitchFamily="34" charset="-122"/>
                <a:cs typeface="SimHei" charset="0"/>
              </a:rPr>
              <a:t>年</a:t>
            </a:r>
            <a:endParaRPr kumimoji="0" lang="en-GB" sz="4000" b="1" i="0" u="none" strike="noStrike" kern="1200" cap="none" spc="0" normalizeH="0" baseline="0" noProof="0" dirty="0">
              <a:ln>
                <a:noFill/>
              </a:ln>
              <a:solidFill>
                <a:srgbClr val="FFEA18"/>
              </a:solidFill>
              <a:effectLst/>
              <a:uLnTx/>
              <a:uFillTx/>
              <a:latin typeface="Microsoft YaHei UI" panose="020B0503020204020204" pitchFamily="34" charset="-122"/>
              <a:ea typeface="Microsoft YaHei UI" panose="020B0503020204020204" pitchFamily="34" charset="-122"/>
              <a:cs typeface="SimHei" charset="0"/>
            </a:endParaRPr>
          </a:p>
        </p:txBody>
      </p:sp>
      <p:sp>
        <p:nvSpPr>
          <p:cNvPr id="29751" name="Text Box 55"/>
          <p:cNvSpPr txBox="1">
            <a:spLocks noChangeArrowheads="1"/>
          </p:cNvSpPr>
          <p:nvPr/>
        </p:nvSpPr>
        <p:spPr bwMode="auto">
          <a:xfrm>
            <a:off x="4781550" y="4259737"/>
            <a:ext cx="2892425" cy="1746800"/>
          </a:xfrm>
          <a:prstGeom prst="rect">
            <a:avLst/>
          </a:prstGeom>
          <a:noFill/>
          <a:ln w="9525">
            <a:noFill/>
            <a:round/>
            <a:headEnd/>
            <a:tailEnd/>
          </a:ln>
          <a:effectLst>
            <a:outerShdw dist="35921" dir="2700000" algn="ctr" rotWithShape="0">
              <a:schemeClr val="tx1">
                <a:alpha val="74997"/>
              </a:schemeClr>
            </a:outerShdw>
          </a:effec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2025"/>
              </a:spcBef>
              <a:spcAft>
                <a:spcPts val="0"/>
              </a:spcAft>
              <a:buClr>
                <a:srgbClr val="FFEA18"/>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zh-CN" altLang="en-US" sz="4000" b="1" i="0" u="none" strike="noStrike" kern="1200" cap="none" spc="0" normalizeH="0" baseline="0" noProof="0" dirty="0">
                <a:ln>
                  <a:noFill/>
                </a:ln>
                <a:solidFill>
                  <a:srgbClr val="FFFF00"/>
                </a:solidFill>
                <a:effectLst/>
                <a:uLnTx/>
                <a:uFillTx/>
                <a:latin typeface="Microsoft YaHei UI" panose="020B0503020204020204" pitchFamily="34" charset="-122"/>
                <a:ea typeface="Microsoft YaHei UI" panose="020B0503020204020204" pitchFamily="34" charset="-122"/>
                <a:cs typeface="SimHei" charset="0"/>
              </a:rPr>
              <a:t>主后</a:t>
            </a:r>
            <a:r>
              <a:rPr kumimoji="0" lang="en-GB" altLang="ja-JP" sz="4000" b="1" i="0" u="none" strike="noStrike" kern="1200" cap="none" spc="0" normalizeH="0" baseline="0" noProof="0" dirty="0">
                <a:ln>
                  <a:noFill/>
                </a:ln>
                <a:solidFill>
                  <a:srgbClr val="FFFF00"/>
                </a:solidFill>
                <a:effectLst/>
                <a:uLnTx/>
                <a:uFillTx/>
                <a:latin typeface="Microsoft YaHei UI" panose="020B0503020204020204" pitchFamily="34" charset="-122"/>
                <a:ea typeface="Microsoft YaHei UI" panose="020B0503020204020204" pitchFamily="34" charset="-122"/>
                <a:cs typeface="SimHei" charset="0"/>
              </a:rPr>
              <a:t>69</a:t>
            </a:r>
            <a:r>
              <a:rPr kumimoji="0" lang="zh-CN" altLang="en-US" sz="4000" b="1" i="0" u="none" strike="noStrike" kern="1200" cap="none" spc="0" normalizeH="0" baseline="0" noProof="0" dirty="0">
                <a:ln>
                  <a:noFill/>
                </a:ln>
                <a:solidFill>
                  <a:srgbClr val="FFFF00"/>
                </a:solidFill>
                <a:effectLst/>
                <a:uLnTx/>
                <a:uFillTx/>
                <a:latin typeface="Microsoft YaHei UI" panose="020B0503020204020204" pitchFamily="34" charset="-122"/>
                <a:ea typeface="Microsoft YaHei UI" panose="020B0503020204020204" pitchFamily="34" charset="-122"/>
                <a:cs typeface="SimHei" charset="0"/>
              </a:rPr>
              <a:t>年</a:t>
            </a:r>
            <a:endParaRPr kumimoji="0" lang="en-US" altLang="zh-CN" sz="4000" b="1" i="0" u="none" strike="noStrike" kern="1200" cap="none" spc="0" normalizeH="0" baseline="0" noProof="0" dirty="0">
              <a:ln>
                <a:noFill/>
              </a:ln>
              <a:solidFill>
                <a:srgbClr val="FFFF00"/>
              </a:solidFill>
              <a:effectLst/>
              <a:uLnTx/>
              <a:uFillTx/>
              <a:latin typeface="Microsoft YaHei UI" panose="020B0503020204020204" pitchFamily="34" charset="-122"/>
              <a:ea typeface="Microsoft YaHei UI" panose="020B0503020204020204" pitchFamily="34" charset="-122"/>
              <a:cs typeface="SimHei" charset="0"/>
            </a:endParaRPr>
          </a:p>
          <a:p>
            <a:pPr marL="0" marR="0" lvl="0" indent="0" algn="ctr" defTabSz="457200" rtl="0" eaLnBrk="1" fontAlgn="auto" latinLnBrk="0" hangingPunct="1">
              <a:lnSpc>
                <a:spcPct val="100000"/>
              </a:lnSpc>
              <a:spcBef>
                <a:spcPts val="0"/>
              </a:spcBef>
              <a:spcAft>
                <a:spcPts val="0"/>
              </a:spcAft>
              <a:buClr>
                <a:srgbClr val="FFEA18"/>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zh-TW" altLang="en-US" sz="3200" b="0" i="0" u="none" strike="noStrike" kern="1200" cap="none" spc="0" normalizeH="0" baseline="0" noProof="0" dirty="0">
                <a:ln>
                  <a:noFill/>
                </a:ln>
                <a:solidFill>
                  <a:srgbClr val="FFFFFF"/>
                </a:solidFill>
                <a:effectLst>
                  <a:outerShdw blurRad="38100" dist="38100" dir="2700000" algn="tl">
                    <a:srgbClr val="EEECE1"/>
                  </a:outerShdw>
                </a:effectLst>
                <a:uLnTx/>
                <a:uFillTx/>
                <a:latin typeface="Microsoft YaHei UI" panose="020B0503020204020204" pitchFamily="34" charset="-122"/>
                <a:ea typeface="Microsoft YaHei UI" panose="020B0503020204020204" pitchFamily="34" charset="-122"/>
                <a:cs typeface="SimHei" charset="0"/>
              </a:rPr>
              <a:t>对观</a:t>
            </a:r>
            <a:r>
              <a:rPr kumimoji="0" lang="zh-CN" altLang="en-US" sz="3200" b="0" i="0" u="none" strike="noStrike" kern="1200" cap="none" spc="0" normalizeH="0" baseline="0" noProof="0" dirty="0">
                <a:ln>
                  <a:noFill/>
                </a:ln>
                <a:solidFill>
                  <a:srgbClr val="FFFFFF"/>
                </a:solidFill>
                <a:effectLst>
                  <a:outerShdw blurRad="38100" dist="38100" dir="2700000" algn="tl">
                    <a:srgbClr val="EEECE1"/>
                  </a:outerShdw>
                </a:effectLst>
                <a:uLnTx/>
                <a:uFillTx/>
                <a:latin typeface="Microsoft YaHei UI" panose="020B0503020204020204" pitchFamily="34" charset="-122"/>
                <a:ea typeface="Microsoft YaHei UI" panose="020B0503020204020204" pitchFamily="34" charset="-122"/>
                <a:cs typeface="SimHei" charset="0"/>
              </a:rPr>
              <a:t>福音</a:t>
            </a:r>
            <a:r>
              <a:rPr kumimoji="0" lang="zh-TW" altLang="en-US" sz="3200" b="0" i="0" u="none" strike="noStrike" kern="1200" cap="none" spc="0" normalizeH="0" baseline="0" noProof="0" dirty="0">
                <a:ln>
                  <a:noFill/>
                </a:ln>
                <a:solidFill>
                  <a:srgbClr val="FFFFFF"/>
                </a:solidFill>
                <a:effectLst>
                  <a:outerShdw blurRad="38100" dist="38100" dir="2700000" algn="tl">
                    <a:srgbClr val="EEECE1"/>
                  </a:outerShdw>
                </a:effectLst>
                <a:uLnTx/>
                <a:uFillTx/>
                <a:latin typeface="Microsoft YaHei UI" panose="020B0503020204020204" pitchFamily="34" charset="-122"/>
                <a:ea typeface="Microsoft YaHei UI" panose="020B0503020204020204" pitchFamily="34" charset="-122"/>
                <a:cs typeface="SimHei" charset="0"/>
              </a:rPr>
              <a:t>书写</a:t>
            </a:r>
            <a:r>
              <a:rPr kumimoji="0" lang="zh-CN" altLang="en-US" sz="3200" b="0" i="0" u="none" strike="noStrike" kern="1200" cap="none" spc="0" normalizeH="0" baseline="0" noProof="0" dirty="0">
                <a:ln>
                  <a:noFill/>
                </a:ln>
                <a:solidFill>
                  <a:srgbClr val="FFFFFF"/>
                </a:solidFill>
                <a:effectLst>
                  <a:outerShdw blurRad="38100" dist="38100" dir="2700000" algn="tl">
                    <a:srgbClr val="EEECE1"/>
                  </a:outerShdw>
                </a:effectLst>
                <a:uLnTx/>
                <a:uFillTx/>
                <a:latin typeface="Microsoft YaHei UI" panose="020B0503020204020204" pitchFamily="34" charset="-122"/>
                <a:ea typeface="Microsoft YaHei UI" panose="020B0503020204020204" pitchFamily="34" charset="-122"/>
                <a:cs typeface="SimHei" charset="0"/>
              </a:rPr>
              <a:t>成之后</a:t>
            </a:r>
            <a:endParaRPr kumimoji="0" lang="en-GB"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SimHei" charset="0"/>
            </a:endParaRPr>
          </a:p>
        </p:txBody>
      </p:sp>
      <p:sp>
        <p:nvSpPr>
          <p:cNvPr id="29752" name="Text Box 56"/>
          <p:cNvSpPr txBox="1">
            <a:spLocks noChangeArrowheads="1"/>
          </p:cNvSpPr>
          <p:nvPr/>
        </p:nvSpPr>
        <p:spPr bwMode="auto">
          <a:xfrm>
            <a:off x="5075999" y="1758515"/>
            <a:ext cx="2362200" cy="1315912"/>
          </a:xfrm>
          <a:prstGeom prst="rect">
            <a:avLst/>
          </a:prstGeom>
          <a:noFill/>
          <a:ln>
            <a:noFill/>
          </a:ln>
          <a:effectLst>
            <a:outerShdw dist="35921"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3025"/>
              </a:spcBef>
              <a:spcAft>
                <a:spcPts val="0"/>
              </a:spcAft>
              <a:buClr>
                <a:srgbClr val="FFEA18"/>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zh-CN" altLang="en-US" sz="4000" b="1" i="0" u="none" strike="noStrike" kern="1200" cap="none" spc="0" normalizeH="0" baseline="0" noProof="0" dirty="0">
                <a:ln>
                  <a:noFill/>
                </a:ln>
                <a:solidFill>
                  <a:srgbClr val="FFEA18"/>
                </a:solidFill>
                <a:effectLst/>
                <a:uLnTx/>
                <a:uFillTx/>
                <a:latin typeface="Microsoft YaHei UI" panose="020B0503020204020204" pitchFamily="34" charset="-122"/>
                <a:ea typeface="Microsoft YaHei UI" panose="020B0503020204020204" pitchFamily="34" charset="-122"/>
                <a:cs typeface="SimHei" charset="0"/>
              </a:rPr>
              <a:t>主后</a:t>
            </a:r>
            <a:r>
              <a:rPr kumimoji="0" lang="en-GB" altLang="ja-JP" sz="4000" b="1" i="0" u="none" strike="noStrike" kern="1200" cap="none" spc="0" normalizeH="0" baseline="0" noProof="0" dirty="0">
                <a:ln>
                  <a:noFill/>
                </a:ln>
                <a:solidFill>
                  <a:srgbClr val="FFEA18"/>
                </a:solidFill>
                <a:effectLst/>
                <a:uLnTx/>
                <a:uFillTx/>
                <a:latin typeface="Microsoft YaHei UI" panose="020B0503020204020204" pitchFamily="34" charset="-122"/>
                <a:ea typeface="Microsoft YaHei UI" panose="020B0503020204020204" pitchFamily="34" charset="-122"/>
                <a:cs typeface="SimHei" charset="0"/>
              </a:rPr>
              <a:t>64-68</a:t>
            </a:r>
            <a:r>
              <a:rPr kumimoji="0" lang="zh-CN" altLang="en-US" sz="4000" b="1" i="0" u="none" strike="noStrike" kern="1200" cap="none" spc="0" normalizeH="0" baseline="0" noProof="0" dirty="0">
                <a:ln>
                  <a:noFill/>
                </a:ln>
                <a:solidFill>
                  <a:srgbClr val="FFEA18"/>
                </a:solidFill>
                <a:effectLst/>
                <a:uLnTx/>
                <a:uFillTx/>
                <a:latin typeface="Microsoft YaHei UI" panose="020B0503020204020204" pitchFamily="34" charset="-122"/>
                <a:ea typeface="Microsoft YaHei UI" panose="020B0503020204020204" pitchFamily="34" charset="-122"/>
                <a:cs typeface="SimHei" charset="0"/>
              </a:rPr>
              <a:t>年</a:t>
            </a:r>
            <a:endParaRPr kumimoji="0" lang="en-GB" sz="4000" b="1" i="0" u="none" strike="noStrike" kern="1200" cap="none" spc="0" normalizeH="0" baseline="0" noProof="0" dirty="0">
              <a:ln>
                <a:noFill/>
              </a:ln>
              <a:solidFill>
                <a:srgbClr val="FFEA18"/>
              </a:solidFill>
              <a:effectLst/>
              <a:uLnTx/>
              <a:uFillTx/>
              <a:latin typeface="Microsoft YaHei UI" panose="020B0503020204020204" pitchFamily="34" charset="-122"/>
              <a:ea typeface="Microsoft YaHei UI" panose="020B0503020204020204" pitchFamily="34" charset="-122"/>
              <a:cs typeface="SimHei" charset="0"/>
            </a:endParaRPr>
          </a:p>
        </p:txBody>
      </p:sp>
      <p:sp>
        <p:nvSpPr>
          <p:cNvPr id="29753" name="Text Box 57"/>
          <p:cNvSpPr txBox="1">
            <a:spLocks noChangeArrowheads="1"/>
          </p:cNvSpPr>
          <p:nvPr/>
        </p:nvSpPr>
        <p:spPr bwMode="auto">
          <a:xfrm>
            <a:off x="1439016" y="1755663"/>
            <a:ext cx="2589213" cy="1315912"/>
          </a:xfrm>
          <a:prstGeom prst="rect">
            <a:avLst/>
          </a:prstGeom>
          <a:noFill/>
          <a:ln>
            <a:noFill/>
          </a:ln>
          <a:effectLst>
            <a:outerShdw dist="35921"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2688"/>
              </a:spcBef>
              <a:spcAft>
                <a:spcPts val="0"/>
              </a:spcAft>
              <a:buClr>
                <a:srgbClr val="FFEA18"/>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zh-CN" altLang="en-US" sz="4000" b="1" i="0" u="none" strike="noStrike" kern="1200" cap="none" spc="0" normalizeH="0" baseline="0" noProof="0" dirty="0">
                <a:ln>
                  <a:noFill/>
                </a:ln>
                <a:solidFill>
                  <a:srgbClr val="FFEA18"/>
                </a:solidFill>
                <a:effectLst/>
                <a:uLnTx/>
                <a:uFillTx/>
                <a:latin typeface="Microsoft YaHei UI" panose="020B0503020204020204" pitchFamily="34" charset="-122"/>
                <a:ea typeface="Microsoft YaHei UI" panose="020B0503020204020204" pitchFamily="34" charset="-122"/>
                <a:cs typeface="SimHei" charset="0"/>
              </a:rPr>
              <a:t>主后</a:t>
            </a:r>
            <a:r>
              <a:rPr kumimoji="0" lang="en-US" altLang="zh-CN" sz="4000" b="1" i="0" u="none" strike="noStrike" kern="1200" cap="none" spc="0" normalizeH="0" baseline="0" noProof="0" dirty="0">
                <a:ln>
                  <a:noFill/>
                </a:ln>
                <a:solidFill>
                  <a:srgbClr val="FFEA18"/>
                </a:solidFill>
                <a:effectLst/>
                <a:uLnTx/>
                <a:uFillTx/>
                <a:latin typeface="Microsoft YaHei UI" panose="020B0503020204020204" pitchFamily="34" charset="-122"/>
                <a:ea typeface="Microsoft YaHei UI" panose="020B0503020204020204" pitchFamily="34" charset="-122"/>
                <a:cs typeface="SimHei" charset="0"/>
              </a:rPr>
              <a:t>40</a:t>
            </a:r>
          </a:p>
          <a:p>
            <a:pPr marL="0" marR="0" lvl="0" indent="0" algn="ctr" defTabSz="457200" rtl="0" eaLnBrk="1" fontAlgn="auto" latinLnBrk="0" hangingPunct="1">
              <a:lnSpc>
                <a:spcPct val="100000"/>
              </a:lnSpc>
              <a:spcBef>
                <a:spcPts val="0"/>
              </a:spcBef>
              <a:spcAft>
                <a:spcPts val="0"/>
              </a:spcAft>
              <a:buClr>
                <a:srgbClr val="FFEA18"/>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zh-CN" altLang="en-US" sz="4000" b="1" i="0" u="none" strike="noStrike" kern="1200" cap="none" spc="0" normalizeH="0" baseline="0" noProof="0" dirty="0">
                <a:ln>
                  <a:noFill/>
                </a:ln>
                <a:solidFill>
                  <a:srgbClr val="FFEA18"/>
                </a:solidFill>
                <a:effectLst/>
                <a:uLnTx/>
                <a:uFillTx/>
                <a:latin typeface="Microsoft YaHei UI" panose="020B0503020204020204" pitchFamily="34" charset="-122"/>
                <a:ea typeface="Microsoft YaHei UI" panose="020B0503020204020204" pitchFamily="34" charset="-122"/>
                <a:cs typeface="SimHei" charset="0"/>
              </a:rPr>
              <a:t>多年</a:t>
            </a:r>
            <a:endParaRPr kumimoji="0" lang="en-GB" sz="4000" b="1" i="0" u="none" strike="noStrike" kern="1200" cap="none" spc="0" normalizeH="0" baseline="0" noProof="0" dirty="0">
              <a:ln>
                <a:noFill/>
              </a:ln>
              <a:solidFill>
                <a:srgbClr val="FFEA18"/>
              </a:solidFill>
              <a:effectLst/>
              <a:uLnTx/>
              <a:uFillTx/>
              <a:latin typeface="Microsoft YaHei UI" panose="020B0503020204020204" pitchFamily="34" charset="-122"/>
              <a:ea typeface="Microsoft YaHei UI" panose="020B0503020204020204" pitchFamily="34" charset="-122"/>
              <a:cs typeface="SimHei" charset="0"/>
            </a:endParaRPr>
          </a:p>
        </p:txBody>
      </p:sp>
      <p:sp>
        <p:nvSpPr>
          <p:cNvPr id="161831" name="Text Box 58"/>
          <p:cNvSpPr txBox="1">
            <a:spLocks noChangeArrowheads="1"/>
          </p:cNvSpPr>
          <p:nvPr/>
        </p:nvSpPr>
        <p:spPr bwMode="auto">
          <a:xfrm>
            <a:off x="8020050" y="6538913"/>
            <a:ext cx="166688"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S Gothic" charset="0"/>
            </a:endParaRPr>
          </a:p>
        </p:txBody>
      </p:sp>
      <p:sp>
        <p:nvSpPr>
          <p:cNvPr id="161832" name="Text Box 60"/>
          <p:cNvSpPr txBox="1">
            <a:spLocks noChangeArrowheads="1"/>
          </p:cNvSpPr>
          <p:nvPr/>
        </p:nvSpPr>
        <p:spPr bwMode="auto">
          <a:xfrm>
            <a:off x="8574088" y="6135688"/>
            <a:ext cx="166687" cy="323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S Gothic" charset="0"/>
            </a:endParaRPr>
          </a:p>
        </p:txBody>
      </p:sp>
      <p:sp>
        <p:nvSpPr>
          <p:cNvPr id="161833" name="Text Box 61"/>
          <p:cNvSpPr txBox="1">
            <a:spLocks noChangeArrowheads="1"/>
          </p:cNvSpPr>
          <p:nvPr/>
        </p:nvSpPr>
        <p:spPr bwMode="auto">
          <a:xfrm>
            <a:off x="8358511" y="6539973"/>
            <a:ext cx="304154" cy="2233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563"/>
              </a:spcBef>
              <a:spcAft>
                <a:spcPts val="0"/>
              </a:spcAft>
              <a:buClr>
                <a:srgbClr val="FFFF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sz="9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MS Gothic" charset="0"/>
              </a:rPr>
              <a:t>27</a:t>
            </a:r>
          </a:p>
        </p:txBody>
      </p:sp>
      <p:sp>
        <p:nvSpPr>
          <p:cNvPr id="161834" name="Text Box 62"/>
          <p:cNvSpPr txBox="1">
            <a:spLocks noChangeArrowheads="1"/>
          </p:cNvSpPr>
          <p:nvPr/>
        </p:nvSpPr>
        <p:spPr bwMode="auto">
          <a:xfrm>
            <a:off x="8697589" y="6482451"/>
            <a:ext cx="273697" cy="300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900"/>
              </a:spcBef>
              <a:spcAft>
                <a:spcPts val="0"/>
              </a:spcAft>
              <a:buClr>
                <a:srgbClr val="FFFF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sz="14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MS Gothic" charset="0"/>
              </a:rPr>
              <a:t>4</a:t>
            </a:r>
          </a:p>
        </p:txBody>
      </p:sp>
      <p:sp>
        <p:nvSpPr>
          <p:cNvPr id="64" name="Title 63"/>
          <p:cNvSpPr>
            <a:spLocks noGrp="1"/>
          </p:cNvSpPr>
          <p:nvPr>
            <p:ph type="title" idx="4294967295"/>
          </p:nvPr>
        </p:nvSpPr>
        <p:spPr>
          <a:xfrm>
            <a:off x="448805" y="293089"/>
            <a:ext cx="8229600" cy="609600"/>
          </a:xfrm>
          <a:prstGeom prst="rect">
            <a:avLst/>
          </a:prstGeom>
        </p:spPr>
        <p:txBody>
          <a:bodyPr/>
          <a:lstStyle/>
          <a:p>
            <a:r>
              <a:rPr lang="zh-CN" altLang="en-US" sz="3200" b="1" dirty="0">
                <a:solidFill>
                  <a:srgbClr val="FFEA18"/>
                </a:solidFill>
                <a:latin typeface="Microsoft YaHei UI" panose="020B0503020204020204" pitchFamily="34" charset="-122"/>
                <a:ea typeface="Microsoft YaHei UI" panose="020B0503020204020204" pitchFamily="34" charset="-122"/>
                <a:cs typeface="ＭＳ Ｐゴシック" charset="0"/>
              </a:rPr>
              <a:t>四福音书</a:t>
            </a:r>
            <a:r>
              <a:rPr lang="zh-CN" altLang="en-US" sz="3200" b="1" dirty="0">
                <a:solidFill>
                  <a:srgbClr val="FFEA18"/>
                </a:solidFill>
                <a:latin typeface="Microsoft YaHei UI" panose="020B0503020204020204" pitchFamily="34" charset="-122"/>
                <a:ea typeface="Microsoft YaHei UI" panose="020B0503020204020204" pitchFamily="34" charset="-122"/>
                <a:cs typeface="SimHei" charset="0"/>
              </a:rPr>
              <a:t>是几时写成的</a:t>
            </a:r>
            <a:r>
              <a:rPr lang="en-US" altLang="ja-JP" sz="3200" b="1" dirty="0">
                <a:solidFill>
                  <a:srgbClr val="FFEA18"/>
                </a:solidFill>
                <a:latin typeface="Microsoft YaHei UI" panose="020B0503020204020204" pitchFamily="34" charset="-122"/>
                <a:ea typeface="Microsoft YaHei UI" panose="020B0503020204020204" pitchFamily="34" charset="-122"/>
                <a:cs typeface="ＭＳ Ｐゴシック" charset="0"/>
              </a:rPr>
              <a:t>?</a:t>
            </a:r>
            <a:endParaRPr lang="en-US" sz="3200" dirty="0">
              <a:latin typeface="Microsoft YaHei UI" panose="020B0503020204020204" pitchFamily="34" charset="-122"/>
              <a:ea typeface="Microsoft YaHei UI" panose="020B0503020204020204" pitchFamily="34" charset="-122"/>
              <a:cs typeface="ＭＳ Ｐゴシック" charset="0"/>
            </a:endParaRPr>
          </a:p>
        </p:txBody>
      </p:sp>
      <p:sp>
        <p:nvSpPr>
          <p:cNvPr id="65" name="TextBox 64"/>
          <p:cNvSpPr txBox="1"/>
          <p:nvPr/>
        </p:nvSpPr>
        <p:spPr>
          <a:xfrm>
            <a:off x="8610600" y="0"/>
            <a:ext cx="562975" cy="461665"/>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52</a:t>
            </a:r>
          </a:p>
        </p:txBody>
      </p:sp>
    </p:spTree>
    <p:extLst>
      <p:ext uri="{BB962C8B-B14F-4D97-AF65-F5344CB8AC3E}">
        <p14:creationId xmlns:p14="http://schemas.microsoft.com/office/powerpoint/2010/main" val="392681396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64"/>
                                        </p:tgtEl>
                                        <p:attrNameLst>
                                          <p:attrName>style.visibility</p:attrName>
                                        </p:attrNameLst>
                                      </p:cBhvr>
                                      <p:to>
                                        <p:strVal val="visible"/>
                                      </p:to>
                                    </p:set>
                                    <p:anim calcmode="lin" valueType="num">
                                      <p:cBhvr>
                                        <p:cTn id="7" dur="500" fill="hold"/>
                                        <p:tgtEl>
                                          <p:spTgt spid="6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4"/>
                                        </p:tgtEl>
                                        <p:attrNameLst>
                                          <p:attrName>ppt_y</p:attrName>
                                        </p:attrNameLst>
                                      </p:cBhvr>
                                      <p:tavLst>
                                        <p:tav tm="0">
                                          <p:val>
                                            <p:strVal val="#ppt_y"/>
                                          </p:val>
                                        </p:tav>
                                        <p:tav tm="100000">
                                          <p:val>
                                            <p:strVal val="#ppt_y"/>
                                          </p:val>
                                        </p:tav>
                                      </p:tavLst>
                                    </p:anim>
                                    <p:anim calcmode="lin" valueType="num">
                                      <p:cBhvr>
                                        <p:cTn id="9" dur="500" fill="hold"/>
                                        <p:tgtEl>
                                          <p:spTgt spid="6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fill="hold" nodeType="clickEffect">
                                  <p:stCondLst>
                                    <p:cond delay="0"/>
                                  </p:stCondLst>
                                  <p:childTnLst>
                                    <p:set>
                                      <p:cBhvr>
                                        <p:cTn id="15" dur="1" fill="hold">
                                          <p:stCondLst>
                                            <p:cond delay="0"/>
                                          </p:stCondLst>
                                        </p:cTn>
                                        <p:tgtEl>
                                          <p:spTgt spid="29753"/>
                                        </p:tgtEl>
                                        <p:attrNameLst>
                                          <p:attrName>style.visibility</p:attrName>
                                        </p:attrNameLst>
                                      </p:cBhvr>
                                      <p:to>
                                        <p:strVal val="visible"/>
                                      </p:to>
                                    </p:set>
                                    <p:animEffect transition="in" filter="fade">
                                      <p:cBhvr>
                                        <p:cTn id="16" dur="1000"/>
                                        <p:tgtEl>
                                          <p:spTgt spid="2975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fill="hold" nodeType="clickEffect">
                                  <p:stCondLst>
                                    <p:cond delay="0"/>
                                  </p:stCondLst>
                                  <p:childTnLst>
                                    <p:set>
                                      <p:cBhvr>
                                        <p:cTn id="20" dur="1" fill="hold">
                                          <p:stCondLst>
                                            <p:cond delay="0"/>
                                          </p:stCondLst>
                                        </p:cTn>
                                        <p:tgtEl>
                                          <p:spTgt spid="29750"/>
                                        </p:tgtEl>
                                        <p:attrNameLst>
                                          <p:attrName>style.visibility</p:attrName>
                                        </p:attrNameLst>
                                      </p:cBhvr>
                                      <p:to>
                                        <p:strVal val="visible"/>
                                      </p:to>
                                    </p:set>
                                    <p:animEffect transition="in" filter="fade">
                                      <p:cBhvr>
                                        <p:cTn id="21" dur="1000"/>
                                        <p:tgtEl>
                                          <p:spTgt spid="2975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fill="hold" nodeType="clickEffect">
                                  <p:stCondLst>
                                    <p:cond delay="0"/>
                                  </p:stCondLst>
                                  <p:childTnLst>
                                    <p:set>
                                      <p:cBhvr>
                                        <p:cTn id="25" dur="1" fill="hold">
                                          <p:stCondLst>
                                            <p:cond delay="0"/>
                                          </p:stCondLst>
                                        </p:cTn>
                                        <p:tgtEl>
                                          <p:spTgt spid="29752"/>
                                        </p:tgtEl>
                                        <p:attrNameLst>
                                          <p:attrName>style.visibility</p:attrName>
                                        </p:attrNameLst>
                                      </p:cBhvr>
                                      <p:to>
                                        <p:strVal val="visible"/>
                                      </p:to>
                                    </p:set>
                                    <p:animEffect transition="in" filter="fade">
                                      <p:cBhvr>
                                        <p:cTn id="26" dur="1000"/>
                                        <p:tgtEl>
                                          <p:spTgt spid="29752"/>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fill="hold" nodeType="clickEffect">
                                  <p:stCondLst>
                                    <p:cond delay="0"/>
                                  </p:stCondLst>
                                  <p:childTnLst>
                                    <p:set>
                                      <p:cBhvr>
                                        <p:cTn id="30" dur="1" fill="hold">
                                          <p:stCondLst>
                                            <p:cond delay="0"/>
                                          </p:stCondLst>
                                        </p:cTn>
                                        <p:tgtEl>
                                          <p:spTgt spid="29751"/>
                                        </p:tgtEl>
                                        <p:attrNameLst>
                                          <p:attrName>style.visibility</p:attrName>
                                        </p:attrNameLst>
                                      </p:cBhvr>
                                      <p:to>
                                        <p:strVal val="visible"/>
                                      </p:to>
                                    </p:set>
                                    <p:animEffect transition="in" filter="fade">
                                      <p:cBhvr>
                                        <p:cTn id="31" dur="1000"/>
                                        <p:tgtEl>
                                          <p:spTgt spid="297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8428894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2038654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502026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2103395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10468" y="4797152"/>
            <a:ext cx="9144000" cy="20608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这段话记载在诗篇 </a:t>
            </a:r>
            <a:r>
              <a:rPr kumimoji="0" lang="en-US" altLang="zh-CN"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69:9</a:t>
            </a: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：“为神的殿心里焦急，必吞灭我。”</a:t>
            </a:r>
          </a:p>
        </p:txBody>
      </p:sp>
    </p:spTree>
    <p:extLst>
      <p:ext uri="{BB962C8B-B14F-4D97-AF65-F5344CB8AC3E}">
        <p14:creationId xmlns:p14="http://schemas.microsoft.com/office/powerpoint/2010/main" val="85583204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马太</a:t>
            </a:r>
            <a:r>
              <a:rPr lang="en-US" sz="8800" dirty="0">
                <a:solidFill>
                  <a:schemeClr val="bg1"/>
                </a:solidFill>
                <a:latin typeface="Arial" charset="0"/>
                <a:ea typeface="Osaka" charset="0"/>
                <a:cs typeface="Arial" charset="0"/>
              </a:rPr>
              <a:t> 24</a:t>
            </a:r>
          </a:p>
        </p:txBody>
      </p:sp>
    </p:spTree>
    <p:extLst>
      <p:ext uri="{BB962C8B-B14F-4D97-AF65-F5344CB8AC3E}">
        <p14:creationId xmlns:p14="http://schemas.microsoft.com/office/powerpoint/2010/main" val="225754271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697" name="Picture 2" descr="matt 24 herod templ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476250"/>
            <a:ext cx="9182100" cy="6427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5698" name="Title 1"/>
          <p:cNvSpPr>
            <a:spLocks noGrp="1"/>
          </p:cNvSpPr>
          <p:nvPr>
            <p:ph type="title"/>
          </p:nvPr>
        </p:nvSpPr>
        <p:spPr>
          <a:xfrm>
            <a:off x="-1" y="-26988"/>
            <a:ext cx="9180513" cy="647701"/>
          </a:xfrm>
          <a:solidFill>
            <a:srgbClr val="1C3B1F"/>
          </a:solidFill>
        </p:spPr>
        <p:txBody>
          <a:bodyPr/>
          <a:lstStyle/>
          <a:p>
            <a:r>
              <a:rPr lang="zh-TW" altLang="en-US" sz="3200" b="1" dirty="0">
                <a:solidFill>
                  <a:srgbClr val="FFFFFF"/>
                </a:solidFill>
                <a:latin typeface="KaiTi" pitchFamily="49" charset="-122"/>
                <a:ea typeface="KaiTi" pitchFamily="49" charset="-122"/>
                <a:cs typeface="ＭＳ Ｐゴシック" charset="0"/>
              </a:rPr>
              <a:t>門</a:t>
            </a:r>
            <a:r>
              <a:rPr lang="zh-CN" altLang="en-US" sz="3200" b="1" dirty="0">
                <a:solidFill>
                  <a:srgbClr val="FFFFFF"/>
                </a:solidFill>
                <a:latin typeface="KaiTi" pitchFamily="49" charset="-122"/>
                <a:ea typeface="KaiTi" pitchFamily="49" charset="-122"/>
                <a:cs typeface="ＭＳ Ｐゴシック" charset="0"/>
              </a:rPr>
              <a:t>徒</a:t>
            </a:r>
            <a:r>
              <a:rPr lang="en-US" sz="3200" b="1" dirty="0">
                <a:solidFill>
                  <a:srgbClr val="FFFFFF"/>
                </a:solidFill>
                <a:latin typeface="KaiTi" pitchFamily="49" charset="-122"/>
                <a:ea typeface="KaiTi" pitchFamily="49" charset="-122"/>
                <a:cs typeface="ＭＳ Ｐゴシック" charset="0"/>
              </a:rPr>
              <a:t>: </a:t>
            </a:r>
            <a:r>
              <a:rPr lang="zh-CN" altLang="en-US" sz="3200" b="1" dirty="0">
                <a:solidFill>
                  <a:srgbClr val="FFFFFF"/>
                </a:solidFill>
                <a:latin typeface="KaiTi" pitchFamily="49" charset="-122"/>
                <a:ea typeface="KaiTi" pitchFamily="49" charset="-122"/>
                <a:cs typeface="ＭＳ Ｐゴシック" charset="0"/>
              </a:rPr>
              <a:t>多</a:t>
            </a:r>
            <a:r>
              <a:rPr lang="zh-TW" altLang="en-US" sz="3200" b="1" dirty="0">
                <a:solidFill>
                  <a:srgbClr val="FFFFFF"/>
                </a:solidFill>
                <a:latin typeface="KaiTi" pitchFamily="49" charset="-122"/>
                <a:ea typeface="KaiTi" pitchFamily="49" charset="-122"/>
                <a:cs typeface="ＭＳ Ｐゴシック" charset="0"/>
              </a:rPr>
              <a:t>麼</a:t>
            </a:r>
            <a:r>
              <a:rPr lang="zh-CN" altLang="en-US" sz="3200" b="1" dirty="0">
                <a:solidFill>
                  <a:srgbClr val="FFFFFF"/>
                </a:solidFill>
                <a:latin typeface="KaiTi" pitchFamily="49" charset="-122"/>
                <a:ea typeface="KaiTi" pitchFamily="49" charset="-122"/>
                <a:cs typeface="ＭＳ Ｐゴシック" charset="0"/>
              </a:rPr>
              <a:t>雄</a:t>
            </a:r>
            <a:r>
              <a:rPr lang="zh-TW" altLang="en-US" sz="3200" b="1" dirty="0">
                <a:solidFill>
                  <a:srgbClr val="FFFFFF"/>
                </a:solidFill>
                <a:latin typeface="KaiTi" pitchFamily="49" charset="-122"/>
                <a:ea typeface="KaiTi" pitchFamily="49" charset="-122"/>
                <a:cs typeface="ＭＳ Ｐゴシック" charset="0"/>
              </a:rPr>
              <a:t>偉</a:t>
            </a:r>
            <a:r>
              <a:rPr lang="zh-CN" altLang="en-US" sz="3200" b="1" dirty="0">
                <a:solidFill>
                  <a:srgbClr val="FFFFFF"/>
                </a:solidFill>
                <a:latin typeface="KaiTi" pitchFamily="49" charset="-122"/>
                <a:ea typeface="KaiTi" pitchFamily="49" charset="-122"/>
                <a:cs typeface="ＭＳ Ｐゴシック" charset="0"/>
              </a:rPr>
              <a:t>的</a:t>
            </a:r>
            <a:r>
              <a:rPr lang="zh-TW" altLang="en-US" sz="3200" b="1" dirty="0">
                <a:solidFill>
                  <a:srgbClr val="FFFFFF"/>
                </a:solidFill>
                <a:latin typeface="KaiTi" pitchFamily="49" charset="-122"/>
                <a:ea typeface="KaiTi" pitchFamily="49" charset="-122"/>
                <a:cs typeface="ＭＳ Ｐゴシック" charset="0"/>
              </a:rPr>
              <a:t>聖</a:t>
            </a:r>
            <a:r>
              <a:rPr lang="zh-CN" altLang="en-US" sz="3200" b="1" dirty="0">
                <a:solidFill>
                  <a:srgbClr val="FFFFFF"/>
                </a:solidFill>
                <a:latin typeface="KaiTi" pitchFamily="49" charset="-122"/>
                <a:ea typeface="KaiTi" pitchFamily="49" charset="-122"/>
                <a:cs typeface="ＭＳ Ｐゴシック" charset="0"/>
              </a:rPr>
              <a:t>殿</a:t>
            </a:r>
            <a:r>
              <a:rPr lang="en-US" sz="3200" b="1" dirty="0">
                <a:solidFill>
                  <a:srgbClr val="FFFFFF"/>
                </a:solidFill>
                <a:latin typeface="KaiTi" pitchFamily="49" charset="-122"/>
                <a:ea typeface="KaiTi" pitchFamily="49" charset="-122"/>
                <a:cs typeface="ＭＳ Ｐゴシック" charset="0"/>
              </a:rPr>
              <a:t>! (24:1)</a:t>
            </a:r>
          </a:p>
        </p:txBody>
      </p:sp>
      <p:sp>
        <p:nvSpPr>
          <p:cNvPr id="5" name="Title 1"/>
          <p:cNvSpPr txBox="1">
            <a:spLocks/>
          </p:cNvSpPr>
          <p:nvPr/>
        </p:nvSpPr>
        <p:spPr bwMode="auto">
          <a:xfrm>
            <a:off x="5364089" y="1844824"/>
            <a:ext cx="3528391" cy="2952601"/>
          </a:xfrm>
          <a:prstGeom prst="rect">
            <a:avLst/>
          </a:prstGeom>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style>
          <a:lnRef idx="2">
            <a:schemeClr val="accent3">
              <a:shade val="50000"/>
            </a:schemeClr>
          </a:lnRef>
          <a:fillRef idx="1">
            <a:schemeClr val="accent3"/>
          </a:fillRef>
          <a:effectRef idx="0">
            <a:schemeClr val="accent3"/>
          </a:effectRef>
          <a:fontRef idx="minor">
            <a:schemeClr val="lt1"/>
          </a:fontRef>
        </p:style>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474747"/>
                </a:solidFill>
                <a:effectLst/>
                <a:uLnTx/>
                <a:uFillTx/>
                <a:latin typeface="KaiTi" pitchFamily="49" charset="-122"/>
                <a:ea typeface="KaiTi" pitchFamily="49" charset="-122"/>
                <a:cs typeface="Arial" charset="0"/>
              </a:rPr>
              <a:t>耶稣</a:t>
            </a:r>
            <a:r>
              <a:rPr kumimoji="0" lang="en-US" sz="3200" b="1" i="0" u="none" strike="noStrike" kern="1200" cap="none" spc="0" normalizeH="0" baseline="0" noProof="0" dirty="0">
                <a:ln>
                  <a:noFill/>
                </a:ln>
                <a:solidFill>
                  <a:srgbClr val="474747"/>
                </a:solidFill>
                <a:effectLst/>
                <a:uLnTx/>
                <a:uFillTx/>
                <a:latin typeface="KaiTi" pitchFamily="49" charset="-122"/>
                <a:ea typeface="KaiTi" pitchFamily="49" charset="-122"/>
                <a:cs typeface="Arial" charset="0"/>
              </a:rPr>
              <a:t>: “</a:t>
            </a:r>
            <a:r>
              <a:rPr kumimoji="0" lang="zh-TW" altLang="en-US" sz="3200" b="1" i="0" u="none" strike="noStrike" kern="1200" cap="none" spc="0" normalizeH="0" baseline="0" noProof="0" dirty="0">
                <a:ln>
                  <a:noFill/>
                </a:ln>
                <a:solidFill>
                  <a:srgbClr val="474747"/>
                </a:solidFill>
                <a:effectLst/>
                <a:uLnTx/>
                <a:uFillTx/>
                <a:latin typeface="KaiTi" pitchFamily="49" charset="-122"/>
                <a:ea typeface="KaiTi" pitchFamily="49" charset="-122"/>
                <a:cs typeface="Arial" charset="0"/>
              </a:rPr>
              <a:t>將來</a:t>
            </a:r>
            <a:r>
              <a:rPr kumimoji="0" lang="zh-TW" altLang="en-US" sz="3200" b="1" i="0" u="none" strike="noStrike" kern="1200" cap="none" spc="0" normalizeH="0" baseline="0" noProof="0" dirty="0">
                <a:ln>
                  <a:noFill/>
                </a:ln>
                <a:solidFill>
                  <a:srgbClr val="474747"/>
                </a:solidFill>
                <a:effectLst/>
                <a:uLnTx/>
                <a:uFillTx/>
                <a:latin typeface="KaiTi" pitchFamily="49" charset="-122"/>
                <a:ea typeface="KaiTi" pitchFamily="49" charset="-122"/>
              </a:rPr>
              <a:t>在這 裡没有一塊石頭 留在石頭上，不被</a:t>
            </a:r>
            <a:r>
              <a:rPr kumimoji="0" lang="en-US" altLang="zh-TW" sz="3200" b="1" i="0" u="none" strike="noStrike" kern="1200" cap="none" spc="0" normalizeH="0" baseline="0" noProof="0" dirty="0">
                <a:ln>
                  <a:noFill/>
                </a:ln>
                <a:solidFill>
                  <a:srgbClr val="474747"/>
                </a:solidFill>
                <a:effectLst/>
                <a:uLnTx/>
                <a:uFillTx/>
                <a:latin typeface="KaiTi" pitchFamily="49" charset="-122"/>
                <a:ea typeface="KaiTi" pitchFamily="49" charset="-122"/>
              </a:rPr>
              <a:t> </a:t>
            </a:r>
            <a:r>
              <a:rPr kumimoji="0" lang="zh-TW" altLang="en-US" sz="3200" b="1" i="0" u="none" strike="noStrike" kern="1200" cap="none" spc="0" normalizeH="0" baseline="0" noProof="0" dirty="0">
                <a:ln>
                  <a:noFill/>
                </a:ln>
                <a:solidFill>
                  <a:srgbClr val="474747"/>
                </a:solidFill>
                <a:effectLst/>
                <a:uLnTx/>
                <a:uFillTx/>
                <a:latin typeface="KaiTi" pitchFamily="49" charset="-122"/>
                <a:ea typeface="KaiTi" pitchFamily="49" charset="-122"/>
              </a:rPr>
              <a:t>拆毁了 。</a:t>
            </a:r>
            <a:r>
              <a:rPr kumimoji="0" lang="en-US" sz="3200" b="1" i="0" u="none" strike="noStrike" kern="1200" cap="none" spc="0" normalizeH="0" baseline="0" noProof="0" dirty="0">
                <a:ln>
                  <a:noFill/>
                </a:ln>
                <a:solidFill>
                  <a:srgbClr val="474747"/>
                </a:solidFill>
                <a:effectLst/>
                <a:uLnTx/>
                <a:uFillTx/>
                <a:latin typeface="KaiTi" pitchFamily="49" charset="-122"/>
                <a:ea typeface="KaiTi" pitchFamily="49" charset="-122"/>
                <a:cs typeface="Arial" charset="0"/>
              </a:rPr>
              <a:t>” </a:t>
            </a:r>
            <a:r>
              <a:rPr kumimoji="0" lang="zh-TW" altLang="en-US" sz="3200" b="1" i="0" u="none" strike="noStrike" kern="1200" cap="none" spc="0" normalizeH="0" baseline="0" noProof="0" dirty="0">
                <a:ln>
                  <a:noFill/>
                </a:ln>
                <a:solidFill>
                  <a:srgbClr val="474747"/>
                </a:solidFill>
                <a:effectLst/>
                <a:uLnTx/>
                <a:uFillTx/>
                <a:latin typeface="KaiTi" pitchFamily="49" charset="-122"/>
                <a:ea typeface="KaiTi" pitchFamily="49" charset="-122"/>
                <a:cs typeface="Arial" charset="0"/>
              </a:rPr>
              <a:t>                 </a:t>
            </a:r>
            <a:r>
              <a:rPr kumimoji="0" lang="en-US" sz="3200" b="1" i="0" u="none" strike="noStrike" kern="1200" cap="none" spc="0" normalizeH="0" baseline="0" noProof="0" dirty="0">
                <a:ln>
                  <a:noFill/>
                </a:ln>
                <a:solidFill>
                  <a:srgbClr val="474747"/>
                </a:solidFill>
                <a:effectLst/>
                <a:uLnTx/>
                <a:uFillTx/>
                <a:latin typeface="KaiTi" pitchFamily="49" charset="-122"/>
                <a:ea typeface="KaiTi" pitchFamily="49" charset="-122"/>
                <a:cs typeface="Arial" charset="0"/>
              </a:rPr>
              <a:t>(24:2)</a:t>
            </a:r>
          </a:p>
        </p:txBody>
      </p:sp>
      <p:sp>
        <p:nvSpPr>
          <p:cNvPr id="6" name="Title 1"/>
          <p:cNvSpPr txBox="1">
            <a:spLocks/>
          </p:cNvSpPr>
          <p:nvPr/>
        </p:nvSpPr>
        <p:spPr bwMode="auto">
          <a:xfrm>
            <a:off x="0" y="6232525"/>
            <a:ext cx="9205913" cy="647700"/>
          </a:xfrm>
          <a:prstGeom prst="rect">
            <a:avLst/>
          </a:prstGeom>
          <a:solidFill>
            <a:srgbClr val="1C3B1F"/>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3200" b="1" i="0" u="none" strike="noStrike" kern="1200" cap="none" spc="0" normalizeH="0" baseline="0" noProof="0" dirty="0">
                <a:ln>
                  <a:noFill/>
                </a:ln>
                <a:solidFill>
                  <a:srgbClr val="FFFFFF"/>
                </a:solidFill>
                <a:effectLst/>
                <a:uLnTx/>
                <a:uFillTx/>
                <a:latin typeface="KaiTi" pitchFamily="49" charset="-122"/>
                <a:ea typeface="KaiTi" pitchFamily="49" charset="-122"/>
                <a:cs typeface="Arial" charset="0"/>
              </a:rPr>
              <a:t>門</a:t>
            </a:r>
            <a:r>
              <a:rPr kumimoji="0" lang="zh-CN" altLang="en-US" sz="3200" b="1" i="0" u="none" strike="noStrike" kern="1200" cap="none" spc="0" normalizeH="0" baseline="0" noProof="0" dirty="0">
                <a:ln>
                  <a:noFill/>
                </a:ln>
                <a:solidFill>
                  <a:srgbClr val="FFFFFF"/>
                </a:solidFill>
                <a:effectLst/>
                <a:uLnTx/>
                <a:uFillTx/>
                <a:latin typeface="KaiTi" pitchFamily="49" charset="-122"/>
                <a:ea typeface="KaiTi" pitchFamily="49" charset="-122"/>
                <a:cs typeface="Arial" charset="0"/>
              </a:rPr>
              <a:t>徒</a:t>
            </a:r>
            <a:r>
              <a:rPr kumimoji="0" lang="en-US" sz="3200" b="1" i="0" u="none" strike="noStrike" kern="1200" cap="none" spc="0" normalizeH="0" baseline="0" noProof="0" dirty="0">
                <a:ln>
                  <a:noFill/>
                </a:ln>
                <a:solidFill>
                  <a:srgbClr val="FFFFFF"/>
                </a:solidFill>
                <a:effectLst/>
                <a:uLnTx/>
                <a:uFillTx/>
                <a:latin typeface="KaiTi" pitchFamily="49" charset="-122"/>
                <a:ea typeface="KaiTi" pitchFamily="49" charset="-122"/>
                <a:cs typeface="Arial" charset="0"/>
              </a:rPr>
              <a:t>: </a:t>
            </a:r>
            <a:r>
              <a:rPr kumimoji="0" lang="zh-CN" altLang="en-US" sz="3200" b="1" i="0" u="none" strike="noStrike" kern="1200" cap="none" spc="0" normalizeH="0" baseline="0" noProof="0" dirty="0">
                <a:ln>
                  <a:noFill/>
                </a:ln>
                <a:solidFill>
                  <a:srgbClr val="FFFFFF"/>
                </a:solidFill>
                <a:effectLst/>
                <a:uLnTx/>
                <a:uFillTx/>
                <a:latin typeface="KaiTi" pitchFamily="49" charset="-122"/>
                <a:ea typeface="KaiTi" pitchFamily="49" charset="-122"/>
                <a:cs typeface="Arial" charset="0"/>
              </a:rPr>
              <a:t>何</a:t>
            </a:r>
            <a:r>
              <a:rPr kumimoji="0" lang="zh-TW" altLang="en-US" sz="3200" b="1" i="0" u="none" strike="noStrike" kern="1200" cap="none" spc="0" normalizeH="0" baseline="0" noProof="0" dirty="0">
                <a:ln>
                  <a:noFill/>
                </a:ln>
                <a:solidFill>
                  <a:srgbClr val="FFFFFF"/>
                </a:solidFill>
                <a:effectLst/>
                <a:uLnTx/>
                <a:uFillTx/>
                <a:latin typeface="KaiTi" pitchFamily="49" charset="-122"/>
                <a:ea typeface="KaiTi" pitchFamily="49" charset="-122"/>
                <a:cs typeface="Arial" charset="0"/>
              </a:rPr>
              <a:t>時</a:t>
            </a:r>
            <a:r>
              <a:rPr kumimoji="0" lang="en-US" sz="3200" b="1" i="0" u="none" strike="noStrike" kern="1200" cap="none" spc="0" normalizeH="0" baseline="0" noProof="0" dirty="0">
                <a:ln>
                  <a:noFill/>
                </a:ln>
                <a:solidFill>
                  <a:srgbClr val="FFFFFF"/>
                </a:solidFill>
                <a:effectLst/>
                <a:uLnTx/>
                <a:uFillTx/>
                <a:latin typeface="KaiTi" pitchFamily="49" charset="-122"/>
                <a:ea typeface="KaiTi" pitchFamily="49" charset="-122"/>
                <a:cs typeface="Arial" charset="0"/>
              </a:rPr>
              <a:t>?</a:t>
            </a:r>
            <a:r>
              <a:rPr kumimoji="0" lang="zh-TW" altLang="en-US" sz="3200" b="1" i="0" u="none" strike="noStrike" kern="1200" cap="none" spc="0" normalizeH="0" baseline="0" noProof="0" dirty="0">
                <a:ln>
                  <a:noFill/>
                </a:ln>
                <a:solidFill>
                  <a:srgbClr val="FFFFFF"/>
                </a:solidFill>
                <a:effectLst/>
                <a:uLnTx/>
                <a:uFillTx/>
                <a:latin typeface="KaiTi" pitchFamily="49" charset="-122"/>
                <a:ea typeface="KaiTi" pitchFamily="49" charset="-122"/>
                <a:cs typeface="Arial" charset="0"/>
              </a:rPr>
              <a:t> 有甚麼跡象</a:t>
            </a:r>
            <a:r>
              <a:rPr kumimoji="0" lang="en-US" sz="3200" b="1" i="0" u="none" strike="noStrike" kern="1200" cap="none" spc="0" normalizeH="0" baseline="0" noProof="0" dirty="0">
                <a:ln>
                  <a:noFill/>
                </a:ln>
                <a:solidFill>
                  <a:srgbClr val="FFFFFF"/>
                </a:solidFill>
                <a:effectLst/>
                <a:uLnTx/>
                <a:uFillTx/>
                <a:latin typeface="KaiTi" pitchFamily="49" charset="-122"/>
                <a:ea typeface="KaiTi" pitchFamily="49" charset="-122"/>
                <a:cs typeface="Arial" charset="0"/>
              </a:rPr>
              <a:t>? (24:3)</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75810" name="Picture 5" descr="rev 3 laodicea drough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38188"/>
            <a:ext cx="9144000" cy="6127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1061" name="Rectangle 5"/>
          <p:cNvSpPr>
            <a:spLocks noGrp="1" noChangeArrowheads="1"/>
          </p:cNvSpPr>
          <p:nvPr>
            <p:ph type="title" idx="4294967295"/>
          </p:nvPr>
        </p:nvSpPr>
        <p:spPr>
          <a:xfrm>
            <a:off x="34925" y="0"/>
            <a:ext cx="9109075" cy="609600"/>
          </a:xfrm>
        </p:spPr>
        <p:txBody>
          <a:bodyPr/>
          <a:lstStyle/>
          <a:p>
            <a:pPr eaLnBrk="1" hangingPunct="1">
              <a:defRPr/>
            </a:pPr>
            <a:r>
              <a:rPr lang="zh-CN" altLang="en-US" sz="3200" b="1" dirty="0">
                <a:solidFill>
                  <a:srgbClr val="FFFFFF"/>
                </a:solidFill>
                <a:latin typeface="楷体" pitchFamily="49" charset="-122"/>
                <a:ea typeface="楷体" pitchFamily="49" charset="-122"/>
                <a:cs typeface="Arial" charset="0"/>
              </a:rPr>
              <a:t>橄</a:t>
            </a:r>
            <a:r>
              <a:rPr lang="zh-TW" altLang="en-US" sz="3200" b="1" dirty="0">
                <a:solidFill>
                  <a:srgbClr val="FFFFFF"/>
                </a:solidFill>
                <a:latin typeface="楷体" pitchFamily="49" charset="-122"/>
                <a:ea typeface="楷体" pitchFamily="49" charset="-122"/>
                <a:cs typeface="Arial" charset="0"/>
              </a:rPr>
              <a:t>欖</a:t>
            </a:r>
            <a:r>
              <a:rPr lang="zh-CN" altLang="en-US" sz="3200" b="1" dirty="0">
                <a:solidFill>
                  <a:srgbClr val="FFFFFF"/>
                </a:solidFill>
                <a:latin typeface="楷体" pitchFamily="49" charset="-122"/>
                <a:ea typeface="楷体" pitchFamily="49" charset="-122"/>
                <a:cs typeface="Arial" charset="0"/>
              </a:rPr>
              <a:t>山的教</a:t>
            </a:r>
            <a:r>
              <a:rPr lang="zh-TW" altLang="en-US" sz="3200" b="1" dirty="0">
                <a:solidFill>
                  <a:srgbClr val="FFFFFF"/>
                </a:solidFill>
                <a:latin typeface="楷体" pitchFamily="49" charset="-122"/>
                <a:ea typeface="楷体" pitchFamily="49" charset="-122"/>
                <a:cs typeface="Arial" charset="0"/>
              </a:rPr>
              <a:t>導</a:t>
            </a:r>
            <a:r>
              <a:rPr lang="en-US" altLang="zh-TW" sz="3200" b="1" dirty="0">
                <a:solidFill>
                  <a:srgbClr val="FFFFFF"/>
                </a:solidFill>
                <a:latin typeface="楷体" pitchFamily="49" charset="-122"/>
                <a:ea typeface="楷体" pitchFamily="49" charset="-122"/>
                <a:cs typeface="Arial" charset="0"/>
              </a:rPr>
              <a:t>(</a:t>
            </a:r>
            <a:r>
              <a:rPr lang="zh-CN" altLang="en-US" sz="3200" b="1" dirty="0">
                <a:solidFill>
                  <a:srgbClr val="FFFFFF"/>
                </a:solidFill>
                <a:latin typeface="楷体" pitchFamily="49" charset="-122"/>
                <a:ea typeface="楷体" pitchFamily="49" charset="-122"/>
                <a:cs typeface="Arial" charset="0"/>
              </a:rPr>
              <a:t>太</a:t>
            </a:r>
            <a:r>
              <a:rPr lang="en-US" altLang="zh-TW" sz="3200" b="1" dirty="0">
                <a:solidFill>
                  <a:srgbClr val="FFFFFF"/>
                </a:solidFill>
                <a:latin typeface="楷体" pitchFamily="49" charset="-122"/>
                <a:ea typeface="楷体" pitchFamily="49" charset="-122"/>
                <a:cs typeface="Arial" charset="0"/>
              </a:rPr>
              <a:t>24–25)</a:t>
            </a:r>
            <a:endParaRPr lang="en-US" sz="3200" b="1" dirty="0">
              <a:solidFill>
                <a:srgbClr val="FFFFFF"/>
              </a:solidFill>
              <a:latin typeface="Arial"/>
              <a:cs typeface="Arial"/>
            </a:endParaRPr>
          </a:p>
        </p:txBody>
      </p:sp>
      <p:sp>
        <p:nvSpPr>
          <p:cNvPr id="301059" name="Text Box 3"/>
          <p:cNvSpPr txBox="1">
            <a:spLocks noChangeArrowheads="1"/>
          </p:cNvSpPr>
          <p:nvPr/>
        </p:nvSpPr>
        <p:spPr bwMode="auto">
          <a:xfrm>
            <a:off x="8532813" y="44450"/>
            <a:ext cx="527050" cy="461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78</a:t>
            </a:r>
          </a:p>
        </p:txBody>
      </p:sp>
      <p:sp>
        <p:nvSpPr>
          <p:cNvPr id="301060" name="Text Box 4"/>
          <p:cNvSpPr txBox="1">
            <a:spLocks noChangeArrowheads="1"/>
          </p:cNvSpPr>
          <p:nvPr/>
        </p:nvSpPr>
        <p:spPr bwMode="auto">
          <a:xfrm>
            <a:off x="1925130" y="476672"/>
            <a:ext cx="5328592" cy="307777"/>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Adapted from Mark L. Bailey, DTS class notes, 1986</a:t>
            </a:r>
          </a:p>
        </p:txBody>
      </p:sp>
      <p:sp>
        <p:nvSpPr>
          <p:cNvPr id="2" name="Rectangle 1"/>
          <p:cNvSpPr/>
          <p:nvPr/>
        </p:nvSpPr>
        <p:spPr bwMode="auto">
          <a:xfrm>
            <a:off x="395288" y="3933825"/>
            <a:ext cx="6624637" cy="142875"/>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 name="Oval 7"/>
          <p:cNvSpPr>
            <a:spLocks noChangeAspect="1"/>
          </p:cNvSpPr>
          <p:nvPr/>
        </p:nvSpPr>
        <p:spPr bwMode="auto">
          <a:xfrm>
            <a:off x="3419475" y="3716338"/>
            <a:ext cx="576263" cy="576262"/>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 name="Oval 9"/>
          <p:cNvSpPr>
            <a:spLocks noChangeAspect="1"/>
          </p:cNvSpPr>
          <p:nvPr/>
        </p:nvSpPr>
        <p:spPr bwMode="auto">
          <a:xfrm>
            <a:off x="179388" y="3789363"/>
            <a:ext cx="431800" cy="4318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1" name="Text Box 4"/>
          <p:cNvSpPr txBox="1">
            <a:spLocks noChangeArrowheads="1"/>
          </p:cNvSpPr>
          <p:nvPr/>
        </p:nvSpPr>
        <p:spPr bwMode="auto">
          <a:xfrm>
            <a:off x="467544" y="4149080"/>
            <a:ext cx="2952328" cy="1061829"/>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800" b="1" i="0" u="none" strike="noStrike" kern="1200" cap="none" spc="0" normalizeH="0" baseline="0" noProof="0" dirty="0">
                <a:ln>
                  <a:noFill/>
                </a:ln>
                <a:solidFill>
                  <a:srgbClr val="FFFFFF"/>
                </a:solidFill>
                <a:effectLst>
                  <a:glow rad="241300">
                    <a:srgbClr val="000000">
                      <a:alpha val="75000"/>
                    </a:srgbClr>
                  </a:glow>
                </a:effectLst>
                <a:uLnTx/>
                <a:uFillTx/>
                <a:latin typeface="楷体" pitchFamily="49" charset="-122"/>
                <a:ea typeface="楷体" pitchFamily="49" charset="-122"/>
                <a:cs typeface="Arial"/>
              </a:rPr>
              <a:t>末世的</a:t>
            </a:r>
            <a:r>
              <a:rPr kumimoji="0" lang="zh-TW" altLang="en-US" sz="1800" b="1" i="0" u="none" strike="noStrike" kern="1200" cap="none" spc="0" normalizeH="0" baseline="0" noProof="0" dirty="0">
                <a:ln>
                  <a:noFill/>
                </a:ln>
                <a:solidFill>
                  <a:srgbClr val="FFFFFF"/>
                </a:solidFill>
                <a:effectLst>
                  <a:glow rad="241300">
                    <a:srgbClr val="000000">
                      <a:alpha val="75000"/>
                    </a:srgbClr>
                  </a:glow>
                </a:effectLst>
                <a:uLnTx/>
                <a:uFillTx/>
                <a:latin typeface="楷体" pitchFamily="49" charset="-122"/>
                <a:ea typeface="楷体" pitchFamily="49" charset="-122"/>
                <a:cs typeface="Arial"/>
              </a:rPr>
              <a:t>徵兆</a:t>
            </a:r>
            <a:br>
              <a:rPr kumimoji="0" lang="en-US" altLang="zh-TW" sz="1800" b="1" i="0" u="none" strike="noStrike" kern="1200" cap="none" spc="0" normalizeH="0" baseline="0" noProof="0" dirty="0">
                <a:ln>
                  <a:noFill/>
                </a:ln>
                <a:solidFill>
                  <a:srgbClr val="FFFFFF"/>
                </a:solidFill>
                <a:effectLst>
                  <a:glow rad="241300">
                    <a:srgbClr val="000000">
                      <a:alpha val="75000"/>
                    </a:srgbClr>
                  </a:glow>
                </a:effectLst>
                <a:uLnTx/>
                <a:uFillTx/>
                <a:latin typeface="楷体" pitchFamily="49" charset="-122"/>
                <a:ea typeface="楷体" pitchFamily="49" charset="-122"/>
                <a:cs typeface="Arial"/>
              </a:rPr>
            </a:br>
            <a:r>
              <a:rPr kumimoji="0" lang="en-US" altLang="zh-TW" sz="1800" b="1" i="0" u="none" strike="noStrike" kern="1200" cap="none" spc="0" normalizeH="0" baseline="0" noProof="0" dirty="0">
                <a:ln>
                  <a:noFill/>
                </a:ln>
                <a:solidFill>
                  <a:srgbClr val="FFFFFF"/>
                </a:solidFill>
                <a:effectLst>
                  <a:glow rad="241300">
                    <a:srgbClr val="000000">
                      <a:alpha val="75000"/>
                    </a:srgbClr>
                  </a:glow>
                </a:effectLst>
                <a:uLnTx/>
                <a:uFillTx/>
                <a:latin typeface="楷体" pitchFamily="49" charset="-122"/>
                <a:ea typeface="楷体" pitchFamily="49" charset="-122"/>
                <a:cs typeface="Arial"/>
              </a:rPr>
              <a:t>(4-8)</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endParaRPr>
          </a:p>
        </p:txBody>
      </p:sp>
      <p:sp>
        <p:nvSpPr>
          <p:cNvPr id="12" name="Text Box 4"/>
          <p:cNvSpPr txBox="1">
            <a:spLocks noChangeArrowheads="1"/>
          </p:cNvSpPr>
          <p:nvPr/>
        </p:nvSpPr>
        <p:spPr bwMode="auto">
          <a:xfrm>
            <a:off x="3923928" y="4149080"/>
            <a:ext cx="2736304" cy="1061829"/>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800" b="1" i="0" u="none" strike="noStrike" kern="1200" cap="none" spc="0" normalizeH="0" baseline="0" noProof="0" dirty="0">
                <a:ln>
                  <a:noFill/>
                </a:ln>
                <a:solidFill>
                  <a:srgbClr val="FFFFFF"/>
                </a:solidFill>
                <a:effectLst>
                  <a:glow rad="241300">
                    <a:srgbClr val="000000">
                      <a:alpha val="75000"/>
                    </a:srgbClr>
                  </a:glow>
                </a:effectLst>
                <a:uLnTx/>
                <a:uFillTx/>
                <a:latin typeface="楷体" pitchFamily="49" charset="-122"/>
                <a:ea typeface="楷体" pitchFamily="49" charset="-122"/>
                <a:cs typeface="Arial"/>
              </a:rPr>
              <a:t>大</a:t>
            </a:r>
            <a:r>
              <a:rPr kumimoji="0" lang="zh-TW" altLang="en-US" sz="1800" b="1" i="0" u="none" strike="noStrike" kern="1200" cap="none" spc="0" normalizeH="0" baseline="0" noProof="0" dirty="0">
                <a:ln>
                  <a:noFill/>
                </a:ln>
                <a:solidFill>
                  <a:srgbClr val="FFFFFF"/>
                </a:solidFill>
                <a:effectLst>
                  <a:glow rad="241300">
                    <a:srgbClr val="000000">
                      <a:alpha val="75000"/>
                    </a:srgbClr>
                  </a:glow>
                </a:effectLst>
                <a:uLnTx/>
                <a:uFillTx/>
                <a:latin typeface="楷体" pitchFamily="49" charset="-122"/>
                <a:ea typeface="楷体" pitchFamily="49" charset="-122"/>
                <a:cs typeface="Arial"/>
              </a:rPr>
              <a:t>災難</a:t>
            </a:r>
            <a:br>
              <a:rPr kumimoji="0" lang="en-US" altLang="zh-TW" sz="1800" b="1" i="0" u="none" strike="noStrike" kern="1200" cap="none" spc="0" normalizeH="0" baseline="0" noProof="0" dirty="0">
                <a:ln>
                  <a:noFill/>
                </a:ln>
                <a:solidFill>
                  <a:srgbClr val="FFFFFF"/>
                </a:solidFill>
                <a:effectLst>
                  <a:glow rad="241300">
                    <a:srgbClr val="000000">
                      <a:alpha val="75000"/>
                    </a:srgbClr>
                  </a:glow>
                </a:effectLst>
                <a:uLnTx/>
                <a:uFillTx/>
                <a:latin typeface="楷体" pitchFamily="49" charset="-122"/>
                <a:ea typeface="楷体" pitchFamily="49" charset="-122"/>
                <a:cs typeface="Arial"/>
              </a:rPr>
            </a:br>
            <a:r>
              <a:rPr kumimoji="0" lang="en-US" altLang="zh-TW" sz="1800" b="1" i="0" u="none" strike="noStrike" kern="1200" cap="none" spc="0" normalizeH="0" baseline="0" noProof="0" dirty="0">
                <a:ln>
                  <a:noFill/>
                </a:ln>
                <a:solidFill>
                  <a:srgbClr val="FFFFFF"/>
                </a:solidFill>
                <a:effectLst>
                  <a:glow rad="241300">
                    <a:srgbClr val="000000">
                      <a:alpha val="75000"/>
                    </a:srgbClr>
                  </a:glow>
                </a:effectLst>
                <a:uLnTx/>
                <a:uFillTx/>
                <a:latin typeface="楷体" pitchFamily="49" charset="-122"/>
                <a:ea typeface="楷体" pitchFamily="49" charset="-122"/>
                <a:cs typeface="Arial"/>
              </a:rPr>
              <a:t>(9-14, 21-22)</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endParaRPr>
          </a:p>
        </p:txBody>
      </p:sp>
      <p:sp>
        <p:nvSpPr>
          <p:cNvPr id="13" name="Text Box 4"/>
          <p:cNvSpPr txBox="1">
            <a:spLocks noChangeArrowheads="1"/>
          </p:cNvSpPr>
          <p:nvPr/>
        </p:nvSpPr>
        <p:spPr bwMode="auto">
          <a:xfrm>
            <a:off x="2627784" y="2636912"/>
            <a:ext cx="2016224" cy="1061829"/>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dirty="0">
                <a:ln>
                  <a:noFill/>
                </a:ln>
                <a:solidFill>
                  <a:srgbClr val="FFFFFF"/>
                </a:solidFill>
                <a:effectLst/>
                <a:uLnTx/>
                <a:uFillTx/>
                <a:latin typeface="楷体" pitchFamily="49" charset="-122"/>
                <a:ea typeface="楷体" pitchFamily="49" charset="-122"/>
              </a:rPr>
              <a:t>憎惡的蒼凉</a:t>
            </a:r>
            <a:br>
              <a:rPr kumimoji="0" lang="en-US" altLang="zh-TW" sz="1800" b="1" i="0" u="none" strike="noStrike" kern="1200" cap="none" spc="0" normalizeH="0" baseline="0" noProof="0" dirty="0">
                <a:ln>
                  <a:noFill/>
                </a:ln>
                <a:solidFill>
                  <a:srgbClr val="FFFFFF"/>
                </a:solidFill>
                <a:effectLst>
                  <a:glow rad="241300">
                    <a:srgbClr val="000000">
                      <a:alpha val="75000"/>
                    </a:srgbClr>
                  </a:glow>
                </a:effectLst>
                <a:uLnTx/>
                <a:uFillTx/>
                <a:latin typeface="楷体" pitchFamily="49" charset="-122"/>
                <a:ea typeface="楷体" pitchFamily="49" charset="-122"/>
                <a:cs typeface="Arial"/>
              </a:rPr>
            </a:br>
            <a:r>
              <a:rPr kumimoji="0" lang="en-US" altLang="zh-TW" sz="1800" b="1" i="0" u="none" strike="noStrike" kern="1200" cap="none" spc="0" normalizeH="0" baseline="0" noProof="0" dirty="0">
                <a:ln>
                  <a:noFill/>
                </a:ln>
                <a:solidFill>
                  <a:srgbClr val="FFFFFF"/>
                </a:solidFill>
                <a:effectLst>
                  <a:glow rad="241300">
                    <a:srgbClr val="000000">
                      <a:alpha val="75000"/>
                    </a:srgbClr>
                  </a:glow>
                </a:effectLst>
                <a:uLnTx/>
                <a:uFillTx/>
                <a:latin typeface="楷体" pitchFamily="49" charset="-122"/>
                <a:ea typeface="楷体" pitchFamily="49" charset="-122"/>
                <a:cs typeface="Arial"/>
              </a:rPr>
              <a:t>(15-20)</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endParaRPr>
          </a:p>
        </p:txBody>
      </p:sp>
      <p:sp>
        <p:nvSpPr>
          <p:cNvPr id="14" name="Text Box 4"/>
          <p:cNvSpPr txBox="1">
            <a:spLocks noChangeArrowheads="1"/>
          </p:cNvSpPr>
          <p:nvPr/>
        </p:nvSpPr>
        <p:spPr bwMode="auto">
          <a:xfrm>
            <a:off x="4572000" y="2636912"/>
            <a:ext cx="2016224" cy="1061829"/>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800" b="1" i="0" u="none" strike="noStrike" kern="1200" cap="none" spc="0" normalizeH="0" baseline="0" noProof="0" dirty="0">
                <a:ln>
                  <a:noFill/>
                </a:ln>
                <a:solidFill>
                  <a:srgbClr val="FFFFFF"/>
                </a:solidFill>
                <a:effectLst>
                  <a:glow rad="241300">
                    <a:srgbClr val="000000">
                      <a:alpha val="75000"/>
                    </a:srgbClr>
                  </a:glow>
                </a:effectLst>
                <a:uLnTx/>
                <a:uFillTx/>
                <a:latin typeface="楷体" pitchFamily="49" charset="-122"/>
                <a:ea typeface="楷体" pitchFamily="49" charset="-122"/>
                <a:cs typeface="Arial"/>
              </a:rPr>
              <a:t>假基</a:t>
            </a:r>
            <a:r>
              <a:rPr kumimoji="0" lang="zh-TW" altLang="en-US" sz="1800" b="1" i="0" u="none" strike="noStrike" kern="1200" cap="none" spc="0" normalizeH="0" baseline="0" noProof="0" dirty="0">
                <a:ln>
                  <a:noFill/>
                </a:ln>
                <a:solidFill>
                  <a:srgbClr val="FFFFFF"/>
                </a:solidFill>
                <a:effectLst>
                  <a:glow rad="241300">
                    <a:srgbClr val="000000">
                      <a:alpha val="75000"/>
                    </a:srgbClr>
                  </a:glow>
                </a:effectLst>
                <a:uLnTx/>
                <a:uFillTx/>
                <a:latin typeface="楷体" pitchFamily="49" charset="-122"/>
                <a:ea typeface="楷体" pitchFamily="49" charset="-122"/>
                <a:cs typeface="Arial"/>
              </a:rPr>
              <a:t>督與假</a:t>
            </a:r>
            <a:r>
              <a:rPr kumimoji="0" lang="zh-CN" altLang="en-US" sz="1800" b="1" i="0" u="none" strike="noStrike" kern="1200" cap="none" spc="0" normalizeH="0" baseline="0" noProof="0" dirty="0">
                <a:ln>
                  <a:noFill/>
                </a:ln>
                <a:solidFill>
                  <a:srgbClr val="FFFFFF"/>
                </a:solidFill>
                <a:effectLst>
                  <a:glow rad="241300">
                    <a:srgbClr val="000000">
                      <a:alpha val="75000"/>
                    </a:srgbClr>
                  </a:glow>
                </a:effectLst>
                <a:uLnTx/>
                <a:uFillTx/>
                <a:latin typeface="楷体" pitchFamily="49" charset="-122"/>
                <a:ea typeface="楷体" pitchFamily="49" charset="-122"/>
                <a:cs typeface="Arial"/>
              </a:rPr>
              <a:t>先知</a:t>
            </a:r>
            <a:br>
              <a:rPr kumimoji="0" lang="en-US" altLang="zh-TW" sz="1800" b="1" i="0" u="none" strike="noStrike" kern="1200" cap="none" spc="0" normalizeH="0" baseline="0" noProof="0" dirty="0">
                <a:ln>
                  <a:noFill/>
                </a:ln>
                <a:solidFill>
                  <a:srgbClr val="FFFFFF"/>
                </a:solidFill>
                <a:effectLst>
                  <a:glow rad="241300">
                    <a:srgbClr val="000000">
                      <a:alpha val="75000"/>
                    </a:srgbClr>
                  </a:glow>
                </a:effectLst>
                <a:uLnTx/>
                <a:uFillTx/>
                <a:latin typeface="楷体" pitchFamily="49" charset="-122"/>
                <a:ea typeface="楷体" pitchFamily="49" charset="-122"/>
                <a:cs typeface="Arial"/>
              </a:rPr>
            </a:br>
            <a:r>
              <a:rPr kumimoji="0" lang="en-US" altLang="zh-TW" sz="1800" b="1" i="0" u="none" strike="noStrike" kern="1200" cap="none" spc="0" normalizeH="0" baseline="0" noProof="0" dirty="0">
                <a:ln>
                  <a:noFill/>
                </a:ln>
                <a:solidFill>
                  <a:srgbClr val="FFFFFF"/>
                </a:solidFill>
                <a:effectLst>
                  <a:glow rad="241300">
                    <a:srgbClr val="000000">
                      <a:alpha val="75000"/>
                    </a:srgbClr>
                  </a:glow>
                </a:effectLst>
                <a:uLnTx/>
                <a:uFillTx/>
                <a:latin typeface="楷体" pitchFamily="49" charset="-122"/>
                <a:ea typeface="楷体" pitchFamily="49" charset="-122"/>
                <a:cs typeface="Arial"/>
              </a:rPr>
              <a:t>(23-26)</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endParaRPr>
          </a:p>
        </p:txBody>
      </p:sp>
      <p:sp>
        <p:nvSpPr>
          <p:cNvPr id="15" name="Text Box 4"/>
          <p:cNvSpPr txBox="1">
            <a:spLocks noChangeArrowheads="1"/>
          </p:cNvSpPr>
          <p:nvPr/>
        </p:nvSpPr>
        <p:spPr bwMode="auto">
          <a:xfrm>
            <a:off x="5076056" y="799437"/>
            <a:ext cx="4140968" cy="784830"/>
          </a:xfrm>
          <a:prstGeom prst="rect">
            <a:avLst/>
          </a:prstGeom>
          <a:noFill/>
          <a:ln>
            <a:noFill/>
          </a:ln>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1800" b="1" i="0" u="none" strike="noStrike" kern="1200" cap="none" spc="0" normalizeH="0" baseline="0" noProof="0" dirty="0">
                <a:ln>
                  <a:noFill/>
                </a:ln>
                <a:solidFill>
                  <a:srgbClr val="FFFFFF"/>
                </a:solidFill>
                <a:effectLst>
                  <a:glow rad="241300">
                    <a:srgbClr val="000000">
                      <a:alpha val="75000"/>
                    </a:srgbClr>
                  </a:glow>
                </a:effectLst>
                <a:uLnTx/>
                <a:uFillTx/>
                <a:latin typeface="楷体" pitchFamily="49" charset="-122"/>
                <a:ea typeface="楷体" pitchFamily="49" charset="-122"/>
                <a:cs typeface="Arial"/>
              </a:rPr>
              <a:t>第二次的再来</a:t>
            </a:r>
            <a:r>
              <a:rPr kumimoji="0" lang="en-US" altLang="zh-TW" sz="1800" b="1" i="0" u="none" strike="noStrike" kern="1200" cap="none" spc="0" normalizeH="0" baseline="0" noProof="0" dirty="0">
                <a:ln>
                  <a:noFill/>
                </a:ln>
                <a:solidFill>
                  <a:srgbClr val="FFFFFF"/>
                </a:solidFill>
                <a:effectLst>
                  <a:glow rad="241300">
                    <a:srgbClr val="000000">
                      <a:alpha val="75000"/>
                    </a:srgbClr>
                  </a:glow>
                </a:effectLst>
                <a:uLnTx/>
                <a:uFillTx/>
                <a:latin typeface="楷体" pitchFamily="49" charset="-122"/>
                <a:ea typeface="楷体" pitchFamily="49" charset="-122"/>
                <a:cs typeface="Arial"/>
              </a:rPr>
              <a:t>(27-31):</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endParaRPr>
          </a:p>
        </p:txBody>
      </p:sp>
      <p:sp>
        <p:nvSpPr>
          <p:cNvPr id="16" name="Text Box 4"/>
          <p:cNvSpPr txBox="1">
            <a:spLocks noChangeArrowheads="1"/>
          </p:cNvSpPr>
          <p:nvPr/>
        </p:nvSpPr>
        <p:spPr bwMode="auto">
          <a:xfrm>
            <a:off x="5076056" y="1096788"/>
            <a:ext cx="4140968" cy="784830"/>
          </a:xfrm>
          <a:prstGeom prst="rect">
            <a:avLst/>
          </a:prstGeom>
          <a:noFill/>
          <a:ln>
            <a:noFill/>
          </a:ln>
          <a:effectLst/>
        </p:spPr>
        <p:txBody>
          <a:bodyPr>
            <a:spAutoFit/>
          </a:bodyPr>
          <a:lstStyle>
            <a:defPPr>
              <a:defRPr lang="en-US"/>
            </a:defPPr>
            <a:lvl1pPr marL="182563" indent="-182563" algn="l" eaLnBrk="1" hangingPunct="1">
              <a:spcBef>
                <a:spcPct val="50000"/>
              </a:spcBef>
              <a:buFont typeface="Arial"/>
              <a:buChar char="•"/>
              <a:defRPr sz="1600" b="1">
                <a:solidFill>
                  <a:schemeClr val="bg1"/>
                </a:solidFill>
                <a:latin typeface="Arial"/>
                <a:cs typeface="Arial"/>
              </a:defRPr>
            </a:lvl1pPr>
          </a:lstStyle>
          <a:p>
            <a:pPr marL="182563" marR="0" lvl="0" indent="-182563" algn="l" defTabSz="914400" rtl="0" eaLnBrk="1" fontAlgn="base" latinLnBrk="0" hangingPunct="1">
              <a:lnSpc>
                <a:spcPct val="100000"/>
              </a:lnSpc>
              <a:spcBef>
                <a:spcPct val="50000"/>
              </a:spcBef>
              <a:spcAft>
                <a:spcPct val="0"/>
              </a:spcAft>
              <a:buClrTx/>
              <a:buSzTx/>
              <a:buFont typeface="Arial"/>
              <a:buChar char="•"/>
              <a:tabLst/>
              <a:defRPr/>
            </a:pPr>
            <a:r>
              <a:rPr kumimoji="0" lang="zh-CN" altLang="en-US" sz="1800" b="1" i="0" u="none" strike="noStrike" kern="1200" cap="none" spc="0" normalizeH="0" baseline="0" noProof="0" dirty="0">
                <a:ln>
                  <a:noFill/>
                </a:ln>
                <a:solidFill>
                  <a:srgbClr val="FFFFFF"/>
                </a:solidFill>
                <a:effectLst>
                  <a:glow rad="241300">
                    <a:srgbClr val="000000">
                      <a:alpha val="75000"/>
                    </a:srgbClr>
                  </a:glow>
                </a:effectLst>
                <a:uLnTx/>
                <a:uFillTx/>
                <a:latin typeface="楷体" pitchFamily="49" charset="-122"/>
                <a:ea typeface="楷体" pitchFamily="49" charset="-122"/>
                <a:cs typeface="Arial"/>
              </a:rPr>
              <a:t>天上的</a:t>
            </a:r>
            <a:r>
              <a:rPr kumimoji="0" lang="zh-TW" altLang="en-US" sz="1800" b="1" i="0" u="none" strike="noStrike" kern="1200" cap="none" spc="0" normalizeH="0" baseline="0" noProof="0" dirty="0">
                <a:ln>
                  <a:noFill/>
                </a:ln>
                <a:solidFill>
                  <a:srgbClr val="FFFFFF"/>
                </a:solidFill>
                <a:effectLst>
                  <a:glow rad="241300">
                    <a:srgbClr val="000000">
                      <a:alpha val="75000"/>
                    </a:srgbClr>
                  </a:glow>
                </a:effectLst>
                <a:uLnTx/>
                <a:uFillTx/>
                <a:latin typeface="楷体" pitchFamily="49" charset="-122"/>
                <a:ea typeface="楷体" pitchFamily="49" charset="-122"/>
                <a:cs typeface="Arial"/>
              </a:rPr>
              <a:t>徵</a:t>
            </a:r>
            <a:r>
              <a:rPr kumimoji="0" lang="zh-CN" altLang="en-US" sz="1800" b="1" i="0" u="none" strike="noStrike" kern="1200" cap="none" spc="0" normalizeH="0" baseline="0" noProof="0" dirty="0">
                <a:ln>
                  <a:noFill/>
                </a:ln>
                <a:solidFill>
                  <a:srgbClr val="FFFFFF"/>
                </a:solidFill>
                <a:effectLst>
                  <a:glow rad="241300">
                    <a:srgbClr val="000000">
                      <a:alpha val="75000"/>
                    </a:srgbClr>
                  </a:glow>
                </a:effectLst>
                <a:uLnTx/>
                <a:uFillTx/>
                <a:latin typeface="楷体" pitchFamily="49" charset="-122"/>
                <a:ea typeface="楷体" pitchFamily="49" charset="-122"/>
                <a:cs typeface="Arial"/>
              </a:rPr>
              <a:t>兆</a:t>
            </a:r>
            <a:r>
              <a:rPr kumimoji="0" lang="en-US" altLang="zh-TW" sz="1800" b="1" i="0" u="none" strike="noStrike" kern="1200" cap="none" spc="0" normalizeH="0" baseline="0" noProof="0" dirty="0">
                <a:ln>
                  <a:noFill/>
                </a:ln>
                <a:solidFill>
                  <a:srgbClr val="FFFFFF"/>
                </a:solidFill>
                <a:effectLst>
                  <a:glow rad="241300">
                    <a:srgbClr val="000000">
                      <a:alpha val="75000"/>
                    </a:srgbClr>
                  </a:glow>
                </a:effectLst>
                <a:uLnTx/>
                <a:uFillTx/>
                <a:latin typeface="楷体" pitchFamily="49" charset="-122"/>
                <a:ea typeface="楷体" pitchFamily="49" charset="-122"/>
                <a:cs typeface="Arial"/>
              </a:rPr>
              <a:t> (29-30)</a:t>
            </a:r>
          </a:p>
          <a:p>
            <a:pPr marL="182563" marR="0" lvl="0" indent="-182563" algn="l" defTabSz="914400" rtl="0" eaLnBrk="1" fontAlgn="base" latinLnBrk="0" hangingPunct="1">
              <a:lnSpc>
                <a:spcPct val="100000"/>
              </a:lnSpc>
              <a:spcBef>
                <a:spcPct val="50000"/>
              </a:spcBef>
              <a:spcAft>
                <a:spcPct val="0"/>
              </a:spcAft>
              <a:buClrTx/>
              <a:buSzTx/>
              <a:buFont typeface="Arial"/>
              <a:buChar char="•"/>
              <a:tabLst/>
              <a:defRPr/>
            </a:pP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endParaRPr>
          </a:p>
        </p:txBody>
      </p:sp>
      <p:sp>
        <p:nvSpPr>
          <p:cNvPr id="17" name="Text Box 4"/>
          <p:cNvSpPr txBox="1">
            <a:spLocks noChangeArrowheads="1"/>
          </p:cNvSpPr>
          <p:nvPr/>
        </p:nvSpPr>
        <p:spPr bwMode="auto">
          <a:xfrm>
            <a:off x="5076056" y="1394139"/>
            <a:ext cx="4140968" cy="784830"/>
          </a:xfrm>
          <a:prstGeom prst="rect">
            <a:avLst/>
          </a:prstGeom>
          <a:noFill/>
          <a:ln>
            <a:noFill/>
          </a:ln>
          <a:effectLst/>
        </p:spPr>
        <p:txBody>
          <a:bodyPr>
            <a:spAutoFit/>
          </a:bodyPr>
          <a:lstStyle/>
          <a:p>
            <a:pPr marL="182563" marR="0" lvl="0" indent="-182563" algn="l" defTabSz="914400" rtl="0" eaLnBrk="1" fontAlgn="base" latinLnBrk="0" hangingPunct="1">
              <a:lnSpc>
                <a:spcPct val="100000"/>
              </a:lnSpc>
              <a:spcBef>
                <a:spcPct val="50000"/>
              </a:spcBef>
              <a:spcAft>
                <a:spcPct val="0"/>
              </a:spcAft>
              <a:buClrTx/>
              <a:buSzTx/>
              <a:buFont typeface="Arial"/>
              <a:buChar char="•"/>
              <a:tabLst/>
              <a:defRPr/>
            </a:pPr>
            <a:r>
              <a:rPr kumimoji="0" lang="zh-CN" altLang="en-US" sz="1800" b="1" i="0" u="none" strike="noStrike" kern="1200" cap="none" spc="0" normalizeH="0" baseline="0" noProof="0" dirty="0">
                <a:ln>
                  <a:noFill/>
                </a:ln>
                <a:solidFill>
                  <a:srgbClr val="FFFFFF"/>
                </a:solidFill>
                <a:effectLst>
                  <a:glow rad="241300">
                    <a:srgbClr val="000000">
                      <a:alpha val="75000"/>
                    </a:srgbClr>
                  </a:glow>
                </a:effectLst>
                <a:uLnTx/>
                <a:uFillTx/>
                <a:latin typeface="楷体" pitchFamily="49" charset="-122"/>
                <a:ea typeface="楷体" pitchFamily="49" charset="-122"/>
                <a:cs typeface="Arial"/>
              </a:rPr>
              <a:t>人子的再来</a:t>
            </a:r>
            <a:r>
              <a:rPr kumimoji="0" lang="en-US" altLang="zh-TW" sz="1800" b="1" i="0" u="none" strike="noStrike" kern="1200" cap="none" spc="0" normalizeH="0" baseline="0" noProof="0" dirty="0">
                <a:ln>
                  <a:noFill/>
                </a:ln>
                <a:solidFill>
                  <a:srgbClr val="FFFFFF"/>
                </a:solidFill>
                <a:effectLst>
                  <a:glow rad="241300">
                    <a:srgbClr val="000000">
                      <a:alpha val="75000"/>
                    </a:srgbClr>
                  </a:glow>
                </a:effectLst>
                <a:uLnTx/>
                <a:uFillTx/>
                <a:latin typeface="楷体" pitchFamily="49" charset="-122"/>
                <a:ea typeface="楷体" pitchFamily="49" charset="-122"/>
                <a:cs typeface="Arial"/>
              </a:rPr>
              <a:t> (27, 30)</a:t>
            </a:r>
          </a:p>
          <a:p>
            <a:pPr marL="182563" marR="0" lvl="0" indent="-182563" algn="l" defTabSz="914400" rtl="0" eaLnBrk="1" fontAlgn="base" latinLnBrk="0" hangingPunct="1">
              <a:lnSpc>
                <a:spcPct val="100000"/>
              </a:lnSpc>
              <a:spcBef>
                <a:spcPct val="50000"/>
              </a:spcBef>
              <a:spcAft>
                <a:spcPct val="0"/>
              </a:spcAft>
              <a:buClrTx/>
              <a:buSzTx/>
              <a:buFont typeface="Arial"/>
              <a:buChar char="•"/>
              <a:tabLst/>
              <a:defRPr/>
            </a:pP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endParaRPr>
          </a:p>
        </p:txBody>
      </p:sp>
      <p:sp>
        <p:nvSpPr>
          <p:cNvPr id="18" name="Text Box 4"/>
          <p:cNvSpPr txBox="1">
            <a:spLocks noChangeArrowheads="1"/>
          </p:cNvSpPr>
          <p:nvPr/>
        </p:nvSpPr>
        <p:spPr bwMode="auto">
          <a:xfrm>
            <a:off x="5076056" y="1691490"/>
            <a:ext cx="4140968" cy="784830"/>
          </a:xfrm>
          <a:prstGeom prst="rect">
            <a:avLst/>
          </a:prstGeom>
          <a:noFill/>
          <a:ln>
            <a:noFill/>
          </a:ln>
          <a:effectLst/>
        </p:spPr>
        <p:txBody>
          <a:bodyPr>
            <a:spAutoFit/>
          </a:bodyPr>
          <a:lstStyle>
            <a:defPPr>
              <a:defRPr lang="en-US"/>
            </a:defPPr>
            <a:lvl1pPr marL="182563" indent="-182563" algn="l" eaLnBrk="1" hangingPunct="1">
              <a:spcBef>
                <a:spcPct val="50000"/>
              </a:spcBef>
              <a:buFont typeface="Arial"/>
              <a:buChar char="•"/>
              <a:defRPr sz="1600" b="1">
                <a:solidFill>
                  <a:schemeClr val="bg1"/>
                </a:solidFill>
                <a:latin typeface="Arial"/>
                <a:cs typeface="Arial"/>
              </a:defRPr>
            </a:lvl1pPr>
          </a:lstStyle>
          <a:p>
            <a:pPr marL="182563" marR="0" lvl="0" indent="-182563" algn="l" defTabSz="914400" rtl="0" eaLnBrk="1" fontAlgn="base" latinLnBrk="0" hangingPunct="1">
              <a:lnSpc>
                <a:spcPct val="100000"/>
              </a:lnSpc>
              <a:spcBef>
                <a:spcPct val="50000"/>
              </a:spcBef>
              <a:spcAft>
                <a:spcPct val="0"/>
              </a:spcAft>
              <a:buClrTx/>
              <a:buSzTx/>
              <a:buFont typeface="Arial"/>
              <a:buChar char="•"/>
              <a:tabLst/>
              <a:defRPr/>
            </a:pPr>
            <a:r>
              <a:rPr kumimoji="0" lang="zh-TW" altLang="en-US" sz="1800" b="1" i="0" u="none" strike="noStrike" kern="1200" cap="none" spc="0" normalizeH="0" baseline="0" noProof="0" dirty="0">
                <a:ln>
                  <a:noFill/>
                </a:ln>
                <a:solidFill>
                  <a:srgbClr val="FFFFFF"/>
                </a:solidFill>
                <a:effectLst>
                  <a:glow rad="241300">
                    <a:srgbClr val="000000">
                      <a:alpha val="75000"/>
                    </a:srgbClr>
                  </a:glow>
                </a:effectLst>
                <a:uLnTx/>
                <a:uFillTx/>
                <a:latin typeface="楷体" pitchFamily="49" charset="-122"/>
                <a:ea typeface="楷体" pitchFamily="49" charset="-122"/>
                <a:cs typeface="Arial"/>
              </a:rPr>
              <a:t>飛鳥</a:t>
            </a:r>
            <a:r>
              <a:rPr kumimoji="0" lang="zh-CN" altLang="en-US" sz="1800" b="1" i="0" u="none" strike="noStrike" kern="1200" cap="none" spc="0" normalizeH="0" baseline="0" noProof="0" dirty="0">
                <a:ln>
                  <a:noFill/>
                </a:ln>
                <a:solidFill>
                  <a:srgbClr val="FFFFFF"/>
                </a:solidFill>
                <a:effectLst>
                  <a:glow rad="241300">
                    <a:srgbClr val="000000">
                      <a:alpha val="75000"/>
                    </a:srgbClr>
                  </a:glow>
                </a:effectLst>
                <a:uLnTx/>
                <a:uFillTx/>
                <a:latin typeface="楷体" pitchFamily="49" charset="-122"/>
                <a:ea typeface="楷体" pitchFamily="49" charset="-122"/>
                <a:cs typeface="Arial"/>
              </a:rPr>
              <a:t>的食物</a:t>
            </a:r>
            <a:r>
              <a:rPr kumimoji="0" lang="en-US" altLang="zh-TW" sz="1800" b="1" i="0" u="none" strike="noStrike" kern="1200" cap="none" spc="0" normalizeH="0" baseline="0" noProof="0" dirty="0">
                <a:ln>
                  <a:noFill/>
                </a:ln>
                <a:solidFill>
                  <a:srgbClr val="FFFFFF"/>
                </a:solidFill>
                <a:effectLst>
                  <a:glow rad="241300">
                    <a:srgbClr val="000000">
                      <a:alpha val="75000"/>
                    </a:srgbClr>
                  </a:glow>
                </a:effectLst>
                <a:uLnTx/>
                <a:uFillTx/>
                <a:latin typeface="楷体" pitchFamily="49" charset="-122"/>
                <a:ea typeface="楷体" pitchFamily="49" charset="-122"/>
                <a:cs typeface="Arial"/>
              </a:rPr>
              <a:t>(28)</a:t>
            </a:r>
          </a:p>
          <a:p>
            <a:pPr marL="182563" marR="0" lvl="0" indent="-182563" algn="l" defTabSz="914400" rtl="0" eaLnBrk="1" fontAlgn="base" latinLnBrk="0" hangingPunct="1">
              <a:lnSpc>
                <a:spcPct val="100000"/>
              </a:lnSpc>
              <a:spcBef>
                <a:spcPct val="50000"/>
              </a:spcBef>
              <a:spcAft>
                <a:spcPct val="0"/>
              </a:spcAft>
              <a:buClrTx/>
              <a:buSzTx/>
              <a:buFont typeface="Arial"/>
              <a:buChar char="•"/>
              <a:tabLst/>
              <a:defRPr/>
            </a:pP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endParaRPr>
          </a:p>
        </p:txBody>
      </p:sp>
      <p:sp>
        <p:nvSpPr>
          <p:cNvPr id="19" name="Text Box 4"/>
          <p:cNvSpPr txBox="1">
            <a:spLocks noChangeArrowheads="1"/>
          </p:cNvSpPr>
          <p:nvPr/>
        </p:nvSpPr>
        <p:spPr bwMode="auto">
          <a:xfrm>
            <a:off x="5076056" y="1988840"/>
            <a:ext cx="4140968" cy="784830"/>
          </a:xfrm>
          <a:prstGeom prst="rect">
            <a:avLst/>
          </a:prstGeom>
          <a:noFill/>
          <a:ln>
            <a:noFill/>
          </a:ln>
          <a:effectLst/>
        </p:spPr>
        <p:txBody>
          <a:bodyPr>
            <a:spAutoFit/>
          </a:bodyPr>
          <a:lstStyle/>
          <a:p>
            <a:pPr marL="182563" marR="0" lvl="0" indent="-182563" algn="l" defTabSz="914400" rtl="0" eaLnBrk="1" fontAlgn="base" latinLnBrk="0" hangingPunct="1">
              <a:lnSpc>
                <a:spcPct val="100000"/>
              </a:lnSpc>
              <a:spcBef>
                <a:spcPct val="50000"/>
              </a:spcBef>
              <a:spcAft>
                <a:spcPct val="0"/>
              </a:spcAft>
              <a:buClrTx/>
              <a:buSzTx/>
              <a:buFont typeface="Arial"/>
              <a:buChar char="•"/>
              <a:tabLst/>
              <a:defRPr/>
            </a:pPr>
            <a:r>
              <a:rPr kumimoji="0" lang="zh-TW" altLang="en-US" sz="1800" b="1" i="0" u="none" strike="noStrike" kern="1200" cap="none" spc="0" normalizeH="0" baseline="0" noProof="0" dirty="0">
                <a:ln>
                  <a:noFill/>
                </a:ln>
                <a:solidFill>
                  <a:srgbClr val="FFFFFF"/>
                </a:solidFill>
                <a:effectLst>
                  <a:glow rad="241300">
                    <a:srgbClr val="000000">
                      <a:alpha val="75000"/>
                    </a:srgbClr>
                  </a:glow>
                </a:effectLst>
                <a:uLnTx/>
                <a:uFillTx/>
                <a:latin typeface="楷体" pitchFamily="49" charset="-122"/>
                <a:ea typeface="楷体" pitchFamily="49" charset="-122"/>
                <a:cs typeface="Arial"/>
              </a:rPr>
              <a:t>選</a:t>
            </a:r>
            <a:r>
              <a:rPr kumimoji="0" lang="zh-CN" altLang="en-US" sz="1800" b="1" i="0" u="none" strike="noStrike" kern="1200" cap="none" spc="0" normalizeH="0" baseline="0" noProof="0" dirty="0">
                <a:ln>
                  <a:noFill/>
                </a:ln>
                <a:solidFill>
                  <a:srgbClr val="FFFFFF"/>
                </a:solidFill>
                <a:effectLst>
                  <a:glow rad="241300">
                    <a:srgbClr val="000000">
                      <a:alpha val="75000"/>
                    </a:srgbClr>
                  </a:glow>
                </a:effectLst>
                <a:uLnTx/>
                <a:uFillTx/>
                <a:latin typeface="楷体" pitchFamily="49" charset="-122"/>
                <a:ea typeface="楷体" pitchFamily="49" charset="-122"/>
                <a:cs typeface="Arial"/>
              </a:rPr>
              <a:t>民的拯救</a:t>
            </a:r>
            <a:r>
              <a:rPr kumimoji="0" lang="en-US" altLang="zh-TW" sz="1800" b="1" i="0" u="none" strike="noStrike" kern="1200" cap="none" spc="0" normalizeH="0" baseline="0" noProof="0" dirty="0">
                <a:ln>
                  <a:noFill/>
                </a:ln>
                <a:solidFill>
                  <a:srgbClr val="FFFFFF"/>
                </a:solidFill>
                <a:effectLst>
                  <a:glow rad="241300">
                    <a:srgbClr val="000000">
                      <a:alpha val="75000"/>
                    </a:srgbClr>
                  </a:glow>
                </a:effectLst>
                <a:uLnTx/>
                <a:uFillTx/>
                <a:latin typeface="楷体" pitchFamily="49" charset="-122"/>
                <a:ea typeface="楷体" pitchFamily="49" charset="-122"/>
                <a:cs typeface="Arial"/>
              </a:rPr>
              <a:t> (31)</a:t>
            </a:r>
          </a:p>
          <a:p>
            <a:pPr marL="182563" marR="0" lvl="0" indent="-182563" algn="l" defTabSz="914400" rtl="0" eaLnBrk="1" fontAlgn="base" latinLnBrk="0" hangingPunct="1">
              <a:lnSpc>
                <a:spcPct val="100000"/>
              </a:lnSpc>
              <a:spcBef>
                <a:spcPct val="50000"/>
              </a:spcBef>
              <a:spcAft>
                <a:spcPct val="0"/>
              </a:spcAft>
              <a:buClrTx/>
              <a:buSzTx/>
              <a:buFont typeface="Arial"/>
              <a:buChar char="•"/>
              <a:tabLst/>
              <a:defRPr/>
            </a:pP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endParaRPr>
          </a:p>
        </p:txBody>
      </p:sp>
      <p:sp>
        <p:nvSpPr>
          <p:cNvPr id="20" name="Text Box 4"/>
          <p:cNvSpPr txBox="1">
            <a:spLocks noChangeArrowheads="1"/>
          </p:cNvSpPr>
          <p:nvPr/>
        </p:nvSpPr>
        <p:spPr bwMode="auto">
          <a:xfrm>
            <a:off x="6012160" y="6114782"/>
            <a:ext cx="2016224" cy="784830"/>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TW" sz="1800" b="1" i="0" u="none" strike="noStrike" kern="1200" cap="none" spc="0" normalizeH="0" baseline="0" noProof="0" dirty="0">
                <a:ln>
                  <a:noFill/>
                </a:ln>
                <a:solidFill>
                  <a:srgbClr val="FFFFFF"/>
                </a:solidFill>
                <a:effectLst>
                  <a:glow rad="241300">
                    <a:srgbClr val="000000">
                      <a:alpha val="75000"/>
                    </a:srgbClr>
                  </a:glow>
                </a:effectLst>
                <a:uLnTx/>
                <a:uFillTx/>
                <a:latin typeface="KaiTi" pitchFamily="49" charset="-122"/>
                <a:ea typeface="KaiTi" pitchFamily="49" charset="-122"/>
                <a:cs typeface="Arial"/>
              </a:rPr>
              <a:t>(</a:t>
            </a:r>
            <a:r>
              <a:rPr kumimoji="0" lang="zh-CN" altLang="en-US" sz="1800" b="1" i="0" u="none" strike="noStrike" kern="1200" cap="none" spc="0" normalizeH="0" baseline="0" noProof="0" dirty="0">
                <a:ln>
                  <a:noFill/>
                </a:ln>
                <a:solidFill>
                  <a:srgbClr val="FFFFFF"/>
                </a:solidFill>
                <a:effectLst>
                  <a:glow rad="241300">
                    <a:srgbClr val="000000">
                      <a:alpha val="75000"/>
                    </a:srgbClr>
                  </a:glow>
                </a:effectLst>
                <a:uLnTx/>
                <a:uFillTx/>
                <a:latin typeface="KaiTi" pitchFamily="49" charset="-122"/>
                <a:ea typeface="KaiTi" pitchFamily="49" charset="-122"/>
                <a:cs typeface="Arial"/>
              </a:rPr>
              <a:t>太</a:t>
            </a:r>
            <a:r>
              <a:rPr kumimoji="0" lang="en-US" altLang="zh-TW" sz="1800" b="1" i="0" u="none" strike="noStrike" kern="1200" cap="none" spc="0" normalizeH="0" baseline="0" noProof="0" dirty="0">
                <a:ln>
                  <a:noFill/>
                </a:ln>
                <a:solidFill>
                  <a:srgbClr val="FFFFFF"/>
                </a:solidFill>
                <a:effectLst>
                  <a:glow rad="241300">
                    <a:srgbClr val="000000">
                      <a:alpha val="75000"/>
                    </a:srgbClr>
                  </a:glow>
                </a:effectLst>
                <a:uLnTx/>
                <a:uFillTx/>
                <a:latin typeface="KaiTi" pitchFamily="49" charset="-122"/>
                <a:ea typeface="KaiTi" pitchFamily="49" charset="-122"/>
                <a:cs typeface="Arial"/>
              </a:rPr>
              <a:t>. 25:31-46)</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endParaRPr>
          </a:p>
        </p:txBody>
      </p:sp>
      <p:sp>
        <p:nvSpPr>
          <p:cNvPr id="21" name="Text Box 4"/>
          <p:cNvSpPr txBox="1">
            <a:spLocks noChangeArrowheads="1"/>
          </p:cNvSpPr>
          <p:nvPr/>
        </p:nvSpPr>
        <p:spPr bwMode="auto">
          <a:xfrm>
            <a:off x="6336196" y="5035242"/>
            <a:ext cx="1368152" cy="784830"/>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KaiTi" pitchFamily="49" charset="-122"/>
                <a:ea typeface="KaiTi" pitchFamily="49" charset="-122"/>
                <a:cs typeface="Arial"/>
              </a:rPr>
              <a:t>列国的</a:t>
            </a:r>
            <a:r>
              <a:rPr kumimoji="0" lang="zh-CN" altLang="en-US" sz="1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KaiTi" pitchFamily="49" charset="-122"/>
                <a:ea typeface="KaiTi" pitchFamily="49" charset="-122"/>
              </a:rPr>
              <a:t>裁判</a:t>
            </a:r>
            <a:endParaRPr kumimoji="0" lang="en-US" altLang="zh-TW" sz="1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KaiTi" pitchFamily="49" charset="-122"/>
              <a:ea typeface="KaiTi" pitchFamily="49" charset="-122"/>
              <a:cs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endParaRPr>
          </a:p>
        </p:txBody>
      </p:sp>
      <p:sp>
        <p:nvSpPr>
          <p:cNvPr id="22" name="Text Box 4"/>
          <p:cNvSpPr txBox="1">
            <a:spLocks noChangeArrowheads="1"/>
          </p:cNvSpPr>
          <p:nvPr/>
        </p:nvSpPr>
        <p:spPr bwMode="auto">
          <a:xfrm>
            <a:off x="5220072" y="5589240"/>
            <a:ext cx="1152128" cy="784830"/>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800" b="1" i="0" u="none" strike="noStrike" kern="1200" cap="none" spc="0" normalizeH="0" baseline="0" noProof="0" dirty="0">
                <a:ln>
                  <a:noFill/>
                </a:ln>
                <a:solidFill>
                  <a:srgbClr val="FFFFFF"/>
                </a:solidFill>
                <a:effectLst>
                  <a:glow rad="241300">
                    <a:srgbClr val="000000">
                      <a:alpha val="75000"/>
                    </a:srgbClr>
                  </a:glow>
                </a:effectLst>
                <a:uLnTx/>
                <a:uFillTx/>
                <a:latin typeface="KaiTi" pitchFamily="49" charset="-122"/>
                <a:ea typeface="KaiTi" pitchFamily="49" charset="-122"/>
                <a:cs typeface="Arial"/>
              </a:rPr>
              <a:t>绵羊</a:t>
            </a:r>
            <a:endParaRPr kumimoji="0" lang="en-US" altLang="zh-TW" sz="1800" b="1" i="0" u="none" strike="noStrike" kern="1200" cap="none" spc="0" normalizeH="0" baseline="0" noProof="0" dirty="0">
              <a:ln>
                <a:noFill/>
              </a:ln>
              <a:solidFill>
                <a:srgbClr val="FFFFFF"/>
              </a:solidFill>
              <a:effectLst>
                <a:glow rad="241300">
                  <a:srgbClr val="000000">
                    <a:alpha val="75000"/>
                  </a:srgbClr>
                </a:glow>
              </a:effectLst>
              <a:uLnTx/>
              <a:uFillTx/>
              <a:latin typeface="KaiTi" pitchFamily="49" charset="-122"/>
              <a:ea typeface="KaiTi" pitchFamily="49" charset="-122"/>
              <a:cs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endParaRPr>
          </a:p>
        </p:txBody>
      </p:sp>
      <p:sp>
        <p:nvSpPr>
          <p:cNvPr id="23" name="Text Box 4"/>
          <p:cNvSpPr txBox="1">
            <a:spLocks noChangeArrowheads="1"/>
          </p:cNvSpPr>
          <p:nvPr/>
        </p:nvSpPr>
        <p:spPr bwMode="auto">
          <a:xfrm>
            <a:off x="7740352" y="5589240"/>
            <a:ext cx="1152128" cy="784830"/>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800" b="1" i="0" u="none" strike="noStrike" kern="1200" cap="none" spc="0" normalizeH="0" baseline="0" noProof="0" dirty="0">
                <a:ln>
                  <a:noFill/>
                </a:ln>
                <a:solidFill>
                  <a:srgbClr val="FFFFFF"/>
                </a:solidFill>
                <a:effectLst>
                  <a:glow rad="241300">
                    <a:srgbClr val="000000">
                      <a:alpha val="75000"/>
                    </a:srgbClr>
                  </a:glow>
                </a:effectLst>
                <a:uLnTx/>
                <a:uFillTx/>
                <a:latin typeface="KaiTi" pitchFamily="49" charset="-122"/>
                <a:ea typeface="KaiTi" pitchFamily="49" charset="-122"/>
                <a:cs typeface="Arial"/>
              </a:rPr>
              <a:t>山羊</a:t>
            </a:r>
            <a:endParaRPr kumimoji="0" lang="en-US" altLang="zh-TW" sz="1800" b="1" i="0" u="none" strike="noStrike" kern="1200" cap="none" spc="0" normalizeH="0" baseline="0" noProof="0" dirty="0">
              <a:ln>
                <a:noFill/>
              </a:ln>
              <a:solidFill>
                <a:srgbClr val="FFFFFF"/>
              </a:solidFill>
              <a:effectLst>
                <a:glow rad="241300">
                  <a:srgbClr val="000000">
                    <a:alpha val="75000"/>
                  </a:srgbClr>
                </a:glow>
              </a:effectLst>
              <a:uLnTx/>
              <a:uFillTx/>
              <a:latin typeface="KaiTi" pitchFamily="49" charset="-122"/>
              <a:ea typeface="KaiTi" pitchFamily="49" charset="-122"/>
              <a:cs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endParaRPr>
          </a:p>
        </p:txBody>
      </p:sp>
      <p:sp>
        <p:nvSpPr>
          <p:cNvPr id="24" name="Rectangle 23"/>
          <p:cNvSpPr/>
          <p:nvPr/>
        </p:nvSpPr>
        <p:spPr bwMode="auto">
          <a:xfrm rot="18217562">
            <a:off x="5516563" y="4735513"/>
            <a:ext cx="1917700" cy="1397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5" name="Rectangle 24"/>
          <p:cNvSpPr/>
          <p:nvPr/>
        </p:nvSpPr>
        <p:spPr bwMode="auto">
          <a:xfrm rot="3382438" flipH="1">
            <a:off x="6507163" y="4700588"/>
            <a:ext cx="1916112" cy="138112"/>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 name="Oval 8"/>
          <p:cNvSpPr>
            <a:spLocks noChangeAspect="1"/>
          </p:cNvSpPr>
          <p:nvPr/>
        </p:nvSpPr>
        <p:spPr bwMode="auto">
          <a:xfrm>
            <a:off x="6767513" y="3789363"/>
            <a:ext cx="433387" cy="4318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 name="Striped Right Arrow 3"/>
          <p:cNvSpPr/>
          <p:nvPr/>
        </p:nvSpPr>
        <p:spPr bwMode="auto">
          <a:xfrm rot="5400000">
            <a:off x="6407944" y="2817019"/>
            <a:ext cx="1152525" cy="503237"/>
          </a:xfrm>
          <a:prstGeom prst="stripedRightArrow">
            <a:avLst>
              <a:gd name="adj1" fmla="val 47480"/>
              <a:gd name="adj2" fmla="val 105430"/>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cxnSp>
        <p:nvCxnSpPr>
          <p:cNvPr id="26" name="Straight Connector 25"/>
          <p:cNvCxnSpPr/>
          <p:nvPr/>
        </p:nvCxnSpPr>
        <p:spPr bwMode="auto">
          <a:xfrm>
            <a:off x="5148263" y="1125538"/>
            <a:ext cx="2663825" cy="0"/>
          </a:xfrm>
          <a:prstGeom prst="line">
            <a:avLst/>
          </a:prstGeom>
          <a:solidFill>
            <a:schemeClr val="accent1"/>
          </a:solidFill>
          <a:ln w="1905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27" name="Text Box 4"/>
          <p:cNvSpPr txBox="1">
            <a:spLocks noChangeArrowheads="1"/>
          </p:cNvSpPr>
          <p:nvPr/>
        </p:nvSpPr>
        <p:spPr bwMode="auto">
          <a:xfrm>
            <a:off x="1331640" y="6444044"/>
            <a:ext cx="1296144" cy="369332"/>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00"/>
                </a:solidFill>
                <a:effectLst>
                  <a:glow rad="241300">
                    <a:srgbClr val="000000">
                      <a:alpha val="75000"/>
                    </a:srgbClr>
                  </a:glow>
                </a:effectLst>
                <a:uLnTx/>
                <a:uFillTx/>
                <a:latin typeface="Arial"/>
                <a:ea typeface="ＭＳ Ｐゴシック" charset="0"/>
                <a:cs typeface="Arial"/>
              </a:rPr>
              <a:t>6:1–8:5</a:t>
            </a:r>
          </a:p>
        </p:txBody>
      </p:sp>
      <p:sp>
        <p:nvSpPr>
          <p:cNvPr id="28" name="Text Box 4"/>
          <p:cNvSpPr txBox="1">
            <a:spLocks noChangeArrowheads="1"/>
          </p:cNvSpPr>
          <p:nvPr/>
        </p:nvSpPr>
        <p:spPr bwMode="auto">
          <a:xfrm>
            <a:off x="3131840" y="6167045"/>
            <a:ext cx="1008112" cy="646331"/>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00"/>
                </a:solidFill>
                <a:effectLst>
                  <a:glow rad="241300">
                    <a:srgbClr val="000000">
                      <a:alpha val="75000"/>
                    </a:srgbClr>
                  </a:glow>
                </a:effectLst>
                <a:uLnTx/>
                <a:uFillTx/>
                <a:latin typeface="Arial"/>
                <a:ea typeface="ＭＳ Ｐゴシック" charset="0"/>
                <a:cs typeface="Arial"/>
              </a:rPr>
              <a:t>12:7-12</a:t>
            </a:r>
            <a:br>
              <a:rPr kumimoji="0" lang="en-US" sz="1800" b="1" i="0" u="none" strike="noStrike" kern="1200" cap="none" spc="0" normalizeH="0" baseline="0" noProof="0" dirty="0">
                <a:ln>
                  <a:noFill/>
                </a:ln>
                <a:solidFill>
                  <a:srgbClr val="FFFF00"/>
                </a:solidFill>
                <a:effectLst>
                  <a:glow rad="241300">
                    <a:srgbClr val="000000">
                      <a:alpha val="75000"/>
                    </a:srgbClr>
                  </a:glow>
                </a:effectLst>
                <a:uLnTx/>
                <a:uFillTx/>
                <a:latin typeface="Arial"/>
                <a:ea typeface="ＭＳ Ｐゴシック" charset="0"/>
                <a:cs typeface="Arial"/>
              </a:rPr>
            </a:br>
            <a:r>
              <a:rPr kumimoji="0" lang="en-US" sz="1800" b="1" i="0" u="none" strike="noStrike" kern="1200" cap="none" spc="0" normalizeH="0" baseline="0" noProof="0" dirty="0">
                <a:ln>
                  <a:noFill/>
                </a:ln>
                <a:solidFill>
                  <a:srgbClr val="FFFF00"/>
                </a:solidFill>
                <a:effectLst>
                  <a:glow rad="241300">
                    <a:srgbClr val="000000">
                      <a:alpha val="75000"/>
                    </a:srgbClr>
                  </a:glow>
                </a:effectLst>
                <a:uLnTx/>
                <a:uFillTx/>
                <a:latin typeface="Arial"/>
                <a:ea typeface="ＭＳ Ｐゴシック" charset="0"/>
                <a:cs typeface="Arial"/>
              </a:rPr>
              <a:t>13:14</a:t>
            </a:r>
          </a:p>
        </p:txBody>
      </p:sp>
      <p:sp>
        <p:nvSpPr>
          <p:cNvPr id="29" name="Text Box 4"/>
          <p:cNvSpPr txBox="1">
            <a:spLocks noChangeArrowheads="1"/>
          </p:cNvSpPr>
          <p:nvPr/>
        </p:nvSpPr>
        <p:spPr bwMode="auto">
          <a:xfrm>
            <a:off x="0" y="5890046"/>
            <a:ext cx="1403648" cy="1061829"/>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dirty="0">
                <a:ln>
                  <a:noFill/>
                </a:ln>
                <a:solidFill>
                  <a:srgbClr val="FFFF00"/>
                </a:solidFill>
                <a:effectLst/>
                <a:uLnTx/>
                <a:uFillTx/>
                <a:latin typeface="KaiTi" pitchFamily="49" charset="-122"/>
                <a:ea typeface="KaiTi" pitchFamily="49" charset="-122"/>
              </a:rPr>
              <a:t>與啟示錄相關性的經</a:t>
            </a:r>
            <a:r>
              <a:rPr kumimoji="0" lang="zh-CN" altLang="en-US" sz="1800" b="1" i="0" u="none" strike="noStrike" kern="1200" cap="none" spc="0" normalizeH="0" baseline="0" noProof="0" dirty="0">
                <a:ln>
                  <a:noFill/>
                </a:ln>
                <a:solidFill>
                  <a:srgbClr val="FFFF00"/>
                </a:solidFill>
                <a:effectLst/>
                <a:uLnTx/>
                <a:uFillTx/>
                <a:latin typeface="KaiTi" pitchFamily="49" charset="-122"/>
                <a:ea typeface="KaiTi" pitchFamily="49" charset="-122"/>
              </a:rPr>
              <a:t>文</a:t>
            </a:r>
            <a:endParaRPr kumimoji="0" lang="en-US" altLang="zh-TW" sz="1800" b="1" i="0" u="none" strike="noStrike" kern="1200" cap="none" spc="0" normalizeH="0" baseline="0" noProof="0" dirty="0">
              <a:ln>
                <a:noFill/>
              </a:ln>
              <a:solidFill>
                <a:srgbClr val="FFFF00"/>
              </a:solidFill>
              <a:effectLst>
                <a:glow rad="241300">
                  <a:srgbClr val="000000">
                    <a:alpha val="75000"/>
                  </a:srgbClr>
                </a:glow>
              </a:effectLst>
              <a:uLnTx/>
              <a:uFillTx/>
              <a:latin typeface="KaiTi" pitchFamily="49" charset="-122"/>
              <a:ea typeface="KaiTi" pitchFamily="49" charset="-122"/>
              <a:cs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FFFF00"/>
              </a:solidFill>
              <a:effectLst>
                <a:glow rad="241300">
                  <a:srgbClr val="000000">
                    <a:alpha val="75000"/>
                  </a:srgbClr>
                </a:glow>
              </a:effectLst>
              <a:uLnTx/>
              <a:uFillTx/>
              <a:latin typeface="Arial"/>
              <a:ea typeface="ＭＳ Ｐゴシック" charset="0"/>
              <a:cs typeface="Arial"/>
            </a:endParaRPr>
          </a:p>
        </p:txBody>
      </p:sp>
      <p:sp>
        <p:nvSpPr>
          <p:cNvPr id="30" name="Text Box 4"/>
          <p:cNvSpPr txBox="1">
            <a:spLocks noChangeArrowheads="1"/>
          </p:cNvSpPr>
          <p:nvPr/>
        </p:nvSpPr>
        <p:spPr bwMode="auto">
          <a:xfrm>
            <a:off x="4499992" y="6167045"/>
            <a:ext cx="1224136" cy="646331"/>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00"/>
                </a:solidFill>
                <a:effectLst>
                  <a:glow rad="241300">
                    <a:srgbClr val="000000">
                      <a:alpha val="75000"/>
                    </a:srgbClr>
                  </a:glow>
                </a:effectLst>
                <a:uLnTx/>
                <a:uFillTx/>
                <a:latin typeface="Arial"/>
                <a:ea typeface="ＭＳ Ｐゴシック" charset="0"/>
                <a:cs typeface="Arial"/>
              </a:rPr>
              <a:t>12:8-17</a:t>
            </a:r>
            <a:br>
              <a:rPr kumimoji="0" lang="en-US" sz="1800" b="1" i="0" u="none" strike="noStrike" kern="1200" cap="none" spc="0" normalizeH="0" baseline="0" noProof="0" dirty="0">
                <a:ln>
                  <a:noFill/>
                </a:ln>
                <a:solidFill>
                  <a:srgbClr val="FFFF00"/>
                </a:solidFill>
                <a:effectLst>
                  <a:glow rad="241300">
                    <a:srgbClr val="000000">
                      <a:alpha val="75000"/>
                    </a:srgbClr>
                  </a:glow>
                </a:effectLst>
                <a:uLnTx/>
                <a:uFillTx/>
                <a:latin typeface="Arial"/>
                <a:ea typeface="ＭＳ Ｐゴシック" charset="0"/>
                <a:cs typeface="Arial"/>
              </a:rPr>
            </a:br>
            <a:r>
              <a:rPr kumimoji="0" lang="en-US" sz="1800" b="1" i="0" u="none" strike="noStrike" kern="1200" cap="none" spc="0" normalizeH="0" baseline="0" noProof="0" dirty="0">
                <a:ln>
                  <a:noFill/>
                </a:ln>
                <a:solidFill>
                  <a:srgbClr val="FFFF00"/>
                </a:solidFill>
                <a:effectLst>
                  <a:glow rad="241300">
                    <a:srgbClr val="000000">
                      <a:alpha val="75000"/>
                    </a:srgbClr>
                  </a:glow>
                </a:effectLst>
                <a:uLnTx/>
                <a:uFillTx/>
                <a:latin typeface="Arial"/>
                <a:ea typeface="ＭＳ Ｐゴシック" charset="0"/>
                <a:cs typeface="Arial"/>
              </a:rPr>
              <a:t>8:1–19:10</a:t>
            </a:r>
          </a:p>
        </p:txBody>
      </p:sp>
      <p:sp>
        <p:nvSpPr>
          <p:cNvPr id="31" name="Text Box 4"/>
          <p:cNvSpPr txBox="1">
            <a:spLocks noChangeArrowheads="1"/>
          </p:cNvSpPr>
          <p:nvPr/>
        </p:nvSpPr>
        <p:spPr bwMode="auto">
          <a:xfrm>
            <a:off x="6408204" y="6444044"/>
            <a:ext cx="1224136" cy="369332"/>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00"/>
                </a:solidFill>
                <a:effectLst>
                  <a:glow rad="241300">
                    <a:srgbClr val="000000">
                      <a:alpha val="75000"/>
                    </a:srgbClr>
                  </a:glow>
                </a:effectLst>
                <a:uLnTx/>
                <a:uFillTx/>
                <a:latin typeface="Arial"/>
                <a:ea typeface="ＭＳ Ｐゴシック" charset="0"/>
                <a:cs typeface="Arial"/>
              </a:rPr>
              <a:t>19:11-21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par>
                          <p:cTn id="10" fill="hold" nodeType="afterGroup">
                            <p:stCondLst>
                              <p:cond delay="0"/>
                            </p:stCondLst>
                            <p:childTnLst>
                              <p:par>
                                <p:cTn id="11" presetID="1"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par>
                          <p:cTn id="31" fill="hold" nodeType="afterGroup">
                            <p:stCondLst>
                              <p:cond delay="0"/>
                            </p:stCondLst>
                            <p:childTnLst>
                              <p:par>
                                <p:cTn id="32" presetID="1" presetClass="entr" presetSubtype="0" fill="hold" nodeType="afterEffect">
                                  <p:stCondLst>
                                    <p:cond delay="0"/>
                                  </p:stCondLst>
                                  <p:childTnLst>
                                    <p:set>
                                      <p:cBhvr>
                                        <p:cTn id="33" dur="1" fill="hold">
                                          <p:stCondLst>
                                            <p:cond delay="0"/>
                                          </p:stCondLst>
                                        </p:cTn>
                                        <p:tgtEl>
                                          <p:spTgt spid="4"/>
                                        </p:tgtEl>
                                        <p:attrNameLst>
                                          <p:attrName>style.visibility</p:attrName>
                                        </p:attrNameLst>
                                      </p:cBhvr>
                                      <p:to>
                                        <p:strVal val="visible"/>
                                      </p:to>
                                    </p:set>
                                  </p:childTnLst>
                                </p:cTn>
                              </p:par>
                            </p:childTnLst>
                          </p:cTn>
                        </p:par>
                        <p:par>
                          <p:cTn id="34" fill="hold" nodeType="afterGroup">
                            <p:stCondLst>
                              <p:cond delay="0"/>
                            </p:stCondLst>
                            <p:childTnLst>
                              <p:par>
                                <p:cTn id="35" presetID="1" presetClass="entr" presetSubtype="0" fill="hold" nodeType="after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nodeType="clickEffect">
                                  <p:stCondLst>
                                    <p:cond delay="0"/>
                                  </p:stCondLst>
                                  <p:childTnLst>
                                    <p:set>
                                      <p:cBhvr>
                                        <p:cTn id="58" dur="1" fill="hold">
                                          <p:stCondLst>
                                            <p:cond delay="0"/>
                                          </p:stCondLst>
                                        </p:cTn>
                                        <p:tgtEl>
                                          <p:spTgt spid="20"/>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0"/>
                                          </p:stCondLst>
                                        </p:cTn>
                                        <p:tgtEl>
                                          <p:spTgt spid="21"/>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childTnLst>
                                </p:cTn>
                              </p:par>
                            </p:childTnLst>
                          </p:cTn>
                        </p:par>
                        <p:par>
                          <p:cTn id="67" fill="hold" nodeType="afterGroup">
                            <p:stCondLst>
                              <p:cond delay="0"/>
                            </p:stCondLst>
                            <p:childTnLst>
                              <p:par>
                                <p:cTn id="68" presetID="1" presetClass="entr" presetSubtype="0" fill="hold" nodeType="afterEffect">
                                  <p:stCondLst>
                                    <p:cond delay="0"/>
                                  </p:stCondLst>
                                  <p:childTnLst>
                                    <p:set>
                                      <p:cBhvr>
                                        <p:cTn id="69" dur="1" fill="hold">
                                          <p:stCondLst>
                                            <p:cond delay="0"/>
                                          </p:stCondLst>
                                        </p:cTn>
                                        <p:tgtEl>
                                          <p:spTgt spid="22"/>
                                        </p:tgtEl>
                                        <p:attrNameLst>
                                          <p:attrName>style.visibility</p:attrName>
                                        </p:attrNameLst>
                                      </p:cBhvr>
                                      <p:to>
                                        <p:strVal val="visible"/>
                                      </p:to>
                                    </p:set>
                                  </p:childTnLst>
                                </p:cTn>
                              </p:par>
                            </p:childTnLst>
                          </p:cTn>
                        </p:par>
                      </p:childTnLst>
                    </p:cTn>
                  </p:par>
                  <p:par>
                    <p:cTn id="70" fill="hold" nodeType="clickPar">
                      <p:stCondLst>
                        <p:cond delay="indefinite"/>
                      </p:stCondLst>
                      <p:childTnLst>
                        <p:par>
                          <p:cTn id="71" fill="hold" nodeType="withGroup">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25"/>
                                        </p:tgtEl>
                                        <p:attrNameLst>
                                          <p:attrName>style.visibility</p:attrName>
                                        </p:attrNameLst>
                                      </p:cBhvr>
                                      <p:to>
                                        <p:strVal val="visible"/>
                                      </p:to>
                                    </p:set>
                                  </p:childTnLst>
                                </p:cTn>
                              </p:par>
                            </p:childTnLst>
                          </p:cTn>
                        </p:par>
                        <p:par>
                          <p:cTn id="74" fill="hold" nodeType="afterGroup">
                            <p:stCondLst>
                              <p:cond delay="0"/>
                            </p:stCondLst>
                            <p:childTnLst>
                              <p:par>
                                <p:cTn id="75" presetID="1" presetClass="entr" presetSubtype="0" fill="hold" nodeType="afterEffect">
                                  <p:stCondLst>
                                    <p:cond delay="0"/>
                                  </p:stCondLst>
                                  <p:childTnLst>
                                    <p:set>
                                      <p:cBhvr>
                                        <p:cTn id="76" dur="1" fill="hold">
                                          <p:stCondLst>
                                            <p:cond delay="0"/>
                                          </p:stCondLst>
                                        </p:cTn>
                                        <p:tgtEl>
                                          <p:spTgt spid="23"/>
                                        </p:tgtEl>
                                        <p:attrNameLst>
                                          <p:attrName>style.visibility</p:attrName>
                                        </p:attrNameLst>
                                      </p:cBhvr>
                                      <p:to>
                                        <p:strVal val="visible"/>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1" presetClass="entr" presetSubtype="0" fill="hold" nodeType="clickEffect">
                                  <p:stCondLst>
                                    <p:cond delay="0"/>
                                  </p:stCondLst>
                                  <p:childTnLst>
                                    <p:set>
                                      <p:cBhvr>
                                        <p:cTn id="80" dur="1" fill="hold">
                                          <p:stCondLst>
                                            <p:cond delay="0"/>
                                          </p:stCondLst>
                                        </p:cTn>
                                        <p:tgtEl>
                                          <p:spTgt spid="29"/>
                                        </p:tgtEl>
                                        <p:attrNameLst>
                                          <p:attrName>style.visibility</p:attrName>
                                        </p:attrNameLst>
                                      </p:cBhvr>
                                      <p:to>
                                        <p:strVal val="visible"/>
                                      </p:to>
                                    </p:set>
                                  </p:childTnLst>
                                </p:cTn>
                              </p:par>
                            </p:childTnLst>
                          </p:cTn>
                        </p:par>
                      </p:childTnLst>
                    </p:cTn>
                  </p:par>
                  <p:par>
                    <p:cTn id="81" fill="hold" nodeType="clickPar">
                      <p:stCondLst>
                        <p:cond delay="indefinite"/>
                      </p:stCondLst>
                      <p:childTnLst>
                        <p:par>
                          <p:cTn id="82" fill="hold" nodeType="withGroup">
                            <p:stCondLst>
                              <p:cond delay="0"/>
                            </p:stCondLst>
                            <p:childTnLst>
                              <p:par>
                                <p:cTn id="83" presetID="1" presetClass="entr" presetSubtype="0" fill="hold" nodeType="clickEffect">
                                  <p:stCondLst>
                                    <p:cond delay="0"/>
                                  </p:stCondLst>
                                  <p:childTnLst>
                                    <p:set>
                                      <p:cBhvr>
                                        <p:cTn id="84" dur="1" fill="hold">
                                          <p:stCondLst>
                                            <p:cond delay="0"/>
                                          </p:stCondLst>
                                        </p:cTn>
                                        <p:tgtEl>
                                          <p:spTgt spid="27"/>
                                        </p:tgtEl>
                                        <p:attrNameLst>
                                          <p:attrName>style.visibility</p:attrName>
                                        </p:attrNameLst>
                                      </p:cBhvr>
                                      <p:to>
                                        <p:strVal val="visible"/>
                                      </p:to>
                                    </p:set>
                                  </p:childTnLst>
                                </p:cTn>
                              </p:par>
                            </p:childTnLst>
                          </p:cTn>
                        </p:par>
                      </p:childTnLst>
                    </p:cTn>
                  </p:par>
                  <p:par>
                    <p:cTn id="85" fill="hold" nodeType="clickPar">
                      <p:stCondLst>
                        <p:cond delay="indefinite"/>
                      </p:stCondLst>
                      <p:childTnLst>
                        <p:par>
                          <p:cTn id="86" fill="hold" nodeType="withGroup">
                            <p:stCondLst>
                              <p:cond delay="0"/>
                            </p:stCondLst>
                            <p:childTnLst>
                              <p:par>
                                <p:cTn id="87" presetID="1" presetClass="entr" presetSubtype="0" fill="hold" nodeType="clickEffect">
                                  <p:stCondLst>
                                    <p:cond delay="0"/>
                                  </p:stCondLst>
                                  <p:childTnLst>
                                    <p:set>
                                      <p:cBhvr>
                                        <p:cTn id="88" dur="1" fill="hold">
                                          <p:stCondLst>
                                            <p:cond delay="0"/>
                                          </p:stCondLst>
                                        </p:cTn>
                                        <p:tgtEl>
                                          <p:spTgt spid="28"/>
                                        </p:tgtEl>
                                        <p:attrNameLst>
                                          <p:attrName>style.visibility</p:attrName>
                                        </p:attrNameLst>
                                      </p:cBhvr>
                                      <p:to>
                                        <p:strVal val="visible"/>
                                      </p:to>
                                    </p:set>
                                  </p:childTnLst>
                                </p:cTn>
                              </p:par>
                            </p:childTnLst>
                          </p:cTn>
                        </p:par>
                      </p:childTnLst>
                    </p:cTn>
                  </p:par>
                  <p:par>
                    <p:cTn id="89" fill="hold" nodeType="clickPar">
                      <p:stCondLst>
                        <p:cond delay="indefinite"/>
                      </p:stCondLst>
                      <p:childTnLst>
                        <p:par>
                          <p:cTn id="90" fill="hold" nodeType="withGroup">
                            <p:stCondLst>
                              <p:cond delay="0"/>
                            </p:stCondLst>
                            <p:childTnLst>
                              <p:par>
                                <p:cTn id="91" presetID="1" presetClass="entr" presetSubtype="0" fill="hold" nodeType="clickEffect">
                                  <p:stCondLst>
                                    <p:cond delay="0"/>
                                  </p:stCondLst>
                                  <p:childTnLst>
                                    <p:set>
                                      <p:cBhvr>
                                        <p:cTn id="92" dur="1" fill="hold">
                                          <p:stCondLst>
                                            <p:cond delay="0"/>
                                          </p:stCondLst>
                                        </p:cTn>
                                        <p:tgtEl>
                                          <p:spTgt spid="30"/>
                                        </p:tgtEl>
                                        <p:attrNameLst>
                                          <p:attrName>style.visibility</p:attrName>
                                        </p:attrNameLst>
                                      </p:cBhvr>
                                      <p:to>
                                        <p:strVal val="visible"/>
                                      </p:to>
                                    </p:set>
                                  </p:childTnLst>
                                </p:cTn>
                              </p:par>
                            </p:childTnLst>
                          </p:cTn>
                        </p:par>
                      </p:childTnLst>
                    </p:cTn>
                  </p:par>
                  <p:par>
                    <p:cTn id="93" fill="hold" nodeType="clickPar">
                      <p:stCondLst>
                        <p:cond delay="indefinite"/>
                      </p:stCondLst>
                      <p:childTnLst>
                        <p:par>
                          <p:cTn id="94" fill="hold" nodeType="withGroup">
                            <p:stCondLst>
                              <p:cond delay="0"/>
                            </p:stCondLst>
                            <p:childTnLst>
                              <p:par>
                                <p:cTn id="95" presetID="1" presetClass="entr" presetSubtype="0" fill="hold" nodeType="clickEffect">
                                  <p:stCondLst>
                                    <p:cond delay="0"/>
                                  </p:stCondLst>
                                  <p:childTnLst>
                                    <p:set>
                                      <p:cBhvr>
                                        <p:cTn id="9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10" grpId="0" animBg="1"/>
      <p:bldP spid="24" grpId="0" animBg="1"/>
      <p:bldP spid="25" grpId="0" animBg="1"/>
      <p:bldP spid="9"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马太</a:t>
            </a:r>
            <a:r>
              <a:rPr lang="en-US" sz="8800" dirty="0">
                <a:solidFill>
                  <a:schemeClr val="bg1"/>
                </a:solidFill>
                <a:latin typeface="Arial" charset="0"/>
                <a:ea typeface="Osaka" charset="0"/>
                <a:cs typeface="Arial" charset="0"/>
              </a:rPr>
              <a:t> 25</a:t>
            </a:r>
          </a:p>
        </p:txBody>
      </p:sp>
    </p:spTree>
    <p:extLst>
      <p:ext uri="{BB962C8B-B14F-4D97-AF65-F5344CB8AC3E}">
        <p14:creationId xmlns:p14="http://schemas.microsoft.com/office/powerpoint/2010/main" val="422791411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Title 1"/>
          <p:cNvSpPr>
            <a:spLocks noGrp="1"/>
          </p:cNvSpPr>
          <p:nvPr>
            <p:ph type="title"/>
          </p:nvPr>
        </p:nvSpPr>
        <p:spPr>
          <a:xfrm>
            <a:off x="-14288" y="0"/>
            <a:ext cx="9144001" cy="908050"/>
          </a:xfrm>
          <a:solidFill>
            <a:srgbClr val="000000"/>
          </a:solidFill>
        </p:spPr>
        <p:txBody>
          <a:bodyPr/>
          <a:lstStyle/>
          <a:p>
            <a:r>
              <a:rPr lang="zh-TW" altLang="en-US" dirty="0">
                <a:solidFill>
                  <a:srgbClr val="FFFFFF"/>
                </a:solidFill>
                <a:latin typeface="KaiTi" pitchFamily="49" charset="-122"/>
                <a:ea typeface="KaiTi" pitchFamily="49" charset="-122"/>
              </a:rPr>
              <a:t>綿</a:t>
            </a:r>
            <a:r>
              <a:rPr lang="zh-CN" altLang="zh-TW" dirty="0">
                <a:solidFill>
                  <a:srgbClr val="FFFFFF"/>
                </a:solidFill>
                <a:latin typeface="KaiTi" pitchFamily="49" charset="-122"/>
                <a:ea typeface="KaiTi" pitchFamily="49" charset="-122"/>
              </a:rPr>
              <a:t>羊和山羊</a:t>
            </a:r>
            <a:r>
              <a:rPr lang="zh-TW" altLang="en-US" dirty="0">
                <a:solidFill>
                  <a:srgbClr val="FFFFFF"/>
                </a:solidFill>
                <a:latin typeface="KaiTi" pitchFamily="49" charset="-122"/>
                <a:ea typeface="KaiTi" pitchFamily="49" charset="-122"/>
              </a:rPr>
              <a:t>不是一樣嗎</a:t>
            </a:r>
            <a:r>
              <a:rPr lang="zh-CN" altLang="zh-TW" dirty="0">
                <a:solidFill>
                  <a:srgbClr val="FFFFFF"/>
                </a:solidFill>
                <a:latin typeface="KaiTi" pitchFamily="49" charset="-122"/>
                <a:ea typeface="KaiTi" pitchFamily="49" charset="-122"/>
              </a:rPr>
              <a:t>？</a:t>
            </a:r>
            <a:endParaRPr lang="en-US" b="1" dirty="0">
              <a:solidFill>
                <a:schemeClr val="tx1"/>
              </a:solidFill>
              <a:latin typeface="Arial" charset="0"/>
              <a:ea typeface="ＭＳ Ｐゴシック" charset="0"/>
            </a:endParaRPr>
          </a:p>
        </p:txBody>
      </p:sp>
      <p:pic>
        <p:nvPicPr>
          <p:cNvPr id="377858" name="Picture 5" descr="rev 19 goat and sheep.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152525"/>
            <a:ext cx="9144000"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descr="rev 19 sheep-goats.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692275" y="981075"/>
            <a:ext cx="4895850" cy="4895850"/>
          </a:xfrm>
          <a:prstGeom prst="rect">
            <a:avLst/>
          </a:prstGeom>
          <a:noFill/>
          <a:ln w="7620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a:ln>
              <a:noFill/>
            </a:ln>
            <a:solidFill>
              <a:srgbClr val="00DFCA"/>
            </a:solidFill>
            <a:effectLst/>
            <a:latin typeface="Comic Sans MS" pitchFamily="-10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a:ln>
              <a:noFill/>
            </a:ln>
            <a:solidFill>
              <a:srgbClr val="00DFCA"/>
            </a:solidFill>
            <a:effectLst/>
            <a:latin typeface="Comic Sans MS" pitchFamily="-108"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4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3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3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4.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2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2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2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2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2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7.xml><?xml version="1.0" encoding="utf-8"?>
<a:theme xmlns:a="http://schemas.openxmlformats.org/drawingml/2006/main" name="2_Office Theme">
  <a:themeElements>
    <a:clrScheme name="1_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1_Office Theme">
      <a:majorFont>
        <a:latin typeface="Calibri"/>
        <a:ea typeface="Calibri"/>
        <a:cs typeface="Calibri"/>
      </a:majorFont>
      <a:minorFont>
        <a:latin typeface="Helvetica"/>
        <a:ea typeface="Helvetica"/>
        <a:cs typeface="Helvetica"/>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8.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1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3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2_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1_Network">
  <a:themeElements>
    <a:clrScheme name="Netwo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fontScheme name="Network">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Network 1">
        <a:dk1>
          <a:srgbClr val="4F747B"/>
        </a:dk1>
        <a:lt1>
          <a:srgbClr val="FFFFFF"/>
        </a:lt1>
        <a:dk2>
          <a:srgbClr val="000000"/>
        </a:dk2>
        <a:lt2>
          <a:srgbClr val="C0C0C0"/>
        </a:lt2>
        <a:accent1>
          <a:srgbClr val="859868"/>
        </a:accent1>
        <a:accent2>
          <a:srgbClr val="5F5F5F"/>
        </a:accent2>
        <a:accent3>
          <a:srgbClr val="AAAAAA"/>
        </a:accent3>
        <a:accent4>
          <a:srgbClr val="DADADA"/>
        </a:accent4>
        <a:accent5>
          <a:srgbClr val="C2CAB9"/>
        </a:accent5>
        <a:accent6>
          <a:srgbClr val="555555"/>
        </a:accent6>
        <a:hlink>
          <a:srgbClr val="5F5F5F"/>
        </a:hlink>
        <a:folHlink>
          <a:srgbClr val="BA1212"/>
        </a:folHlink>
      </a:clrScheme>
      <a:clrMap bg1="dk2" tx1="lt1" bg2="dk1" tx2="lt2" accent1="accent1" accent2="accent2" accent3="accent3" accent4="accent4" accent5="accent5" accent6="accent6" hlink="hlink" folHlink="folHlink"/>
    </a:extraClrScheme>
    <a:extraClrScheme>
      <a:clrScheme name="Network 2">
        <a:dk1>
          <a:srgbClr val="3C0000"/>
        </a:dk1>
        <a:lt1>
          <a:srgbClr val="FFFFFF"/>
        </a:lt1>
        <a:dk2>
          <a:srgbClr val="4D0B0B"/>
        </a:dk2>
        <a:lt2>
          <a:srgbClr val="FFFFFF"/>
        </a:lt2>
        <a:accent1>
          <a:srgbClr val="666633"/>
        </a:accent1>
        <a:accent2>
          <a:srgbClr val="CC3300"/>
        </a:accent2>
        <a:accent3>
          <a:srgbClr val="B2AAAA"/>
        </a:accent3>
        <a:accent4>
          <a:srgbClr val="DADADA"/>
        </a:accent4>
        <a:accent5>
          <a:srgbClr val="B8B8AD"/>
        </a:accent5>
        <a:accent6>
          <a:srgbClr val="B92D00"/>
        </a:accent6>
        <a:hlink>
          <a:srgbClr val="CC9900"/>
        </a:hlink>
        <a:folHlink>
          <a:srgbClr val="CCCC33"/>
        </a:folHlink>
      </a:clrScheme>
      <a:clrMap bg1="dk2" tx1="lt1" bg2="dk1" tx2="lt2" accent1="accent1" accent2="accent2" accent3="accent3" accent4="accent4" accent5="accent5" accent6="accent6" hlink="hlink" folHlink="folHlink"/>
    </a:extraClrScheme>
    <a:extraClrScheme>
      <a:clrScheme name="Network 3">
        <a:dk1>
          <a:srgbClr val="666699"/>
        </a:dk1>
        <a:lt1>
          <a:srgbClr val="FFFFFF"/>
        </a:lt1>
        <a:dk2>
          <a:srgbClr val="15192B"/>
        </a:dk2>
        <a:lt2>
          <a:srgbClr val="CCCCFF"/>
        </a:lt2>
        <a:accent1>
          <a:srgbClr val="4F893D"/>
        </a:accent1>
        <a:accent2>
          <a:srgbClr val="666699"/>
        </a:accent2>
        <a:accent3>
          <a:srgbClr val="AAABAC"/>
        </a:accent3>
        <a:accent4>
          <a:srgbClr val="DADADA"/>
        </a:accent4>
        <a:accent5>
          <a:srgbClr val="B2C4AF"/>
        </a:accent5>
        <a:accent6>
          <a:srgbClr val="5C5C8A"/>
        </a:accent6>
        <a:hlink>
          <a:srgbClr val="CC9900"/>
        </a:hlink>
        <a:folHlink>
          <a:srgbClr val="4837C7"/>
        </a:folHlink>
      </a:clrScheme>
      <a:clrMap bg1="dk2" tx1="lt1" bg2="dk1" tx2="lt2" accent1="accent1" accent2="accent2" accent3="accent3" accent4="accent4" accent5="accent5" accent6="accent6" hlink="hlink" folHlink="folHlink"/>
    </a:extraClrScheme>
    <a:extraClrScheme>
      <a:clrScheme name="Network 4">
        <a:dk1>
          <a:srgbClr val="666699"/>
        </a:dk1>
        <a:lt1>
          <a:srgbClr val="FFFFFF"/>
        </a:lt1>
        <a:dk2>
          <a:srgbClr val="86001A"/>
        </a:dk2>
        <a:lt2>
          <a:srgbClr val="CCCC66"/>
        </a:lt2>
        <a:accent1>
          <a:srgbClr val="FF3300"/>
        </a:accent1>
        <a:accent2>
          <a:srgbClr val="FF6600"/>
        </a:accent2>
        <a:accent3>
          <a:srgbClr val="C3AAAB"/>
        </a:accent3>
        <a:accent4>
          <a:srgbClr val="DADADA"/>
        </a:accent4>
        <a:accent5>
          <a:srgbClr val="FFADAA"/>
        </a:accent5>
        <a:accent6>
          <a:srgbClr val="E75C00"/>
        </a:accent6>
        <a:hlink>
          <a:srgbClr val="CC9900"/>
        </a:hlink>
        <a:folHlink>
          <a:srgbClr val="FF0000"/>
        </a:folHlink>
      </a:clrScheme>
      <a:clrMap bg1="dk2" tx1="lt1" bg2="dk1" tx2="lt2" accent1="accent1" accent2="accent2" accent3="accent3" accent4="accent4" accent5="accent5" accent6="accent6" hlink="hlink" folHlink="folHlink"/>
    </a:extraClrScheme>
    <a:extraClrScheme>
      <a:clrScheme name="Network 5">
        <a:dk1>
          <a:srgbClr val="666699"/>
        </a:dk1>
        <a:lt1>
          <a:srgbClr val="FFFFFF"/>
        </a:lt1>
        <a:dk2>
          <a:srgbClr val="000054"/>
        </a:dk2>
        <a:lt2>
          <a:srgbClr val="FFFFFF"/>
        </a:lt2>
        <a:accent1>
          <a:srgbClr val="3333FF"/>
        </a:accent1>
        <a:accent2>
          <a:srgbClr val="006699"/>
        </a:accent2>
        <a:accent3>
          <a:srgbClr val="AAAAB3"/>
        </a:accent3>
        <a:accent4>
          <a:srgbClr val="DADADA"/>
        </a:accent4>
        <a:accent5>
          <a:srgbClr val="ADADFF"/>
        </a:accent5>
        <a:accent6>
          <a:srgbClr val="005C8A"/>
        </a:accent6>
        <a:hlink>
          <a:srgbClr val="669900"/>
        </a:hlink>
        <a:folHlink>
          <a:srgbClr val="0000FF"/>
        </a:folHlink>
      </a:clrScheme>
      <a:clrMap bg1="dk2" tx1="lt1" bg2="dk1" tx2="lt2" accent1="accent1" accent2="accent2" accent3="accent3" accent4="accent4" accent5="accent5" accent6="accent6" hlink="hlink" folHlink="folHlink"/>
    </a:extraClrScheme>
    <a:extraClrScheme>
      <a:clrScheme name="Network 6">
        <a:dk1>
          <a:srgbClr val="808080"/>
        </a:dk1>
        <a:lt1>
          <a:srgbClr val="FFFFFF"/>
        </a:lt1>
        <a:dk2>
          <a:srgbClr val="30054B"/>
        </a:dk2>
        <a:lt2>
          <a:srgbClr val="FFFFFF"/>
        </a:lt2>
        <a:accent1>
          <a:srgbClr val="797B9B"/>
        </a:accent1>
        <a:accent2>
          <a:srgbClr val="6B4FB1"/>
        </a:accent2>
        <a:accent3>
          <a:srgbClr val="ADAAB1"/>
        </a:accent3>
        <a:accent4>
          <a:srgbClr val="DADADA"/>
        </a:accent4>
        <a:accent5>
          <a:srgbClr val="BEBFCB"/>
        </a:accent5>
        <a:accent6>
          <a:srgbClr val="6047A0"/>
        </a:accent6>
        <a:hlink>
          <a:srgbClr val="7AACCE"/>
        </a:hlink>
        <a:folHlink>
          <a:srgbClr val="D8D8EC"/>
        </a:folHlink>
      </a:clrScheme>
      <a:clrMap bg1="dk2" tx1="lt1" bg2="dk1" tx2="lt2" accent1="accent1" accent2="accent2" accent3="accent3" accent4="accent4" accent5="accent5" accent6="accent6" hlink="hlink" folHlink="folHlink"/>
    </a:extraClrScheme>
    <a:extraClrScheme>
      <a:clrScheme name="Network 7">
        <a:dk1>
          <a:srgbClr val="808080"/>
        </a:dk1>
        <a:lt1>
          <a:srgbClr val="FFFFCC"/>
        </a:lt1>
        <a:dk2>
          <a:srgbClr val="29527B"/>
        </a:dk2>
        <a:lt2>
          <a:srgbClr val="FFFFFF"/>
        </a:lt2>
        <a:accent1>
          <a:srgbClr val="CCCC00"/>
        </a:accent1>
        <a:accent2>
          <a:srgbClr val="669999"/>
        </a:accent2>
        <a:accent3>
          <a:srgbClr val="ACB3BF"/>
        </a:accent3>
        <a:accent4>
          <a:srgbClr val="DADAAE"/>
        </a:accent4>
        <a:accent5>
          <a:srgbClr val="E2E2AA"/>
        </a:accent5>
        <a:accent6>
          <a:srgbClr val="5C8A8A"/>
        </a:accent6>
        <a:hlink>
          <a:srgbClr val="D8D8EC"/>
        </a:hlink>
        <a:folHlink>
          <a:srgbClr val="B2B2B2"/>
        </a:folHlink>
      </a:clrScheme>
      <a:clrMap bg1="dk2" tx1="lt1" bg2="dk1" tx2="lt2" accent1="accent1" accent2="accent2" accent3="accent3" accent4="accent4" accent5="accent5" accent6="accent6" hlink="hlink" folHlink="folHlink"/>
    </a:extraClrScheme>
    <a:extraClrScheme>
      <a:clrScheme name="Network 8">
        <a:dk1>
          <a:srgbClr val="666699"/>
        </a:dk1>
        <a:lt1>
          <a:srgbClr val="FFFFFF"/>
        </a:lt1>
        <a:dk2>
          <a:srgbClr val="476949"/>
        </a:dk2>
        <a:lt2>
          <a:srgbClr val="FFFFFF"/>
        </a:lt2>
        <a:accent1>
          <a:srgbClr val="CC6600"/>
        </a:accent1>
        <a:accent2>
          <a:srgbClr val="CC9900"/>
        </a:accent2>
        <a:accent3>
          <a:srgbClr val="B1B9B1"/>
        </a:accent3>
        <a:accent4>
          <a:srgbClr val="DADADA"/>
        </a:accent4>
        <a:accent5>
          <a:srgbClr val="E2B8AA"/>
        </a:accent5>
        <a:accent6>
          <a:srgbClr val="B98A00"/>
        </a:accent6>
        <a:hlink>
          <a:srgbClr val="669900"/>
        </a:hlink>
        <a:folHlink>
          <a:srgbClr val="A45200"/>
        </a:folHlink>
      </a:clrScheme>
      <a:clrMap bg1="dk2" tx1="lt1" bg2="dk1" tx2="lt2" accent1="accent1" accent2="accent2" accent3="accent3" accent4="accent4" accent5="accent5" accent6="accent6" hlink="hlink" folHlink="folHlink"/>
    </a:extraClrScheme>
    <a:extraClrScheme>
      <a:clrScheme name="Network 9">
        <a:dk1>
          <a:srgbClr val="000000"/>
        </a:dk1>
        <a:lt1>
          <a:srgbClr val="FFFFFF"/>
        </a:lt1>
        <a:dk2>
          <a:srgbClr val="7C1302"/>
        </a:dk2>
        <a:lt2>
          <a:srgbClr val="CC9900"/>
        </a:lt2>
        <a:accent1>
          <a:srgbClr val="CC9900"/>
        </a:accent1>
        <a:accent2>
          <a:srgbClr val="CC3300"/>
        </a:accent2>
        <a:accent3>
          <a:srgbClr val="FFFFFF"/>
        </a:accent3>
        <a:accent4>
          <a:srgbClr val="000000"/>
        </a:accent4>
        <a:accent5>
          <a:srgbClr val="E2CAAA"/>
        </a:accent5>
        <a:accent6>
          <a:srgbClr val="B92D00"/>
        </a:accent6>
        <a:hlink>
          <a:srgbClr val="808080"/>
        </a:hlink>
        <a:folHlink>
          <a:srgbClr val="CCCC66"/>
        </a:folHlink>
      </a:clrScheme>
      <a:clrMap bg1="lt1" tx1="dk1" bg2="lt2" tx2="dk2" accent1="accent1" accent2="accent2" accent3="accent3" accent4="accent4" accent5="accent5" accent6="accent6" hlink="hlink" folHlink="folHlink"/>
    </a:extraClrScheme>
    <a:extraClrScheme>
      <a:clrScheme name="Netwo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1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2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a:ln>
              <a:noFill/>
            </a:ln>
            <a:solidFill>
              <a:srgbClr val="00DFCA"/>
            </a:solidFill>
            <a:effectLst/>
            <a:latin typeface="Comic Sans MS" pitchFamily="-10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a:ln>
              <a:noFill/>
            </a:ln>
            <a:solidFill>
              <a:srgbClr val="00DFCA"/>
            </a:solidFill>
            <a:effectLst/>
            <a:latin typeface="Comic Sans MS" pitchFamily="-108"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1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1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1.xml><?xml version="1.0" encoding="utf-8"?>
<a:theme xmlns:a="http://schemas.openxmlformats.org/drawingml/2006/main" name="1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25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0.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1.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3.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4.xml><?xml version="1.0" encoding="utf-8"?>
<a:themeOverride xmlns:a="http://schemas.openxmlformats.org/drawingml/2006/main">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themeOverride>
</file>

<file path=ppt/theme/themeOverride1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8.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9.xml><?xml version="1.0" encoding="utf-8"?>
<a:themeOverride xmlns:a="http://schemas.openxmlformats.org/drawingml/2006/main">
  <a:clrScheme name="Netwo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themeOverride>
</file>

<file path=ppt/theme/themeOverride2.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0.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4.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0.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8.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9.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Rick's HD:Applications:Microsoft Office 2004:Templates:Presentations:Designs:Textured</Template>
  <TotalTime>14259</TotalTime>
  <Words>6344</Words>
  <Application>Microsoft Macintosh PowerPoint</Application>
  <PresentationFormat>On-screen Show (4:3)</PresentationFormat>
  <Paragraphs>804</Paragraphs>
  <Slides>149</Slides>
  <Notes>119</Notes>
  <HiddenSlides>0</HiddenSlides>
  <MMClips>0</MMClips>
  <ScaleCrop>false</ScaleCrop>
  <HeadingPairs>
    <vt:vector size="8" baseType="variant">
      <vt:variant>
        <vt:lpstr>Fonts Used</vt:lpstr>
      </vt:variant>
      <vt:variant>
        <vt:i4>24</vt:i4>
      </vt:variant>
      <vt:variant>
        <vt:lpstr>Theme</vt:lpstr>
      </vt:variant>
      <vt:variant>
        <vt:i4>53</vt:i4>
      </vt:variant>
      <vt:variant>
        <vt:lpstr>Embedded OLE Servers</vt:lpstr>
      </vt:variant>
      <vt:variant>
        <vt:i4>1</vt:i4>
      </vt:variant>
      <vt:variant>
        <vt:lpstr>Slide Titles</vt:lpstr>
      </vt:variant>
      <vt:variant>
        <vt:i4>149</vt:i4>
      </vt:variant>
    </vt:vector>
  </HeadingPairs>
  <TitlesOfParts>
    <vt:vector size="227" baseType="lpstr">
      <vt:lpstr>.AppleSystemUIFont</vt:lpstr>
      <vt:lpstr>標楷體</vt:lpstr>
      <vt:lpstr>楷体</vt:lpstr>
      <vt:lpstr>楷体</vt:lpstr>
      <vt:lpstr>Microsoft YaHei UI</vt:lpstr>
      <vt:lpstr>ＭＳ Ｐゴシック</vt:lpstr>
      <vt:lpstr>ＭＳ Ｐゴシック</vt:lpstr>
      <vt:lpstr>SimHei</vt:lpstr>
      <vt:lpstr>SimHei</vt:lpstr>
      <vt:lpstr>SimSun</vt:lpstr>
      <vt:lpstr>Times</vt:lpstr>
      <vt:lpstr>Arial</vt:lpstr>
      <vt:lpstr>Arial Black</vt:lpstr>
      <vt:lpstr>Arial Narrow</vt:lpstr>
      <vt:lpstr>Calibri</vt:lpstr>
      <vt:lpstr>Comic Sans MS</vt:lpstr>
      <vt:lpstr>Copperplate Gothic Bold</vt:lpstr>
      <vt:lpstr>Helvetica</vt:lpstr>
      <vt:lpstr>Helvetica Neue Black Condensed</vt:lpstr>
      <vt:lpstr>Monotype Corsiva</vt:lpstr>
      <vt:lpstr>Monotype Sorts</vt:lpstr>
      <vt:lpstr>Tahoma</vt:lpstr>
      <vt:lpstr>Times New Roman</vt:lpstr>
      <vt:lpstr>Wingdings</vt:lpstr>
      <vt:lpstr>untitled 3</vt:lpstr>
      <vt:lpstr>2_Default Design</vt:lpstr>
      <vt:lpstr>6_Default Design</vt:lpstr>
      <vt:lpstr>3_Blank Presentation</vt:lpstr>
      <vt:lpstr>14_Default Design</vt:lpstr>
      <vt:lpstr>15_Default Design</vt:lpstr>
      <vt:lpstr>22_Default Design</vt:lpstr>
      <vt:lpstr>26_Default Design</vt:lpstr>
      <vt:lpstr>24_Default Design</vt:lpstr>
      <vt:lpstr>27_Default Design</vt:lpstr>
      <vt:lpstr>30_Default Design</vt:lpstr>
      <vt:lpstr>32_Default Design</vt:lpstr>
      <vt:lpstr>46_Blank Presentation</vt:lpstr>
      <vt:lpstr>11_Office Theme</vt:lpstr>
      <vt:lpstr>49_Blank Presentation</vt:lpstr>
      <vt:lpstr>37_Default Design</vt:lpstr>
      <vt:lpstr>10_Blank Presentation</vt:lpstr>
      <vt:lpstr>38_Default Design</vt:lpstr>
      <vt:lpstr>12_Office Theme</vt:lpstr>
      <vt:lpstr>12_Blank Presentation</vt:lpstr>
      <vt:lpstr>Balance</vt:lpstr>
      <vt:lpstr>11_Blank Presentation</vt:lpstr>
      <vt:lpstr>4_Office Theme</vt:lpstr>
      <vt:lpstr>5_Blank Presentation</vt:lpstr>
      <vt:lpstr>7_Blank Presentation</vt:lpstr>
      <vt:lpstr>8_Blank Presentation</vt:lpstr>
      <vt:lpstr>15_Blank Presentation</vt:lpstr>
      <vt:lpstr>16_Blank Presentation</vt:lpstr>
      <vt:lpstr>18_Blank Presentation</vt:lpstr>
      <vt:lpstr>19_Blank Presentation</vt:lpstr>
      <vt:lpstr>20_Blank Presentation</vt:lpstr>
      <vt:lpstr>21_Blank Presentation</vt:lpstr>
      <vt:lpstr>22_Blank Presentation</vt:lpstr>
      <vt:lpstr>23_Blank Presentation</vt:lpstr>
      <vt:lpstr>24_Blank Presentation</vt:lpstr>
      <vt:lpstr>1_Office Theme</vt:lpstr>
      <vt:lpstr>2_Office Theme</vt:lpstr>
      <vt:lpstr>51_Blank Presentation</vt:lpstr>
      <vt:lpstr>16_Office Theme</vt:lpstr>
      <vt:lpstr>12_Default Design</vt:lpstr>
      <vt:lpstr>17_Default Design</vt:lpstr>
      <vt:lpstr>34_Default Design</vt:lpstr>
      <vt:lpstr>9_Blank Presentation</vt:lpstr>
      <vt:lpstr>2_Schmooze</vt:lpstr>
      <vt:lpstr>1_Network</vt:lpstr>
      <vt:lpstr>16_Default Design</vt:lpstr>
      <vt:lpstr>2_untitled 3</vt:lpstr>
      <vt:lpstr>13_Blank Presentation</vt:lpstr>
      <vt:lpstr>14_Blank Presentation</vt:lpstr>
      <vt:lpstr>13_Office Theme</vt:lpstr>
      <vt:lpstr>18_Default Design</vt:lpstr>
      <vt:lpstr>11_Default Design</vt:lpstr>
      <vt:lpstr>25_Blank Presentation</vt:lpstr>
      <vt:lpstr>Presentation</vt:lpstr>
      <vt:lpstr>PowerPoint Presentation</vt:lpstr>
      <vt:lpstr>小组讨论…</vt:lpstr>
      <vt:lpstr>君主政治在二十世纪初</vt:lpstr>
      <vt:lpstr>君主政治在 二十世纪末</vt:lpstr>
      <vt:lpstr>君主制</vt:lpstr>
      <vt:lpstr>让我们通过圣经来研究</vt:lpstr>
      <vt:lpstr>PowerPoint Presentation</vt:lpstr>
      <vt:lpstr>马太是谁？</vt:lpstr>
      <vt:lpstr>四福音书是几时写成的?</vt:lpstr>
      <vt:lpstr>新约综览(历史)</vt:lpstr>
      <vt:lpstr>马太声称耶稣满足了成为以色列国王的所有要求。</vt:lpstr>
      <vt:lpstr>马太福音:基督是君王</vt:lpstr>
      <vt:lpstr>你如何回应国王？</vt:lpstr>
      <vt:lpstr>为他人服事</vt:lpstr>
      <vt:lpstr>为何服事耶稣？</vt:lpstr>
      <vt:lpstr>惊人的名字</vt:lpstr>
      <vt:lpstr>惊人的名字</vt:lpstr>
      <vt:lpstr>Slides on  马太 1</vt:lpstr>
      <vt:lpstr>一个纳闷的前序?</vt:lpstr>
      <vt:lpstr>证明耶稣是 君王</vt:lpstr>
      <vt:lpstr>大卫列在亚伯拉罕之前</vt:lpstr>
      <vt:lpstr>以赛亚（和马太〕如何设想未来的天国？</vt:lpstr>
      <vt:lpstr>以赛亚书 11:6-9</vt:lpstr>
      <vt:lpstr>以赛亚书 11:6-9</vt:lpstr>
      <vt:lpstr>马太福音图表</vt:lpstr>
      <vt:lpstr>一个字面， 政治王国</vt:lpstr>
      <vt:lpstr>总结报告</vt:lpstr>
      <vt:lpstr>在马太的国度 1</vt:lpstr>
      <vt:lpstr>马太宣说耶稣是君国！</vt:lpstr>
      <vt:lpstr>伯利恒</vt:lpstr>
      <vt:lpstr>去伯利恒的旅程 </vt:lpstr>
      <vt:lpstr>Slides on  马太 2</vt:lpstr>
      <vt:lpstr>对耶稣的回应</vt:lpstr>
      <vt:lpstr>Slides on  马太 3</vt:lpstr>
      <vt:lpstr>PowerPoint Presentation</vt:lpstr>
      <vt:lpstr>PowerPoint Presentation</vt:lpstr>
      <vt:lpstr>PowerPoint Presentation</vt:lpstr>
      <vt:lpstr>PowerPoint Presentation</vt:lpstr>
      <vt:lpstr>PowerPoint Presentation</vt:lpstr>
      <vt:lpstr>Free Bible Images</vt:lpstr>
      <vt:lpstr>授权使用</vt:lpstr>
      <vt:lpstr>Slides on  马太 5</vt:lpstr>
      <vt:lpstr>山上宝训 (马太福音5–7)</vt:lpstr>
      <vt:lpstr>当耶稣是君王时…  (马太福音 5–7)</vt:lpstr>
      <vt:lpstr>回归本源(马太福音 5:21-48)</vt:lpstr>
      <vt:lpstr>Slides on  马太 6</vt:lpstr>
      <vt:lpstr>并行结构（马太福音6）</vt:lpstr>
      <vt:lpstr>8–10 </vt:lpstr>
      <vt:lpstr>Slides on  马太 8</vt:lpstr>
      <vt:lpstr>弥赛亚的权柄与权势 马太福音8–10</vt:lpstr>
      <vt:lpstr>PowerPoint Presentation</vt:lpstr>
      <vt:lpstr>PowerPoint Presentation</vt:lpstr>
      <vt:lpstr>PowerPoint Presentation</vt:lpstr>
      <vt:lpstr>PowerPoint Presentation</vt:lpstr>
      <vt:lpstr>PowerPoint Presentation</vt:lpstr>
      <vt:lpstr>Slides on  马太 9</vt:lpstr>
      <vt:lpstr>弥赛亚的权柄与权势 马太福音8–10</vt:lpstr>
      <vt:lpstr>Slides on  马太 10</vt:lpstr>
      <vt:lpstr>马太10:5-7</vt:lpstr>
      <vt:lpstr>为何服事耶稣？</vt:lpstr>
      <vt:lpstr>惊人的名字</vt:lpstr>
      <vt:lpstr>惊人的名字</vt:lpstr>
      <vt:lpstr>Slides on  马太 11</vt:lpstr>
      <vt:lpstr>三城地区</vt:lpstr>
      <vt:lpstr>Slides on  马太 12</vt:lpstr>
      <vt:lpstr>文本的语境</vt:lpstr>
      <vt:lpstr>Slides on  马太 13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两个降临之间的时代</vt:lpstr>
      <vt:lpstr>Slides on  马太 14</vt:lpstr>
      <vt:lpstr>PowerPoint Presentation</vt:lpstr>
      <vt:lpstr>PowerPoint Presentation</vt:lpstr>
      <vt:lpstr>PowerPoint Presentation</vt:lpstr>
      <vt:lpstr>PowerPoint Presentation</vt:lpstr>
      <vt:lpstr>PowerPoint Presentation</vt:lpstr>
      <vt:lpstr>Slides on  马太 18</vt:lpstr>
      <vt:lpstr>马太福音18:15-20</vt:lpstr>
      <vt:lpstr>中心意思:</vt:lpstr>
      <vt:lpstr>Slides on  马太 21</vt:lpstr>
      <vt:lpstr>PowerPoint Presentation</vt:lpstr>
      <vt:lpstr>PowerPoint Presentation</vt:lpstr>
      <vt:lpstr>PowerPoint Presentation</vt:lpstr>
      <vt:lpstr>PowerPoint Presentation</vt:lpstr>
      <vt:lpstr>PowerPoint Presentation</vt:lpstr>
      <vt:lpstr>PowerPoint Presentation</vt:lpstr>
      <vt:lpstr>Slides on  马太 24</vt:lpstr>
      <vt:lpstr>門徒: 多麼雄偉的聖殿! (24:1)</vt:lpstr>
      <vt:lpstr>橄欖山的教導(太24–25)</vt:lpstr>
      <vt:lpstr>Slides on  马太 25</vt:lpstr>
      <vt:lpstr>綿羊和山羊不是一樣嗎？</vt:lpstr>
      <vt:lpstr>列國的審判</vt:lpstr>
      <vt:lpstr>活着的外邦人的审判</vt:lpstr>
      <vt:lpstr>Slides on  马太 26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为何服事耶稣？</vt:lpstr>
      <vt:lpstr>惊人的名字</vt:lpstr>
      <vt:lpstr>惊人的名字</vt:lpstr>
      <vt:lpstr>惊人的名字</vt:lpstr>
      <vt:lpstr>Slides on  马太 28</vt:lpstr>
      <vt:lpstr>PowerPoint Presentation</vt:lpstr>
      <vt:lpstr>PowerPoint Presentation</vt:lpstr>
      <vt:lpstr>PowerPoint Presentation</vt:lpstr>
      <vt:lpstr>PowerPoint Presentation</vt:lpstr>
      <vt:lpstr>PowerPoint Presentation</vt:lpstr>
      <vt:lpstr>PowerPoint Presentation</vt:lpstr>
      <vt:lpstr> 賄賂兵丁    (28:12)</vt:lpstr>
      <vt:lpstr>主交给门徒的使命</vt:lpstr>
      <vt:lpstr>主交给门徒的使命</vt:lpstr>
      <vt:lpstr>惊人的名字</vt:lpstr>
      <vt:lpstr>为何服事耶稣？</vt:lpstr>
      <vt:lpstr>惊人的名字</vt:lpstr>
      <vt:lpstr>惊人的名字</vt:lpstr>
      <vt:lpstr>惊人的名字</vt:lpstr>
      <vt:lpstr>惊人的名字</vt:lpstr>
      <vt:lpstr>马太福音书的主要思想</vt:lpstr>
      <vt:lpstr>你现在信任这位君王吗？</vt:lpstr>
      <vt:lpstr>Black</vt:lpstr>
      <vt:lpstr>圣经阐释 •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Matthew</dc:title>
  <dc:creator>Rick Griffith</dc:creator>
  <cp:lastModifiedBy>Rick Griffith</cp:lastModifiedBy>
  <cp:revision>853</cp:revision>
  <dcterms:created xsi:type="dcterms:W3CDTF">2010-12-10T04:50:41Z</dcterms:created>
  <dcterms:modified xsi:type="dcterms:W3CDTF">2024-12-21T20:36:23Z</dcterms:modified>
</cp:coreProperties>
</file>