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theme/theme1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0.xml" ContentType="application/vnd.openxmlformats-officedocument.theme+xml"/>
  <Override PartName="/ppt/slideLayouts/slideLayout173.xml" ContentType="application/vnd.openxmlformats-officedocument.presentationml.slideLayout+xml"/>
  <Override PartName="/ppt/theme/theme21.xml" ContentType="application/vnd.openxmlformats-officedocument.theme+xml"/>
  <Override PartName="/ppt/slideLayouts/slideLayout174.xml" ContentType="application/vnd.openxmlformats-officedocument.presentationml.slideLayout+xml"/>
  <Override PartName="/ppt/theme/theme22.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3.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4.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8.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9.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0.xml" ContentType="application/vnd.openxmlformats-officedocument.themeOverride+xml"/>
  <Override PartName="/ppt/notesSlides/notesSlide79.xml" ContentType="application/vnd.openxmlformats-officedocument.presentationml.notesSlide+xml"/>
  <Override PartName="/ppt/theme/themeOverride11.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2.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3935" r:id="rId3"/>
    <p:sldMasterId id="2147483956" r:id="rId4"/>
    <p:sldMasterId id="2147484758" r:id="rId5"/>
    <p:sldMasterId id="2147484772" r:id="rId6"/>
    <p:sldMasterId id="2147484784" r:id="rId7"/>
    <p:sldMasterId id="2147484797" r:id="rId8"/>
    <p:sldMasterId id="2147484821" r:id="rId9"/>
    <p:sldMasterId id="2147484845" r:id="rId10"/>
    <p:sldMasterId id="2147484857" r:id="rId11"/>
    <p:sldMasterId id="2147484945" r:id="rId12"/>
    <p:sldMasterId id="2147484953" r:id="rId13"/>
    <p:sldMasterId id="2147484965" r:id="rId14"/>
    <p:sldMasterId id="2147484977" r:id="rId15"/>
    <p:sldMasterId id="2147484989" r:id="rId16"/>
    <p:sldMasterId id="2147484997" r:id="rId17"/>
    <p:sldMasterId id="2147485000" r:id="rId18"/>
    <p:sldMasterId id="2147485003" r:id="rId19"/>
    <p:sldMasterId id="2147485006" r:id="rId20"/>
    <p:sldMasterId id="2147485009" r:id="rId21"/>
    <p:sldMasterId id="2147485011" r:id="rId22"/>
    <p:sldMasterId id="2147485013" r:id="rId23"/>
    <p:sldMasterId id="2147485051" r:id="rId24"/>
    <p:sldMasterId id="2147485077" r:id="rId25"/>
    <p:sldMasterId id="2147485103" r:id="rId26"/>
  </p:sldMasterIdLst>
  <p:notesMasterIdLst>
    <p:notesMasterId r:id="rId137"/>
  </p:notesMasterIdLst>
  <p:handoutMasterIdLst>
    <p:handoutMasterId r:id="rId138"/>
  </p:handoutMasterIdLst>
  <p:sldIdLst>
    <p:sldId id="674" r:id="rId27"/>
    <p:sldId id="583" r:id="rId28"/>
    <p:sldId id="584" r:id="rId29"/>
    <p:sldId id="585" r:id="rId30"/>
    <p:sldId id="586" r:id="rId31"/>
    <p:sldId id="587" r:id="rId32"/>
    <p:sldId id="588" r:id="rId33"/>
    <p:sldId id="589" r:id="rId34"/>
    <p:sldId id="1964" r:id="rId35"/>
    <p:sldId id="610" r:id="rId36"/>
    <p:sldId id="604" r:id="rId37"/>
    <p:sldId id="605" r:id="rId38"/>
    <p:sldId id="612" r:id="rId39"/>
    <p:sldId id="606" r:id="rId40"/>
    <p:sldId id="374" r:id="rId41"/>
    <p:sldId id="4237" r:id="rId42"/>
    <p:sldId id="598" r:id="rId43"/>
    <p:sldId id="599" r:id="rId44"/>
    <p:sldId id="600" r:id="rId45"/>
    <p:sldId id="601" r:id="rId46"/>
    <p:sldId id="672" r:id="rId47"/>
    <p:sldId id="4246" r:id="rId48"/>
    <p:sldId id="4247" r:id="rId49"/>
    <p:sldId id="4248" r:id="rId50"/>
    <p:sldId id="4249" r:id="rId51"/>
    <p:sldId id="4250" r:id="rId52"/>
    <p:sldId id="4251" r:id="rId53"/>
    <p:sldId id="4252" r:id="rId54"/>
    <p:sldId id="1962" r:id="rId55"/>
    <p:sldId id="567" r:id="rId56"/>
    <p:sldId id="1963" r:id="rId57"/>
    <p:sldId id="453" r:id="rId58"/>
    <p:sldId id="608" r:id="rId59"/>
    <p:sldId id="609" r:id="rId60"/>
    <p:sldId id="495" r:id="rId61"/>
    <p:sldId id="497" r:id="rId62"/>
    <p:sldId id="498" r:id="rId63"/>
    <p:sldId id="454" r:id="rId64"/>
    <p:sldId id="614" r:id="rId65"/>
    <p:sldId id="615" r:id="rId66"/>
    <p:sldId id="616" r:id="rId67"/>
    <p:sldId id="617" r:id="rId68"/>
    <p:sldId id="618" r:id="rId69"/>
    <p:sldId id="619" r:id="rId70"/>
    <p:sldId id="620" r:id="rId71"/>
    <p:sldId id="621" r:id="rId72"/>
    <p:sldId id="622" r:id="rId73"/>
    <p:sldId id="623" r:id="rId74"/>
    <p:sldId id="624" r:id="rId75"/>
    <p:sldId id="455" r:id="rId76"/>
    <p:sldId id="4238" r:id="rId77"/>
    <p:sldId id="626" r:id="rId78"/>
    <p:sldId id="627" r:id="rId79"/>
    <p:sldId id="628" r:id="rId80"/>
    <p:sldId id="629" r:id="rId81"/>
    <p:sldId id="535" r:id="rId82"/>
    <p:sldId id="631" r:id="rId83"/>
    <p:sldId id="632" r:id="rId84"/>
    <p:sldId id="633" r:id="rId85"/>
    <p:sldId id="634" r:id="rId86"/>
    <p:sldId id="635" r:id="rId87"/>
    <p:sldId id="636" r:id="rId88"/>
    <p:sldId id="637" r:id="rId89"/>
    <p:sldId id="456" r:id="rId90"/>
    <p:sldId id="536" r:id="rId91"/>
    <p:sldId id="639" r:id="rId92"/>
    <p:sldId id="640" r:id="rId93"/>
    <p:sldId id="457" r:id="rId94"/>
    <p:sldId id="4240" r:id="rId95"/>
    <p:sldId id="642" r:id="rId96"/>
    <p:sldId id="458" r:id="rId97"/>
    <p:sldId id="4241" r:id="rId98"/>
    <p:sldId id="537" r:id="rId99"/>
    <p:sldId id="4242" r:id="rId100"/>
    <p:sldId id="538" r:id="rId101"/>
    <p:sldId id="646" r:id="rId102"/>
    <p:sldId id="459" r:id="rId103"/>
    <p:sldId id="4243" r:id="rId104"/>
    <p:sldId id="539" r:id="rId105"/>
    <p:sldId id="648" r:id="rId106"/>
    <p:sldId id="649" r:id="rId107"/>
    <p:sldId id="650" r:id="rId108"/>
    <p:sldId id="651" r:id="rId109"/>
    <p:sldId id="652" r:id="rId110"/>
    <p:sldId id="653" r:id="rId111"/>
    <p:sldId id="1959" r:id="rId112"/>
    <p:sldId id="1960" r:id="rId113"/>
    <p:sldId id="1961" r:id="rId114"/>
    <p:sldId id="460" r:id="rId115"/>
    <p:sldId id="540" r:id="rId116"/>
    <p:sldId id="436" r:id="rId117"/>
    <p:sldId id="525" r:id="rId118"/>
    <p:sldId id="562" r:id="rId119"/>
    <p:sldId id="1953" r:id="rId120"/>
    <p:sldId id="659" r:id="rId121"/>
    <p:sldId id="463" r:id="rId122"/>
    <p:sldId id="464" r:id="rId123"/>
    <p:sldId id="1958" r:id="rId124"/>
    <p:sldId id="661" r:id="rId125"/>
    <p:sldId id="1954" r:id="rId126"/>
    <p:sldId id="1957" r:id="rId127"/>
    <p:sldId id="1955" r:id="rId128"/>
    <p:sldId id="1956" r:id="rId129"/>
    <p:sldId id="737" r:id="rId130"/>
    <p:sldId id="667" r:id="rId131"/>
    <p:sldId id="4244" r:id="rId132"/>
    <p:sldId id="669" r:id="rId133"/>
    <p:sldId id="670" r:id="rId134"/>
    <p:sldId id="564" r:id="rId135"/>
    <p:sldId id="1977" r:id="rId136"/>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charset="0"/>
        <a:ea typeface="MS PGothic" charset="0"/>
        <a:cs typeface="MS PGothic" charset="0"/>
      </a:defRPr>
    </a:lvl1pPr>
    <a:lvl2pPr marL="457200" algn="l" rtl="0" fontAlgn="base">
      <a:spcBef>
        <a:spcPct val="0"/>
      </a:spcBef>
      <a:spcAft>
        <a:spcPct val="0"/>
      </a:spcAft>
      <a:defRPr kumimoji="1"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kumimoji="1"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kumimoji="1"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kumimoji="1" sz="2400" kern="1200">
        <a:solidFill>
          <a:schemeClr val="tx1"/>
        </a:solidFill>
        <a:latin typeface="Times New Roman" charset="0"/>
        <a:ea typeface="MS PGothic" charset="0"/>
        <a:cs typeface="MS PGothic" charset="0"/>
      </a:defRPr>
    </a:lvl5pPr>
    <a:lvl6pPr marL="2286000" algn="l" defTabSz="457200" rtl="0" eaLnBrk="1" latinLnBrk="0" hangingPunct="1">
      <a:defRPr kumimoji="1" sz="2400" kern="1200">
        <a:solidFill>
          <a:schemeClr val="tx1"/>
        </a:solidFill>
        <a:latin typeface="Times New Roman" charset="0"/>
        <a:ea typeface="MS PGothic" charset="0"/>
        <a:cs typeface="MS PGothic" charset="0"/>
      </a:defRPr>
    </a:lvl6pPr>
    <a:lvl7pPr marL="2743200" algn="l" defTabSz="457200" rtl="0" eaLnBrk="1" latinLnBrk="0" hangingPunct="1">
      <a:defRPr kumimoji="1" sz="2400" kern="1200">
        <a:solidFill>
          <a:schemeClr val="tx1"/>
        </a:solidFill>
        <a:latin typeface="Times New Roman" charset="0"/>
        <a:ea typeface="MS PGothic" charset="0"/>
        <a:cs typeface="MS PGothic" charset="0"/>
      </a:defRPr>
    </a:lvl7pPr>
    <a:lvl8pPr marL="3200400" algn="l" defTabSz="457200" rtl="0" eaLnBrk="1" latinLnBrk="0" hangingPunct="1">
      <a:defRPr kumimoji="1" sz="2400" kern="1200">
        <a:solidFill>
          <a:schemeClr val="tx1"/>
        </a:solidFill>
        <a:latin typeface="Times New Roman" charset="0"/>
        <a:ea typeface="MS PGothic" charset="0"/>
        <a:cs typeface="MS PGothic" charset="0"/>
      </a:defRPr>
    </a:lvl8pPr>
    <a:lvl9pPr marL="3657600" algn="l" defTabSz="457200" rtl="0" eaLnBrk="1" latinLnBrk="0" hangingPunct="1">
      <a:defRPr kumimoji="1" sz="2400" kern="1200">
        <a:solidFill>
          <a:schemeClr val="tx1"/>
        </a:solidFill>
        <a:latin typeface="Times New Roman" charset="0"/>
        <a:ea typeface="MS PGothic" charset="0"/>
        <a:cs typeface="MS PGothic" charset="0"/>
      </a:defRPr>
    </a:lvl9pPr>
  </p:defaultTextStyle>
  <p:extLst>
    <p:ext uri="{EFAFB233-063F-42B5-8137-9DF3F51BA10A}">
      <p15:sldGuideLst xmlns:p15="http://schemas.microsoft.com/office/powerpoint/2012/main">
        <p15:guide id="1" orient="horz" pos="14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C2FFF0"/>
    <a:srgbClr val="FFFFFF"/>
    <a:srgbClr val="0000CC"/>
    <a:srgbClr val="0000FF"/>
    <a:srgbClr val="EE0000"/>
    <a:srgbClr val="FFFF66"/>
    <a:srgbClr val="FFFF99"/>
    <a:srgbClr val="FFFFCC"/>
    <a:srgbClr val="FF0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55"/>
    <p:restoredTop sz="69803" autoAdjust="0"/>
  </p:normalViewPr>
  <p:slideViewPr>
    <p:cSldViewPr>
      <p:cViewPr varScale="1">
        <p:scale>
          <a:sx n="110" d="100"/>
          <a:sy n="110" d="100"/>
        </p:scale>
        <p:origin x="520" y="184"/>
      </p:cViewPr>
      <p:guideLst>
        <p:guide orient="horz" pos="144"/>
        <p:guide pos="2880"/>
      </p:guideLst>
    </p:cSldViewPr>
  </p:slideViewPr>
  <p:outlineViewPr>
    <p:cViewPr>
      <p:scale>
        <a:sx n="33" d="100"/>
        <a:sy n="33" d="100"/>
      </p:scale>
      <p:origin x="0" y="16976"/>
    </p:cViewPr>
  </p:outlineViewPr>
  <p:notesTextViewPr>
    <p:cViewPr>
      <p:scale>
        <a:sx n="100" d="100"/>
        <a:sy n="100" d="100"/>
      </p:scale>
      <p:origin x="0" y="0"/>
    </p:cViewPr>
  </p:notesTextViewPr>
  <p:sorterViewPr>
    <p:cViewPr varScale="1">
      <p:scale>
        <a:sx n="63" d="100"/>
        <a:sy n="63" d="100"/>
      </p:scale>
      <p:origin x="0" y="0"/>
    </p:cViewPr>
  </p:sorterViewPr>
  <p:notesViewPr>
    <p:cSldViewPr>
      <p:cViewPr varScale="1">
        <p:scale>
          <a:sx n="35" d="100"/>
          <a:sy n="35" d="100"/>
        </p:scale>
        <p:origin x="-151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handoutMaster" Target="handoutMasters/handoutMaster1.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slide" Target="slides/slide102.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slide" Target="slides/slide108.xml"/><Relationship Id="rId139" Type="http://schemas.openxmlformats.org/officeDocument/2006/relationships/presProps" Target="presProps.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slide" Target="slides/slide103.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slide" Target="slides/slide10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6" Type="http://schemas.openxmlformats.org/officeDocument/2006/relationships/slideMaster" Target="slideMasters/slideMaster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43715"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243716" name="Rectangle 4"/>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43717"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97CC309-2789-2F4B-BCF8-1FAD77B15767}" type="slidenum">
              <a:rPr lang="en-US"/>
              <a:pPr>
                <a:defRPr/>
              </a:pPr>
              <a:t>‹#›</a:t>
            </a:fld>
            <a:endParaRPr lang="en-US"/>
          </a:p>
        </p:txBody>
      </p:sp>
    </p:spTree>
    <p:extLst>
      <p:ext uri="{BB962C8B-B14F-4D97-AF65-F5344CB8AC3E}">
        <p14:creationId xmlns:p14="http://schemas.microsoft.com/office/powerpoint/2010/main" val="3441256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kumimoji="0" sz="1200"/>
            </a:lvl1pPr>
          </a:lstStyle>
          <a:p>
            <a:pPr>
              <a:defRPr/>
            </a:pPr>
            <a:endParaRPr lang="en-US"/>
          </a:p>
        </p:txBody>
      </p:sp>
      <p:sp>
        <p:nvSpPr>
          <p:cNvPr id="147459"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2" name="Rectangle 4"/>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kumimoji="0" sz="1200"/>
            </a:lvl1pPr>
          </a:lstStyle>
          <a:p>
            <a:pPr>
              <a:defRPr/>
            </a:pPr>
            <a:endParaRPr lang="en-US"/>
          </a:p>
        </p:txBody>
      </p:sp>
      <p:sp>
        <p:nvSpPr>
          <p:cNvPr id="20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kumimoji="0" sz="1200"/>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kumimoji="0" sz="1200"/>
            </a:lvl1pPr>
          </a:lstStyle>
          <a:p>
            <a:pPr>
              <a:defRPr/>
            </a:pPr>
            <a:fld id="{65B35D6D-577A-1247-B191-72F6F743C34F}" type="slidenum">
              <a:rPr lang="en-US"/>
              <a:pPr>
                <a:defRPr/>
              </a:pPr>
              <a:t>‹#›</a:t>
            </a:fld>
            <a:endParaRPr lang="en-US"/>
          </a:p>
        </p:txBody>
      </p:sp>
    </p:spTree>
    <p:extLst>
      <p:ext uri="{BB962C8B-B14F-4D97-AF65-F5344CB8AC3E}">
        <p14:creationId xmlns:p14="http://schemas.microsoft.com/office/powerpoint/2010/main" val="2709405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1pPr>
    <a:lvl2pPr marL="4572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64168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B0419E-77E8-C043-8ECF-400C7CE5B25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5802214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403470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726081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0751264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Respect</a:t>
            </a:r>
            <a:r>
              <a:rPr kumimoji="1" lang="en-US" altLang="zh-CN" sz="1200" kern="1200" dirty="0">
                <a:solidFill>
                  <a:schemeClr val="tx1"/>
                </a:solidFill>
                <a:effectLst/>
                <a:latin typeface="Arial"/>
                <a:ea typeface="ＭＳ Ｐゴシック" pitchFamily="-112" charset="-128"/>
                <a:cs typeface="Arial"/>
              </a:rPr>
              <a:t>: Israel doubts it blasphemes God, so he shows they give only to get and promises security to the obedient to set the righteous apart from the wicked (3:13-18).</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尊重</a:t>
            </a:r>
            <a:r>
              <a:rPr lang="zh-CN" altLang="en-US" dirty="0">
                <a:solidFill>
                  <a:srgbClr val="0E0E0E"/>
                </a:solidFill>
                <a:effectLst/>
                <a:latin typeface=".AppleSystemUIFont"/>
              </a:rPr>
              <a:t>：以色列质疑自己是否亵渎了上帝，因此上帝指出他们的奉献动机是为了获取回报，并应许赐福顺服的人，以此将义人和恶人分别出来（玛拉基书 </a:t>
            </a:r>
            <a:r>
              <a:rPr lang="en-US" altLang="zh-CN" dirty="0">
                <a:solidFill>
                  <a:srgbClr val="0E0E0E"/>
                </a:solidFill>
                <a:effectLst/>
                <a:latin typeface=".AppleSystemUIFont"/>
              </a:rPr>
              <a:t>3:13-18</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13785012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E6CD55-4EE5-F048-8787-41949AB3CD3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100566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961825-4836-B741-8CC9-8DBE9E3C339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4737623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F12D36-2E09-BD44-81D4-17CD4125235D}"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7023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100213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FBDEE7-64EC-7548-9752-B8E8E90669C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2034" name="Rectangle 1026"/>
          <p:cNvSpPr>
            <a:spLocks noGrp="1" noRot="1" noChangeAspect="1" noChangeArrowheads="1" noTextEdit="1"/>
          </p:cNvSpPr>
          <p:nvPr>
            <p:ph type="sldImg"/>
          </p:nvPr>
        </p:nvSpPr>
        <p:spPr>
          <a:ln/>
        </p:spPr>
      </p:sp>
      <p:sp>
        <p:nvSpPr>
          <p:cNvPr id="17203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928959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BF83C5-A442-A44B-A7F8-A040F260A51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4082" name="Rectangle 1026"/>
          <p:cNvSpPr>
            <a:spLocks noGrp="1" noRot="1" noChangeAspect="1" noChangeArrowheads="1" noTextEdit="1"/>
          </p:cNvSpPr>
          <p:nvPr>
            <p:ph type="sldImg"/>
          </p:nvPr>
        </p:nvSpPr>
        <p:spPr>
          <a:ln/>
        </p:spPr>
      </p:sp>
      <p:sp>
        <p:nvSpPr>
          <p:cNvPr id="17408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660384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48176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17952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07550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237F31-E202-3944-897E-CD6CE2EFE1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7630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4738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It’s great to see you here at church today. But why have others not joined us? </a:t>
            </a:r>
          </a:p>
          <a:p>
            <a:r>
              <a:rPr kumimoji="1" lang="en-US" sz="1200" kern="1200" dirty="0">
                <a:solidFill>
                  <a:schemeClr val="tx1"/>
                </a:solidFill>
                <a:effectLst/>
                <a:latin typeface="Arial"/>
                <a:ea typeface="ＭＳ Ｐゴシック" pitchFamily="-112" charset="-128"/>
                <a:cs typeface="Arial"/>
              </a:rPr>
              <a:t>• Ask why a person doesn’t go to church, and you’ll soon get the response: “The church is just full of hypocrites.”</a:t>
            </a:r>
            <a:r>
              <a:rPr lang="en-SG" dirty="0">
                <a:effectLst/>
                <a:latin typeface="Arial"/>
                <a:cs typeface="Arial"/>
              </a:rPr>
              <a:t> </a:t>
            </a:r>
          </a:p>
          <a:p>
            <a:r>
              <a:rPr lang="en-SG" dirty="0">
                <a:effectLst/>
                <a:latin typeface="Arial"/>
                <a:cs typeface="Arial"/>
              </a:rPr>
              <a:t>• </a:t>
            </a:r>
            <a:r>
              <a:rPr kumimoji="1" lang="en-US" sz="1200" kern="1200" dirty="0">
                <a:solidFill>
                  <a:schemeClr val="tx1"/>
                </a:solidFill>
                <a:effectLst/>
                <a:latin typeface="Arial"/>
                <a:ea typeface="ＭＳ Ｐゴシック" pitchFamily="-112" charset="-128"/>
                <a:cs typeface="Arial"/>
              </a:rPr>
              <a:t>As one person says, “If you don’t walk the talk, it’s probably best not to talk the talk.”</a:t>
            </a:r>
            <a:r>
              <a:rPr lang="en-SG" dirty="0">
                <a:effectLst/>
                <a:latin typeface="Arial"/>
                <a:cs typeface="Arial"/>
              </a:rPr>
              <a:t> </a:t>
            </a:r>
          </a:p>
          <a:p>
            <a:endParaRPr lang="en-US" altLang="zh-CN" dirty="0">
              <a:solidFill>
                <a:srgbClr val="0E0E0E"/>
              </a:solidFill>
              <a:effectLst/>
              <a:latin typeface=".AppleSystemUIFont"/>
            </a:endParaRPr>
          </a:p>
          <a:p>
            <a:r>
              <a:rPr lang="zh-CN" altLang="en-US" dirty="0">
                <a:solidFill>
                  <a:srgbClr val="0E0E0E"/>
                </a:solidFill>
                <a:effectLst/>
                <a:latin typeface=".AppleSystemUIFont"/>
              </a:rPr>
              <a:t>很高兴今天看到你来教会。但为什么其他人没有加入我们呢？</a:t>
            </a:r>
          </a:p>
          <a:p>
            <a:r>
              <a:rPr lang="en-US" altLang="zh-CN" dirty="0">
                <a:solidFill>
                  <a:srgbClr val="0E0E0E"/>
                </a:solidFill>
                <a:effectLst/>
                <a:latin typeface=".AppleSystemUIFont"/>
              </a:rPr>
              <a:t>• </a:t>
            </a:r>
            <a:r>
              <a:rPr lang="zh-CN" altLang="en-US" dirty="0">
                <a:solidFill>
                  <a:srgbClr val="0E0E0E"/>
                </a:solidFill>
                <a:effectLst/>
                <a:latin typeface=".AppleSystemUIFont"/>
              </a:rPr>
              <a:t>如果你问一个人为什么不去教会，很快会听到这样的回答：“教会里满是伪君子。”</a:t>
            </a:r>
          </a:p>
          <a:p>
            <a:r>
              <a:rPr lang="en-US" altLang="zh-CN" dirty="0">
                <a:solidFill>
                  <a:srgbClr val="0E0E0E"/>
                </a:solidFill>
                <a:effectLst/>
                <a:latin typeface=".AppleSystemUIFont"/>
              </a:rPr>
              <a:t>• </a:t>
            </a:r>
            <a:r>
              <a:rPr lang="zh-CN" altLang="en-US" dirty="0">
                <a:solidFill>
                  <a:srgbClr val="0E0E0E"/>
                </a:solidFill>
                <a:effectLst/>
                <a:latin typeface=".AppleSystemUIFont"/>
              </a:rPr>
              <a:t>正如有人所说：“如果你言行不一，最好就不要说空话。”</a:t>
            </a:r>
          </a:p>
          <a:p>
            <a:endParaRPr lang="en-US" dirty="0">
              <a:latin typeface="Arial"/>
              <a:cs typeface="Arial"/>
            </a:endParaRPr>
          </a:p>
        </p:txBody>
      </p:sp>
    </p:spTree>
    <p:extLst>
      <p:ext uri="{BB962C8B-B14F-4D97-AF65-F5344CB8AC3E}">
        <p14:creationId xmlns:p14="http://schemas.microsoft.com/office/powerpoint/2010/main" val="1763711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3011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solidFill>
                  <a:prstClr val="black"/>
                </a:solidFill>
              </a:rPr>
              <a:pPr eaLnBrk="1" hangingPunct="1"/>
              <a:t>21</a:t>
            </a:fld>
            <a:endParaRPr lang="en-US" sz="1200">
              <a:solidFill>
                <a:prstClr val="black"/>
              </a:solidFill>
            </a:endParaRPr>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B10B52-0D44-CC47-A4E7-928E05EEBC5A}"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797362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2453B4-D30D-B347-A4DB-CA2E07E14BC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6130" name="Rectangle 1026"/>
          <p:cNvSpPr>
            <a:spLocks noGrp="1" noRot="1" noChangeAspect="1" noChangeArrowheads="1" noTextEdit="1"/>
          </p:cNvSpPr>
          <p:nvPr>
            <p:ph type="sldImg"/>
          </p:nvPr>
        </p:nvSpPr>
        <p:spPr>
          <a:ln/>
        </p:spPr>
      </p:sp>
      <p:sp>
        <p:nvSpPr>
          <p:cNvPr id="1761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742450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6F528D-5A12-424A-ACFF-4F42963CA15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728407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62810E-53B6-9543-97CF-4CA7273CD53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80226" name="Rectangle 1026"/>
          <p:cNvSpPr>
            <a:spLocks noGrp="1" noRot="1" noChangeAspect="1" noChangeArrowheads="1" noTextEdit="1"/>
          </p:cNvSpPr>
          <p:nvPr>
            <p:ph type="sldImg"/>
          </p:nvPr>
        </p:nvSpPr>
        <p:spPr>
          <a:ln/>
        </p:spPr>
      </p:sp>
      <p:sp>
        <p:nvSpPr>
          <p:cNvPr id="18022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70296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08CF12-F03A-9449-AFF8-C5421DCB215A}"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82274" name="Rectangle 1026"/>
          <p:cNvSpPr>
            <a:spLocks noGrp="1" noRot="1" noChangeAspect="1" noChangeArrowheads="1" noTextEdit="1"/>
          </p:cNvSpPr>
          <p:nvPr>
            <p:ph type="sldImg"/>
          </p:nvPr>
        </p:nvSpPr>
        <p:spPr>
          <a:ln/>
        </p:spPr>
      </p:sp>
      <p:sp>
        <p:nvSpPr>
          <p:cNvPr id="1822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256724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AF4A74-99E6-774D-BFE9-4FB744044EF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489461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9269A0-3195-2647-8CCA-BEC3AB9DF1F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494494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719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In a sense, that is admirable. Hypocrisy is claiming to have moral standards to which one’s actions do not conform. We should be authentic, right?</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从某种意义上来说，这值得钦佩。虚伪是指声称拥有道德标准，但自己的行为却与之不符。我们应该是真诚的，对吧？</a:t>
            </a:r>
          </a:p>
          <a:p>
            <a:endParaRPr lang="en-US" dirty="0">
              <a:latin typeface="Arial"/>
              <a:cs typeface="Arial"/>
            </a:endParaRPr>
          </a:p>
        </p:txBody>
      </p:sp>
    </p:spTree>
    <p:extLst>
      <p:ext uri="{BB962C8B-B14F-4D97-AF65-F5344CB8AC3E}">
        <p14:creationId xmlns:p14="http://schemas.microsoft.com/office/powerpoint/2010/main" val="4270243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350366-9C39-2B44-BA15-08F64F23867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4671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32601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0C174192-A18F-3C44-9492-13F562CB0AF1}" type="slidenum">
              <a:rPr kumimoji="0" lang="en-US" sz="1200"/>
              <a:pPr/>
              <a:t>32</a:t>
            </a:fld>
            <a:endParaRPr kumimoji="0" lang="en-US" sz="1200"/>
          </a:p>
        </p:txBody>
      </p:sp>
      <p:sp>
        <p:nvSpPr>
          <p:cNvPr id="192514" name="Rectangle 1026"/>
          <p:cNvSpPr>
            <a:spLocks noGrp="1" noRot="1" noChangeAspect="1" noChangeArrowheads="1" noTextEdit="1"/>
          </p:cNvSpPr>
          <p:nvPr>
            <p:ph type="sldImg"/>
          </p:nvPr>
        </p:nvSpPr>
        <p:spPr>
          <a:ln/>
        </p:spPr>
      </p:sp>
      <p:sp>
        <p:nvSpPr>
          <p:cNvPr id="1925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6067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kumimoji="1" lang="en-US" sz="1200" u="sng" kern="1200" dirty="0">
                <a:solidFill>
                  <a:schemeClr val="tx1"/>
                </a:solidFill>
                <a:effectLst/>
                <a:latin typeface="Arial"/>
                <a:ea typeface="ＭＳ Ｐゴシック" pitchFamily="-112" charset="-128"/>
                <a:cs typeface="Arial"/>
              </a:rPr>
              <a:t>Appreciate</a:t>
            </a:r>
            <a:r>
              <a:rPr kumimoji="1" lang="en-US" sz="1200" kern="1200" dirty="0">
                <a:solidFill>
                  <a:schemeClr val="tx1"/>
                </a:solidFill>
                <a:effectLst/>
                <a:latin typeface="Arial"/>
                <a:ea typeface="ＭＳ Ｐゴシック" pitchFamily="-112" charset="-128"/>
                <a:cs typeface="Arial"/>
              </a:rPr>
              <a:t>: Israel questions God's love, so he affirms that he chose Israel over its neighbor Edom so they would stop rebelling against his love (1:1-5).</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珍惜</a:t>
            </a:r>
            <a:r>
              <a:rPr lang="zh-CN" altLang="en-US" dirty="0">
                <a:solidFill>
                  <a:srgbClr val="0E0E0E"/>
                </a:solidFill>
                <a:effectLst/>
                <a:latin typeface=".AppleSystemUIFont"/>
              </a:rPr>
              <a:t>：以色列质疑上帝的爱，因此祂肯定地指出，祂拣选了以色列，而不是他们的邻国以东，为的是让他们停止悖逆祂的爱（玛拉基书 </a:t>
            </a:r>
            <a:r>
              <a:rPr lang="en-US" altLang="zh-CN" dirty="0">
                <a:solidFill>
                  <a:srgbClr val="0E0E0E"/>
                </a:solidFill>
                <a:effectLst/>
                <a:latin typeface=".AppleSystemUIFont"/>
              </a:rPr>
              <a:t>1:1-5</a:t>
            </a:r>
            <a:r>
              <a:rPr lang="zh-CN" altLang="en-US"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3295220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4350374-3DCE-E643-B34B-A819DEFE8D32}" type="slidenum">
              <a:rPr kumimoji="0" lang="en-US" sz="1200">
                <a:solidFill>
                  <a:srgbClr val="000000"/>
                </a:solidFill>
              </a:rPr>
              <a:pPr/>
              <a:t>35</a:t>
            </a:fld>
            <a:endParaRPr kumimoji="0" lang="en-US" sz="1200">
              <a:solidFill>
                <a:srgbClr val="000000"/>
              </a:solidFill>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D41A254-85A0-3547-8589-0CB5044190FD}" type="slidenum">
              <a:rPr kumimoji="0" lang="en-US" sz="1200">
                <a:solidFill>
                  <a:srgbClr val="000000"/>
                </a:solidFill>
              </a:rPr>
              <a:pPr/>
              <a:t>36</a:t>
            </a:fld>
            <a:endParaRPr kumimoji="0" lang="en-US" sz="1200">
              <a:solidFill>
                <a:srgbClr val="000000"/>
              </a:solidFill>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D2974D4-F80E-F040-A25A-B4E8FB574A58}" type="slidenum">
              <a:rPr kumimoji="0" lang="en-US" sz="1200">
                <a:solidFill>
                  <a:srgbClr val="000000"/>
                </a:solidFill>
              </a:rPr>
              <a:pPr/>
              <a:t>37</a:t>
            </a:fld>
            <a:endParaRPr kumimoji="0" lang="en-US" sz="1200">
              <a:solidFill>
                <a:srgbClr val="000000"/>
              </a:solidFill>
            </a:endParaRPr>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4621455-B4A9-624D-8B9D-B1F6703F773D}" type="slidenum">
              <a:rPr kumimoji="0" lang="en-US" sz="1200"/>
              <a:pPr/>
              <a:t>38</a:t>
            </a:fld>
            <a:endParaRPr kumimoji="0" lang="en-US" sz="1200"/>
          </a:p>
        </p:txBody>
      </p:sp>
      <p:sp>
        <p:nvSpPr>
          <p:cNvPr id="256002" name="Rectangle 1026"/>
          <p:cNvSpPr>
            <a:spLocks noGrp="1" noRot="1" noChangeAspect="1" noChangeArrowheads="1" noTextEdit="1"/>
          </p:cNvSpPr>
          <p:nvPr>
            <p:ph type="sldImg"/>
          </p:nvPr>
        </p:nvSpPr>
        <p:spPr>
          <a:ln/>
        </p:spPr>
      </p:sp>
      <p:sp>
        <p:nvSpPr>
          <p:cNvPr id="25600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E5A39C-3100-EA4C-8D3F-99A7DC07A6A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81483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"In the context of Gr. Drama the term </a:t>
            </a:r>
            <a:r>
              <a:rPr kumimoji="1" lang="en-US" sz="1200" i="1" kern="1200" dirty="0">
                <a:solidFill>
                  <a:schemeClr val="tx1"/>
                </a:solidFill>
                <a:effectLst/>
                <a:latin typeface="Arial"/>
                <a:ea typeface="ＭＳ Ｐゴシック" pitchFamily="-112" charset="-128"/>
                <a:cs typeface="Arial"/>
              </a:rPr>
              <a:t>hypocrite</a:t>
            </a:r>
            <a:r>
              <a:rPr kumimoji="1" lang="en-US" sz="1200" kern="1200" dirty="0">
                <a:solidFill>
                  <a:schemeClr val="tx1"/>
                </a:solidFill>
                <a:effectLst/>
                <a:latin typeface="Arial"/>
                <a:ea typeface="ＭＳ Ｐゴシック" pitchFamily="-112" charset="-128"/>
                <a:cs typeface="Arial"/>
              </a:rPr>
              <a:t> was applied to an actor on the theater stage. Since an actor pretends to be someone other than himself, </a:t>
            </a:r>
            <a:r>
              <a:rPr kumimoji="1" lang="en-US" sz="1200" i="1" kern="1200" dirty="0">
                <a:solidFill>
                  <a:schemeClr val="tx1"/>
                </a:solidFill>
                <a:effectLst/>
                <a:latin typeface="Arial"/>
                <a:ea typeface="ＭＳ Ｐゴシック" pitchFamily="-112" charset="-128"/>
                <a:cs typeface="Arial"/>
              </a:rPr>
              <a:t>hypocrites </a:t>
            </a:r>
            <a:r>
              <a:rPr kumimoji="1" lang="en-US" sz="1200" kern="1200" dirty="0">
                <a:solidFill>
                  <a:schemeClr val="tx1"/>
                </a:solidFill>
                <a:effectLst/>
                <a:latin typeface="Arial"/>
                <a:ea typeface="ＭＳ Ｐゴシック" pitchFamily="-112" charset="-128"/>
                <a:cs typeface="Arial"/>
              </a:rPr>
              <a:t>was applied metaphorically to a person who ‘acts a part’ in real life, pretending to be better than he actually is, one who simulates goodness. In secular Gr. Literature, therefore, </a:t>
            </a:r>
            <a:r>
              <a:rPr kumimoji="1" lang="en-US" sz="1200" i="1" kern="1200" dirty="0">
                <a:solidFill>
                  <a:schemeClr val="tx1"/>
                </a:solidFill>
                <a:effectLst/>
                <a:latin typeface="Arial"/>
                <a:ea typeface="ＭＳ Ｐゴシック" pitchFamily="-112" charset="-128"/>
                <a:cs typeface="Arial"/>
              </a:rPr>
              <a:t>hypocrites </a:t>
            </a:r>
            <a:r>
              <a:rPr kumimoji="1" lang="en-US" sz="1200" kern="1200" dirty="0">
                <a:solidFill>
                  <a:schemeClr val="tx1"/>
                </a:solidFill>
                <a:effectLst/>
                <a:latin typeface="Arial"/>
                <a:ea typeface="ＭＳ Ｐゴシック" pitchFamily="-112" charset="-128"/>
                <a:cs typeface="Arial"/>
              </a:rPr>
              <a:t>may be either neutral or undesirable. In the NT, however, it is always undesirable, signifying one who works a deception by feigned piety."</a:t>
            </a:r>
          </a:p>
          <a:p>
            <a:endParaRPr kumimoji="1" lang="en-US" sz="1200" kern="1200" dirty="0">
              <a:solidFill>
                <a:schemeClr val="tx1"/>
              </a:solidFill>
              <a:effectLst/>
              <a:latin typeface="Arial"/>
              <a:ea typeface="ＭＳ Ｐゴシック" pitchFamily="-112"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u="sng" kern="1200" dirty="0">
                <a:solidFill>
                  <a:schemeClr val="tx1"/>
                </a:solidFill>
                <a:effectLst/>
                <a:latin typeface="Arial"/>
                <a:ea typeface="ＭＳ Ｐゴシック" pitchFamily="-112" charset="-128"/>
                <a:cs typeface="Arial"/>
                <a:hlinkClick r:id="rId3"/>
              </a:rPr>
              <a:t>http://www.bibleone.net/print_es3.html</a:t>
            </a:r>
            <a:r>
              <a:rPr kumimoji="1" lang="en-US" sz="1200" kern="1200" dirty="0">
                <a:solidFill>
                  <a:schemeClr val="tx1"/>
                </a:solidFill>
                <a:effectLst/>
                <a:latin typeface="Arial"/>
                <a:ea typeface="ＭＳ Ｐゴシック" pitchFamily="-112" charset="-128"/>
                <a:cs typeface="Arial"/>
              </a:rPr>
              <a:t>, accessed 23 July 2017.</a:t>
            </a:r>
            <a:r>
              <a:rPr lang="en-SG" dirty="0">
                <a:effectLst/>
                <a:latin typeface="Arial"/>
                <a:cs typeface="Arial"/>
              </a:rPr>
              <a:t> </a:t>
            </a:r>
            <a:endParaRPr lang="en-US" dirty="0">
              <a:latin typeface="Arial"/>
              <a:cs typeface="Arial"/>
            </a:endParaRPr>
          </a:p>
          <a:p>
            <a:endParaRPr lang="en-US" dirty="0">
              <a:latin typeface="Arial"/>
              <a:cs typeface="Arial"/>
            </a:endParaRPr>
          </a:p>
          <a:p>
            <a:r>
              <a:rPr lang="zh-CN" altLang="en-US" dirty="0">
                <a:solidFill>
                  <a:srgbClr val="0E0E0E"/>
                </a:solidFill>
                <a:effectLst/>
                <a:latin typeface=".AppleSystemUIFont"/>
              </a:rPr>
              <a:t>“在希腊戏剧的背景下，‘伪君子’一词（</a:t>
            </a:r>
            <a:r>
              <a:rPr lang="en-US" altLang="zh-CN" b="1" dirty="0">
                <a:solidFill>
                  <a:srgbClr val="0E0E0E"/>
                </a:solidFill>
                <a:effectLst/>
                <a:latin typeface=".AppleSystemUIFont"/>
              </a:rPr>
              <a:t>hypocrite</a:t>
            </a:r>
            <a:r>
              <a:rPr lang="zh-CN" altLang="en-US" dirty="0">
                <a:solidFill>
                  <a:srgbClr val="0E0E0E"/>
                </a:solidFill>
                <a:effectLst/>
                <a:latin typeface=".AppleSystemUIFont"/>
              </a:rPr>
              <a:t>）被用来指剧场舞台上的演员。由于演员假扮成他人，‘伪君子’一词被比喻性地用来形容那些在现实生活中‘扮演角色’、假装比实际更好的人，或者假装良善的人。因此，在世俗希腊文学中，‘伪君子’可能是中性的，也可能是不受欢迎的。然而，在新约圣经中，它始终是负面的，表示通过假装虔诚来行骗的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来源：</a:t>
            </a:r>
            <a:r>
              <a:rPr lang="en-US" altLang="zh-CN" dirty="0">
                <a:solidFill>
                  <a:srgbClr val="0E0E0E"/>
                </a:solidFill>
                <a:effectLst/>
                <a:latin typeface=".AppleSystemUIFont"/>
                <a:hlinkClick r:id="rId3"/>
              </a:rPr>
              <a:t>http://www.bibleone.net/print_es3.html</a:t>
            </a:r>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23</a:t>
            </a:r>
            <a:r>
              <a:rPr lang="zh-CN" altLang="en-US" dirty="0">
                <a:solidFill>
                  <a:srgbClr val="0E0E0E"/>
                </a:solidFill>
                <a:effectLst/>
                <a:latin typeface=".AppleSystemUIFont"/>
              </a:rPr>
              <a:t>日。</a:t>
            </a:r>
          </a:p>
          <a:p>
            <a:endParaRPr lang="en-US" dirty="0">
              <a:latin typeface="Arial"/>
              <a:cs typeface="Arial"/>
            </a:endParaRPr>
          </a:p>
        </p:txBody>
      </p:sp>
    </p:spTree>
    <p:extLst>
      <p:ext uri="{BB962C8B-B14F-4D97-AF65-F5344CB8AC3E}">
        <p14:creationId xmlns:p14="http://schemas.microsoft.com/office/powerpoint/2010/main" val="921306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E4BAF3-3845-F64F-A180-7A28A37A337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2994" name="Rectangle 2"/>
          <p:cNvSpPr>
            <a:spLocks noGrp="1" noRot="1" noChangeAspect="1" noChangeArrowheads="1" noTextEdit="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719812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12AF55-F233-014E-A478-8FD9F511D66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504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150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7565863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644ACB-FEA4-2244-95B8-C42D186DE92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170543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FF0AB4-617E-1443-A2E3-26840205C496}"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65751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9A6D45-96D4-DA40-828E-08E5B2D5AE5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423881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BB7B40-3E45-DA4D-B691-30C5533526FD}"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886744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9F87D2-F521-064D-90DD-60268B89040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5282" name="Rectangle 2"/>
          <p:cNvSpPr>
            <a:spLocks noGrp="1" noRot="1" noChangeAspect="1" noChangeArrowheads="1" noTextEdit="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639939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649B0E-CBD6-CD44-9CF0-7904E66218C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7763018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5A8603-9FDA-5A4F-AE98-CEBEA2D5CA75}"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307965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AAB906-0EBD-6A40-AA95-45EC4BEF07A9}"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87732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Matthew</a:t>
            </a:r>
            <a:r>
              <a:rPr lang="en-US" baseline="0" dirty="0">
                <a:latin typeface="Arial"/>
                <a:cs typeface="Arial"/>
              </a:rPr>
              <a:t> 23, </a:t>
            </a:r>
            <a:r>
              <a:rPr lang="en-US" dirty="0">
                <a:latin typeface="Arial"/>
                <a:cs typeface="Arial"/>
              </a:rPr>
              <a:t>Jesus used the term</a:t>
            </a:r>
            <a:r>
              <a:rPr lang="en-US" baseline="0" dirty="0">
                <a:latin typeface="Arial"/>
                <a:cs typeface="Arial"/>
              </a:rPr>
              <a:t> "hypocrite" to refer to the religious leaders of his day who looked fine on the outside, but had evil intent inside.</a:t>
            </a:r>
            <a:r>
              <a:rPr lang="zh-CN" altLang="en-US" dirty="0">
                <a:solidFill>
                  <a:srgbClr val="0E0E0E"/>
                </a:solidFill>
                <a:effectLst/>
                <a:latin typeface=".AppleSystemUIFont"/>
              </a:rPr>
              <a:t>在</a:t>
            </a:r>
            <a:r>
              <a:rPr lang="zh-CN" altLang="en-US" b="1" dirty="0">
                <a:solidFill>
                  <a:srgbClr val="0E0E0E"/>
                </a:solidFill>
                <a:effectLst/>
                <a:latin typeface=".AppleSystemUIFont"/>
              </a:rPr>
              <a:t>马太福音</a:t>
            </a:r>
            <a:r>
              <a:rPr lang="en-US" altLang="zh-CN" b="1" dirty="0">
                <a:solidFill>
                  <a:srgbClr val="0E0E0E"/>
                </a:solidFill>
                <a:effectLst/>
                <a:latin typeface=".AppleSystemUIFont"/>
              </a:rPr>
              <a:t>23</a:t>
            </a:r>
            <a:r>
              <a:rPr lang="zh-CN" altLang="en-US" b="1" dirty="0">
                <a:solidFill>
                  <a:srgbClr val="0E0E0E"/>
                </a:solidFill>
                <a:effectLst/>
                <a:latin typeface=".AppleSystemUIFont"/>
              </a:rPr>
              <a:t>章</a:t>
            </a:r>
            <a:r>
              <a:rPr lang="zh-CN" altLang="en-US" dirty="0">
                <a:solidFill>
                  <a:srgbClr val="0E0E0E"/>
                </a:solidFill>
                <a:effectLst/>
                <a:latin typeface=".AppleSystemUIFont"/>
              </a:rPr>
              <a:t>中，耶稣用“</a:t>
            </a:r>
            <a:r>
              <a:rPr lang="zh-CN" altLang="en-US" b="1" dirty="0">
                <a:solidFill>
                  <a:srgbClr val="0E0E0E"/>
                </a:solidFill>
                <a:effectLst/>
                <a:latin typeface=".AppleSystemUIFont"/>
              </a:rPr>
              <a:t>假冒为善的人</a:t>
            </a:r>
            <a:r>
              <a:rPr lang="zh-CN" altLang="en-US" dirty="0">
                <a:solidFill>
                  <a:srgbClr val="0E0E0E"/>
                </a:solidFill>
                <a:effectLst/>
                <a:latin typeface=".AppleSystemUIFont"/>
              </a:rPr>
              <a:t>”这个词来指当时的宗教领袖，他们外表看起来很好，但内心却充满邪恶的意图。</a:t>
            </a:r>
          </a:p>
          <a:p>
            <a:endParaRPr lang="en-US" dirty="0">
              <a:latin typeface="Arial"/>
              <a:cs typeface="Arial"/>
            </a:endParaRPr>
          </a:p>
        </p:txBody>
      </p:sp>
    </p:spTree>
    <p:extLst>
      <p:ext uri="{BB962C8B-B14F-4D97-AF65-F5344CB8AC3E}">
        <p14:creationId xmlns:p14="http://schemas.microsoft.com/office/powerpoint/2010/main" val="3118410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C9F8477-8A1B-5E49-807E-521C5F804422}" type="slidenum">
              <a:rPr kumimoji="0" lang="en-US" sz="1200"/>
              <a:pPr/>
              <a:t>50</a:t>
            </a:fld>
            <a:endParaRPr kumimoji="0" lang="en-US" sz="1200"/>
          </a:p>
        </p:txBody>
      </p:sp>
      <p:sp>
        <p:nvSpPr>
          <p:cNvPr id="262146" name="Rectangle 1026"/>
          <p:cNvSpPr>
            <a:spLocks noGrp="1" noRot="1" noChangeAspect="1" noChangeArrowheads="1" noTextEdit="1"/>
          </p:cNvSpPr>
          <p:nvPr>
            <p:ph type="sldImg"/>
          </p:nvPr>
        </p:nvSpPr>
        <p:spPr>
          <a:ln/>
        </p:spPr>
      </p:sp>
      <p:sp>
        <p:nvSpPr>
          <p:cNvPr id="26214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Honor</a:t>
            </a:r>
            <a:r>
              <a:rPr kumimoji="1" lang="en-US" altLang="zh-CN" sz="1200" kern="1200" dirty="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尊荣</a:t>
            </a:r>
            <a:r>
              <a:rPr lang="zh-CN" altLang="en-US" dirty="0">
                <a:solidFill>
                  <a:srgbClr val="0E0E0E"/>
                </a:solidFill>
                <a:effectLst/>
                <a:latin typeface=".AppleSystemUIFont"/>
              </a:rPr>
              <a:t>：以色列质疑他们藐视了上帝，因此上帝指出祭司所献上的利未祭物是不可接受的，借此提醒整个国家要尊荣上帝（玛拉基书 </a:t>
            </a:r>
            <a:r>
              <a:rPr lang="en-US" altLang="zh-CN" dirty="0">
                <a:solidFill>
                  <a:srgbClr val="0E0E0E"/>
                </a:solidFill>
                <a:effectLst/>
                <a:latin typeface=".AppleSystemUIFont"/>
              </a:rPr>
              <a:t>1:6–2:9</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598753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1FDB63-A099-6D4D-8F6C-59F025408018}"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734287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E1530C-D23F-EA40-BC32-0BC0782C869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6927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AA4136-11E7-9441-A475-DF65233DC39A}"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577793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BDA545-1F80-F846-9982-00F95EFDA96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28273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FDCADFF-E017-A94D-B696-E3BEF0B2CE0B}" type="slidenum">
              <a:rPr kumimoji="0" lang="en-US" sz="1200">
                <a:solidFill>
                  <a:srgbClr val="000000"/>
                </a:solidFill>
              </a:rPr>
              <a:pPr/>
              <a:t>56</a:t>
            </a:fld>
            <a:endParaRPr kumimoji="0" lang="en-US" sz="1200">
              <a:solidFill>
                <a:srgbClr val="000000"/>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16F25D-AE2A-0747-A208-E0BC6BD666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 few years ago while eating lunch at SBC I saw an old washing machine next to our table.  I asked one of our staff who was eating at my table.  She said, “Oh, it wasn’t here last night.  Someone dropped it off for the college but none of us knows who did it.  Some Christians see this a a gift to the Lord, but this often happens so people don’t have to pay someone to take it away after they get a new one.”</a:t>
            </a:r>
            <a:r>
              <a:rPr lang="en-US" altLang="ja-JP" dirty="0">
                <a:latin typeface="Times New Roman" charset="0"/>
                <a:ea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几年前，我在</a:t>
            </a:r>
            <a:r>
              <a:rPr lang="en-US" altLang="zh-CN" dirty="0">
                <a:solidFill>
                  <a:srgbClr val="0E0E0E"/>
                </a:solidFill>
                <a:effectLst/>
                <a:latin typeface=".AppleSystemUIFont"/>
              </a:rPr>
              <a:t>SBC</a:t>
            </a:r>
            <a:r>
              <a:rPr lang="zh-CN" altLang="en-US" dirty="0">
                <a:solidFill>
                  <a:srgbClr val="0E0E0E"/>
                </a:solidFill>
                <a:effectLst/>
                <a:latin typeface=".AppleSystemUIFont"/>
              </a:rPr>
              <a:t>吃午餐时，看到我们桌子旁边有一台旧洗衣机。我问同桌的一位同事，她说：“哦，这东西昨晚还不在这里。有人把它放在这里，说是给学院的礼物，但我们都不知道是谁放的。有些基督徒把这看作是献给主的礼物，但这种情况经常发生，实际上是为了省下请人搬走旧机器的费用，因为他们刚换了新的。”</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3279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7EDED6-832D-074C-8AC2-8D1EC4F65FA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5762" name="Rectangle 2"/>
          <p:cNvSpPr>
            <a:spLocks noGrp="1" noRot="1" noChangeAspect="1" noChangeArrowheads="1" noTextEdit="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MS PGothic" charset="0"/>
              </a:rPr>
              <a:t>Can you imagine doing that at the Istana?  “PM Lee, I appreciate so much what you are doing for the country.  Here’s my old washing machine as a token of my appreciation!”  If we wouldn’t do this even to our immediate boss, why do it to our ultimate King?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你能想象在总统府做这样的事吗？“李总理，我非常感激您为国家所做的一切。这是我的旧洗衣机，聊表我的谢意！” 如果我们甚至不会对我们眼前的老板这样做，为什么要这样对待我们至高无上的君王呢？</a:t>
            </a:r>
          </a:p>
          <a:p>
            <a:endParaRPr lang="en-US" dirty="0">
              <a:latin typeface="Times New Roman" charset="0"/>
              <a:ea typeface="MS PGothic" charset="0"/>
            </a:endParaRPr>
          </a:p>
        </p:txBody>
      </p:sp>
    </p:spTree>
    <p:extLst>
      <p:ext uri="{BB962C8B-B14F-4D97-AF65-F5344CB8AC3E}">
        <p14:creationId xmlns:p14="http://schemas.microsoft.com/office/powerpoint/2010/main" val="41014147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77B9D3-AB37-0047-81BF-6219EAAC901C}"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48594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a:solidFill>
                  <a:schemeClr val="tx1"/>
                </a:solidFill>
                <a:effectLst/>
                <a:latin typeface="Arial"/>
                <a:ea typeface="ＭＳ Ｐゴシック" pitchFamily="-112" charset="-128"/>
                <a:cs typeface="Arial"/>
              </a:rPr>
              <a:t>The </a:t>
            </a:r>
            <a:r>
              <a:rPr kumimoji="1" lang="en-US" sz="1200" i="1" kern="1200">
                <a:solidFill>
                  <a:schemeClr val="tx1"/>
                </a:solidFill>
                <a:effectLst/>
                <a:latin typeface="Arial"/>
                <a:ea typeface="ＭＳ Ｐゴシック" pitchFamily="-112" charset="-128"/>
                <a:cs typeface="Arial"/>
              </a:rPr>
              <a:t>Wycliffe Bible Dictionary</a:t>
            </a:r>
            <a:r>
              <a:rPr kumimoji="1" lang="en-US" sz="1200" kern="1200">
                <a:solidFill>
                  <a:schemeClr val="tx1"/>
                </a:solidFill>
                <a:effectLst/>
                <a:latin typeface="Arial"/>
                <a:ea typeface="ＭＳ Ｐゴシック" pitchFamily="-112" charset="-128"/>
                <a:cs typeface="Arial"/>
              </a:rPr>
              <a:t> concludes</a:t>
            </a:r>
            <a:r>
              <a:rPr kumimoji="1" lang="mr-IN" sz="1200" kern="1200">
                <a:solidFill>
                  <a:schemeClr val="tx1"/>
                </a:solidFill>
                <a:effectLst/>
                <a:latin typeface="Arial"/>
                <a:ea typeface="ＭＳ Ｐゴシック" pitchFamily="-112" charset="-128"/>
                <a:cs typeface="Arial"/>
              </a:rPr>
              <a:t>…</a:t>
            </a:r>
            <a:endParaRPr kumimoji="1" lang="en-US" sz="1200" kern="1200">
              <a:solidFill>
                <a:schemeClr val="tx1"/>
              </a:solidFill>
              <a:effectLst/>
              <a:latin typeface="Arial"/>
              <a:ea typeface="ＭＳ Ｐゴシック" pitchFamily="-112" charset="-128"/>
              <a:cs typeface="Arial"/>
            </a:endParaRPr>
          </a:p>
          <a:p>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___________</a:t>
            </a:r>
          </a:p>
          <a:p>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J. Harold Greenlee and Allan R. Killen, </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Hypocrisy, Hypocrite,</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 </a:t>
            </a:r>
            <a:r>
              <a:rPr kumimoji="1" lang="en-US" sz="1200" i="1" kern="1200">
                <a:solidFill>
                  <a:schemeClr val="tx1"/>
                </a:solidFill>
                <a:effectLst/>
                <a:latin typeface="Arial"/>
                <a:ea typeface="ＭＳ Ｐゴシック" pitchFamily="-112" charset="-128"/>
                <a:cs typeface="Arial"/>
              </a:rPr>
              <a:t>Wycliffe Bible Dictionary</a:t>
            </a:r>
            <a:r>
              <a:rPr kumimoji="1" lang="en-US" sz="1200" kern="1200">
                <a:solidFill>
                  <a:schemeClr val="tx1"/>
                </a:solidFill>
                <a:effectLst/>
                <a:latin typeface="Arial"/>
                <a:ea typeface="ＭＳ Ｐゴシック" pitchFamily="-112" charset="-128"/>
                <a:cs typeface="Arial"/>
              </a:rPr>
              <a:t>, eds. Charles F. Pfeiffer, Howard Vos, and John Rea; cited by </a:t>
            </a:r>
            <a:r>
              <a:rPr kumimoji="1" lang="en-US" sz="1200" u="sng" kern="1200">
                <a:solidFill>
                  <a:schemeClr val="tx1"/>
                </a:solidFill>
                <a:effectLst/>
                <a:latin typeface="Arial"/>
                <a:ea typeface="ＭＳ Ｐゴシック" pitchFamily="-112" charset="-128"/>
                <a:cs typeface="Arial"/>
                <a:hlinkClick r:id="rId3"/>
              </a:rPr>
              <a:t>http://www.bibleone.net/print_es3.html</a:t>
            </a:r>
            <a:r>
              <a:rPr kumimoji="1" lang="en-US" sz="1200" kern="1200">
                <a:solidFill>
                  <a:schemeClr val="tx1"/>
                </a:solidFill>
                <a:effectLst/>
                <a:latin typeface="Arial"/>
                <a:ea typeface="ＭＳ Ｐゴシック" pitchFamily="-112" charset="-128"/>
                <a:cs typeface="Arial"/>
              </a:rPr>
              <a:t>, accessed 23 July 2017.</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2939800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B89676-6B57-184F-8380-A8DD9AE628A2}"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9858" name="Rectangle 2"/>
          <p:cNvSpPr>
            <a:spLocks noGrp="1" noRot="1" noChangeAspect="1" noChangeArrowheads="1" noTextEdit="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262418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B4CCBE-31E3-2048-8C3E-27698B301D7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5231940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6E19CC-28A9-264D-A8A9-B1156652694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4551553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CCAD599-D224-F84D-8371-A9B4F0BDAC20}" type="slidenum">
              <a:rPr kumimoji="0" lang="en-US" sz="1200"/>
              <a:pPr/>
              <a:t>64</a:t>
            </a:fld>
            <a:endParaRPr kumimoji="0" lang="en-US" sz="1200"/>
          </a:p>
        </p:txBody>
      </p:sp>
      <p:sp>
        <p:nvSpPr>
          <p:cNvPr id="266242" name="Rectangle 1026"/>
          <p:cNvSpPr>
            <a:spLocks noGrp="1" noRot="1" noChangeAspect="1" noChangeArrowheads="1" noTextEdit="1"/>
          </p:cNvSpPr>
          <p:nvPr>
            <p:ph type="sldImg"/>
          </p:nvPr>
        </p:nvSpPr>
        <p:spPr>
          <a:ln/>
        </p:spPr>
      </p:sp>
      <p:sp>
        <p:nvSpPr>
          <p:cNvPr id="2662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22079C5-7442-5040-8F0F-90AA919386F5}" type="slidenum">
              <a:rPr kumimoji="0" lang="en-US" sz="1200">
                <a:solidFill>
                  <a:srgbClr val="000000"/>
                </a:solidFill>
              </a:rPr>
              <a:pPr/>
              <a:t>65</a:t>
            </a:fld>
            <a:endParaRPr kumimoji="0" lang="en-US" sz="1200">
              <a:solidFill>
                <a:srgbClr val="000000"/>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290134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385265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530445F-0099-554E-BE42-07879ED8A783}" type="slidenum">
              <a:rPr kumimoji="0" lang="en-US" sz="1200"/>
              <a:pPr/>
              <a:t>68</a:t>
            </a:fld>
            <a:endParaRPr kumimoji="0" lang="en-US" sz="1200"/>
          </a:p>
        </p:txBody>
      </p:sp>
      <p:sp>
        <p:nvSpPr>
          <p:cNvPr id="270338" name="Rectangle 1026"/>
          <p:cNvSpPr>
            <a:spLocks noGrp="1" noRot="1" noChangeAspect="1" noChangeArrowheads="1" noTextEdit="1"/>
          </p:cNvSpPr>
          <p:nvPr>
            <p:ph type="sldImg"/>
          </p:nvPr>
        </p:nvSpPr>
        <p:spPr>
          <a:ln/>
        </p:spPr>
      </p:sp>
      <p:sp>
        <p:nvSpPr>
          <p:cNvPr id="27033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Wait</a:t>
            </a:r>
            <a:r>
              <a:rPr kumimoji="1" lang="en-US" altLang="zh-CN" sz="1200" kern="1200" dirty="0">
                <a:solidFill>
                  <a:schemeClr val="tx1"/>
                </a:solidFill>
                <a:effectLst/>
                <a:latin typeface="Arial"/>
                <a:ea typeface="ＭＳ Ｐゴシック" pitchFamily="-112" charset="-128"/>
                <a:cs typeface="Arial"/>
              </a:rPr>
              <a:t>: Israel questions God's justice, so God promises to send the Messiah to justly judge them (2:17–3:7a).</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等候</a:t>
            </a:r>
            <a:r>
              <a:rPr lang="zh-CN" altLang="en-US" dirty="0">
                <a:solidFill>
                  <a:srgbClr val="0E0E0E"/>
                </a:solidFill>
                <a:effectLst/>
                <a:latin typeface=".AppleSystemUIFont"/>
              </a:rPr>
              <a:t>：以色列质疑上帝的公义，因此上帝应许差遣弥赛亚来公义地审判他们（玛拉基书 </a:t>
            </a:r>
            <a:r>
              <a:rPr lang="en-US" altLang="zh-CN" dirty="0">
                <a:solidFill>
                  <a:srgbClr val="0E0E0E"/>
                </a:solidFill>
                <a:effectLst/>
                <a:latin typeface=".AppleSystemUIFont"/>
              </a:rPr>
              <a:t>2:17–3:7a</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42590595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30981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nature of deception is that the person who is deceived doesn’t know it. </a:t>
            </a: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欺骗的本质是被欺骗的人并不知情。</a:t>
            </a:r>
            <a:endParaRPr lang="en-US" dirty="0">
              <a:latin typeface="Arial"/>
              <a:cs typeface="Arial"/>
            </a:endParaRPr>
          </a:p>
        </p:txBody>
      </p:sp>
    </p:spTree>
    <p:extLst>
      <p:ext uri="{BB962C8B-B14F-4D97-AF65-F5344CB8AC3E}">
        <p14:creationId xmlns:p14="http://schemas.microsoft.com/office/powerpoint/2010/main" val="21302294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45BC082-A4B4-654A-85EE-0FB598738011}" type="slidenum">
              <a:rPr kumimoji="0" lang="en-US" sz="1200"/>
              <a:pPr/>
              <a:t>71</a:t>
            </a:fld>
            <a:endParaRPr kumimoji="0" lang="en-US" sz="1200"/>
          </a:p>
        </p:txBody>
      </p:sp>
      <p:sp>
        <p:nvSpPr>
          <p:cNvPr id="274434" name="Rectangle 1026"/>
          <p:cNvSpPr>
            <a:spLocks noGrp="1" noRot="1" noChangeAspect="1" noChangeArrowheads="1" noTextEdit="1"/>
          </p:cNvSpPr>
          <p:nvPr>
            <p:ph type="sldImg"/>
          </p:nvPr>
        </p:nvSpPr>
        <p:spPr>
          <a:ln/>
        </p:spPr>
      </p:sp>
      <p:sp>
        <p:nvSpPr>
          <p:cNvPr id="27443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Repent</a:t>
            </a:r>
            <a:r>
              <a:rPr kumimoji="1" lang="en-US" altLang="zh-CN" sz="1200" kern="1200" dirty="0">
                <a:solidFill>
                  <a:schemeClr val="tx1"/>
                </a:solidFill>
                <a:effectLst/>
                <a:latin typeface="Arial"/>
                <a:ea typeface="ＭＳ Ｐゴシック" pitchFamily="-112" charset="-128"/>
                <a:cs typeface="Arial"/>
              </a:rPr>
              <a:t>: Israel asks how it can repent, so God says to quit robbing Him so the people might ponder how they might be cheating God (3:7b-8a).</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悔改</a:t>
            </a:r>
            <a:r>
              <a:rPr lang="zh-CN" altLang="en-US" dirty="0">
                <a:solidFill>
                  <a:srgbClr val="0E0E0E"/>
                </a:solidFill>
                <a:effectLst/>
                <a:latin typeface=".AppleSystemUIFont"/>
              </a:rPr>
              <a:t>：以色列问他们该如何悔改，上帝指出他们要停止抢夺祂，好让百姓反思自己是如何亏欠上帝的（玛拉基书 </a:t>
            </a:r>
            <a:r>
              <a:rPr lang="en-US" altLang="zh-CN" dirty="0">
                <a:solidFill>
                  <a:srgbClr val="0E0E0E"/>
                </a:solidFill>
                <a:effectLst/>
                <a:latin typeface=".AppleSystemUIFont"/>
              </a:rPr>
              <a:t>3:7b-8a</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17620676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277F4F94-100C-9942-969F-1069856B6450}" type="slidenum">
              <a:rPr kumimoji="0" lang="en-US" sz="1200">
                <a:solidFill>
                  <a:srgbClr val="000000"/>
                </a:solidFill>
              </a:rPr>
              <a:pPr/>
              <a:t>73</a:t>
            </a:fld>
            <a:endParaRPr kumimoji="0" lang="en-US" sz="1200">
              <a:solidFill>
                <a:srgbClr val="000000"/>
              </a:solidFill>
            </a:endParaRPr>
          </a:p>
        </p:txBody>
      </p:sp>
      <p:sp>
        <p:nvSpPr>
          <p:cNvPr id="272386" name="Rectangle 1026"/>
          <p:cNvSpPr>
            <a:spLocks noGrp="1" noRot="1" noChangeAspect="1" noChangeArrowheads="1" noTextEdit="1"/>
          </p:cNvSpPr>
          <p:nvPr>
            <p:ph type="sldImg"/>
          </p:nvPr>
        </p:nvSpPr>
        <p:spPr>
          <a:ln/>
        </p:spPr>
      </p:sp>
      <p:sp>
        <p:nvSpPr>
          <p:cNvPr id="27238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Give</a:t>
            </a:r>
            <a:r>
              <a:rPr kumimoji="1" lang="en-US" altLang="zh-CN" sz="1200" kern="1200" dirty="0">
                <a:solidFill>
                  <a:schemeClr val="tx1"/>
                </a:solidFill>
                <a:effectLst/>
                <a:latin typeface="Arial"/>
                <a:ea typeface="ＭＳ Ｐゴシック" pitchFamily="-112" charset="-128"/>
                <a:cs typeface="Arial"/>
              </a:rPr>
              <a:t>: Israel questions how it robs God, so he says they have withheld his tithes to encourage giving again so that God could bless them (3:8b-12).</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奉献</a:t>
            </a:r>
            <a:r>
              <a:rPr lang="zh-CN" altLang="en-US" dirty="0">
                <a:solidFill>
                  <a:srgbClr val="0E0E0E"/>
                </a:solidFill>
                <a:effectLst/>
                <a:latin typeface=".AppleSystemUIFont"/>
              </a:rPr>
              <a:t>：以色列质问他们如何抢夺了上帝，于是上帝指出他们扣留了当献的十分之一，借此鼓励他们重新奉献，好使上帝能够赐福于他们（玛拉基书 </a:t>
            </a:r>
            <a:r>
              <a:rPr lang="en-US" altLang="zh-CN" dirty="0">
                <a:solidFill>
                  <a:srgbClr val="0E0E0E"/>
                </a:solidFill>
                <a:effectLst/>
                <a:latin typeface=".AppleSystemUIFont"/>
              </a:rPr>
              <a:t>3:8b-12</a:t>
            </a:r>
            <a:r>
              <a:rPr lang="zh-CN" altLang="en-US" dirty="0">
                <a:solidFill>
                  <a:srgbClr val="0E0E0E"/>
                </a:solidFill>
                <a:effectLst/>
                <a:latin typeface=".AppleSystemUIFont"/>
              </a:rPr>
              <a:t>）。</a:t>
            </a:r>
          </a:p>
          <a:p>
            <a:endParaRPr lang="en-US" altLang="zh-CN" dirty="0">
              <a:latin typeface="Arial"/>
              <a:cs typeface="Arial"/>
            </a:endParaRPr>
          </a:p>
          <a:p>
            <a:endParaRPr lang="en-US" altLang="zh-CN" dirty="0">
              <a:latin typeface="Arial"/>
              <a:cs typeface="Arial"/>
            </a:endParaRPr>
          </a:p>
        </p:txBody>
      </p:sp>
    </p:spTree>
    <p:extLst>
      <p:ext uri="{BB962C8B-B14F-4D97-AF65-F5344CB8AC3E}">
        <p14:creationId xmlns:p14="http://schemas.microsoft.com/office/powerpoint/2010/main" val="3722556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FC1ACAC-3864-F44A-B9CD-1CBE534EFAB6}" type="slidenum">
              <a:rPr kumimoji="0" lang="en-US" sz="1200">
                <a:solidFill>
                  <a:srgbClr val="000000"/>
                </a:solidFill>
              </a:rPr>
              <a:pPr/>
              <a:t>75</a:t>
            </a:fld>
            <a:endParaRPr kumimoji="0" lang="en-US" sz="1200">
              <a:solidFill>
                <a:srgbClr val="000000"/>
              </a:solidFill>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455552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75AE839-BAD1-1540-8501-C54692508819}" type="slidenum">
              <a:rPr kumimoji="0" lang="en-US" sz="1200"/>
              <a:pPr/>
              <a:t>77</a:t>
            </a:fld>
            <a:endParaRPr kumimoji="0"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Respect</a:t>
            </a:r>
            <a:r>
              <a:rPr kumimoji="1" lang="en-US" altLang="zh-CN" sz="1200" kern="1200" dirty="0">
                <a:solidFill>
                  <a:schemeClr val="tx1"/>
                </a:solidFill>
                <a:effectLst/>
                <a:latin typeface="Arial"/>
                <a:ea typeface="ＭＳ Ｐゴシック" pitchFamily="-112" charset="-128"/>
                <a:cs typeface="Arial"/>
              </a:rPr>
              <a:t>: Israel doubts it blasphemes God, so he shows they give only to get and promises security to the obedient to set the righteous apart from the wicked (3:13-18).</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尊重</a:t>
            </a:r>
            <a:r>
              <a:rPr lang="zh-CN" altLang="en-US" dirty="0">
                <a:solidFill>
                  <a:srgbClr val="0E0E0E"/>
                </a:solidFill>
                <a:effectLst/>
                <a:latin typeface=".AppleSystemUIFont"/>
              </a:rPr>
              <a:t>：以色列质疑自己是否亵渎了上帝，因此上帝指出他们的奉献动机是为了获取回报，并应许赐福顺服的人，以此将义人和恶人分别出来（玛拉基书 </a:t>
            </a:r>
            <a:r>
              <a:rPr lang="en-US" altLang="zh-CN" dirty="0">
                <a:solidFill>
                  <a:srgbClr val="0E0E0E"/>
                </a:solidFill>
                <a:effectLst/>
                <a:latin typeface=".AppleSystemUIFont"/>
              </a:rPr>
              <a:t>3:13-18</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27373103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7A4448D-6E6C-CF4A-BE18-2862C35A461F}" type="slidenum">
              <a:rPr kumimoji="0" lang="en-US" sz="1200">
                <a:solidFill>
                  <a:srgbClr val="000000"/>
                </a:solidFill>
              </a:rPr>
              <a:pPr/>
              <a:t>79</a:t>
            </a:fld>
            <a:endParaRPr kumimoji="0"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Which of these excuses do you need to replace with obedience?</a:t>
            </a:r>
            <a:r>
              <a:rPr lang="en-SG">
                <a:effectLst/>
              </a:rPr>
              <a:t> </a:t>
            </a:r>
            <a:endParaRPr lang="en-US" dirty="0"/>
          </a:p>
        </p:txBody>
      </p:sp>
    </p:spTree>
    <p:extLst>
      <p:ext uri="{BB962C8B-B14F-4D97-AF65-F5344CB8AC3E}">
        <p14:creationId xmlns:p14="http://schemas.microsoft.com/office/powerpoint/2010/main" val="112831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Hypocrisy is being deceived that you aren’t as pure on the inside as you appear on the outside.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sees us clearly, though. He wants us to live without masks or self-deception. </a:t>
            </a:r>
          </a:p>
          <a:p>
            <a:r>
              <a:rPr lang="zh-CN" altLang="en-US" dirty="0">
                <a:solidFill>
                  <a:srgbClr val="0E0E0E"/>
                </a:solidFill>
                <a:effectLst/>
                <a:latin typeface=".AppleSystemUIFont"/>
              </a:rPr>
              <a:t>虚伪就是让自己误以为内心的纯洁程度与外在表现的一致。</a:t>
            </a:r>
          </a:p>
          <a:p>
            <a:r>
              <a:rPr lang="zh-CN" altLang="en-US" dirty="0">
                <a:solidFill>
                  <a:srgbClr val="0E0E0E"/>
                </a:solidFill>
                <a:effectLst/>
                <a:latin typeface=".AppleSystemUIFont"/>
              </a:rPr>
              <a:t>然而，上帝清楚地看见我们。祂希望我们生活得真实无伪，不戴面具，也不自欺欺人。</a:t>
            </a:r>
          </a:p>
          <a:p>
            <a:endParaRPr lang="en-US" dirty="0">
              <a:latin typeface="Arial"/>
              <a:cs typeface="Arial"/>
            </a:endParaRPr>
          </a:p>
        </p:txBody>
      </p:sp>
    </p:spTree>
    <p:extLst>
      <p:ext uri="{BB962C8B-B14F-4D97-AF65-F5344CB8AC3E}">
        <p14:creationId xmlns:p14="http://schemas.microsoft.com/office/powerpoint/2010/main" val="3334886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633722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887671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628206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598966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644428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197509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390105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746029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661B86E-EC9C-2E4A-914C-7959824524CA}" type="slidenum">
              <a:rPr kumimoji="0" lang="en-US" sz="1200"/>
              <a:pPr/>
              <a:t>89</a:t>
            </a:fld>
            <a:endParaRPr kumimoji="0"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D402D24-EA1A-D74E-8291-2799A9851978}" type="slidenum">
              <a:rPr kumimoji="0" lang="en-US" sz="1200">
                <a:solidFill>
                  <a:srgbClr val="000000"/>
                </a:solidFill>
              </a:rPr>
              <a:pPr/>
              <a:t>90</a:t>
            </a:fld>
            <a:endParaRPr kumimoji="0" lang="en-US" sz="1200">
              <a:solidFill>
                <a:srgbClr val="000000"/>
              </a:solidFill>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28175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6B6DA97-F47C-FA42-9E72-23EE6A6E2B7E}" type="slidenum">
              <a:rPr kumimoji="0" lang="en-US" sz="1200"/>
              <a:pPr/>
              <a:t>91</a:t>
            </a:fld>
            <a:endParaRPr kumimoji="0" lang="en-US" sz="1200"/>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E38CD6D-1B76-DF48-8BC9-77CAEF8B89BF}" type="slidenum">
              <a:rPr kumimoji="0" lang="en-US" sz="1200">
                <a:solidFill>
                  <a:srgbClr val="000000"/>
                </a:solidFill>
              </a:rPr>
              <a:pPr/>
              <a:t>92</a:t>
            </a:fld>
            <a:endParaRPr kumimoji="0"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38D157C-CDDC-2E41-A33E-782BAD399D9A}" type="slidenum">
              <a:rPr kumimoji="0" lang="en-US" sz="1200">
                <a:solidFill>
                  <a:prstClr val="black"/>
                </a:solidFill>
              </a:rPr>
              <a:pPr/>
              <a:t>93</a:t>
            </a:fld>
            <a:endParaRPr kumimoji="0" lang="en-US" sz="1200">
              <a:solidFill>
                <a:prstClr val="black"/>
              </a:solidFill>
            </a:endParaRPr>
          </a:p>
        </p:txBody>
      </p:sp>
      <p:sp>
        <p:nvSpPr>
          <p:cNvPr id="250882" name="Rectangle 2"/>
          <p:cNvSpPr>
            <a:spLocks noGrp="1" noRot="1" noChangeAspect="1" noChangeArrowheads="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3154"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ＭＳ Ｐゴシック" charset="0"/>
              </a:rPr>
              <a:t>10/06/10</a:t>
            </a:r>
          </a:p>
        </p:txBody>
      </p:sp>
      <p:sp>
        <p:nvSpPr>
          <p:cNvPr id="107315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3DAABC-F55B-8C42-8A3B-C985C2B96998}" type="slidenum">
              <a:rPr kumimoji="0" lang="en-GB"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D48FBAD-FE03-C948-AFDB-2EB6CD6E1381}"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3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515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SG" sz="1200" b="0" i="0" u="none" strike="noStrike" kern="1200" baseline="0" dirty="0">
                <a:solidFill>
                  <a:schemeClr val="tx1"/>
                </a:solidFill>
                <a:latin typeface="Arial"/>
                <a:ea typeface="ＭＳ Ｐゴシック" pitchFamily="-112" charset="-128"/>
                <a:cs typeface="Arial"/>
              </a:rPr>
              <a:t>“Remember to obey the Law of Moses, my servant—all the decrees and regulations that I gave him on Mount Sinai for all Israel."</a:t>
            </a: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Obey God’s Law (Mosaic Law for them, Christ’s law for us) since you will be judged in the day of the LORD (4:4).</a:t>
            </a:r>
            <a:r>
              <a:rPr lang="en-SG" dirty="0">
                <a:effectLst/>
              </a:rPr>
              <a:t> </a:t>
            </a:r>
          </a:p>
          <a:p>
            <a:r>
              <a:rPr lang="zh-CN" altLang="en-US" b="0" i="0" dirty="0">
                <a:solidFill>
                  <a:srgbClr val="121212"/>
                </a:solidFill>
                <a:effectLst/>
                <a:highlight>
                  <a:srgbClr val="FFFFFF"/>
                </a:highlight>
                <a:latin typeface="Source Serif Pro" panose="02040603050405020204" pitchFamily="18" charset="0"/>
              </a:rPr>
              <a:t>“你们要铭记我仆人</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的律法，就是我在</a:t>
            </a:r>
            <a:r>
              <a:rPr lang="zh-CN" altLang="en-US" b="0" i="0" u="sng" dirty="0">
                <a:solidFill>
                  <a:srgbClr val="121212"/>
                </a:solidFill>
                <a:effectLst/>
                <a:highlight>
                  <a:srgbClr val="FFFFFF"/>
                </a:highlight>
                <a:latin typeface="Source Serif Pro" panose="02040603050405020204" pitchFamily="18" charset="0"/>
              </a:rPr>
              <a:t>何烈</a:t>
            </a:r>
            <a:r>
              <a:rPr lang="zh-CN" altLang="en-US" b="0" i="0" dirty="0">
                <a:solidFill>
                  <a:srgbClr val="121212"/>
                </a:solidFill>
                <a:effectLst/>
                <a:highlight>
                  <a:srgbClr val="FFFFFF"/>
                </a:highlight>
                <a:latin typeface="Source Serif Pro" panose="02040603050405020204" pitchFamily="18" charset="0"/>
              </a:rPr>
              <a:t>山借着他传给</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人的律例和典章。</a:t>
            </a:r>
            <a:endParaRPr lang="en-US" dirty="0">
              <a:latin typeface="Arial"/>
              <a:cs typeface="Arial"/>
            </a:endParaRPr>
          </a:p>
        </p:txBody>
      </p:sp>
    </p:spTree>
    <p:extLst>
      <p:ext uri="{BB962C8B-B14F-4D97-AF65-F5344CB8AC3E}">
        <p14:creationId xmlns:p14="http://schemas.microsoft.com/office/powerpoint/2010/main" val="34938962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A95922F-7086-7448-837D-8273CFF03637}" type="slidenum">
              <a:rPr kumimoji="0" lang="en-US" sz="1200"/>
              <a:pPr/>
              <a:t>96</a:t>
            </a:fld>
            <a:endParaRPr kumimoji="0"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C70507F-BA05-6D4D-8218-0B443EDF097B}" type="slidenum">
              <a:rPr kumimoji="0" lang="en-US" sz="1200"/>
              <a:pPr/>
              <a:t>97</a:t>
            </a:fld>
            <a:endParaRPr kumimoji="0"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37285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843770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902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28" charset="2"/>
              <a:buNone/>
              <a:defRPr b="0">
                <a:latin typeface="Times New Roman" pitchFamily="-12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60532678"/>
      </p:ext>
    </p:extLst>
  </p:cSld>
  <p:clrMapOvr>
    <a:masterClrMapping/>
  </p:clrMapOvr>
  <p:transition spd="med">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7458097"/>
      </p:ext>
    </p:extLst>
  </p:cSld>
  <p:clrMapOvr>
    <a:masterClrMapping/>
  </p:clrMapOvr>
  <p:transition spd="med">
    <p:zoom dir="in"/>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6350300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1140767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6656957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9378277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1157994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7856830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846917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423004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73713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5814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6800877"/>
      </p:ext>
    </p:extLst>
  </p:cSld>
  <p:clrMapOvr>
    <a:masterClrMapping/>
  </p:clrMapOvr>
  <p:transition spd="med">
    <p:zoom dir="in"/>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9314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71957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57873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106353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894875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116840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0638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233191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8217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3787898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BF3CBC6-4630-5E41-BA04-D90F4E028E6B}" type="slidenum">
              <a:rPr lang="en-US"/>
              <a:pPr>
                <a:defRPr/>
              </a:pPr>
              <a:t>‹#›</a:t>
            </a:fld>
            <a:endParaRPr lang="en-US"/>
          </a:p>
        </p:txBody>
      </p:sp>
    </p:spTree>
    <p:extLst>
      <p:ext uri="{BB962C8B-B14F-4D97-AF65-F5344CB8AC3E}">
        <p14:creationId xmlns:p14="http://schemas.microsoft.com/office/powerpoint/2010/main" val="138247936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9035936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5812604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15575661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5565981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36798191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20145917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1269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269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FF7AD52D-EA0B-C144-B034-D171CBE9F3F7}" type="slidenum">
              <a:rPr lang="en-US"/>
              <a:pPr>
                <a:defRPr/>
              </a:pPr>
              <a:t>‹#›</a:t>
            </a:fld>
            <a:endParaRPr lang="en-US"/>
          </a:p>
        </p:txBody>
      </p:sp>
    </p:spTree>
    <p:extLst>
      <p:ext uri="{BB962C8B-B14F-4D97-AF65-F5344CB8AC3E}">
        <p14:creationId xmlns:p14="http://schemas.microsoft.com/office/powerpoint/2010/main" val="12438201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34FF5524-EBA1-174A-B722-B58662FCE4D2}" type="slidenum">
              <a:rPr lang="en-US"/>
              <a:pPr>
                <a:defRPr/>
              </a:pPr>
              <a:t>‹#›</a:t>
            </a:fld>
            <a:endParaRPr lang="en-US"/>
          </a:p>
        </p:txBody>
      </p:sp>
    </p:spTree>
    <p:extLst>
      <p:ext uri="{BB962C8B-B14F-4D97-AF65-F5344CB8AC3E}">
        <p14:creationId xmlns:p14="http://schemas.microsoft.com/office/powerpoint/2010/main" val="676592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79C0119F-0572-FE4E-88AF-687FD837D2AB}" type="slidenum">
              <a:rPr lang="en-US"/>
              <a:pPr>
                <a:defRPr/>
              </a:pPr>
              <a:t>‹#›</a:t>
            </a:fld>
            <a:endParaRPr lang="en-US"/>
          </a:p>
        </p:txBody>
      </p:sp>
    </p:spTree>
    <p:extLst>
      <p:ext uri="{BB962C8B-B14F-4D97-AF65-F5344CB8AC3E}">
        <p14:creationId xmlns:p14="http://schemas.microsoft.com/office/powerpoint/2010/main" val="37666608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FAB2BC64-BA6A-6E4B-B6A1-40A74090AB3B}" type="slidenum">
              <a:rPr lang="en-US"/>
              <a:pPr>
                <a:defRPr/>
              </a:pPr>
              <a:t>‹#›</a:t>
            </a:fld>
            <a:endParaRPr lang="en-US"/>
          </a:p>
        </p:txBody>
      </p:sp>
    </p:spTree>
    <p:extLst>
      <p:ext uri="{BB962C8B-B14F-4D97-AF65-F5344CB8AC3E}">
        <p14:creationId xmlns:p14="http://schemas.microsoft.com/office/powerpoint/2010/main" val="19026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7A429B-766A-F74F-A57A-E5504877D822}" type="slidenum">
              <a:rPr lang="en-US"/>
              <a:pPr>
                <a:defRPr/>
              </a:pPr>
              <a:t>‹#›</a:t>
            </a:fld>
            <a:endParaRPr lang="en-US"/>
          </a:p>
        </p:txBody>
      </p:sp>
    </p:spTree>
    <p:extLst>
      <p:ext uri="{BB962C8B-B14F-4D97-AF65-F5344CB8AC3E}">
        <p14:creationId xmlns:p14="http://schemas.microsoft.com/office/powerpoint/2010/main" val="2627820403"/>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047"/>
          <p:cNvSpPr>
            <a:spLocks noGrp="1" noChangeArrowheads="1"/>
          </p:cNvSpPr>
          <p:nvPr>
            <p:ph type="dt" sz="half" idx="10"/>
          </p:nvPr>
        </p:nvSpPr>
        <p:spPr>
          <a:ln/>
        </p:spPr>
        <p:txBody>
          <a:bodyPr/>
          <a:lstStyle>
            <a:lvl1pPr>
              <a:defRPr/>
            </a:lvl1pPr>
          </a:lstStyle>
          <a:p>
            <a:pPr>
              <a:defRPr/>
            </a:pPr>
            <a:endParaRPr lang="en-US"/>
          </a:p>
        </p:txBody>
      </p:sp>
      <p:sp>
        <p:nvSpPr>
          <p:cNvPr id="8" name="Rectangle 1048"/>
          <p:cNvSpPr>
            <a:spLocks noGrp="1" noChangeArrowheads="1"/>
          </p:cNvSpPr>
          <p:nvPr>
            <p:ph type="ftr" sz="quarter" idx="11"/>
          </p:nvPr>
        </p:nvSpPr>
        <p:spPr>
          <a:ln/>
        </p:spPr>
        <p:txBody>
          <a:bodyPr/>
          <a:lstStyle>
            <a:lvl1pPr>
              <a:defRPr/>
            </a:lvl1pPr>
          </a:lstStyle>
          <a:p>
            <a:pPr>
              <a:defRPr/>
            </a:pPr>
            <a:endParaRPr lang="en-US"/>
          </a:p>
        </p:txBody>
      </p:sp>
      <p:sp>
        <p:nvSpPr>
          <p:cNvPr id="9" name="Rectangle 1049"/>
          <p:cNvSpPr>
            <a:spLocks noGrp="1" noChangeArrowheads="1"/>
          </p:cNvSpPr>
          <p:nvPr>
            <p:ph type="sldNum" sz="quarter" idx="12"/>
          </p:nvPr>
        </p:nvSpPr>
        <p:spPr>
          <a:ln/>
        </p:spPr>
        <p:txBody>
          <a:bodyPr/>
          <a:lstStyle>
            <a:lvl1pPr>
              <a:defRPr/>
            </a:lvl1pPr>
          </a:lstStyle>
          <a:p>
            <a:pPr>
              <a:defRPr/>
            </a:pPr>
            <a:fld id="{004419FD-903F-B14B-B261-62CD76118E9A}" type="slidenum">
              <a:rPr lang="en-US"/>
              <a:pPr>
                <a:defRPr/>
              </a:pPr>
              <a:t>‹#›</a:t>
            </a:fld>
            <a:endParaRPr lang="en-US"/>
          </a:p>
        </p:txBody>
      </p:sp>
    </p:spTree>
    <p:extLst>
      <p:ext uri="{BB962C8B-B14F-4D97-AF65-F5344CB8AC3E}">
        <p14:creationId xmlns:p14="http://schemas.microsoft.com/office/powerpoint/2010/main" val="29084796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047"/>
          <p:cNvSpPr>
            <a:spLocks noGrp="1" noChangeArrowheads="1"/>
          </p:cNvSpPr>
          <p:nvPr>
            <p:ph type="dt" sz="half" idx="10"/>
          </p:nvPr>
        </p:nvSpPr>
        <p:spPr>
          <a:ln/>
        </p:spPr>
        <p:txBody>
          <a:bodyPr/>
          <a:lstStyle>
            <a:lvl1pPr>
              <a:defRPr/>
            </a:lvl1pPr>
          </a:lstStyle>
          <a:p>
            <a:pPr>
              <a:defRPr/>
            </a:pPr>
            <a:endParaRPr lang="en-US"/>
          </a:p>
        </p:txBody>
      </p:sp>
      <p:sp>
        <p:nvSpPr>
          <p:cNvPr id="4" name="Rectangle 1048"/>
          <p:cNvSpPr>
            <a:spLocks noGrp="1" noChangeArrowheads="1"/>
          </p:cNvSpPr>
          <p:nvPr>
            <p:ph type="ftr" sz="quarter" idx="11"/>
          </p:nvPr>
        </p:nvSpPr>
        <p:spPr>
          <a:ln/>
        </p:spPr>
        <p:txBody>
          <a:bodyPr/>
          <a:lstStyle>
            <a:lvl1pPr>
              <a:defRPr/>
            </a:lvl1pPr>
          </a:lstStyle>
          <a:p>
            <a:pPr>
              <a:defRPr/>
            </a:pPr>
            <a:endParaRPr lang="en-US"/>
          </a:p>
        </p:txBody>
      </p:sp>
      <p:sp>
        <p:nvSpPr>
          <p:cNvPr id="5" name="Rectangle 1049"/>
          <p:cNvSpPr>
            <a:spLocks noGrp="1" noChangeArrowheads="1"/>
          </p:cNvSpPr>
          <p:nvPr>
            <p:ph type="sldNum" sz="quarter" idx="12"/>
          </p:nvPr>
        </p:nvSpPr>
        <p:spPr>
          <a:ln/>
        </p:spPr>
        <p:txBody>
          <a:bodyPr/>
          <a:lstStyle>
            <a:lvl1pPr>
              <a:defRPr/>
            </a:lvl1pPr>
          </a:lstStyle>
          <a:p>
            <a:pPr>
              <a:defRPr/>
            </a:pPr>
            <a:fld id="{FD5C5B93-3D43-C445-96D3-6B310628D612}" type="slidenum">
              <a:rPr lang="en-US"/>
              <a:pPr>
                <a:defRPr/>
              </a:pPr>
              <a:t>‹#›</a:t>
            </a:fld>
            <a:endParaRPr lang="en-US"/>
          </a:p>
        </p:txBody>
      </p:sp>
    </p:spTree>
    <p:extLst>
      <p:ext uri="{BB962C8B-B14F-4D97-AF65-F5344CB8AC3E}">
        <p14:creationId xmlns:p14="http://schemas.microsoft.com/office/powerpoint/2010/main" val="24813037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7"/>
          <p:cNvSpPr>
            <a:spLocks noGrp="1" noChangeArrowheads="1"/>
          </p:cNvSpPr>
          <p:nvPr>
            <p:ph type="dt" sz="half" idx="10"/>
          </p:nvPr>
        </p:nvSpPr>
        <p:spPr>
          <a:ln/>
        </p:spPr>
        <p:txBody>
          <a:bodyPr/>
          <a:lstStyle>
            <a:lvl1pPr>
              <a:defRPr/>
            </a:lvl1pPr>
          </a:lstStyle>
          <a:p>
            <a:pPr>
              <a:defRPr/>
            </a:pPr>
            <a:endParaRPr lang="en-US"/>
          </a:p>
        </p:txBody>
      </p:sp>
      <p:sp>
        <p:nvSpPr>
          <p:cNvPr id="3" name="Rectangle 1048"/>
          <p:cNvSpPr>
            <a:spLocks noGrp="1" noChangeArrowheads="1"/>
          </p:cNvSpPr>
          <p:nvPr>
            <p:ph type="ftr" sz="quarter" idx="11"/>
          </p:nvPr>
        </p:nvSpPr>
        <p:spPr>
          <a:ln/>
        </p:spPr>
        <p:txBody>
          <a:bodyPr/>
          <a:lstStyle>
            <a:lvl1pPr>
              <a:defRPr/>
            </a:lvl1pPr>
          </a:lstStyle>
          <a:p>
            <a:pPr>
              <a:defRPr/>
            </a:pPr>
            <a:endParaRPr lang="en-US"/>
          </a:p>
        </p:txBody>
      </p:sp>
      <p:sp>
        <p:nvSpPr>
          <p:cNvPr id="4" name="Rectangle 1049"/>
          <p:cNvSpPr>
            <a:spLocks noGrp="1" noChangeArrowheads="1"/>
          </p:cNvSpPr>
          <p:nvPr>
            <p:ph type="sldNum" sz="quarter" idx="12"/>
          </p:nvPr>
        </p:nvSpPr>
        <p:spPr>
          <a:ln/>
        </p:spPr>
        <p:txBody>
          <a:bodyPr/>
          <a:lstStyle>
            <a:lvl1pPr>
              <a:defRPr/>
            </a:lvl1pPr>
          </a:lstStyle>
          <a:p>
            <a:pPr>
              <a:defRPr/>
            </a:pPr>
            <a:fld id="{D493A571-B6D1-4B4A-A876-7F5C1E1DB558}" type="slidenum">
              <a:rPr lang="en-US"/>
              <a:pPr>
                <a:defRPr/>
              </a:pPr>
              <a:t>‹#›</a:t>
            </a:fld>
            <a:endParaRPr lang="en-US"/>
          </a:p>
        </p:txBody>
      </p:sp>
    </p:spTree>
    <p:extLst>
      <p:ext uri="{BB962C8B-B14F-4D97-AF65-F5344CB8AC3E}">
        <p14:creationId xmlns:p14="http://schemas.microsoft.com/office/powerpoint/2010/main" val="18978153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AB932B72-D7C0-DA43-9E2B-A404823B514D}" type="slidenum">
              <a:rPr lang="en-US"/>
              <a:pPr>
                <a:defRPr/>
              </a:pPr>
              <a:t>‹#›</a:t>
            </a:fld>
            <a:endParaRPr lang="en-US"/>
          </a:p>
        </p:txBody>
      </p:sp>
    </p:spTree>
    <p:extLst>
      <p:ext uri="{BB962C8B-B14F-4D97-AF65-F5344CB8AC3E}">
        <p14:creationId xmlns:p14="http://schemas.microsoft.com/office/powerpoint/2010/main" val="28442664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8EEA3C6E-1D1C-6640-8F41-D64DD8D98FB5}" type="slidenum">
              <a:rPr lang="en-US"/>
              <a:pPr>
                <a:defRPr/>
              </a:pPr>
              <a:t>‹#›</a:t>
            </a:fld>
            <a:endParaRPr lang="en-US"/>
          </a:p>
        </p:txBody>
      </p:sp>
    </p:spTree>
    <p:extLst>
      <p:ext uri="{BB962C8B-B14F-4D97-AF65-F5344CB8AC3E}">
        <p14:creationId xmlns:p14="http://schemas.microsoft.com/office/powerpoint/2010/main" val="17472060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01032428-D26D-2940-BBBF-515D44015D6B}" type="slidenum">
              <a:rPr lang="en-US"/>
              <a:pPr>
                <a:defRPr/>
              </a:pPr>
              <a:t>‹#›</a:t>
            </a:fld>
            <a:endParaRPr lang="en-US"/>
          </a:p>
        </p:txBody>
      </p:sp>
    </p:spTree>
    <p:extLst>
      <p:ext uri="{BB962C8B-B14F-4D97-AF65-F5344CB8AC3E}">
        <p14:creationId xmlns:p14="http://schemas.microsoft.com/office/powerpoint/2010/main" val="19663253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BE317FCD-450D-9040-A3C8-BE83695C6D62}" type="slidenum">
              <a:rPr lang="en-US"/>
              <a:pPr>
                <a:defRPr/>
              </a:pPr>
              <a:t>‹#›</a:t>
            </a:fld>
            <a:endParaRPr lang="en-US"/>
          </a:p>
        </p:txBody>
      </p:sp>
    </p:spTree>
    <p:extLst>
      <p:ext uri="{BB962C8B-B14F-4D97-AF65-F5344CB8AC3E}">
        <p14:creationId xmlns:p14="http://schemas.microsoft.com/office/powerpoint/2010/main" val="29638502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419975" y="0"/>
            <a:ext cx="1730375" cy="6858000"/>
            <a:chOff x="4667" y="0"/>
            <a:chExt cx="1090" cy="4320"/>
          </a:xfrm>
        </p:grpSpPr>
        <p:sp>
          <p:nvSpPr>
            <p:cNvPr id="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pic>
          <p:nvPicPr>
            <p:cNvPr id="6" name="Picture 4" descr="hokusai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67" y="293"/>
              <a:ext cx="1090" cy="4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61125" name="Rectangle 5"/>
          <p:cNvSpPr>
            <a:spLocks noGrp="1" noChangeArrowheads="1"/>
          </p:cNvSpPr>
          <p:nvPr>
            <p:ph type="ctrTitle" sz="quarter"/>
          </p:nvPr>
        </p:nvSpPr>
        <p:spPr>
          <a:xfrm>
            <a:off x="152400" y="990600"/>
            <a:ext cx="7543800" cy="1143000"/>
          </a:xfrm>
        </p:spPr>
        <p:txBody>
          <a:bodyPr/>
          <a:lstStyle>
            <a:lvl1pPr>
              <a:defRPr/>
            </a:lvl1pPr>
          </a:lstStyle>
          <a:p>
            <a:r>
              <a:rPr lang="en-US"/>
              <a:t>Click to edit Master title style</a:t>
            </a:r>
          </a:p>
        </p:txBody>
      </p:sp>
      <p:sp>
        <p:nvSpPr>
          <p:cNvPr id="261126"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7" name="Rectangle 7"/>
          <p:cNvSpPr>
            <a:spLocks noGrp="1" noChangeArrowheads="1"/>
          </p:cNvSpPr>
          <p:nvPr>
            <p:ph type="dt" sz="quarter" idx="10"/>
          </p:nvPr>
        </p:nvSpPr>
        <p:spPr>
          <a:xfrm>
            <a:off x="304800" y="6248400"/>
            <a:ext cx="17526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2438400" y="6248400"/>
            <a:ext cx="32004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019800" y="6248400"/>
            <a:ext cx="1600200" cy="457200"/>
          </a:xfrm>
        </p:spPr>
        <p:txBody>
          <a:bodyPr/>
          <a:lstStyle>
            <a:lvl1pPr>
              <a:defRPr/>
            </a:lvl1pPr>
          </a:lstStyle>
          <a:p>
            <a:pPr>
              <a:defRPr/>
            </a:pPr>
            <a:fld id="{F2E177AB-5971-BB49-810F-D38D9434345C}" type="slidenum">
              <a:rPr lang="en-US"/>
              <a:pPr>
                <a:defRPr/>
              </a:pPr>
              <a:t>‹#›</a:t>
            </a:fld>
            <a:endParaRPr lang="en-US"/>
          </a:p>
        </p:txBody>
      </p:sp>
    </p:spTree>
    <p:extLst>
      <p:ext uri="{BB962C8B-B14F-4D97-AF65-F5344CB8AC3E}">
        <p14:creationId xmlns:p14="http://schemas.microsoft.com/office/powerpoint/2010/main" val="4424718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BB3D720-0ED8-064B-B3B3-79EFDEB7DC22}" type="slidenum">
              <a:rPr lang="en-US"/>
              <a:pPr>
                <a:defRPr/>
              </a:pPr>
              <a:t>‹#›</a:t>
            </a:fld>
            <a:endParaRPr lang="en-US"/>
          </a:p>
        </p:txBody>
      </p:sp>
    </p:spTree>
    <p:extLst>
      <p:ext uri="{BB962C8B-B14F-4D97-AF65-F5344CB8AC3E}">
        <p14:creationId xmlns:p14="http://schemas.microsoft.com/office/powerpoint/2010/main" val="32617855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17B984D-6092-5A42-AF6E-B68296D4896D}" type="slidenum">
              <a:rPr lang="en-US"/>
              <a:pPr>
                <a:defRPr/>
              </a:pPr>
              <a:t>‹#›</a:t>
            </a:fld>
            <a:endParaRPr lang="en-US"/>
          </a:p>
        </p:txBody>
      </p:sp>
    </p:spTree>
    <p:extLst>
      <p:ext uri="{BB962C8B-B14F-4D97-AF65-F5344CB8AC3E}">
        <p14:creationId xmlns:p14="http://schemas.microsoft.com/office/powerpoint/2010/main" val="3961695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A33275-FEDC-F342-B817-A15F371B460C}" type="slidenum">
              <a:rPr lang="en-US"/>
              <a:pPr>
                <a:defRPr/>
              </a:pPr>
              <a:t>‹#›</a:t>
            </a:fld>
            <a:endParaRPr lang="en-US"/>
          </a:p>
        </p:txBody>
      </p:sp>
    </p:spTree>
    <p:extLst>
      <p:ext uri="{BB962C8B-B14F-4D97-AF65-F5344CB8AC3E}">
        <p14:creationId xmlns:p14="http://schemas.microsoft.com/office/powerpoint/2010/main" val="4189551964"/>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286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0005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C686FE-9546-3545-A0FD-41B7CFC76DF9}" type="slidenum">
              <a:rPr lang="en-US"/>
              <a:pPr>
                <a:defRPr/>
              </a:pPr>
              <a:t>‹#›</a:t>
            </a:fld>
            <a:endParaRPr lang="en-US"/>
          </a:p>
        </p:txBody>
      </p:sp>
    </p:spTree>
    <p:extLst>
      <p:ext uri="{BB962C8B-B14F-4D97-AF65-F5344CB8AC3E}">
        <p14:creationId xmlns:p14="http://schemas.microsoft.com/office/powerpoint/2010/main" val="34946353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C513AACD-4E4E-C74C-A252-ACAAE02F731F}" type="slidenum">
              <a:rPr lang="en-US"/>
              <a:pPr>
                <a:defRPr/>
              </a:pPr>
              <a:t>‹#›</a:t>
            </a:fld>
            <a:endParaRPr lang="en-US"/>
          </a:p>
        </p:txBody>
      </p:sp>
    </p:spTree>
    <p:extLst>
      <p:ext uri="{BB962C8B-B14F-4D97-AF65-F5344CB8AC3E}">
        <p14:creationId xmlns:p14="http://schemas.microsoft.com/office/powerpoint/2010/main" val="37362598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0883198-BDF2-2A49-9125-D322E5CAF5FA}" type="slidenum">
              <a:rPr lang="en-US"/>
              <a:pPr>
                <a:defRPr/>
              </a:pPr>
              <a:t>‹#›</a:t>
            </a:fld>
            <a:endParaRPr lang="en-US"/>
          </a:p>
        </p:txBody>
      </p:sp>
    </p:spTree>
    <p:extLst>
      <p:ext uri="{BB962C8B-B14F-4D97-AF65-F5344CB8AC3E}">
        <p14:creationId xmlns:p14="http://schemas.microsoft.com/office/powerpoint/2010/main" val="35288850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7E07645C-1444-A144-A7B8-010088574A2D}" type="slidenum">
              <a:rPr lang="en-US"/>
              <a:pPr>
                <a:defRPr/>
              </a:pPr>
              <a:t>‹#›</a:t>
            </a:fld>
            <a:endParaRPr lang="en-US"/>
          </a:p>
        </p:txBody>
      </p:sp>
    </p:spTree>
    <p:extLst>
      <p:ext uri="{BB962C8B-B14F-4D97-AF65-F5344CB8AC3E}">
        <p14:creationId xmlns:p14="http://schemas.microsoft.com/office/powerpoint/2010/main" val="7430598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145F6B3-E962-A944-A614-734ABB3FDAF8}" type="slidenum">
              <a:rPr lang="en-US"/>
              <a:pPr>
                <a:defRPr/>
              </a:pPr>
              <a:t>‹#›</a:t>
            </a:fld>
            <a:endParaRPr lang="en-US"/>
          </a:p>
        </p:txBody>
      </p:sp>
    </p:spTree>
    <p:extLst>
      <p:ext uri="{BB962C8B-B14F-4D97-AF65-F5344CB8AC3E}">
        <p14:creationId xmlns:p14="http://schemas.microsoft.com/office/powerpoint/2010/main" val="8682085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03C2B4-3A26-BB47-8C7F-C67F2FBEEC12}" type="slidenum">
              <a:rPr lang="en-US"/>
              <a:pPr>
                <a:defRPr/>
              </a:pPr>
              <a:t>‹#›</a:t>
            </a:fld>
            <a:endParaRPr lang="en-US"/>
          </a:p>
        </p:txBody>
      </p:sp>
    </p:spTree>
    <p:extLst>
      <p:ext uri="{BB962C8B-B14F-4D97-AF65-F5344CB8AC3E}">
        <p14:creationId xmlns:p14="http://schemas.microsoft.com/office/powerpoint/2010/main" val="32841088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1CDD70-5F68-CD44-821B-2CE7731E1E69}" type="slidenum">
              <a:rPr lang="en-US"/>
              <a:pPr>
                <a:defRPr/>
              </a:pPr>
              <a:t>‹#›</a:t>
            </a:fld>
            <a:endParaRPr lang="en-US"/>
          </a:p>
        </p:txBody>
      </p:sp>
    </p:spTree>
    <p:extLst>
      <p:ext uri="{BB962C8B-B14F-4D97-AF65-F5344CB8AC3E}">
        <p14:creationId xmlns:p14="http://schemas.microsoft.com/office/powerpoint/2010/main" val="9497512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72150" y="609600"/>
            <a:ext cx="184785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28600" y="609600"/>
            <a:ext cx="53911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98A04D5-25F6-A544-90C3-F1A16D7E589F}" type="slidenum">
              <a:rPr lang="en-US"/>
              <a:pPr>
                <a:defRPr/>
              </a:pPr>
              <a:t>‹#›</a:t>
            </a:fld>
            <a:endParaRPr lang="en-US"/>
          </a:p>
        </p:txBody>
      </p:sp>
    </p:spTree>
    <p:extLst>
      <p:ext uri="{BB962C8B-B14F-4D97-AF65-F5344CB8AC3E}">
        <p14:creationId xmlns:p14="http://schemas.microsoft.com/office/powerpoint/2010/main" val="6662324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57302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770609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4D71BB2-C39B-D144-9EE2-F48543C022BA}" type="slidenum">
              <a:rPr lang="en-US"/>
              <a:pPr>
                <a:defRPr/>
              </a:pPr>
              <a:t>‹#›</a:t>
            </a:fld>
            <a:endParaRPr lang="en-US"/>
          </a:p>
        </p:txBody>
      </p:sp>
    </p:spTree>
    <p:extLst>
      <p:ext uri="{BB962C8B-B14F-4D97-AF65-F5344CB8AC3E}">
        <p14:creationId xmlns:p14="http://schemas.microsoft.com/office/powerpoint/2010/main" val="38960866"/>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3243259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4347015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7132287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26640134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19958409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18937521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9327271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6507541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40042989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D33A5BE3-3D37-E34D-8A75-E323D70C2BC6}" type="slidenum">
              <a:rPr lang="en-US"/>
              <a:pPr>
                <a:defRPr/>
              </a:pPr>
              <a:t>‹#›</a:t>
            </a:fld>
            <a:endParaRPr lang="en-US"/>
          </a:p>
        </p:txBody>
      </p:sp>
    </p:spTree>
    <p:extLst>
      <p:ext uri="{BB962C8B-B14F-4D97-AF65-F5344CB8AC3E}">
        <p14:creationId xmlns:p14="http://schemas.microsoft.com/office/powerpoint/2010/main" val="2006475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F81ABB00-A07E-6E49-AB13-AD07FD801A96}" type="slidenum">
              <a:rPr lang="en-US"/>
              <a:pPr>
                <a:defRPr/>
              </a:pPr>
              <a:t>‹#›</a:t>
            </a:fld>
            <a:endParaRPr lang="en-US"/>
          </a:p>
        </p:txBody>
      </p:sp>
    </p:spTree>
    <p:extLst>
      <p:ext uri="{BB962C8B-B14F-4D97-AF65-F5344CB8AC3E}">
        <p14:creationId xmlns:p14="http://schemas.microsoft.com/office/powerpoint/2010/main" val="361709931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CB07AD27-EE75-6147-8F6F-ECB044F19A1B}" type="slidenum">
              <a:rPr lang="en-US"/>
              <a:pPr>
                <a:defRPr/>
              </a:pPr>
              <a:t>‹#›</a:t>
            </a:fld>
            <a:endParaRPr lang="en-US"/>
          </a:p>
        </p:txBody>
      </p:sp>
    </p:spTree>
    <p:extLst>
      <p:ext uri="{BB962C8B-B14F-4D97-AF65-F5344CB8AC3E}">
        <p14:creationId xmlns:p14="http://schemas.microsoft.com/office/powerpoint/2010/main" val="9830509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939A59C-7FD0-1541-AA1E-6377C4AC884A}" type="slidenum">
              <a:rPr lang="en-US"/>
              <a:pPr>
                <a:defRPr/>
              </a:pPr>
              <a:t>‹#›</a:t>
            </a:fld>
            <a:endParaRPr lang="en-US"/>
          </a:p>
        </p:txBody>
      </p:sp>
    </p:spTree>
    <p:extLst>
      <p:ext uri="{BB962C8B-B14F-4D97-AF65-F5344CB8AC3E}">
        <p14:creationId xmlns:p14="http://schemas.microsoft.com/office/powerpoint/2010/main" val="29549364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85711E02-453A-784E-A2BA-2C21218D46F6}" type="slidenum">
              <a:rPr lang="en-US"/>
              <a:pPr>
                <a:defRPr/>
              </a:pPr>
              <a:t>‹#›</a:t>
            </a:fld>
            <a:endParaRPr lang="en-US"/>
          </a:p>
        </p:txBody>
      </p:sp>
    </p:spTree>
    <p:extLst>
      <p:ext uri="{BB962C8B-B14F-4D97-AF65-F5344CB8AC3E}">
        <p14:creationId xmlns:p14="http://schemas.microsoft.com/office/powerpoint/2010/main" val="30757919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37BB1D2C-0D09-3B45-A8A5-DC1CA80CF251}" type="slidenum">
              <a:rPr lang="en-US"/>
              <a:pPr>
                <a:defRPr/>
              </a:pPr>
              <a:t>‹#›</a:t>
            </a:fld>
            <a:endParaRPr lang="en-US"/>
          </a:p>
        </p:txBody>
      </p:sp>
    </p:spTree>
    <p:extLst>
      <p:ext uri="{BB962C8B-B14F-4D97-AF65-F5344CB8AC3E}">
        <p14:creationId xmlns:p14="http://schemas.microsoft.com/office/powerpoint/2010/main" val="39246140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BA4C5E92-F046-B24B-BC3B-2302BF7C08FE}" type="slidenum">
              <a:rPr lang="en-US"/>
              <a:pPr>
                <a:defRPr/>
              </a:pPr>
              <a:t>‹#›</a:t>
            </a:fld>
            <a:endParaRPr lang="en-US"/>
          </a:p>
        </p:txBody>
      </p:sp>
    </p:spTree>
    <p:extLst>
      <p:ext uri="{BB962C8B-B14F-4D97-AF65-F5344CB8AC3E}">
        <p14:creationId xmlns:p14="http://schemas.microsoft.com/office/powerpoint/2010/main" val="13152079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00DB95B3-50D4-8B4F-8A0D-813CD9C0A7B8}" type="slidenum">
              <a:rPr lang="en-US"/>
              <a:pPr>
                <a:defRPr/>
              </a:pPr>
              <a:t>‹#›</a:t>
            </a:fld>
            <a:endParaRPr lang="en-US"/>
          </a:p>
        </p:txBody>
      </p:sp>
    </p:spTree>
    <p:extLst>
      <p:ext uri="{BB962C8B-B14F-4D97-AF65-F5344CB8AC3E}">
        <p14:creationId xmlns:p14="http://schemas.microsoft.com/office/powerpoint/2010/main" val="34399002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vl1pPr>
          </a:lstStyle>
          <a:p>
            <a:pPr>
              <a:defRPr/>
            </a:pPr>
            <a:endParaRPr lang="en-US"/>
          </a:p>
        </p:txBody>
      </p:sp>
      <p:sp>
        <p:nvSpPr>
          <p:cNvPr id="5" name="Footer Placeholder 4"/>
          <p:cNvSpPr>
            <a:spLocks noGrp="1"/>
          </p:cNvSpPr>
          <p:nvPr>
            <p:ph type="ftr" sz="quarter" idx="11"/>
          </p:nvPr>
        </p:nvSpPr>
        <p:spPr/>
        <p:txBody>
          <a:bodyPr/>
          <a:lstStyle>
            <a:lvl1pPr>
              <a:defRPr kumimoji="1"/>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E8B3605E-B5E7-D941-8851-2D14BFEBB3CA}" type="slidenum">
              <a:rPr lang="en-US"/>
              <a:pPr>
                <a:defRPr/>
              </a:pPr>
              <a:t>‹#›</a:t>
            </a:fld>
            <a:endParaRPr lang="en-US"/>
          </a:p>
        </p:txBody>
      </p:sp>
    </p:spTree>
    <p:extLst>
      <p:ext uri="{BB962C8B-B14F-4D97-AF65-F5344CB8AC3E}">
        <p14:creationId xmlns:p14="http://schemas.microsoft.com/office/powerpoint/2010/main" val="28410283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lvl1pPr>
          </a:lstStyle>
          <a:p>
            <a:pPr>
              <a:defRPr/>
            </a:pPr>
            <a:endParaRPr lang="en-US"/>
          </a:p>
        </p:txBody>
      </p:sp>
      <p:sp>
        <p:nvSpPr>
          <p:cNvPr id="5" name="Rectangle 5"/>
          <p:cNvSpPr>
            <a:spLocks noGrp="1" noChangeArrowheads="1"/>
          </p:cNvSpPr>
          <p:nvPr>
            <p:ph type="ftr" sz="quarter" idx="11"/>
          </p:nvPr>
        </p:nvSpPr>
        <p:spPr/>
        <p:txBody>
          <a:bodyPr/>
          <a:lstStyle>
            <a:lvl1pPr>
              <a:defRPr kumimoji="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5545B4E1-D1FE-0A44-A202-77CA878B2590}" type="slidenum">
              <a:rPr lang="en-US"/>
              <a:pPr>
                <a:defRPr/>
              </a:pPr>
              <a:t>‹#›</a:t>
            </a:fld>
            <a:endParaRPr lang="en-US"/>
          </a:p>
        </p:txBody>
      </p:sp>
    </p:spTree>
    <p:extLst>
      <p:ext uri="{BB962C8B-B14F-4D97-AF65-F5344CB8AC3E}">
        <p14:creationId xmlns:p14="http://schemas.microsoft.com/office/powerpoint/2010/main" val="37852863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kumimoji="1">
                <a:latin typeface="Times New Roman" charset="0"/>
              </a:defRPr>
            </a:lvl1pPr>
          </a:lstStyle>
          <a:p>
            <a:pPr>
              <a:defRPr/>
            </a:pPr>
            <a:fld id="{6F7748DA-6DF6-A146-85DA-D5FF29B78560}" type="slidenum">
              <a:rPr lang="en-US"/>
              <a:pPr>
                <a:defRPr/>
              </a:pPr>
              <a:t>‹#›</a:t>
            </a:fld>
            <a:endParaRPr lang="en-US"/>
          </a:p>
        </p:txBody>
      </p:sp>
    </p:spTree>
    <p:extLst>
      <p:ext uri="{BB962C8B-B14F-4D97-AF65-F5344CB8AC3E}">
        <p14:creationId xmlns:p14="http://schemas.microsoft.com/office/powerpoint/2010/main" val="36734213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kumimoji="1">
                <a:latin typeface="Times New Roman" charset="0"/>
              </a:defRPr>
            </a:lvl1pPr>
          </a:lstStyle>
          <a:p>
            <a:pPr>
              <a:defRPr/>
            </a:pPr>
            <a:fld id="{E339863D-D366-F544-83FE-7A740DB20124}" type="slidenum">
              <a:rPr lang="en-US"/>
              <a:pPr>
                <a:defRPr/>
              </a:pPr>
              <a:t>‹#›</a:t>
            </a:fld>
            <a:endParaRPr lang="en-US"/>
          </a:p>
        </p:txBody>
      </p:sp>
    </p:spTree>
    <p:extLst>
      <p:ext uri="{BB962C8B-B14F-4D97-AF65-F5344CB8AC3E}">
        <p14:creationId xmlns:p14="http://schemas.microsoft.com/office/powerpoint/2010/main" val="333290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2DD87696-5494-0E47-9CB4-68EA1E791C92}" type="slidenum">
              <a:rPr lang="en-US"/>
              <a:pPr>
                <a:defRPr/>
              </a:pPr>
              <a:t>‹#›</a:t>
            </a:fld>
            <a:endParaRPr lang="en-US"/>
          </a:p>
        </p:txBody>
      </p:sp>
    </p:spTree>
    <p:extLst>
      <p:ext uri="{BB962C8B-B14F-4D97-AF65-F5344CB8AC3E}">
        <p14:creationId xmlns:p14="http://schemas.microsoft.com/office/powerpoint/2010/main" val="167485672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kumimoji="1"/>
            </a:lvl1pPr>
          </a:lstStyle>
          <a:p>
            <a:pPr>
              <a:defRPr/>
            </a:pPr>
            <a:endParaRPr lang="en-US"/>
          </a:p>
        </p:txBody>
      </p:sp>
      <p:sp>
        <p:nvSpPr>
          <p:cNvPr id="5" name="Footer Placeholder 4"/>
          <p:cNvSpPr>
            <a:spLocks noGrp="1"/>
          </p:cNvSpPr>
          <p:nvPr>
            <p:ph type="ftr" sz="quarter" idx="11"/>
          </p:nvPr>
        </p:nvSpPr>
        <p:spPr/>
        <p:txBody>
          <a:bodyPr/>
          <a:lstStyle>
            <a:lvl1pPr eaLnBrk="1" hangingPunct="1">
              <a:defRPr kumimoji="1"/>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kumimoji="1"/>
            </a:lvl1pPr>
          </a:lstStyle>
          <a:p>
            <a:pPr>
              <a:defRPr/>
            </a:pPr>
            <a:fld id="{18F51B39-93AF-2343-AF66-6CDF53CF78CD}" type="slidenum">
              <a:rPr lang="en-US"/>
              <a:pPr>
                <a:defRPr/>
              </a:pPr>
              <a:t>‹#›</a:t>
            </a:fld>
            <a:endParaRPr lang="en-US"/>
          </a:p>
        </p:txBody>
      </p:sp>
    </p:spTree>
    <p:extLst>
      <p:ext uri="{BB962C8B-B14F-4D97-AF65-F5344CB8AC3E}">
        <p14:creationId xmlns:p14="http://schemas.microsoft.com/office/powerpoint/2010/main" val="20564421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ea typeface="+mn-ea"/>
                <a:cs typeface="+mn-cs"/>
              </a:defRPr>
            </a:lvl1pPr>
          </a:lstStyle>
          <a:p>
            <a:pPr>
              <a:defRPr/>
            </a:pPr>
            <a:endParaRPr lang="en-US"/>
          </a:p>
        </p:txBody>
      </p:sp>
      <p:sp>
        <p:nvSpPr>
          <p:cNvPr id="6" name="Footer Placeholder 5"/>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ea typeface="MS PGothic" charset="0"/>
                <a:cs typeface="MS PGothic" charset="0"/>
              </a:defRPr>
            </a:lvl1pPr>
          </a:lstStyle>
          <a:p>
            <a:pPr>
              <a:defRPr/>
            </a:pPr>
            <a:fld id="{3C5CB1A2-EEAC-4B43-8F9E-605DDA25B350}" type="slidenum">
              <a:rPr lang="en-US"/>
              <a:pPr>
                <a:defRPr/>
              </a:pPr>
              <a:t>‹#›</a:t>
            </a:fld>
            <a:endParaRPr lang="en-US"/>
          </a:p>
        </p:txBody>
      </p:sp>
    </p:spTree>
    <p:extLst>
      <p:ext uri="{BB962C8B-B14F-4D97-AF65-F5344CB8AC3E}">
        <p14:creationId xmlns:p14="http://schemas.microsoft.com/office/powerpoint/2010/main" val="12865911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ea typeface="MS PGothic" charset="0"/>
                <a:cs typeface="MS PGothic" charset="0"/>
              </a:defRPr>
            </a:lvl1pPr>
          </a:lstStyle>
          <a:p>
            <a:pPr>
              <a:defRPr/>
            </a:pPr>
            <a:fld id="{EF6C62A7-A7C7-0E47-8581-9B6B2891D8A3}" type="slidenum">
              <a:rPr lang="en-US"/>
              <a:pPr>
                <a:defRPr/>
              </a:pPr>
              <a:t>‹#›</a:t>
            </a:fld>
            <a:endParaRPr lang="en-US"/>
          </a:p>
        </p:txBody>
      </p:sp>
    </p:spTree>
    <p:extLst>
      <p:ext uri="{BB962C8B-B14F-4D97-AF65-F5344CB8AC3E}">
        <p14:creationId xmlns:p14="http://schemas.microsoft.com/office/powerpoint/2010/main" val="13950534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vl1pPr>
          </a:lstStyle>
          <a:p>
            <a:pPr>
              <a:defRPr/>
            </a:pPr>
            <a:endParaRPr lang="en-US"/>
          </a:p>
        </p:txBody>
      </p:sp>
      <p:sp>
        <p:nvSpPr>
          <p:cNvPr id="4" name="Footer Placeholder 3"/>
          <p:cNvSpPr>
            <a:spLocks noGrp="1"/>
          </p:cNvSpPr>
          <p:nvPr>
            <p:ph type="ftr" sz="quarter" idx="11"/>
          </p:nvPr>
        </p:nvSpPr>
        <p:spPr/>
        <p:txBody>
          <a:bodyPr/>
          <a:lstStyle>
            <a:lvl1pPr>
              <a:defRPr kumimoji="1"/>
            </a:lvl1pPr>
          </a:lstStyle>
          <a:p>
            <a:pPr>
              <a:defRPr/>
            </a:pPr>
            <a:endParaRPr lang="en-US"/>
          </a:p>
        </p:txBody>
      </p:sp>
      <p:sp>
        <p:nvSpPr>
          <p:cNvPr id="5" name="Slide Number Placeholder 4"/>
          <p:cNvSpPr>
            <a:spLocks noGrp="1"/>
          </p:cNvSpPr>
          <p:nvPr>
            <p:ph type="sldNum" sz="quarter" idx="12"/>
          </p:nvPr>
        </p:nvSpPr>
        <p:spPr/>
        <p:txBody>
          <a:bodyPr/>
          <a:lstStyle>
            <a:lvl1pPr>
              <a:defRPr kumimoji="1"/>
            </a:lvl1pPr>
          </a:lstStyle>
          <a:p>
            <a:pPr>
              <a:defRPr/>
            </a:pPr>
            <a:fld id="{8F0BC9DB-FEBE-924C-B8B1-7AEAC66DA7B0}" type="slidenum">
              <a:rPr lang="en-US"/>
              <a:pPr>
                <a:defRPr/>
              </a:pPr>
              <a:t>‹#›</a:t>
            </a:fld>
            <a:endParaRPr lang="en-US"/>
          </a:p>
        </p:txBody>
      </p:sp>
    </p:spTree>
    <p:extLst>
      <p:ext uri="{BB962C8B-B14F-4D97-AF65-F5344CB8AC3E}">
        <p14:creationId xmlns:p14="http://schemas.microsoft.com/office/powerpoint/2010/main" val="17290645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8399286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601774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652269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657107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106998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4363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EA54C0F-55B9-EC46-B9BE-2CB97B6219DF}" type="slidenum">
              <a:rPr lang="en-US"/>
              <a:pPr>
                <a:defRPr/>
              </a:pPr>
              <a:t>‹#›</a:t>
            </a:fld>
            <a:endParaRPr lang="en-US"/>
          </a:p>
        </p:txBody>
      </p:sp>
    </p:spTree>
    <p:extLst>
      <p:ext uri="{BB962C8B-B14F-4D97-AF65-F5344CB8AC3E}">
        <p14:creationId xmlns:p14="http://schemas.microsoft.com/office/powerpoint/2010/main" val="250680660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404030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40937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602483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495552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677549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46012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pPr>
                <a:defRPr/>
              </a:pPr>
              <a:t>‹#›</a:t>
            </a:fld>
            <a:endParaRPr lang="en-US"/>
          </a:p>
        </p:txBody>
      </p:sp>
    </p:spTree>
    <p:extLst>
      <p:ext uri="{BB962C8B-B14F-4D97-AF65-F5344CB8AC3E}">
        <p14:creationId xmlns:p14="http://schemas.microsoft.com/office/powerpoint/2010/main" val="2643318257"/>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pPr>
                <a:defRPr/>
              </a:pPr>
              <a:t>‹#›</a:t>
            </a:fld>
            <a:endParaRPr lang="en-US"/>
          </a:p>
        </p:txBody>
      </p:sp>
    </p:spTree>
    <p:extLst>
      <p:ext uri="{BB962C8B-B14F-4D97-AF65-F5344CB8AC3E}">
        <p14:creationId xmlns:p14="http://schemas.microsoft.com/office/powerpoint/2010/main" val="3979943981"/>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pPr>
                <a:defRPr/>
              </a:pPr>
              <a:t>‹#›</a:t>
            </a:fld>
            <a:endParaRPr lang="en-US"/>
          </a:p>
        </p:txBody>
      </p:sp>
    </p:spTree>
    <p:extLst>
      <p:ext uri="{BB962C8B-B14F-4D97-AF65-F5344CB8AC3E}">
        <p14:creationId xmlns:p14="http://schemas.microsoft.com/office/powerpoint/2010/main" val="14251018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pPr>
                <a:defRPr/>
              </a:pPr>
              <a:t>‹#›</a:t>
            </a:fld>
            <a:endParaRPr lang="en-US"/>
          </a:p>
        </p:txBody>
      </p:sp>
    </p:spTree>
    <p:extLst>
      <p:ext uri="{BB962C8B-B14F-4D97-AF65-F5344CB8AC3E}">
        <p14:creationId xmlns:p14="http://schemas.microsoft.com/office/powerpoint/2010/main" val="2999518491"/>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D374662-24B6-9743-9563-0F7034AC714B}" type="slidenum">
              <a:rPr lang="en-US"/>
              <a:pPr>
                <a:defRPr/>
              </a:pPr>
              <a:t>‹#›</a:t>
            </a:fld>
            <a:endParaRPr lang="en-US"/>
          </a:p>
        </p:txBody>
      </p:sp>
    </p:spTree>
    <p:extLst>
      <p:ext uri="{BB962C8B-B14F-4D97-AF65-F5344CB8AC3E}">
        <p14:creationId xmlns:p14="http://schemas.microsoft.com/office/powerpoint/2010/main" val="271521743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pPr>
                <a:defRPr/>
              </a:pPr>
              <a:t>‹#›</a:t>
            </a:fld>
            <a:endParaRPr lang="en-US"/>
          </a:p>
        </p:txBody>
      </p:sp>
    </p:spTree>
    <p:extLst>
      <p:ext uri="{BB962C8B-B14F-4D97-AF65-F5344CB8AC3E}">
        <p14:creationId xmlns:p14="http://schemas.microsoft.com/office/powerpoint/2010/main" val="4144114738"/>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pPr>
                <a:defRPr/>
              </a:pPr>
              <a:t>‹#›</a:t>
            </a:fld>
            <a:endParaRPr lang="en-US"/>
          </a:p>
        </p:txBody>
      </p:sp>
    </p:spTree>
    <p:extLst>
      <p:ext uri="{BB962C8B-B14F-4D97-AF65-F5344CB8AC3E}">
        <p14:creationId xmlns:p14="http://schemas.microsoft.com/office/powerpoint/2010/main" val="3305383521"/>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pPr>
                <a:defRPr/>
              </a:pPr>
              <a:t>‹#›</a:t>
            </a:fld>
            <a:endParaRPr lang="en-US"/>
          </a:p>
        </p:txBody>
      </p:sp>
    </p:spTree>
    <p:extLst>
      <p:ext uri="{BB962C8B-B14F-4D97-AF65-F5344CB8AC3E}">
        <p14:creationId xmlns:p14="http://schemas.microsoft.com/office/powerpoint/2010/main" val="3551636329"/>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pPr>
                <a:defRPr/>
              </a:pPr>
              <a:t>‹#›</a:t>
            </a:fld>
            <a:endParaRPr lang="en-US"/>
          </a:p>
        </p:txBody>
      </p:sp>
    </p:spTree>
    <p:extLst>
      <p:ext uri="{BB962C8B-B14F-4D97-AF65-F5344CB8AC3E}">
        <p14:creationId xmlns:p14="http://schemas.microsoft.com/office/powerpoint/2010/main" val="336153306"/>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pPr>
                <a:defRPr/>
              </a:pPr>
              <a:t>‹#›</a:t>
            </a:fld>
            <a:endParaRPr lang="en-US"/>
          </a:p>
        </p:txBody>
      </p:sp>
    </p:spTree>
    <p:extLst>
      <p:ext uri="{BB962C8B-B14F-4D97-AF65-F5344CB8AC3E}">
        <p14:creationId xmlns:p14="http://schemas.microsoft.com/office/powerpoint/2010/main" val="214421774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pPr>
                <a:defRPr/>
              </a:pPr>
              <a:t>‹#›</a:t>
            </a:fld>
            <a:endParaRPr lang="en-US"/>
          </a:p>
        </p:txBody>
      </p:sp>
    </p:spTree>
    <p:extLst>
      <p:ext uri="{BB962C8B-B14F-4D97-AF65-F5344CB8AC3E}">
        <p14:creationId xmlns:p14="http://schemas.microsoft.com/office/powerpoint/2010/main" val="19220552"/>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pPr>
                <a:defRPr/>
              </a:pPr>
              <a:t>‹#›</a:t>
            </a:fld>
            <a:endParaRPr lang="en-US"/>
          </a:p>
        </p:txBody>
      </p:sp>
    </p:spTree>
    <p:extLst>
      <p:ext uri="{BB962C8B-B14F-4D97-AF65-F5344CB8AC3E}">
        <p14:creationId xmlns:p14="http://schemas.microsoft.com/office/powerpoint/2010/main" val="526816692"/>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39182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059720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90365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4690134"/>
      </p:ext>
    </p:extLst>
  </p:cSld>
  <p:clrMapOvr>
    <a:masterClrMapping/>
  </p:clrMapOvr>
  <p:transition spd="med">
    <p:zoom dir="in"/>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37737B-EC6B-4444-ABBF-7069F700469B}" type="slidenum">
              <a:rPr lang="en-US"/>
              <a:pPr>
                <a:defRPr/>
              </a:pPr>
              <a:t>‹#›</a:t>
            </a:fld>
            <a:endParaRPr lang="en-US"/>
          </a:p>
        </p:txBody>
      </p:sp>
    </p:spTree>
    <p:extLst>
      <p:ext uri="{BB962C8B-B14F-4D97-AF65-F5344CB8AC3E}">
        <p14:creationId xmlns:p14="http://schemas.microsoft.com/office/powerpoint/2010/main" val="2124228284"/>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679654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248044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857891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49953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294083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387449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621991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687073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746978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60736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55CD13A-D256-6C49-93B2-C0858B4005BE}" type="slidenum">
              <a:rPr lang="en-US"/>
              <a:pPr>
                <a:defRPr/>
              </a:pPr>
              <a:t>‹#›</a:t>
            </a:fld>
            <a:endParaRPr lang="en-US"/>
          </a:p>
        </p:txBody>
      </p:sp>
    </p:spTree>
    <p:extLst>
      <p:ext uri="{BB962C8B-B14F-4D97-AF65-F5344CB8AC3E}">
        <p14:creationId xmlns:p14="http://schemas.microsoft.com/office/powerpoint/2010/main" val="188871628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3644917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1283583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1421015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1990014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6225320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5713339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42148219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8874435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9419371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655743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9710C1D-464E-7147-9690-0797E8197C82}" type="slidenum">
              <a:rPr lang="en-US"/>
              <a:pPr>
                <a:defRPr/>
              </a:pPr>
              <a:t>‹#›</a:t>
            </a:fld>
            <a:endParaRPr lang="en-US"/>
          </a:p>
        </p:txBody>
      </p:sp>
    </p:spTree>
    <p:extLst>
      <p:ext uri="{BB962C8B-B14F-4D97-AF65-F5344CB8AC3E}">
        <p14:creationId xmlns:p14="http://schemas.microsoft.com/office/powerpoint/2010/main" val="1387053385"/>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3089706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1193154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4104911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D33A5BE3-3D37-E34D-8A75-E323D70C2BC6}" type="slidenum">
              <a:rPr lang="en-US"/>
              <a:pPr>
                <a:defRPr/>
              </a:pPr>
              <a:t>‹#›</a:t>
            </a:fld>
            <a:endParaRPr lang="en-US"/>
          </a:p>
        </p:txBody>
      </p:sp>
    </p:spTree>
    <p:extLst>
      <p:ext uri="{BB962C8B-B14F-4D97-AF65-F5344CB8AC3E}">
        <p14:creationId xmlns:p14="http://schemas.microsoft.com/office/powerpoint/2010/main" val="2061915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CB07AD27-EE75-6147-8F6F-ECB044F19A1B}" type="slidenum">
              <a:rPr lang="en-US"/>
              <a:pPr>
                <a:defRPr/>
              </a:pPr>
              <a:t>‹#›</a:t>
            </a:fld>
            <a:endParaRPr lang="en-US"/>
          </a:p>
        </p:txBody>
      </p:sp>
    </p:spTree>
    <p:extLst>
      <p:ext uri="{BB962C8B-B14F-4D97-AF65-F5344CB8AC3E}">
        <p14:creationId xmlns:p14="http://schemas.microsoft.com/office/powerpoint/2010/main" val="3559230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939A59C-7FD0-1541-AA1E-6377C4AC884A}" type="slidenum">
              <a:rPr lang="en-US"/>
              <a:pPr>
                <a:defRPr/>
              </a:pPr>
              <a:t>‹#›</a:t>
            </a:fld>
            <a:endParaRPr lang="en-US"/>
          </a:p>
        </p:txBody>
      </p:sp>
    </p:spTree>
    <p:extLst>
      <p:ext uri="{BB962C8B-B14F-4D97-AF65-F5344CB8AC3E}">
        <p14:creationId xmlns:p14="http://schemas.microsoft.com/office/powerpoint/2010/main" val="4248960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63243576"/>
      </p:ext>
    </p:extLst>
  </p:cSld>
  <p:clrMapOvr>
    <a:masterClrMapping/>
  </p:clrMapOvr>
  <p:transition spd="med">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03275471"/>
      </p:ext>
    </p:extLst>
  </p:cSld>
  <p:clrMapOvr>
    <a:masterClrMapping/>
  </p:clrMapOvr>
  <p:transition spd="med">
    <p:zoom dir="in"/>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79289157"/>
      </p:ext>
    </p:extLst>
  </p:cSld>
  <p:clrMapOvr>
    <a:masterClrMapping/>
  </p:clrMapOvr>
  <p:transition spd="med">
    <p:zoom dir="in"/>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96274365"/>
      </p:ext>
    </p:extLst>
  </p:cSld>
  <p:clrMapOvr>
    <a:masterClrMapping/>
  </p:clrMapOvr>
  <p:transition spd="med">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53015442"/>
      </p:ext>
    </p:extLst>
  </p:cSld>
  <p:clrMapOvr>
    <a:masterClrMapping/>
  </p:clrMapOvr>
  <p:transition spd="med">
    <p:zoom dir="in"/>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736390972"/>
      </p:ext>
    </p:extLst>
  </p:cSld>
  <p:clrMapOvr>
    <a:masterClrMapping/>
  </p:clrMapOvr>
  <p:transition spd="med">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73901695"/>
      </p:ext>
    </p:extLst>
  </p:cSld>
  <p:clrMapOvr>
    <a:masterClrMapping/>
  </p:clrMapOvr>
  <p:transition spd="med">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06019568"/>
      </p:ext>
    </p:extLst>
  </p:cSld>
  <p:clrMapOvr>
    <a:masterClrMapping/>
  </p:clrMapOvr>
  <p:transition spd="med">
    <p:zoom dir="in"/>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7699443"/>
      </p:ext>
    </p:extLst>
  </p:cSld>
  <p:clrMapOvr>
    <a:masterClrMapping/>
  </p:clrMapOvr>
  <p:transition spd="med">
    <p:zoom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448606843"/>
      </p:ext>
    </p:extLst>
  </p:cSld>
  <p:clrMapOvr>
    <a:masterClrMapping/>
  </p:clrMapOvr>
  <p:transition spd="med">
    <p:zoom dir="in"/>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046484992"/>
      </p:ext>
    </p:extLst>
  </p:cSld>
  <p:clrMapOvr>
    <a:masterClrMapping/>
  </p:clrMapOvr>
  <p:transition spd="med">
    <p:zoom dir="in"/>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7341907"/>
      </p:ext>
    </p:extLst>
  </p:cSld>
  <p:clrMapOvr>
    <a:masterClrMapping/>
  </p:clrMapOvr>
  <p:transition spd="med">
    <p:zoom dir="in"/>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93719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0135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2579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2112925"/>
      </p:ext>
    </p:extLst>
  </p:cSld>
  <p:clrMapOvr>
    <a:masterClrMapping/>
  </p:clrMapOvr>
  <p:transition spd="med">
    <p:zoom dir="in"/>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85427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683146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10802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58841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5613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1492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79902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69361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83785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43061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4183716"/>
      </p:ext>
    </p:extLst>
  </p:cSld>
  <p:clrMapOvr>
    <a:masterClrMapping/>
  </p:clrMapOvr>
  <p:transition spd="med">
    <p:zoom dir="in"/>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2986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0109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72335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0958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5120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01881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5863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1877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706779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495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3050826"/>
      </p:ext>
    </p:extLst>
  </p:cSld>
  <p:clrMapOvr>
    <a:masterClrMapping/>
  </p:clrMapOvr>
  <p:transition spd="med">
    <p:zoom dir="in"/>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29085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5195222"/>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28801"/>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852351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3962404"/>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88079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53388357"/>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30759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196438"/>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674604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7486201"/>
      </p:ext>
    </p:extLst>
  </p:cSld>
  <p:clrMapOvr>
    <a:masterClrMapping/>
  </p:clrMapOvr>
  <p:transition spd="med">
    <p:zoom dir="in"/>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726061"/>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668183"/>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kumimoji="0"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kumimoji="0" lang="en-US" sz="2000" b="1">
                <a:solidFill>
                  <a:srgbClr val="FFD34A"/>
                </a:solidFill>
                <a:latin typeface="Times" pitchFamily="-112" charset="0"/>
                <a:ea typeface="ＭＳ Ｐゴシック" pitchFamily="-112" charset="-128"/>
                <a:cs typeface="ＭＳ Ｐゴシック" pitchFamily="-112" charset="-128"/>
              </a:rPr>
              <a:t>        THE                                    </a:t>
            </a:r>
          </a:p>
          <a:p>
            <a:pPr>
              <a:defRPr/>
            </a:pPr>
            <a:r>
              <a:rPr kumimoji="0"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36642783"/>
      </p:ext>
    </p:extLst>
  </p:cSld>
  <p:clrMapOvr>
    <a:masterClrMapping/>
  </p:clrMapOvr>
  <p:transition spd="med">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ea typeface="ＭＳ Ｐゴシック"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6126259"/>
      </p:ext>
    </p:extLst>
  </p:cSld>
  <p:clrMapOvr>
    <a:masterClrMapping/>
  </p:clrMapOvr>
  <p:transition spd="med">
    <p:zoom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5308585"/>
      </p:ext>
    </p:extLst>
  </p:cSld>
  <p:clrMapOvr>
    <a:masterClrMapping/>
  </p:clrMapOvr>
  <p:transition spd="med">
    <p:zoom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56890981"/>
      </p:ext>
    </p:extLst>
  </p:cSld>
  <p:clrMapOvr>
    <a:masterClrMapping/>
  </p:clrMapOvr>
  <p:transition spd="med">
    <p:zoom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68392540"/>
      </p:ext>
    </p:extLst>
  </p:cSld>
  <p:clrMapOvr>
    <a:masterClrMapping/>
  </p:clrMapOvr>
  <p:transition spd="med">
    <p:zoom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19147665"/>
      </p:ext>
    </p:extLst>
  </p:cSld>
  <p:clrMapOvr>
    <a:masterClrMapping/>
  </p:clrMapOvr>
  <p:transition spd="med">
    <p:zoom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1419350"/>
      </p:ext>
    </p:extLst>
  </p:cSld>
  <p:clrMapOvr>
    <a:masterClrMapping/>
  </p:clrMapOvr>
  <p:transition spd="med">
    <p:zoom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15594"/>
      </p:ext>
    </p:extLst>
  </p:cSld>
  <p:clrMapOvr>
    <a:masterClrMapping/>
  </p:clrMapOvr>
  <p:transition spd="med">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3602591"/>
      </p:ext>
    </p:extLst>
  </p:cSld>
  <p:clrMapOvr>
    <a:masterClrMapping/>
  </p:clrMapOvr>
  <p:transition spd="med">
    <p:zoom dir="in"/>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1908849"/>
      </p:ext>
    </p:extLst>
  </p:cSld>
  <p:clrMapOvr>
    <a:masterClrMapping/>
  </p:clrMapOvr>
  <p:transition spd="med">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2614409"/>
      </p:ext>
    </p:extLst>
  </p:cSld>
  <p:clrMapOvr>
    <a:masterClrMapping/>
  </p:clrMapOvr>
  <p:transition spd="med">
    <p:zoom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0727211"/>
      </p:ext>
    </p:extLst>
  </p:cSld>
  <p:clrMapOvr>
    <a:masterClrMapping/>
  </p:clrMapOvr>
  <p:transition spd="med">
    <p:zoom dir="in"/>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8211860"/>
      </p:ext>
    </p:extLst>
  </p:cSld>
  <p:clrMapOvr>
    <a:masterClrMapping/>
  </p:clrMapOvr>
  <p:transition spd="med">
    <p:zoom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838299C-CCBD-1C4D-BBA2-880CF6ED79A7}" type="slidenum">
              <a:rPr lang="en-US"/>
              <a:pPr>
                <a:defRPr/>
              </a:pPr>
              <a:t>‹#›</a:t>
            </a:fld>
            <a:endParaRPr lang="en-US"/>
          </a:p>
        </p:txBody>
      </p:sp>
    </p:spTree>
    <p:extLst>
      <p:ext uri="{BB962C8B-B14F-4D97-AF65-F5344CB8AC3E}">
        <p14:creationId xmlns:p14="http://schemas.microsoft.com/office/powerpoint/2010/main" val="225367596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090D8638-2F88-DA42-9A3D-B7DAAA5B8974}" type="slidenum">
              <a:rPr lang="en-US"/>
              <a:pPr>
                <a:defRPr/>
              </a:pPr>
              <a:t>‹#›</a:t>
            </a:fld>
            <a:endParaRPr lang="en-US"/>
          </a:p>
        </p:txBody>
      </p:sp>
    </p:spTree>
    <p:extLst>
      <p:ext uri="{BB962C8B-B14F-4D97-AF65-F5344CB8AC3E}">
        <p14:creationId xmlns:p14="http://schemas.microsoft.com/office/powerpoint/2010/main" val="127203855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1B5839D5-1FE1-D041-8B8D-565105FF8871}" type="slidenum">
              <a:rPr lang="en-US"/>
              <a:pPr>
                <a:defRPr/>
              </a:pPr>
              <a:t>‹#›</a:t>
            </a:fld>
            <a:endParaRPr lang="en-US"/>
          </a:p>
        </p:txBody>
      </p:sp>
    </p:spTree>
    <p:extLst>
      <p:ext uri="{BB962C8B-B14F-4D97-AF65-F5344CB8AC3E}">
        <p14:creationId xmlns:p14="http://schemas.microsoft.com/office/powerpoint/2010/main" val="342462306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23C55080-D4BD-0C49-9D8C-A005305210B2}" type="slidenum">
              <a:rPr lang="en-US"/>
              <a:pPr>
                <a:defRPr/>
              </a:pPr>
              <a:t>‹#›</a:t>
            </a:fld>
            <a:endParaRPr lang="en-US"/>
          </a:p>
        </p:txBody>
      </p:sp>
    </p:spTree>
    <p:extLst>
      <p:ext uri="{BB962C8B-B14F-4D97-AF65-F5344CB8AC3E}">
        <p14:creationId xmlns:p14="http://schemas.microsoft.com/office/powerpoint/2010/main" val="104793718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296CC65-3FBF-3240-B247-A324CC7BA6BC}" type="slidenum">
              <a:rPr lang="en-US"/>
              <a:pPr>
                <a:defRPr/>
              </a:pPr>
              <a:t>‹#›</a:t>
            </a:fld>
            <a:endParaRPr lang="en-US"/>
          </a:p>
        </p:txBody>
      </p:sp>
    </p:spTree>
    <p:extLst>
      <p:ext uri="{BB962C8B-B14F-4D97-AF65-F5344CB8AC3E}">
        <p14:creationId xmlns:p14="http://schemas.microsoft.com/office/powerpoint/2010/main" val="357927588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D7F8F405-B9B8-C141-8D55-F6C3288B2446}" type="slidenum">
              <a:rPr lang="en-US"/>
              <a:pPr>
                <a:defRPr/>
              </a:pPr>
              <a:t>‹#›</a:t>
            </a:fld>
            <a:endParaRPr lang="en-US"/>
          </a:p>
        </p:txBody>
      </p:sp>
    </p:spTree>
    <p:extLst>
      <p:ext uri="{BB962C8B-B14F-4D97-AF65-F5344CB8AC3E}">
        <p14:creationId xmlns:p14="http://schemas.microsoft.com/office/powerpoint/2010/main" val="319396699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6949445"/>
      </p:ext>
    </p:extLst>
  </p:cSld>
  <p:clrMapOvr>
    <a:masterClrMapping/>
  </p:clrMapOvr>
  <p:transition spd="med">
    <p:zoom dir="in"/>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2FFD09F-9FD3-FD43-BA4E-CACBF987A4F2}" type="slidenum">
              <a:rPr lang="en-US"/>
              <a:pPr>
                <a:defRPr/>
              </a:pPr>
              <a:t>‹#›</a:t>
            </a:fld>
            <a:endParaRPr lang="en-US"/>
          </a:p>
        </p:txBody>
      </p:sp>
    </p:spTree>
    <p:extLst>
      <p:ext uri="{BB962C8B-B14F-4D97-AF65-F5344CB8AC3E}">
        <p14:creationId xmlns:p14="http://schemas.microsoft.com/office/powerpoint/2010/main" val="301436239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61451DC7-41F7-914F-ACED-27EB4D9156E3}" type="slidenum">
              <a:rPr lang="en-US"/>
              <a:pPr>
                <a:defRPr/>
              </a:pPr>
              <a:t>‹#›</a:t>
            </a:fld>
            <a:endParaRPr lang="en-US"/>
          </a:p>
        </p:txBody>
      </p:sp>
    </p:spTree>
    <p:extLst>
      <p:ext uri="{BB962C8B-B14F-4D97-AF65-F5344CB8AC3E}">
        <p14:creationId xmlns:p14="http://schemas.microsoft.com/office/powerpoint/2010/main" val="240396011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E476BBF3-10CD-4B43-B789-8DA1CEBD878E}" type="slidenum">
              <a:rPr lang="en-US"/>
              <a:pPr>
                <a:defRPr/>
              </a:pPr>
              <a:t>‹#›</a:t>
            </a:fld>
            <a:endParaRPr lang="en-US"/>
          </a:p>
        </p:txBody>
      </p:sp>
    </p:spTree>
    <p:extLst>
      <p:ext uri="{BB962C8B-B14F-4D97-AF65-F5344CB8AC3E}">
        <p14:creationId xmlns:p14="http://schemas.microsoft.com/office/powerpoint/2010/main" val="177145350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EFCD2EDB-7B35-F140-9CF8-7AA168EB26BA}" type="slidenum">
              <a:rPr lang="en-US"/>
              <a:pPr>
                <a:defRPr/>
              </a:pPr>
              <a:t>‹#›</a:t>
            </a:fld>
            <a:endParaRPr lang="en-US"/>
          </a:p>
        </p:txBody>
      </p:sp>
    </p:spTree>
    <p:extLst>
      <p:ext uri="{BB962C8B-B14F-4D97-AF65-F5344CB8AC3E}">
        <p14:creationId xmlns:p14="http://schemas.microsoft.com/office/powerpoint/2010/main" val="10613832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A984E045-B24D-A948-8069-FEDEA3FEB0E2}" type="slidenum">
              <a:rPr lang="en-US"/>
              <a:pPr>
                <a:defRPr/>
              </a:pPr>
              <a:t>‹#›</a:t>
            </a:fld>
            <a:endParaRPr lang="en-US"/>
          </a:p>
        </p:txBody>
      </p:sp>
    </p:spTree>
    <p:extLst>
      <p:ext uri="{BB962C8B-B14F-4D97-AF65-F5344CB8AC3E}">
        <p14:creationId xmlns:p14="http://schemas.microsoft.com/office/powerpoint/2010/main" val="19963356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3479874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8419908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2858495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507084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3862220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4"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4"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69.xml"/><Relationship Id="rId1" Type="http://schemas.openxmlformats.org/officeDocument/2006/relationships/slideLayout" Target="../slideLayouts/slideLayout16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72.xml"/><Relationship Id="rId1" Type="http://schemas.openxmlformats.org/officeDocument/2006/relationships/slideLayout" Target="../slideLayouts/slideLayout17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7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7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3.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23.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4.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694"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kumimoji="0"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kumimoji="0"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kumimoji="0" lang="en-US"/>
              <a:pPr>
                <a:defRPr/>
              </a:pPr>
              <a:t>‹#›</a:t>
            </a:fld>
            <a:endParaRPr kumimoji="0" lang="en-US"/>
          </a:p>
        </p:txBody>
      </p:sp>
    </p:spTree>
    <p:extLst>
      <p:ext uri="{BB962C8B-B14F-4D97-AF65-F5344CB8AC3E}">
        <p14:creationId xmlns:p14="http://schemas.microsoft.com/office/powerpoint/2010/main" val="1237229272"/>
      </p:ext>
    </p:extLst>
  </p:cSld>
  <p:clrMap bg1="dk2" tx1="lt1" bg2="dk1" tx2="lt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kumimoji="0" lang="en-US"/>
              <a:pPr>
                <a:defRPr/>
              </a:pPr>
              <a:t>‹#›</a:t>
            </a:fld>
            <a:endParaRPr kumimoji="0" lang="en-US"/>
          </a:p>
        </p:txBody>
      </p:sp>
    </p:spTree>
    <p:extLst>
      <p:ext uri="{BB962C8B-B14F-4D97-AF65-F5344CB8AC3E}">
        <p14:creationId xmlns:p14="http://schemas.microsoft.com/office/powerpoint/2010/main" val="3924975329"/>
      </p:ext>
    </p:extLst>
  </p:cSld>
  <p:clrMap bg1="lt1" tx1="dk1" bg2="lt2" tx2="dk2" accent1="accent1" accent2="accent2" accent3="accent3" accent4="accent4" accent5="accent5" accent6="accent6" hlink="hlink" folHlink="folHlink"/>
  <p:sldLayoutIdLst>
    <p:sldLayoutId id="2147484858" r:id="rId1"/>
    <p:sldLayoutId id="2147484859" r:id="rId2"/>
    <p:sldLayoutId id="2147484860" r:id="rId3"/>
    <p:sldLayoutId id="2147484861" r:id="rId4"/>
    <p:sldLayoutId id="2147484862" r:id="rId5"/>
    <p:sldLayoutId id="2147484863" r:id="rId6"/>
    <p:sldLayoutId id="2147484864" r:id="rId7"/>
    <p:sldLayoutId id="2147484865" r:id="rId8"/>
    <p:sldLayoutId id="2147484866" r:id="rId9"/>
    <p:sldLayoutId id="2147484867" r:id="rId10"/>
    <p:sldLayoutId id="2147484868" r:id="rId11"/>
    <p:sldLayoutId id="2147484869" r:id="rId12"/>
    <p:sldLayoutId id="21474848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2027516733"/>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8839200" cy="6858000"/>
            <a:chOff x="0" y="0"/>
            <a:chExt cx="5568" cy="4320"/>
          </a:xfrm>
        </p:grpSpPr>
        <p:grpSp>
          <p:nvGrpSpPr>
            <p:cNvPr id="25608" name="Group 1027"/>
            <p:cNvGrpSpPr>
              <a:grpSpLocks/>
            </p:cNvGrpSpPr>
            <p:nvPr userDrawn="1"/>
          </p:nvGrpSpPr>
          <p:grpSpPr bwMode="auto">
            <a:xfrm>
              <a:off x="0" y="0"/>
              <a:ext cx="3216" cy="3072"/>
              <a:chOff x="0" y="0"/>
              <a:chExt cx="2928" cy="2784"/>
            </a:xfrm>
          </p:grpSpPr>
          <p:sp>
            <p:nvSpPr>
              <p:cNvPr id="25621" name="Oval 1028"/>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22" name="Oval 1029"/>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23" name="Oval 1030"/>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24" name="Oval 1031"/>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25" name="Oval 1032"/>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grpSp>
          <p:nvGrpSpPr>
            <p:cNvPr id="25609" name="Group 1033"/>
            <p:cNvGrpSpPr>
              <a:grpSpLocks/>
            </p:cNvGrpSpPr>
            <p:nvPr userDrawn="1"/>
          </p:nvGrpSpPr>
          <p:grpSpPr bwMode="auto">
            <a:xfrm>
              <a:off x="2016" y="2016"/>
              <a:ext cx="2448" cy="2304"/>
              <a:chOff x="0" y="0"/>
              <a:chExt cx="2928" cy="2784"/>
            </a:xfrm>
          </p:grpSpPr>
          <p:sp>
            <p:nvSpPr>
              <p:cNvPr id="25616" name="Oval 103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17" name="Oval 1035"/>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18" name="Oval 1036"/>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19" name="Oval 1037"/>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20" name="Oval 1038"/>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grpSp>
          <p:nvGrpSpPr>
            <p:cNvPr id="25610" name="Group 1039"/>
            <p:cNvGrpSpPr>
              <a:grpSpLocks/>
            </p:cNvGrpSpPr>
            <p:nvPr userDrawn="1"/>
          </p:nvGrpSpPr>
          <p:grpSpPr bwMode="auto">
            <a:xfrm>
              <a:off x="2832" y="96"/>
              <a:ext cx="2736" cy="2592"/>
              <a:chOff x="0" y="0"/>
              <a:chExt cx="2928" cy="2784"/>
            </a:xfrm>
          </p:grpSpPr>
          <p:sp>
            <p:nvSpPr>
              <p:cNvPr id="25611" name="Oval 104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12" name="Oval 1041"/>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13" name="Oval 1042"/>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14" name="Oval 1043"/>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5615" name="Oval 104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grpSp>
      <p:sp>
        <p:nvSpPr>
          <p:cNvPr id="25603" name="Rectangle 104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104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71" name="Rectangle 104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1"/>
            </a:lvl1pPr>
          </a:lstStyle>
          <a:p>
            <a:pPr>
              <a:defRPr/>
            </a:pPr>
            <a:endParaRPr lang="en-US"/>
          </a:p>
        </p:txBody>
      </p:sp>
      <p:sp>
        <p:nvSpPr>
          <p:cNvPr id="411672" name="Rectangle 10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1"/>
            </a:lvl1pPr>
          </a:lstStyle>
          <a:p>
            <a:pPr>
              <a:defRPr/>
            </a:pPr>
            <a:endParaRPr lang="en-US"/>
          </a:p>
        </p:txBody>
      </p:sp>
      <p:sp>
        <p:nvSpPr>
          <p:cNvPr id="411673" name="Rectangle 104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1"/>
            </a:lvl1pPr>
          </a:lstStyle>
          <a:p>
            <a:pPr>
              <a:defRPr/>
            </a:pPr>
            <a:fld id="{7B921FBA-B2E8-A044-874A-4EFF48AC9AD5}" type="slidenum">
              <a:rPr lang="en-US"/>
              <a:pPr>
                <a:defRPr/>
              </a:pPr>
              <a:t>‹#›</a:t>
            </a:fld>
            <a:endParaRPr lang="en-US"/>
          </a:p>
        </p:txBody>
      </p:sp>
    </p:spTree>
    <p:extLst>
      <p:ext uri="{BB962C8B-B14F-4D97-AF65-F5344CB8AC3E}">
        <p14:creationId xmlns:p14="http://schemas.microsoft.com/office/powerpoint/2010/main" val="1864518587"/>
      </p:ext>
    </p:extLst>
  </p:cSld>
  <p:clrMap bg1="dk2" tx1="lt1" bg2="dk1" tx2="lt2" accent1="accent1" accent2="accent2" accent3="accent3" accent4="accent4" accent5="accent5" accent6="accent6" hlink="hlink" folHlink="folHlink"/>
  <p:sldLayoutIdLst>
    <p:sldLayoutId id="2147484954" r:id="rId1"/>
    <p:sldLayoutId id="2147484955" r:id="rId2"/>
    <p:sldLayoutId id="2147484956" r:id="rId3"/>
    <p:sldLayoutId id="2147484957" r:id="rId4"/>
    <p:sldLayoutId id="2147484958" r:id="rId5"/>
    <p:sldLayoutId id="2147484959" r:id="rId6"/>
    <p:sldLayoutId id="2147484960" r:id="rId7"/>
    <p:sldLayoutId id="2147484961" r:id="rId8"/>
    <p:sldLayoutId id="2147484962" r:id="rId9"/>
    <p:sldLayoutId id="2147484963" r:id="rId10"/>
    <p:sldLayoutId id="214748496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7419975" y="0"/>
            <a:ext cx="1730375" cy="6858000"/>
            <a:chOff x="4667" y="0"/>
            <a:chExt cx="1090" cy="4320"/>
          </a:xfrm>
        </p:grpSpPr>
        <p:sp>
          <p:nvSpPr>
            <p:cNvPr id="50184"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pic>
          <p:nvPicPr>
            <p:cNvPr id="50185" name="Picture 4" descr="hokusai2"/>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667" y="293"/>
              <a:ext cx="1090" cy="4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5"/>
          <p:cNvSpPr>
            <a:spLocks noGrp="1" noChangeArrowheads="1"/>
          </p:cNvSpPr>
          <p:nvPr>
            <p:ph type="title"/>
          </p:nvPr>
        </p:nvSpPr>
        <p:spPr bwMode="auto">
          <a:xfrm>
            <a:off x="228600" y="609600"/>
            <a:ext cx="7391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6"/>
          <p:cNvSpPr>
            <a:spLocks noGrp="1" noChangeArrowheads="1"/>
          </p:cNvSpPr>
          <p:nvPr>
            <p:ph type="body" idx="1"/>
          </p:nvPr>
        </p:nvSpPr>
        <p:spPr bwMode="auto">
          <a:xfrm>
            <a:off x="228600" y="1981200"/>
            <a:ext cx="7391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3" name="Rectangle 7"/>
          <p:cNvSpPr>
            <a:spLocks noGrp="1" noChangeArrowheads="1"/>
          </p:cNvSpPr>
          <p:nvPr>
            <p:ph type="dt" sz="half" idx="2"/>
          </p:nvPr>
        </p:nvSpPr>
        <p:spPr bwMode="auto">
          <a:xfrm>
            <a:off x="228600" y="6248400"/>
            <a:ext cx="1828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p>
        </p:txBody>
      </p:sp>
      <p:sp>
        <p:nvSpPr>
          <p:cNvPr id="260104" name="Rectangle 8"/>
          <p:cNvSpPr>
            <a:spLocks noGrp="1" noChangeArrowheads="1"/>
          </p:cNvSpPr>
          <p:nvPr>
            <p:ph type="ftr" sz="quarter" idx="3"/>
          </p:nvPr>
        </p:nvSpPr>
        <p:spPr bwMode="auto">
          <a:xfrm>
            <a:off x="2514600" y="624840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p>
        </p:txBody>
      </p:sp>
      <p:sp>
        <p:nvSpPr>
          <p:cNvPr id="260105" name="Rectangle 9"/>
          <p:cNvSpPr>
            <a:spLocks noGrp="1" noChangeArrowheads="1"/>
          </p:cNvSpPr>
          <p:nvPr>
            <p:ph type="sldNum" sz="quarter" idx="4"/>
          </p:nvPr>
        </p:nvSpPr>
        <p:spPr bwMode="auto">
          <a:xfrm>
            <a:off x="6096000" y="62484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F8877C77-0709-7D4C-A16A-AEB112DD27D5}" type="slidenum">
              <a:rPr lang="en-US"/>
              <a:pPr>
                <a:defRPr/>
              </a:pPr>
              <a:t>‹#›</a:t>
            </a:fld>
            <a:endParaRPr lang="en-US"/>
          </a:p>
        </p:txBody>
      </p:sp>
    </p:spTree>
    <p:extLst>
      <p:ext uri="{BB962C8B-B14F-4D97-AF65-F5344CB8AC3E}">
        <p14:creationId xmlns:p14="http://schemas.microsoft.com/office/powerpoint/2010/main" val="85924554"/>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Font typeface="Wingdings" charset="0"/>
        <a:buChar char="©"/>
        <a:defRPr sz="3200" i="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Font typeface="Wingdings" charset="0"/>
        <a:buChar char="©"/>
        <a:defRPr sz="2800" i="1">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bg2"/>
        </a:buClr>
        <a:buFont typeface="Wingdings" charset="0"/>
        <a:buChar char="©"/>
        <a:defRPr sz="2400" i="1">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Font typeface="Wingdings" charset="0"/>
        <a:buChar char="©"/>
        <a:defRPr sz="2000" i="1">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Wingdings" charset="0"/>
        <a:buChar char="©"/>
        <a:defRPr sz="2000" i="1">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Wingdings" pitchFamily="-128" charset="2"/>
        <a:buChar char="©"/>
        <a:defRPr sz="2000" i="1">
          <a:solidFill>
            <a:schemeClr val="tx1"/>
          </a:solidFill>
          <a:latin typeface="+mn-lt"/>
        </a:defRPr>
      </a:lvl6pPr>
      <a:lvl7pPr marL="2971800" indent="-228600" algn="l" rtl="0" fontAlgn="base">
        <a:spcBef>
          <a:spcPct val="20000"/>
        </a:spcBef>
        <a:spcAft>
          <a:spcPct val="0"/>
        </a:spcAft>
        <a:buFont typeface="Wingdings" pitchFamily="-128" charset="2"/>
        <a:buChar char="©"/>
        <a:defRPr sz="2000" i="1">
          <a:solidFill>
            <a:schemeClr val="tx1"/>
          </a:solidFill>
          <a:latin typeface="+mn-lt"/>
        </a:defRPr>
      </a:lvl7pPr>
      <a:lvl8pPr marL="3429000" indent="-228600" algn="l" rtl="0" fontAlgn="base">
        <a:spcBef>
          <a:spcPct val="20000"/>
        </a:spcBef>
        <a:spcAft>
          <a:spcPct val="0"/>
        </a:spcAft>
        <a:buFont typeface="Wingdings" pitchFamily="-128" charset="2"/>
        <a:buChar char="©"/>
        <a:defRPr sz="2000" i="1">
          <a:solidFill>
            <a:schemeClr val="tx1"/>
          </a:solidFill>
          <a:latin typeface="+mn-lt"/>
        </a:defRPr>
      </a:lvl8pPr>
      <a:lvl9pPr marL="3886200" indent="-228600" algn="l" rtl="0" fontAlgn="base">
        <a:spcBef>
          <a:spcPct val="20000"/>
        </a:spcBef>
        <a:spcAft>
          <a:spcPct val="0"/>
        </a:spcAft>
        <a:buFont typeface="Wingdings" pitchFamily="-128" charset="2"/>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kumimoji="0"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kumimoji="0"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kumimoji="0" lang="en-US">
                <a:solidFill>
                  <a:srgbClr val="000000"/>
                </a:solidFill>
                <a:latin typeface="Arial" charset="0"/>
              </a:rPr>
              <a:pPr/>
              <a:t>‹#›</a:t>
            </a:fld>
            <a:endParaRPr kumimoji="0" lang="en-US">
              <a:solidFill>
                <a:srgbClr val="000000"/>
              </a:solidFill>
              <a:latin typeface="Arial" charset="0"/>
            </a:endParaRPr>
          </a:p>
        </p:txBody>
      </p:sp>
    </p:spTree>
    <p:extLst>
      <p:ext uri="{BB962C8B-B14F-4D97-AF65-F5344CB8AC3E}">
        <p14:creationId xmlns:p14="http://schemas.microsoft.com/office/powerpoint/2010/main" val="1543244987"/>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latin typeface="Arial" charset="0"/>
                <a:cs typeface="Arial" charset="0"/>
              </a:defRPr>
            </a:lvl1pPr>
          </a:lstStyle>
          <a:p>
            <a:pPr>
              <a:defRPr/>
            </a:pPr>
            <a:fld id="{94BDBEA9-DDB4-4D48-B582-0E9D15E29DF4}" type="slidenum">
              <a:rPr lang="en-US"/>
              <a:pPr>
                <a:defRPr/>
              </a:pPr>
              <a:t>‹#›</a:t>
            </a:fld>
            <a:endParaRPr lang="en-US"/>
          </a:p>
        </p:txBody>
      </p:sp>
    </p:spTree>
    <p:extLst>
      <p:ext uri="{BB962C8B-B14F-4D97-AF65-F5344CB8AC3E}">
        <p14:creationId xmlns:p14="http://schemas.microsoft.com/office/powerpoint/2010/main" val="1723352865"/>
      </p:ext>
    </p:extLst>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Lst>
  <p:txStyles>
    <p:titleStyle>
      <a:lvl1pPr algn="ctr" rtl="0" eaLnBrk="0" fontAlgn="base" hangingPunct="0">
        <a:spcBef>
          <a:spcPct val="0"/>
        </a:spcBef>
        <a:spcAft>
          <a:spcPct val="0"/>
        </a:spcAft>
        <a:defRPr sz="4400">
          <a:solidFill>
            <a:schemeClr val="tx2"/>
          </a:solidFill>
          <a:latin typeface="+mj-lt"/>
          <a:ea typeface="MS PGothic" charset="0"/>
          <a:cs typeface="+mj-cs"/>
        </a:defRPr>
      </a:lvl1pPr>
      <a:lvl2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463634"/>
                </a:solidFill>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463634"/>
                </a:solidFill>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463634"/>
                </a:solidFill>
              </a:defRPr>
            </a:lvl1pPr>
          </a:lstStyle>
          <a:p>
            <a:pPr>
              <a:defRPr/>
            </a:pPr>
            <a:fld id="{ADD2EAE8-DA6B-6F47-850D-84774E90B4C5}" type="slidenum">
              <a:rPr lang="en-US"/>
              <a:pPr>
                <a:defRPr/>
              </a:pPr>
              <a:t>‹#›</a:t>
            </a:fld>
            <a:endParaRPr lang="en-US"/>
          </a:p>
        </p:txBody>
      </p:sp>
    </p:spTree>
    <p:extLst>
      <p:ext uri="{BB962C8B-B14F-4D97-AF65-F5344CB8AC3E}">
        <p14:creationId xmlns:p14="http://schemas.microsoft.com/office/powerpoint/2010/main" val="360996281"/>
      </p:ext>
    </p:extLst>
  </p:cSld>
  <p:clrMap bg1="lt1" tx1="dk1" bg2="lt2" tx2="dk2" accent1="accent1" accent2="accent2" accent3="accent3" accent4="accent4" accent5="accent5" accent6="accent6" hlink="hlink" folHlink="folHlink"/>
  <p:sldLayoutIdLst>
    <p:sldLayoutId id="2147484998" r:id="rId1"/>
    <p:sldLayoutId id="2147484999" r:id="rId2"/>
  </p:sldLayoutIdLst>
  <p:txStyles>
    <p:titleStyle>
      <a:lvl1pPr algn="ctr" rtl="0" eaLnBrk="0" fontAlgn="base" hangingPunct="0">
        <a:spcBef>
          <a:spcPct val="0"/>
        </a:spcBef>
        <a:spcAft>
          <a:spcPct val="0"/>
        </a:spcAft>
        <a:defRPr sz="4400" i="1">
          <a:solidFill>
            <a:schemeClr val="tx2"/>
          </a:solidFill>
          <a:latin typeface="+mj-lt"/>
          <a:ea typeface="MS PGothic" charset="0"/>
          <a:cs typeface="MS PGothic" charset="0"/>
        </a:defRPr>
      </a:lvl1pPr>
      <a:lvl2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2pPr>
      <a:lvl3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3pPr>
      <a:lvl4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4pPr>
      <a:lvl5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kumimoji="0"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kumimoji="0"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400">
                <a:solidFill>
                  <a:srgbClr val="000000"/>
                </a:solidFill>
                <a:latin typeface="Arial" charset="0"/>
              </a:defRPr>
            </a:lvl1pPr>
          </a:lstStyle>
          <a:p>
            <a:pPr>
              <a:defRPr/>
            </a:pPr>
            <a:fld id="{75ED9C08-B066-6145-9BB3-CDA724740B20}" type="slidenum">
              <a:rPr lang="en-US"/>
              <a:pPr>
                <a:defRPr/>
              </a:pPr>
              <a:t>‹#›</a:t>
            </a:fld>
            <a:endParaRPr lang="en-US"/>
          </a:p>
        </p:txBody>
      </p:sp>
    </p:spTree>
    <p:extLst>
      <p:ext uri="{BB962C8B-B14F-4D97-AF65-F5344CB8AC3E}">
        <p14:creationId xmlns:p14="http://schemas.microsoft.com/office/powerpoint/2010/main" val="4226917755"/>
      </p:ext>
    </p:extLst>
  </p:cSld>
  <p:clrMap bg1="lt1" tx1="dk1" bg2="lt2" tx2="dk2" accent1="accent1" accent2="accent2" accent3="accent3" accent4="accent4" accent5="accent5" accent6="accent6" hlink="hlink" folHlink="folHlink"/>
  <p:sldLayoutIdLst>
    <p:sldLayoutId id="2147485001" r:id="rId1"/>
    <p:sldLayoutId id="2147485002" r:id="rId2"/>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685800" y="117475"/>
            <a:ext cx="8456613" cy="6738938"/>
            <a:chOff x="432" y="74"/>
            <a:chExt cx="5327" cy="4245"/>
          </a:xfrm>
        </p:grpSpPr>
        <p:sp>
          <p:nvSpPr>
            <p:cNvPr id="9114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kumimoji="0" lang="en-US">
                <a:solidFill>
                  <a:srgbClr val="FFFFFF"/>
                </a:solidFill>
                <a:latin typeface="Arial" charset="0"/>
              </a:endParaRPr>
            </a:p>
          </p:txBody>
        </p:sp>
        <p:grpSp>
          <p:nvGrpSpPr>
            <p:cNvPr id="91145" name="Group 4"/>
            <p:cNvGrpSpPr>
              <a:grpSpLocks/>
            </p:cNvGrpSpPr>
            <p:nvPr/>
          </p:nvGrpSpPr>
          <p:grpSpPr bwMode="auto">
            <a:xfrm>
              <a:off x="2859" y="4250"/>
              <a:ext cx="2729" cy="41"/>
              <a:chOff x="2859" y="4250"/>
              <a:chExt cx="2729" cy="41"/>
            </a:xfrm>
          </p:grpSpPr>
          <p:sp>
            <p:nvSpPr>
              <p:cNvPr id="9115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grpSp>
        <p:sp>
          <p:nvSpPr>
            <p:cNvPr id="9114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kumimoji="0" lang="en-US">
                <a:solidFill>
                  <a:srgbClr val="FFFFFF"/>
                </a:solidFill>
                <a:latin typeface="Arial" charset="0"/>
              </a:endParaRPr>
            </a:p>
          </p:txBody>
        </p:sp>
        <p:sp>
          <p:nvSpPr>
            <p:cNvPr id="9114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4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4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grpSp>
      <p:sp>
        <p:nvSpPr>
          <p:cNvPr id="911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11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kumimoji="0" sz="1400">
                <a:solidFill>
                  <a:srgbClr val="FFFFFF"/>
                </a:solidFill>
              </a:defRPr>
            </a:lvl1pPr>
          </a:lstStyle>
          <a:p>
            <a:pPr>
              <a:defRPr/>
            </a:pPr>
            <a:endParaRPr lang="en-US"/>
          </a:p>
        </p:txBody>
      </p:sp>
      <p:sp>
        <p:nvSpPr>
          <p:cNvPr id="327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kumimoji="0" sz="1400">
                <a:solidFill>
                  <a:srgbClr val="FFFFFF"/>
                </a:solidFill>
              </a:defRPr>
            </a:lvl1pPr>
          </a:lstStyle>
          <a:p>
            <a:pPr>
              <a:defRPr/>
            </a:pPr>
            <a:endParaRPr lang="en-US"/>
          </a:p>
        </p:txBody>
      </p:sp>
      <p:sp>
        <p:nvSpPr>
          <p:cNvPr id="327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kumimoji="0" sz="1400">
                <a:solidFill>
                  <a:srgbClr val="FFFFFF"/>
                </a:solidFill>
              </a:defRPr>
            </a:lvl1pPr>
          </a:lstStyle>
          <a:p>
            <a:pPr>
              <a:defRPr/>
            </a:pPr>
            <a:fld id="{5942206E-5318-A440-A077-00488E32EB48}" type="slidenum">
              <a:rPr lang="en-US"/>
              <a:pPr>
                <a:defRPr/>
              </a:pPr>
              <a:t>‹#›</a:t>
            </a:fld>
            <a:endParaRPr lang="en-US"/>
          </a:p>
        </p:txBody>
      </p:sp>
    </p:spTree>
    <p:extLst>
      <p:ext uri="{BB962C8B-B14F-4D97-AF65-F5344CB8AC3E}">
        <p14:creationId xmlns:p14="http://schemas.microsoft.com/office/powerpoint/2010/main" val="3899932019"/>
      </p:ext>
    </p:extLst>
  </p:cSld>
  <p:clrMap bg1="dk2" tx1="lt1" bg2="dk1" tx2="lt2" accent1="accent1" accent2="accent2" accent3="accent3" accent4="accent4" accent5="accent5" accent6="accent6" hlink="hlink" folHlink="folHlink"/>
  <p:sldLayoutIdLst>
    <p:sldLayoutId id="2147485004" r:id="rId1"/>
  </p:sldLayoutIdLst>
  <p:txStyles>
    <p:titleStyle>
      <a:lvl1pPr algn="ctr" rtl="0" eaLnBrk="0" fontAlgn="base" hangingPunct="0">
        <a:spcBef>
          <a:spcPct val="0"/>
        </a:spcBef>
        <a:spcAft>
          <a:spcPct val="0"/>
        </a:spcAft>
        <a:defRPr kumimoji="1" sz="4400">
          <a:solidFill>
            <a:schemeClr val="tx2"/>
          </a:solidFill>
          <a:latin typeface="+mj-lt"/>
          <a:ea typeface="MS PGothic" charset="0"/>
          <a:cs typeface="MS PGothic" charset="0"/>
        </a:defRPr>
      </a:lvl1pPr>
      <a:lvl2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2pPr>
      <a:lvl3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3pPr>
      <a:lvl4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4pPr>
      <a:lvl5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8EFF4FE-15B6-0F4C-A221-6DFEF3C54A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6303963" y="0"/>
            <a:ext cx="2840037" cy="3254375"/>
            <a:chOff x="3115" y="0"/>
            <a:chExt cx="2170" cy="2486"/>
          </a:xfrm>
        </p:grpSpPr>
        <p:grpSp>
          <p:nvGrpSpPr>
            <p:cNvPr id="143368" name="Group 3"/>
            <p:cNvGrpSpPr>
              <a:grpSpLocks/>
            </p:cNvGrpSpPr>
            <p:nvPr/>
          </p:nvGrpSpPr>
          <p:grpSpPr bwMode="auto">
            <a:xfrm>
              <a:off x="4080" y="1910"/>
              <a:ext cx="768" cy="576"/>
              <a:chOff x="0" y="0"/>
              <a:chExt cx="768" cy="576"/>
            </a:xfrm>
          </p:grpSpPr>
          <p:sp>
            <p:nvSpPr>
              <p:cNvPr id="143500"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501"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69" name="Group 6"/>
            <p:cNvGrpSpPr>
              <a:grpSpLocks/>
            </p:cNvGrpSpPr>
            <p:nvPr/>
          </p:nvGrpSpPr>
          <p:grpSpPr bwMode="auto">
            <a:xfrm>
              <a:off x="4257" y="1103"/>
              <a:ext cx="768" cy="576"/>
              <a:chOff x="0" y="0"/>
              <a:chExt cx="768" cy="576"/>
            </a:xfrm>
          </p:grpSpPr>
          <p:sp>
            <p:nvSpPr>
              <p:cNvPr id="143498"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499"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70" name="Group 9"/>
            <p:cNvGrpSpPr>
              <a:grpSpLocks/>
            </p:cNvGrpSpPr>
            <p:nvPr/>
          </p:nvGrpSpPr>
          <p:grpSpPr bwMode="auto">
            <a:xfrm>
              <a:off x="3134" y="0"/>
              <a:ext cx="768" cy="576"/>
              <a:chOff x="0" y="0"/>
              <a:chExt cx="768" cy="576"/>
            </a:xfrm>
          </p:grpSpPr>
          <p:sp>
            <p:nvSpPr>
              <p:cNvPr id="143496"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497"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71" name="Group 12"/>
            <p:cNvGrpSpPr>
              <a:grpSpLocks/>
            </p:cNvGrpSpPr>
            <p:nvPr/>
          </p:nvGrpSpPr>
          <p:grpSpPr bwMode="auto">
            <a:xfrm>
              <a:off x="3115" y="0"/>
              <a:ext cx="2170" cy="1702"/>
              <a:chOff x="3115" y="0"/>
              <a:chExt cx="2170" cy="1702"/>
            </a:xfrm>
          </p:grpSpPr>
          <p:grpSp>
            <p:nvGrpSpPr>
              <p:cNvPr id="143372" name="Group 13"/>
              <p:cNvGrpSpPr>
                <a:grpSpLocks/>
              </p:cNvGrpSpPr>
              <p:nvPr/>
            </p:nvGrpSpPr>
            <p:grpSpPr bwMode="auto">
              <a:xfrm>
                <a:off x="3640" y="308"/>
                <a:ext cx="1145" cy="844"/>
                <a:chOff x="1265" y="814"/>
                <a:chExt cx="2919" cy="2151"/>
              </a:xfrm>
            </p:grpSpPr>
            <p:sp>
              <p:nvSpPr>
                <p:cNvPr id="143494"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495"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73" name="Group 16"/>
              <p:cNvGrpSpPr>
                <a:grpSpLocks/>
              </p:cNvGrpSpPr>
              <p:nvPr/>
            </p:nvGrpSpPr>
            <p:grpSpPr bwMode="auto">
              <a:xfrm>
                <a:off x="3115" y="0"/>
                <a:ext cx="2145" cy="1702"/>
                <a:chOff x="3115" y="0"/>
                <a:chExt cx="2145" cy="1702"/>
              </a:xfrm>
            </p:grpSpPr>
            <p:grpSp>
              <p:nvGrpSpPr>
                <p:cNvPr id="143396" name="Group 17"/>
                <p:cNvGrpSpPr>
                  <a:grpSpLocks/>
                </p:cNvGrpSpPr>
                <p:nvPr/>
              </p:nvGrpSpPr>
              <p:grpSpPr bwMode="auto">
                <a:xfrm>
                  <a:off x="4505" y="589"/>
                  <a:ext cx="493" cy="912"/>
                  <a:chOff x="3471" y="1530"/>
                  <a:chExt cx="1258" cy="2327"/>
                </a:xfrm>
              </p:grpSpPr>
              <p:sp>
                <p:nvSpPr>
                  <p:cNvPr id="143492" name="Freeform 18"/>
                  <p:cNvSpPr>
                    <a:spLocks/>
                  </p:cNvSpPr>
                  <p:nvPr/>
                </p:nvSpPr>
                <p:spPr bwMode="hidden">
                  <a:xfrm rot="2711884">
                    <a:off x="2770" y="2235"/>
                    <a:ext cx="1714" cy="313"/>
                  </a:xfrm>
                  <a:custGeom>
                    <a:avLst/>
                    <a:gdLst>
                      <a:gd name="T0" fmla="*/ 0 w 2736"/>
                      <a:gd name="T1" fmla="*/ 75 h 504"/>
                      <a:gd name="T2" fmla="*/ 133 w 2736"/>
                      <a:gd name="T3" fmla="*/ 25 h 504"/>
                      <a:gd name="T4" fmla="*/ 274 w 2736"/>
                      <a:gd name="T5" fmla="*/ 4 h 504"/>
                      <a:gd name="T6" fmla="*/ 422 w 2736"/>
                      <a:gd name="T7" fmla="*/ 4 h 504"/>
                      <a:gd name="T8" fmla="*/ 418 w 2736"/>
                      <a:gd name="T9" fmla="*/ 16 h 504"/>
                      <a:gd name="T10" fmla="*/ 272 w 2736"/>
                      <a:gd name="T11" fmla="*/ 16 h 504"/>
                      <a:gd name="T12" fmla="*/ 101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3493" name="Freeform 19"/>
                  <p:cNvSpPr>
                    <a:spLocks/>
                  </p:cNvSpPr>
                  <p:nvPr/>
                </p:nvSpPr>
                <p:spPr bwMode="hidden">
                  <a:xfrm rot="2711884">
                    <a:off x="4022" y="3146"/>
                    <a:ext cx="919" cy="486"/>
                  </a:xfrm>
                  <a:custGeom>
                    <a:avLst/>
                    <a:gdLst>
                      <a:gd name="T0" fmla="*/ 1 w 1769"/>
                      <a:gd name="T1" fmla="*/ 1 h 791"/>
                      <a:gd name="T2" fmla="*/ 35 w 1769"/>
                      <a:gd name="T3" fmla="*/ 8 h 791"/>
                      <a:gd name="T4" fmla="*/ 84 w 1769"/>
                      <a:gd name="T5" fmla="*/ 29 h 791"/>
                      <a:gd name="T6" fmla="*/ 117 w 1769"/>
                      <a:gd name="T7" fmla="*/ 61 h 791"/>
                      <a:gd name="T8" fmla="*/ 128 w 1769"/>
                      <a:gd name="T9" fmla="*/ 87 h 791"/>
                      <a:gd name="T10" fmla="*/ 123 w 1769"/>
                      <a:gd name="T11" fmla="*/ 112 h 791"/>
                      <a:gd name="T12" fmla="*/ 116 w 1769"/>
                      <a:gd name="T13" fmla="*/ 90 h 791"/>
                      <a:gd name="T14" fmla="*/ 101 w 1769"/>
                      <a:gd name="T15" fmla="*/ 65 h 791"/>
                      <a:gd name="T16" fmla="*/ 81 w 1769"/>
                      <a:gd name="T17" fmla="*/ 42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397" name="Group 20"/>
                <p:cNvGrpSpPr>
                  <a:grpSpLocks/>
                </p:cNvGrpSpPr>
                <p:nvPr/>
              </p:nvGrpSpPr>
              <p:grpSpPr bwMode="auto">
                <a:xfrm>
                  <a:off x="4267" y="781"/>
                  <a:ext cx="966" cy="522"/>
                  <a:chOff x="2864" y="2019"/>
                  <a:chExt cx="2463" cy="1332"/>
                </a:xfrm>
              </p:grpSpPr>
              <p:sp>
                <p:nvSpPr>
                  <p:cNvPr id="143490" name="Freeform 21"/>
                  <p:cNvSpPr>
                    <a:spLocks/>
                  </p:cNvSpPr>
                  <p:nvPr/>
                </p:nvSpPr>
                <p:spPr bwMode="hidden">
                  <a:xfrm rot="2104081">
                    <a:off x="2865" y="2019"/>
                    <a:ext cx="1812" cy="347"/>
                  </a:xfrm>
                  <a:custGeom>
                    <a:avLst/>
                    <a:gdLst>
                      <a:gd name="T0" fmla="*/ 0 w 2736"/>
                      <a:gd name="T1" fmla="*/ 114 h 504"/>
                      <a:gd name="T2" fmla="*/ 166 w 2736"/>
                      <a:gd name="T3" fmla="*/ 38 h 504"/>
                      <a:gd name="T4" fmla="*/ 342 w 2736"/>
                      <a:gd name="T5" fmla="*/ 6 h 504"/>
                      <a:gd name="T6" fmla="*/ 527 w 2736"/>
                      <a:gd name="T7" fmla="*/ 6 h 504"/>
                      <a:gd name="T8" fmla="*/ 523 w 2736"/>
                      <a:gd name="T9" fmla="*/ 23 h 504"/>
                      <a:gd name="T10" fmla="*/ 340 w 2736"/>
                      <a:gd name="T11" fmla="*/ 23 h 504"/>
                      <a:gd name="T12" fmla="*/ 126 w 2736"/>
                      <a:gd name="T13" fmla="*/ 65 h 504"/>
                      <a:gd name="T14" fmla="*/ 0 w 2736"/>
                      <a:gd name="T15" fmla="*/ 1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91" name="Freeform 22"/>
                  <p:cNvSpPr>
                    <a:spLocks/>
                  </p:cNvSpPr>
                  <p:nvPr/>
                </p:nvSpPr>
                <p:spPr bwMode="hidden">
                  <a:xfrm rot="2104081">
                    <a:off x="4352" y="2805"/>
                    <a:ext cx="974" cy="545"/>
                  </a:xfrm>
                  <a:custGeom>
                    <a:avLst/>
                    <a:gdLst>
                      <a:gd name="T0" fmla="*/ 1 w 1769"/>
                      <a:gd name="T1" fmla="*/ 2 h 791"/>
                      <a:gd name="T2" fmla="*/ 45 w 1769"/>
                      <a:gd name="T3" fmla="*/ 13 h 791"/>
                      <a:gd name="T4" fmla="*/ 106 w 1769"/>
                      <a:gd name="T5" fmla="*/ 45 h 791"/>
                      <a:gd name="T6" fmla="*/ 148 w 1769"/>
                      <a:gd name="T7" fmla="*/ 97 h 791"/>
                      <a:gd name="T8" fmla="*/ 161 w 1769"/>
                      <a:gd name="T9" fmla="*/ 137 h 791"/>
                      <a:gd name="T10" fmla="*/ 155 w 1769"/>
                      <a:gd name="T11" fmla="*/ 177 h 791"/>
                      <a:gd name="T12" fmla="*/ 146 w 1769"/>
                      <a:gd name="T13" fmla="*/ 143 h 791"/>
                      <a:gd name="T14" fmla="*/ 128 w 1769"/>
                      <a:gd name="T15" fmla="*/ 103 h 791"/>
                      <a:gd name="T16" fmla="*/ 102 w 1769"/>
                      <a:gd name="T17" fmla="*/ 67 h 791"/>
                      <a:gd name="T18" fmla="*/ 53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398" name="Group 23"/>
                <p:cNvGrpSpPr>
                  <a:grpSpLocks/>
                </p:cNvGrpSpPr>
                <p:nvPr/>
              </p:nvGrpSpPr>
              <p:grpSpPr bwMode="auto">
                <a:xfrm>
                  <a:off x="4280" y="707"/>
                  <a:ext cx="971" cy="417"/>
                  <a:chOff x="2897" y="1832"/>
                  <a:chExt cx="2477" cy="1064"/>
                </a:xfrm>
              </p:grpSpPr>
              <p:sp>
                <p:nvSpPr>
                  <p:cNvPr id="143488" name="Freeform 24"/>
                  <p:cNvSpPr>
                    <a:spLocks/>
                  </p:cNvSpPr>
                  <p:nvPr/>
                </p:nvSpPr>
                <p:spPr bwMode="hidden">
                  <a:xfrm rot="1582915">
                    <a:off x="2896" y="1832"/>
                    <a:ext cx="1736" cy="303"/>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8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9" name="Freeform 25"/>
                  <p:cNvSpPr>
                    <a:spLocks/>
                  </p:cNvSpPr>
                  <p:nvPr/>
                </p:nvSpPr>
                <p:spPr bwMode="hidden">
                  <a:xfrm rot="1582915">
                    <a:off x="4443" y="2420"/>
                    <a:ext cx="931" cy="477"/>
                  </a:xfrm>
                  <a:custGeom>
                    <a:avLst/>
                    <a:gdLst>
                      <a:gd name="T0" fmla="*/ 1 w 1769"/>
                      <a:gd name="T1" fmla="*/ 1 h 791"/>
                      <a:gd name="T2" fmla="*/ 37 w 1769"/>
                      <a:gd name="T3" fmla="*/ 8 h 791"/>
                      <a:gd name="T4" fmla="*/ 89 w 1769"/>
                      <a:gd name="T5" fmla="*/ 27 h 791"/>
                      <a:gd name="T6" fmla="*/ 124 w 1769"/>
                      <a:gd name="T7" fmla="*/ 57 h 791"/>
                      <a:gd name="T8" fmla="*/ 135 w 1769"/>
                      <a:gd name="T9" fmla="*/ 80 h 791"/>
                      <a:gd name="T10" fmla="*/ 129 w 1769"/>
                      <a:gd name="T11" fmla="*/ 104 h 791"/>
                      <a:gd name="T12" fmla="*/ 122 w 1769"/>
                      <a:gd name="T13" fmla="*/ 84 h 791"/>
                      <a:gd name="T14" fmla="*/ 107 w 1769"/>
                      <a:gd name="T15" fmla="*/ 60 h 791"/>
                      <a:gd name="T16" fmla="*/ 85 w 1769"/>
                      <a:gd name="T17" fmla="*/ 39 h 791"/>
                      <a:gd name="T18" fmla="*/ 45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399" name="Group 26"/>
                <p:cNvGrpSpPr>
                  <a:grpSpLocks/>
                </p:cNvGrpSpPr>
                <p:nvPr/>
              </p:nvGrpSpPr>
              <p:grpSpPr bwMode="auto">
                <a:xfrm>
                  <a:off x="4291" y="630"/>
                  <a:ext cx="969" cy="364"/>
                  <a:chOff x="2924" y="1636"/>
                  <a:chExt cx="2472" cy="927"/>
                </a:xfrm>
              </p:grpSpPr>
              <p:sp>
                <p:nvSpPr>
                  <p:cNvPr id="143486" name="Freeform 27"/>
                  <p:cNvSpPr>
                    <a:spLocks/>
                  </p:cNvSpPr>
                  <p:nvPr/>
                </p:nvSpPr>
                <p:spPr bwMode="hidden">
                  <a:xfrm rot="1080363">
                    <a:off x="2916" y="1628"/>
                    <a:ext cx="1677" cy="334"/>
                  </a:xfrm>
                  <a:custGeom>
                    <a:avLst/>
                    <a:gdLst>
                      <a:gd name="T0" fmla="*/ 0 w 2736"/>
                      <a:gd name="T1" fmla="*/ 97 h 504"/>
                      <a:gd name="T2" fmla="*/ 122 w 2736"/>
                      <a:gd name="T3" fmla="*/ 32 h 504"/>
                      <a:gd name="T4" fmla="*/ 251 w 2736"/>
                      <a:gd name="T5" fmla="*/ 5 h 504"/>
                      <a:gd name="T6" fmla="*/ 386 w 2736"/>
                      <a:gd name="T7" fmla="*/ 5 h 504"/>
                      <a:gd name="T8" fmla="*/ 384 w 2736"/>
                      <a:gd name="T9" fmla="*/ 20 h 504"/>
                      <a:gd name="T10" fmla="*/ 249 w 2736"/>
                      <a:gd name="T11" fmla="*/ 20 h 504"/>
                      <a:gd name="T12" fmla="*/ 93 w 2736"/>
                      <a:gd name="T13" fmla="*/ 56 h 504"/>
                      <a:gd name="T14" fmla="*/ 0 w 2736"/>
                      <a:gd name="T15" fmla="*/ 9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7" name="Freeform 28"/>
                  <p:cNvSpPr>
                    <a:spLocks/>
                  </p:cNvSpPr>
                  <p:nvPr/>
                </p:nvSpPr>
                <p:spPr bwMode="hidden">
                  <a:xfrm rot="1080363">
                    <a:off x="4488" y="2030"/>
                    <a:ext cx="900" cy="525"/>
                  </a:xfrm>
                  <a:custGeom>
                    <a:avLst/>
                    <a:gdLst>
                      <a:gd name="T0" fmla="*/ 1 w 1769"/>
                      <a:gd name="T1" fmla="*/ 1 h 791"/>
                      <a:gd name="T2" fmla="*/ 33 w 1769"/>
                      <a:gd name="T3" fmla="*/ 11 h 791"/>
                      <a:gd name="T4" fmla="*/ 78 w 1769"/>
                      <a:gd name="T5" fmla="*/ 38 h 791"/>
                      <a:gd name="T6" fmla="*/ 108 w 1769"/>
                      <a:gd name="T7" fmla="*/ 84 h 791"/>
                      <a:gd name="T8" fmla="*/ 118 w 1769"/>
                      <a:gd name="T9" fmla="*/ 118 h 791"/>
                      <a:gd name="T10" fmla="*/ 113 w 1769"/>
                      <a:gd name="T11" fmla="*/ 153 h 791"/>
                      <a:gd name="T12" fmla="*/ 106 w 1769"/>
                      <a:gd name="T13" fmla="*/ 123 h 791"/>
                      <a:gd name="T14" fmla="*/ 93 w 1769"/>
                      <a:gd name="T15" fmla="*/ 88 h 791"/>
                      <a:gd name="T16" fmla="*/ 74 w 1769"/>
                      <a:gd name="T17" fmla="*/ 57 h 791"/>
                      <a:gd name="T18" fmla="*/ 39 w 1769"/>
                      <a:gd name="T19" fmla="*/ 29 h 791"/>
                      <a:gd name="T20" fmla="*/ 0 w 1769"/>
                      <a:gd name="T21" fmla="*/ 1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00" name="Group 29"/>
                <p:cNvGrpSpPr>
                  <a:grpSpLocks/>
                </p:cNvGrpSpPr>
                <p:nvPr/>
              </p:nvGrpSpPr>
              <p:grpSpPr bwMode="auto">
                <a:xfrm>
                  <a:off x="4304" y="543"/>
                  <a:ext cx="918" cy="258"/>
                  <a:chOff x="2958" y="1414"/>
                  <a:chExt cx="2342" cy="657"/>
                </a:xfrm>
              </p:grpSpPr>
              <p:sp>
                <p:nvSpPr>
                  <p:cNvPr id="143484" name="Freeform 30"/>
                  <p:cNvSpPr>
                    <a:spLocks/>
                  </p:cNvSpPr>
                  <p:nvPr/>
                </p:nvSpPr>
                <p:spPr bwMode="hidden">
                  <a:xfrm rot="463793">
                    <a:off x="2957" y="1415"/>
                    <a:ext cx="1544" cy="312"/>
                  </a:xfrm>
                  <a:custGeom>
                    <a:avLst/>
                    <a:gdLst>
                      <a:gd name="T0" fmla="*/ 0 w 2736"/>
                      <a:gd name="T1" fmla="*/ 74 h 504"/>
                      <a:gd name="T2" fmla="*/ 87 w 2736"/>
                      <a:gd name="T3" fmla="*/ 25 h 504"/>
                      <a:gd name="T4" fmla="*/ 180 w 2736"/>
                      <a:gd name="T5" fmla="*/ 4 h 504"/>
                      <a:gd name="T6" fmla="*/ 278 w 2736"/>
                      <a:gd name="T7" fmla="*/ 4 h 504"/>
                      <a:gd name="T8" fmla="*/ 276 w 2736"/>
                      <a:gd name="T9" fmla="*/ 15 h 504"/>
                      <a:gd name="T10" fmla="*/ 179 w 2736"/>
                      <a:gd name="T11" fmla="*/ 15 h 504"/>
                      <a:gd name="T12" fmla="*/ 66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5" name="Freeform 31"/>
                  <p:cNvSpPr>
                    <a:spLocks/>
                  </p:cNvSpPr>
                  <p:nvPr/>
                </p:nvSpPr>
                <p:spPr bwMode="hidden">
                  <a:xfrm rot="463793">
                    <a:off x="4470" y="1581"/>
                    <a:ext cx="829" cy="482"/>
                  </a:xfrm>
                  <a:custGeom>
                    <a:avLst/>
                    <a:gdLst>
                      <a:gd name="T0" fmla="*/ 0 w 1769"/>
                      <a:gd name="T1" fmla="*/ 1 h 791"/>
                      <a:gd name="T2" fmla="*/ 23 w 1769"/>
                      <a:gd name="T3" fmla="*/ 8 h 791"/>
                      <a:gd name="T4" fmla="*/ 56 w 1769"/>
                      <a:gd name="T5" fmla="*/ 27 h 791"/>
                      <a:gd name="T6" fmla="*/ 78 w 1769"/>
                      <a:gd name="T7" fmla="*/ 59 h 791"/>
                      <a:gd name="T8" fmla="*/ 85 w 1769"/>
                      <a:gd name="T9" fmla="*/ 84 h 791"/>
                      <a:gd name="T10" fmla="*/ 82 w 1769"/>
                      <a:gd name="T11" fmla="*/ 108 h 791"/>
                      <a:gd name="T12" fmla="*/ 77 w 1769"/>
                      <a:gd name="T13" fmla="*/ 87 h 791"/>
                      <a:gd name="T14" fmla="*/ 67 w 1769"/>
                      <a:gd name="T15" fmla="*/ 63 h 791"/>
                      <a:gd name="T16" fmla="*/ 53 w 1769"/>
                      <a:gd name="T17" fmla="*/ 41 h 791"/>
                      <a:gd name="T18" fmla="*/ 28 w 1769"/>
                      <a:gd name="T19" fmla="*/ 21 h 791"/>
                      <a:gd name="T20" fmla="*/ 0 w 1769"/>
                      <a:gd name="T21" fmla="*/ 10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01" name="Group 32"/>
                <p:cNvGrpSpPr>
                  <a:grpSpLocks/>
                </p:cNvGrpSpPr>
                <p:nvPr/>
              </p:nvGrpSpPr>
              <p:grpSpPr bwMode="auto">
                <a:xfrm>
                  <a:off x="4314" y="487"/>
                  <a:ext cx="843" cy="134"/>
                  <a:chOff x="2983" y="1269"/>
                  <a:chExt cx="2150" cy="343"/>
                </a:xfrm>
              </p:grpSpPr>
              <p:sp>
                <p:nvSpPr>
                  <p:cNvPr id="143482" name="Freeform 33"/>
                  <p:cNvSpPr>
                    <a:spLocks/>
                  </p:cNvSpPr>
                  <p:nvPr/>
                </p:nvSpPr>
                <p:spPr bwMode="hidden">
                  <a:xfrm rot="-84182">
                    <a:off x="2982" y="1286"/>
                    <a:ext cx="1404" cy="220"/>
                  </a:xfrm>
                  <a:custGeom>
                    <a:avLst/>
                    <a:gdLst>
                      <a:gd name="T0" fmla="*/ 0 w 2736"/>
                      <a:gd name="T1" fmla="*/ 18 h 504"/>
                      <a:gd name="T2" fmla="*/ 60 w 2736"/>
                      <a:gd name="T3" fmla="*/ 6 h 504"/>
                      <a:gd name="T4" fmla="*/ 123 w 2736"/>
                      <a:gd name="T5" fmla="*/ 1 h 504"/>
                      <a:gd name="T6" fmla="*/ 189 w 2736"/>
                      <a:gd name="T7" fmla="*/ 1 h 504"/>
                      <a:gd name="T8" fmla="*/ 188 w 2736"/>
                      <a:gd name="T9" fmla="*/ 4 h 504"/>
                      <a:gd name="T10" fmla="*/ 122 w 2736"/>
                      <a:gd name="T11" fmla="*/ 4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3" name="Freeform 34"/>
                  <p:cNvSpPr>
                    <a:spLocks/>
                  </p:cNvSpPr>
                  <p:nvPr/>
                </p:nvSpPr>
                <p:spPr bwMode="hidden">
                  <a:xfrm rot="-84182">
                    <a:off x="4377" y="1261"/>
                    <a:ext cx="755" cy="351"/>
                  </a:xfrm>
                  <a:custGeom>
                    <a:avLst/>
                    <a:gdLst>
                      <a:gd name="T0" fmla="*/ 0 w 1769"/>
                      <a:gd name="T1" fmla="*/ 0 h 791"/>
                      <a:gd name="T2" fmla="*/ 16 w 1769"/>
                      <a:gd name="T3" fmla="*/ 2 h 791"/>
                      <a:gd name="T4" fmla="*/ 38 w 1769"/>
                      <a:gd name="T5" fmla="*/ 8 h 791"/>
                      <a:gd name="T6" fmla="*/ 53 w 1769"/>
                      <a:gd name="T7" fmla="*/ 17 h 791"/>
                      <a:gd name="T8" fmla="*/ 58 w 1769"/>
                      <a:gd name="T9" fmla="*/ 24 h 791"/>
                      <a:gd name="T10" fmla="*/ 56 w 1769"/>
                      <a:gd name="T11" fmla="*/ 31 h 791"/>
                      <a:gd name="T12" fmla="*/ 52 w 1769"/>
                      <a:gd name="T13" fmla="*/ 24 h 791"/>
                      <a:gd name="T14" fmla="*/ 46 w 1769"/>
                      <a:gd name="T15" fmla="*/ 17 h 791"/>
                      <a:gd name="T16" fmla="*/ 37 w 1769"/>
                      <a:gd name="T17" fmla="*/ 12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02" name="Group 35"/>
                <p:cNvGrpSpPr>
                  <a:grpSpLocks/>
                </p:cNvGrpSpPr>
                <p:nvPr/>
              </p:nvGrpSpPr>
              <p:grpSpPr bwMode="auto">
                <a:xfrm>
                  <a:off x="4296" y="349"/>
                  <a:ext cx="737" cy="167"/>
                  <a:chOff x="2938" y="917"/>
                  <a:chExt cx="1879" cy="427"/>
                </a:xfrm>
              </p:grpSpPr>
              <p:sp>
                <p:nvSpPr>
                  <p:cNvPr id="143480" name="Freeform 36"/>
                  <p:cNvSpPr>
                    <a:spLocks/>
                  </p:cNvSpPr>
                  <p:nvPr/>
                </p:nvSpPr>
                <p:spPr bwMode="hidden">
                  <a:xfrm rot="-802576">
                    <a:off x="2930" y="1128"/>
                    <a:ext cx="1240" cy="208"/>
                  </a:xfrm>
                  <a:custGeom>
                    <a:avLst/>
                    <a:gdLst>
                      <a:gd name="T0" fmla="*/ 0 w 2736"/>
                      <a:gd name="T1" fmla="*/ 14 h 504"/>
                      <a:gd name="T2" fmla="*/ 37 w 2736"/>
                      <a:gd name="T3" fmla="*/ 5 h 504"/>
                      <a:gd name="T4" fmla="*/ 75 w 2736"/>
                      <a:gd name="T5" fmla="*/ 1 h 504"/>
                      <a:gd name="T6" fmla="*/ 116 w 2736"/>
                      <a:gd name="T7" fmla="*/ 1 h 504"/>
                      <a:gd name="T8" fmla="*/ 115 w 2736"/>
                      <a:gd name="T9" fmla="*/ 3 h 504"/>
                      <a:gd name="T10" fmla="*/ 74 w 2736"/>
                      <a:gd name="T11" fmla="*/ 3 h 504"/>
                      <a:gd name="T12" fmla="*/ 28 w 2736"/>
                      <a:gd name="T13" fmla="*/ 9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1" name="Freeform 37"/>
                  <p:cNvSpPr>
                    <a:spLocks/>
                  </p:cNvSpPr>
                  <p:nvPr/>
                </p:nvSpPr>
                <p:spPr bwMode="hidden">
                  <a:xfrm rot="-802576">
                    <a:off x="4148" y="918"/>
                    <a:ext cx="668" cy="335"/>
                  </a:xfrm>
                  <a:custGeom>
                    <a:avLst/>
                    <a:gdLst>
                      <a:gd name="T0" fmla="*/ 0 w 1769"/>
                      <a:gd name="T1" fmla="*/ 0 h 791"/>
                      <a:gd name="T2" fmla="*/ 10 w 1769"/>
                      <a:gd name="T3" fmla="*/ 2 h 791"/>
                      <a:gd name="T4" fmla="*/ 23 w 1769"/>
                      <a:gd name="T5" fmla="*/ 6 h 791"/>
                      <a:gd name="T6" fmla="*/ 33 w 1769"/>
                      <a:gd name="T7" fmla="*/ 14 h 791"/>
                      <a:gd name="T8" fmla="*/ 35 w 1769"/>
                      <a:gd name="T9" fmla="*/ 19 h 791"/>
                      <a:gd name="T10" fmla="*/ 34 w 1769"/>
                      <a:gd name="T11" fmla="*/ 25 h 791"/>
                      <a:gd name="T12" fmla="*/ 32 w 1769"/>
                      <a:gd name="T13" fmla="*/ 20 h 791"/>
                      <a:gd name="T14" fmla="*/ 28 w 1769"/>
                      <a:gd name="T15" fmla="*/ 14 h 791"/>
                      <a:gd name="T16" fmla="*/ 23 w 1769"/>
                      <a:gd name="T17" fmla="*/ 9 h 791"/>
                      <a:gd name="T18" fmla="*/ 12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03" name="Group 38"/>
                <p:cNvGrpSpPr>
                  <a:grpSpLocks/>
                </p:cNvGrpSpPr>
                <p:nvPr/>
              </p:nvGrpSpPr>
              <p:grpSpPr bwMode="auto">
                <a:xfrm>
                  <a:off x="3394" y="637"/>
                  <a:ext cx="493" cy="912"/>
                  <a:chOff x="637" y="1653"/>
                  <a:chExt cx="1257" cy="2326"/>
                </a:xfrm>
              </p:grpSpPr>
              <p:sp>
                <p:nvSpPr>
                  <p:cNvPr id="143478" name="Freeform 39"/>
                  <p:cNvSpPr>
                    <a:spLocks/>
                  </p:cNvSpPr>
                  <p:nvPr/>
                </p:nvSpPr>
                <p:spPr bwMode="hidden">
                  <a:xfrm rot="18888116" flipH="1">
                    <a:off x="875" y="2351"/>
                    <a:ext cx="1723" cy="312"/>
                  </a:xfrm>
                  <a:custGeom>
                    <a:avLst/>
                    <a:gdLst>
                      <a:gd name="T0" fmla="*/ 0 w 2736"/>
                      <a:gd name="T1" fmla="*/ 74 h 504"/>
                      <a:gd name="T2" fmla="*/ 136 w 2736"/>
                      <a:gd name="T3" fmla="*/ 25 h 504"/>
                      <a:gd name="T4" fmla="*/ 279 w 2736"/>
                      <a:gd name="T5" fmla="*/ 4 h 504"/>
                      <a:gd name="T6" fmla="*/ 430 w 2736"/>
                      <a:gd name="T7" fmla="*/ 4 h 504"/>
                      <a:gd name="T8" fmla="*/ 428 w 2736"/>
                      <a:gd name="T9" fmla="*/ 15 h 504"/>
                      <a:gd name="T10" fmla="*/ 278 w 2736"/>
                      <a:gd name="T11" fmla="*/ 15 h 504"/>
                      <a:gd name="T12" fmla="*/ 103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9" name="Freeform 40"/>
                  <p:cNvSpPr>
                    <a:spLocks/>
                  </p:cNvSpPr>
                  <p:nvPr/>
                </p:nvSpPr>
                <p:spPr bwMode="hidden">
                  <a:xfrm rot="18888116" flipH="1">
                    <a:off x="419" y="3271"/>
                    <a:ext cx="925" cy="489"/>
                  </a:xfrm>
                  <a:custGeom>
                    <a:avLst/>
                    <a:gdLst>
                      <a:gd name="T0" fmla="*/ 1 w 1769"/>
                      <a:gd name="T1" fmla="*/ 1 h 791"/>
                      <a:gd name="T2" fmla="*/ 37 w 1769"/>
                      <a:gd name="T3" fmla="*/ 9 h 791"/>
                      <a:gd name="T4" fmla="*/ 86 w 1769"/>
                      <a:gd name="T5" fmla="*/ 30 h 791"/>
                      <a:gd name="T6" fmla="*/ 120 w 1769"/>
                      <a:gd name="T7" fmla="*/ 63 h 791"/>
                      <a:gd name="T8" fmla="*/ 131 w 1769"/>
                      <a:gd name="T9" fmla="*/ 88 h 791"/>
                      <a:gd name="T10" fmla="*/ 127 w 1769"/>
                      <a:gd name="T11" fmla="*/ 115 h 791"/>
                      <a:gd name="T12" fmla="*/ 119 w 1769"/>
                      <a:gd name="T13" fmla="*/ 93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4" name="Group 41"/>
                <p:cNvGrpSpPr>
                  <a:grpSpLocks/>
                </p:cNvGrpSpPr>
                <p:nvPr/>
              </p:nvGrpSpPr>
              <p:grpSpPr bwMode="auto">
                <a:xfrm>
                  <a:off x="3142" y="850"/>
                  <a:ext cx="966" cy="522"/>
                  <a:chOff x="-5" y="2196"/>
                  <a:chExt cx="2463" cy="1332"/>
                </a:xfrm>
              </p:grpSpPr>
              <p:sp>
                <p:nvSpPr>
                  <p:cNvPr id="143476" name="Freeform 42"/>
                  <p:cNvSpPr>
                    <a:spLocks/>
                  </p:cNvSpPr>
                  <p:nvPr/>
                </p:nvSpPr>
                <p:spPr bwMode="hidden">
                  <a:xfrm rot="19495919" flipH="1">
                    <a:off x="644" y="2196"/>
                    <a:ext cx="1806" cy="347"/>
                  </a:xfrm>
                  <a:custGeom>
                    <a:avLst/>
                    <a:gdLst>
                      <a:gd name="T0" fmla="*/ 0 w 2736"/>
                      <a:gd name="T1" fmla="*/ 114 h 504"/>
                      <a:gd name="T2" fmla="*/ 164 w 2736"/>
                      <a:gd name="T3" fmla="*/ 38 h 504"/>
                      <a:gd name="T4" fmla="*/ 337 w 2736"/>
                      <a:gd name="T5" fmla="*/ 6 h 504"/>
                      <a:gd name="T6" fmla="*/ 519 w 2736"/>
                      <a:gd name="T7" fmla="*/ 6 h 504"/>
                      <a:gd name="T8" fmla="*/ 516 w 2736"/>
                      <a:gd name="T9" fmla="*/ 23 h 504"/>
                      <a:gd name="T10" fmla="*/ 335 w 2736"/>
                      <a:gd name="T11" fmla="*/ 23 h 504"/>
                      <a:gd name="T12" fmla="*/ 124 w 2736"/>
                      <a:gd name="T13" fmla="*/ 65 h 504"/>
                      <a:gd name="T14" fmla="*/ 0 w 2736"/>
                      <a:gd name="T15" fmla="*/ 1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7" name="Freeform 43"/>
                  <p:cNvSpPr>
                    <a:spLocks/>
                  </p:cNvSpPr>
                  <p:nvPr/>
                </p:nvSpPr>
                <p:spPr bwMode="hidden">
                  <a:xfrm rot="19495919" flipH="1">
                    <a:off x="-6" y="2982"/>
                    <a:ext cx="968" cy="545"/>
                  </a:xfrm>
                  <a:custGeom>
                    <a:avLst/>
                    <a:gdLst>
                      <a:gd name="T0" fmla="*/ 1 w 1769"/>
                      <a:gd name="T1" fmla="*/ 2 h 791"/>
                      <a:gd name="T2" fmla="*/ 43 w 1769"/>
                      <a:gd name="T3" fmla="*/ 13 h 791"/>
                      <a:gd name="T4" fmla="*/ 103 w 1769"/>
                      <a:gd name="T5" fmla="*/ 45 h 791"/>
                      <a:gd name="T6" fmla="*/ 144 w 1769"/>
                      <a:gd name="T7" fmla="*/ 97 h 791"/>
                      <a:gd name="T8" fmla="*/ 158 w 1769"/>
                      <a:gd name="T9" fmla="*/ 137 h 791"/>
                      <a:gd name="T10" fmla="*/ 152 w 1769"/>
                      <a:gd name="T11" fmla="*/ 177 h 791"/>
                      <a:gd name="T12" fmla="*/ 142 w 1769"/>
                      <a:gd name="T13" fmla="*/ 143 h 791"/>
                      <a:gd name="T14" fmla="*/ 125 w 1769"/>
                      <a:gd name="T15" fmla="*/ 103 h 791"/>
                      <a:gd name="T16" fmla="*/ 100 w 1769"/>
                      <a:gd name="T17" fmla="*/ 67 h 791"/>
                      <a:gd name="T18" fmla="*/ 52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5" name="Group 44"/>
                <p:cNvGrpSpPr>
                  <a:grpSpLocks/>
                </p:cNvGrpSpPr>
                <p:nvPr/>
              </p:nvGrpSpPr>
              <p:grpSpPr bwMode="auto">
                <a:xfrm>
                  <a:off x="3124" y="777"/>
                  <a:ext cx="971" cy="417"/>
                  <a:chOff x="-52" y="2009"/>
                  <a:chExt cx="2477" cy="1064"/>
                </a:xfrm>
              </p:grpSpPr>
              <p:sp>
                <p:nvSpPr>
                  <p:cNvPr id="143474" name="Freeform 45"/>
                  <p:cNvSpPr>
                    <a:spLocks/>
                  </p:cNvSpPr>
                  <p:nvPr/>
                </p:nvSpPr>
                <p:spPr bwMode="hidden">
                  <a:xfrm rot="20017085" flipH="1">
                    <a:off x="689" y="2010"/>
                    <a:ext cx="1736" cy="303"/>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8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5" name="Freeform 46"/>
                  <p:cNvSpPr>
                    <a:spLocks/>
                  </p:cNvSpPr>
                  <p:nvPr/>
                </p:nvSpPr>
                <p:spPr bwMode="hidden">
                  <a:xfrm rot="20017085" flipH="1">
                    <a:off x="-53" y="2598"/>
                    <a:ext cx="931" cy="467"/>
                  </a:xfrm>
                  <a:custGeom>
                    <a:avLst/>
                    <a:gdLst>
                      <a:gd name="T0" fmla="*/ 1 w 1769"/>
                      <a:gd name="T1" fmla="*/ 1 h 791"/>
                      <a:gd name="T2" fmla="*/ 37 w 1769"/>
                      <a:gd name="T3" fmla="*/ 6 h 791"/>
                      <a:gd name="T4" fmla="*/ 89 w 1769"/>
                      <a:gd name="T5" fmla="*/ 24 h 791"/>
                      <a:gd name="T6" fmla="*/ 124 w 1769"/>
                      <a:gd name="T7" fmla="*/ 53 h 791"/>
                      <a:gd name="T8" fmla="*/ 135 w 1769"/>
                      <a:gd name="T9" fmla="*/ 74 h 791"/>
                      <a:gd name="T10" fmla="*/ 129 w 1769"/>
                      <a:gd name="T11" fmla="*/ 96 h 791"/>
                      <a:gd name="T12" fmla="*/ 122 w 1769"/>
                      <a:gd name="T13" fmla="*/ 77 h 791"/>
                      <a:gd name="T14" fmla="*/ 107 w 1769"/>
                      <a:gd name="T15" fmla="*/ 55 h 791"/>
                      <a:gd name="T16" fmla="*/ 85 w 1769"/>
                      <a:gd name="T17" fmla="*/ 36 h 791"/>
                      <a:gd name="T18" fmla="*/ 45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6" name="Group 47"/>
                <p:cNvGrpSpPr>
                  <a:grpSpLocks/>
                </p:cNvGrpSpPr>
                <p:nvPr/>
              </p:nvGrpSpPr>
              <p:grpSpPr bwMode="auto">
                <a:xfrm>
                  <a:off x="3115" y="700"/>
                  <a:ext cx="969" cy="363"/>
                  <a:chOff x="-74" y="1813"/>
                  <a:chExt cx="2472" cy="927"/>
                </a:xfrm>
              </p:grpSpPr>
              <p:sp>
                <p:nvSpPr>
                  <p:cNvPr id="143472" name="Freeform 48"/>
                  <p:cNvSpPr>
                    <a:spLocks/>
                  </p:cNvSpPr>
                  <p:nvPr/>
                </p:nvSpPr>
                <p:spPr bwMode="hidden">
                  <a:xfrm rot="20519637" flipH="1">
                    <a:off x="721" y="1812"/>
                    <a:ext cx="1677" cy="328"/>
                  </a:xfrm>
                  <a:custGeom>
                    <a:avLst/>
                    <a:gdLst>
                      <a:gd name="T0" fmla="*/ 0 w 2736"/>
                      <a:gd name="T1" fmla="*/ 90 h 504"/>
                      <a:gd name="T2" fmla="*/ 122 w 2736"/>
                      <a:gd name="T3" fmla="*/ 30 h 504"/>
                      <a:gd name="T4" fmla="*/ 251 w 2736"/>
                      <a:gd name="T5" fmla="*/ 5 h 504"/>
                      <a:gd name="T6" fmla="*/ 386 w 2736"/>
                      <a:gd name="T7" fmla="*/ 5 h 504"/>
                      <a:gd name="T8" fmla="*/ 384 w 2736"/>
                      <a:gd name="T9" fmla="*/ 19 h 504"/>
                      <a:gd name="T10" fmla="*/ 249 w 2736"/>
                      <a:gd name="T11" fmla="*/ 19 h 504"/>
                      <a:gd name="T12" fmla="*/ 93 w 2736"/>
                      <a:gd name="T13" fmla="*/ 53 h 504"/>
                      <a:gd name="T14" fmla="*/ 0 w 2736"/>
                      <a:gd name="T15" fmla="*/ 9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3" name="Freeform 49"/>
                  <p:cNvSpPr>
                    <a:spLocks/>
                  </p:cNvSpPr>
                  <p:nvPr/>
                </p:nvSpPr>
                <p:spPr bwMode="hidden">
                  <a:xfrm rot="20519637" flipH="1">
                    <a:off x="-74" y="2212"/>
                    <a:ext cx="900" cy="520"/>
                  </a:xfrm>
                  <a:custGeom>
                    <a:avLst/>
                    <a:gdLst>
                      <a:gd name="T0" fmla="*/ 1 w 1769"/>
                      <a:gd name="T1" fmla="*/ 1 h 791"/>
                      <a:gd name="T2" fmla="*/ 33 w 1769"/>
                      <a:gd name="T3" fmla="*/ 11 h 791"/>
                      <a:gd name="T4" fmla="*/ 78 w 1769"/>
                      <a:gd name="T5" fmla="*/ 37 h 791"/>
                      <a:gd name="T6" fmla="*/ 108 w 1769"/>
                      <a:gd name="T7" fmla="*/ 81 h 791"/>
                      <a:gd name="T8" fmla="*/ 118 w 1769"/>
                      <a:gd name="T9" fmla="*/ 114 h 791"/>
                      <a:gd name="T10" fmla="*/ 113 w 1769"/>
                      <a:gd name="T11" fmla="*/ 147 h 791"/>
                      <a:gd name="T12" fmla="*/ 106 w 1769"/>
                      <a:gd name="T13" fmla="*/ 118 h 791"/>
                      <a:gd name="T14" fmla="*/ 93 w 1769"/>
                      <a:gd name="T15" fmla="*/ 85 h 791"/>
                      <a:gd name="T16" fmla="*/ 74 w 1769"/>
                      <a:gd name="T17" fmla="*/ 55 h 791"/>
                      <a:gd name="T18" fmla="*/ 39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7" name="Group 50"/>
                <p:cNvGrpSpPr>
                  <a:grpSpLocks/>
                </p:cNvGrpSpPr>
                <p:nvPr/>
              </p:nvGrpSpPr>
              <p:grpSpPr bwMode="auto">
                <a:xfrm>
                  <a:off x="3153" y="613"/>
                  <a:ext cx="918" cy="257"/>
                  <a:chOff x="22" y="1591"/>
                  <a:chExt cx="2342" cy="657"/>
                </a:xfrm>
              </p:grpSpPr>
              <p:sp>
                <p:nvSpPr>
                  <p:cNvPr id="143470" name="Freeform 51"/>
                  <p:cNvSpPr>
                    <a:spLocks/>
                  </p:cNvSpPr>
                  <p:nvPr/>
                </p:nvSpPr>
                <p:spPr bwMode="hidden">
                  <a:xfrm rot="21136207" flipH="1">
                    <a:off x="819" y="1583"/>
                    <a:ext cx="1544" cy="313"/>
                  </a:xfrm>
                  <a:custGeom>
                    <a:avLst/>
                    <a:gdLst>
                      <a:gd name="T0" fmla="*/ 0 w 2736"/>
                      <a:gd name="T1" fmla="*/ 75 h 504"/>
                      <a:gd name="T2" fmla="*/ 87 w 2736"/>
                      <a:gd name="T3" fmla="*/ 25 h 504"/>
                      <a:gd name="T4" fmla="*/ 180 w 2736"/>
                      <a:gd name="T5" fmla="*/ 4 h 504"/>
                      <a:gd name="T6" fmla="*/ 278 w 2736"/>
                      <a:gd name="T7" fmla="*/ 4 h 504"/>
                      <a:gd name="T8" fmla="*/ 276 w 2736"/>
                      <a:gd name="T9" fmla="*/ 16 h 504"/>
                      <a:gd name="T10" fmla="*/ 179 w 2736"/>
                      <a:gd name="T11" fmla="*/ 16 h 504"/>
                      <a:gd name="T12" fmla="*/ 66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1" name="Freeform 52"/>
                  <p:cNvSpPr>
                    <a:spLocks/>
                  </p:cNvSpPr>
                  <p:nvPr/>
                </p:nvSpPr>
                <p:spPr bwMode="hidden">
                  <a:xfrm rot="21136207" flipH="1">
                    <a:off x="21" y="1757"/>
                    <a:ext cx="829" cy="490"/>
                  </a:xfrm>
                  <a:custGeom>
                    <a:avLst/>
                    <a:gdLst>
                      <a:gd name="T0" fmla="*/ 0 w 1769"/>
                      <a:gd name="T1" fmla="*/ 1 h 791"/>
                      <a:gd name="T2" fmla="*/ 23 w 1769"/>
                      <a:gd name="T3" fmla="*/ 9 h 791"/>
                      <a:gd name="T4" fmla="*/ 56 w 1769"/>
                      <a:gd name="T5" fmla="*/ 30 h 791"/>
                      <a:gd name="T6" fmla="*/ 78 w 1769"/>
                      <a:gd name="T7" fmla="*/ 64 h 791"/>
                      <a:gd name="T8" fmla="*/ 85 w 1769"/>
                      <a:gd name="T9" fmla="*/ 90 h 791"/>
                      <a:gd name="T10" fmla="*/ 82 w 1769"/>
                      <a:gd name="T11" fmla="*/ 116 h 791"/>
                      <a:gd name="T12" fmla="*/ 77 w 1769"/>
                      <a:gd name="T13" fmla="*/ 94 h 791"/>
                      <a:gd name="T14" fmla="*/ 67 w 1769"/>
                      <a:gd name="T15" fmla="*/ 67 h 791"/>
                      <a:gd name="T16" fmla="*/ 53 w 1769"/>
                      <a:gd name="T17" fmla="*/ 43 h 791"/>
                      <a:gd name="T18" fmla="*/ 28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8" name="Group 53"/>
                <p:cNvGrpSpPr>
                  <a:grpSpLocks/>
                </p:cNvGrpSpPr>
                <p:nvPr/>
              </p:nvGrpSpPr>
              <p:grpSpPr bwMode="auto">
                <a:xfrm>
                  <a:off x="3218" y="556"/>
                  <a:ext cx="843" cy="134"/>
                  <a:chOff x="189" y="1446"/>
                  <a:chExt cx="2150" cy="343"/>
                </a:xfrm>
              </p:grpSpPr>
              <p:sp>
                <p:nvSpPr>
                  <p:cNvPr id="143468" name="Freeform 54"/>
                  <p:cNvSpPr>
                    <a:spLocks/>
                  </p:cNvSpPr>
                  <p:nvPr/>
                </p:nvSpPr>
                <p:spPr bwMode="hidden">
                  <a:xfrm rot="84182" flipH="1">
                    <a:off x="935" y="1463"/>
                    <a:ext cx="1404" cy="220"/>
                  </a:xfrm>
                  <a:custGeom>
                    <a:avLst/>
                    <a:gdLst>
                      <a:gd name="T0" fmla="*/ 0 w 2736"/>
                      <a:gd name="T1" fmla="*/ 18 h 504"/>
                      <a:gd name="T2" fmla="*/ 60 w 2736"/>
                      <a:gd name="T3" fmla="*/ 6 h 504"/>
                      <a:gd name="T4" fmla="*/ 123 w 2736"/>
                      <a:gd name="T5" fmla="*/ 1 h 504"/>
                      <a:gd name="T6" fmla="*/ 189 w 2736"/>
                      <a:gd name="T7" fmla="*/ 1 h 504"/>
                      <a:gd name="T8" fmla="*/ 188 w 2736"/>
                      <a:gd name="T9" fmla="*/ 4 h 504"/>
                      <a:gd name="T10" fmla="*/ 122 w 2736"/>
                      <a:gd name="T11" fmla="*/ 4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9" name="Freeform 55"/>
                  <p:cNvSpPr>
                    <a:spLocks/>
                  </p:cNvSpPr>
                  <p:nvPr/>
                </p:nvSpPr>
                <p:spPr bwMode="hidden">
                  <a:xfrm rot="84182" flipH="1">
                    <a:off x="189" y="1438"/>
                    <a:ext cx="755" cy="351"/>
                  </a:xfrm>
                  <a:custGeom>
                    <a:avLst/>
                    <a:gdLst>
                      <a:gd name="T0" fmla="*/ 0 w 1769"/>
                      <a:gd name="T1" fmla="*/ 0 h 791"/>
                      <a:gd name="T2" fmla="*/ 16 w 1769"/>
                      <a:gd name="T3" fmla="*/ 2 h 791"/>
                      <a:gd name="T4" fmla="*/ 38 w 1769"/>
                      <a:gd name="T5" fmla="*/ 8 h 791"/>
                      <a:gd name="T6" fmla="*/ 53 w 1769"/>
                      <a:gd name="T7" fmla="*/ 17 h 791"/>
                      <a:gd name="T8" fmla="*/ 58 w 1769"/>
                      <a:gd name="T9" fmla="*/ 24 h 791"/>
                      <a:gd name="T10" fmla="*/ 56 w 1769"/>
                      <a:gd name="T11" fmla="*/ 31 h 791"/>
                      <a:gd name="T12" fmla="*/ 52 w 1769"/>
                      <a:gd name="T13" fmla="*/ 24 h 791"/>
                      <a:gd name="T14" fmla="*/ 46 w 1769"/>
                      <a:gd name="T15" fmla="*/ 17 h 791"/>
                      <a:gd name="T16" fmla="*/ 37 w 1769"/>
                      <a:gd name="T17" fmla="*/ 12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9" name="Group 56"/>
                <p:cNvGrpSpPr>
                  <a:grpSpLocks/>
                </p:cNvGrpSpPr>
                <p:nvPr/>
              </p:nvGrpSpPr>
              <p:grpSpPr bwMode="auto">
                <a:xfrm>
                  <a:off x="3342" y="418"/>
                  <a:ext cx="737" cy="167"/>
                  <a:chOff x="505" y="1094"/>
                  <a:chExt cx="1879" cy="427"/>
                </a:xfrm>
              </p:grpSpPr>
              <p:sp>
                <p:nvSpPr>
                  <p:cNvPr id="143466" name="Freeform 57"/>
                  <p:cNvSpPr>
                    <a:spLocks/>
                  </p:cNvSpPr>
                  <p:nvPr/>
                </p:nvSpPr>
                <p:spPr bwMode="hidden">
                  <a:xfrm rot="802576" flipH="1">
                    <a:off x="1151" y="1306"/>
                    <a:ext cx="1234" cy="214"/>
                  </a:xfrm>
                  <a:custGeom>
                    <a:avLst/>
                    <a:gdLst>
                      <a:gd name="T0" fmla="*/ 0 w 2736"/>
                      <a:gd name="T1" fmla="*/ 17 h 504"/>
                      <a:gd name="T2" fmla="*/ 36 w 2736"/>
                      <a:gd name="T3" fmla="*/ 6 h 504"/>
                      <a:gd name="T4" fmla="*/ 74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7" name="Freeform 58"/>
                  <p:cNvSpPr>
                    <a:spLocks/>
                  </p:cNvSpPr>
                  <p:nvPr/>
                </p:nvSpPr>
                <p:spPr bwMode="hidden">
                  <a:xfrm rot="802576" flipH="1">
                    <a:off x="505" y="1095"/>
                    <a:ext cx="662" cy="335"/>
                  </a:xfrm>
                  <a:custGeom>
                    <a:avLst/>
                    <a:gdLst>
                      <a:gd name="T0" fmla="*/ 0 w 1769"/>
                      <a:gd name="T1" fmla="*/ 0 h 791"/>
                      <a:gd name="T2" fmla="*/ 9 w 1769"/>
                      <a:gd name="T3" fmla="*/ 2 h 791"/>
                      <a:gd name="T4" fmla="*/ 23 w 1769"/>
                      <a:gd name="T5" fmla="*/ 6 h 791"/>
                      <a:gd name="T6" fmla="*/ 32 w 1769"/>
                      <a:gd name="T7" fmla="*/ 14 h 791"/>
                      <a:gd name="T8" fmla="*/ 34 w 1769"/>
                      <a:gd name="T9" fmla="*/ 19 h 791"/>
                      <a:gd name="T10" fmla="*/ 33 w 1769"/>
                      <a:gd name="T11" fmla="*/ 25 h 791"/>
                      <a:gd name="T12" fmla="*/ 31 w 1769"/>
                      <a:gd name="T13" fmla="*/ 20 h 791"/>
                      <a:gd name="T14" fmla="*/ 27 w 1769"/>
                      <a:gd name="T15" fmla="*/ 14 h 791"/>
                      <a:gd name="T16" fmla="*/ 22 w 1769"/>
                      <a:gd name="T17" fmla="*/ 9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10" name="Group 59"/>
                <p:cNvGrpSpPr>
                  <a:grpSpLocks/>
                </p:cNvGrpSpPr>
                <p:nvPr/>
              </p:nvGrpSpPr>
              <p:grpSpPr bwMode="auto">
                <a:xfrm>
                  <a:off x="3386" y="341"/>
                  <a:ext cx="725" cy="218"/>
                  <a:chOff x="616" y="899"/>
                  <a:chExt cx="1850" cy="554"/>
                </a:xfrm>
              </p:grpSpPr>
              <p:sp>
                <p:nvSpPr>
                  <p:cNvPr id="143464" name="Freeform 60"/>
                  <p:cNvSpPr>
                    <a:spLocks/>
                  </p:cNvSpPr>
                  <p:nvPr/>
                </p:nvSpPr>
                <p:spPr bwMode="hidden">
                  <a:xfrm rot="1277471" flipH="1">
                    <a:off x="1231" y="1237"/>
                    <a:ext cx="1235" cy="216"/>
                  </a:xfrm>
                  <a:custGeom>
                    <a:avLst/>
                    <a:gdLst>
                      <a:gd name="T0" fmla="*/ 0 w 2736"/>
                      <a:gd name="T1" fmla="*/ 17 h 504"/>
                      <a:gd name="T2" fmla="*/ 36 w 2736"/>
                      <a:gd name="T3" fmla="*/ 6 h 504"/>
                      <a:gd name="T4" fmla="*/ 74 w 2736"/>
                      <a:gd name="T5" fmla="*/ 1 h 504"/>
                      <a:gd name="T6" fmla="*/ 113 w 2736"/>
                      <a:gd name="T7" fmla="*/ 1 h 504"/>
                      <a:gd name="T8" fmla="*/ 113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5" name="Freeform 61"/>
                  <p:cNvSpPr>
                    <a:spLocks/>
                  </p:cNvSpPr>
                  <p:nvPr/>
                </p:nvSpPr>
                <p:spPr bwMode="hidden">
                  <a:xfrm rot="1277471" flipH="1">
                    <a:off x="615" y="898"/>
                    <a:ext cx="662" cy="339"/>
                  </a:xfrm>
                  <a:custGeom>
                    <a:avLst/>
                    <a:gdLst>
                      <a:gd name="T0" fmla="*/ 0 w 1769"/>
                      <a:gd name="T1" fmla="*/ 0 h 791"/>
                      <a:gd name="T2" fmla="*/ 9 w 1769"/>
                      <a:gd name="T3" fmla="*/ 2 h 791"/>
                      <a:gd name="T4" fmla="*/ 23 w 1769"/>
                      <a:gd name="T5" fmla="*/ 7 h 791"/>
                      <a:gd name="T6" fmla="*/ 32 w 1769"/>
                      <a:gd name="T7" fmla="*/ 15 h 791"/>
                      <a:gd name="T8" fmla="*/ 34 w 1769"/>
                      <a:gd name="T9" fmla="*/ 21 h 791"/>
                      <a:gd name="T10" fmla="*/ 33 w 1769"/>
                      <a:gd name="T11" fmla="*/ 27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11" name="Group 62"/>
                <p:cNvGrpSpPr>
                  <a:grpSpLocks/>
                </p:cNvGrpSpPr>
                <p:nvPr/>
              </p:nvGrpSpPr>
              <p:grpSpPr bwMode="auto">
                <a:xfrm>
                  <a:off x="3472" y="231"/>
                  <a:ext cx="693" cy="291"/>
                  <a:chOff x="3472" y="231"/>
                  <a:chExt cx="693" cy="291"/>
                </a:xfrm>
              </p:grpSpPr>
              <p:sp>
                <p:nvSpPr>
                  <p:cNvPr id="143462" name="Freeform 63"/>
                  <p:cNvSpPr>
                    <a:spLocks/>
                  </p:cNvSpPr>
                  <p:nvPr/>
                </p:nvSpPr>
                <p:spPr bwMode="hidden">
                  <a:xfrm rot="2028410" flipH="1">
                    <a:off x="3679" y="438"/>
                    <a:ext cx="483" cy="84"/>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3" name="Freeform 64"/>
                  <p:cNvSpPr>
                    <a:spLocks/>
                  </p:cNvSpPr>
                  <p:nvPr/>
                </p:nvSpPr>
                <p:spPr bwMode="hidden">
                  <a:xfrm rot="2028410" flipH="1">
                    <a:off x="3472" y="228"/>
                    <a:ext cx="260" cy="132"/>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12" name="Group 65"/>
                <p:cNvGrpSpPr>
                  <a:grpSpLocks/>
                </p:cNvGrpSpPr>
                <p:nvPr/>
              </p:nvGrpSpPr>
              <p:grpSpPr bwMode="auto">
                <a:xfrm>
                  <a:off x="3554" y="118"/>
                  <a:ext cx="664" cy="349"/>
                  <a:chOff x="3554" y="118"/>
                  <a:chExt cx="664" cy="349"/>
                </a:xfrm>
              </p:grpSpPr>
              <p:sp>
                <p:nvSpPr>
                  <p:cNvPr id="143460" name="Freeform 66"/>
                  <p:cNvSpPr>
                    <a:spLocks/>
                  </p:cNvSpPr>
                  <p:nvPr/>
                </p:nvSpPr>
                <p:spPr bwMode="hidden">
                  <a:xfrm rot="2664424" flipH="1">
                    <a:off x="3728" y="383"/>
                    <a:ext cx="490" cy="84"/>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1" name="Freeform 67"/>
                  <p:cNvSpPr>
                    <a:spLocks/>
                  </p:cNvSpPr>
                  <p:nvPr/>
                </p:nvSpPr>
                <p:spPr bwMode="hidden">
                  <a:xfrm rot="2664424" flipH="1">
                    <a:off x="3554" y="118"/>
                    <a:ext cx="263" cy="132"/>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13" name="Group 68"/>
                <p:cNvGrpSpPr>
                  <a:grpSpLocks/>
                </p:cNvGrpSpPr>
                <p:nvPr/>
              </p:nvGrpSpPr>
              <p:grpSpPr bwMode="auto">
                <a:xfrm>
                  <a:off x="3784" y="30"/>
                  <a:ext cx="305" cy="593"/>
                  <a:chOff x="1633" y="104"/>
                  <a:chExt cx="778" cy="1512"/>
                </a:xfrm>
              </p:grpSpPr>
              <p:sp>
                <p:nvSpPr>
                  <p:cNvPr id="143458" name="Freeform 69"/>
                  <p:cNvSpPr>
                    <a:spLocks/>
                  </p:cNvSpPr>
                  <p:nvPr/>
                </p:nvSpPr>
                <p:spPr bwMode="hidden">
                  <a:xfrm rot="3473776" flipH="1">
                    <a:off x="1752" y="958"/>
                    <a:ext cx="1101" cy="217"/>
                  </a:xfrm>
                  <a:custGeom>
                    <a:avLst/>
                    <a:gdLst>
                      <a:gd name="T0" fmla="*/ 0 w 2736"/>
                      <a:gd name="T1" fmla="*/ 17 h 504"/>
                      <a:gd name="T2" fmla="*/ 23 w 2736"/>
                      <a:gd name="T3" fmla="*/ 6 h 504"/>
                      <a:gd name="T4" fmla="*/ 47 w 2736"/>
                      <a:gd name="T5" fmla="*/ 1 h 504"/>
                      <a:gd name="T6" fmla="*/ 72 w 2736"/>
                      <a:gd name="T7" fmla="*/ 1 h 504"/>
                      <a:gd name="T8" fmla="*/ 71 w 2736"/>
                      <a:gd name="T9" fmla="*/ 3 h 504"/>
                      <a:gd name="T10" fmla="*/ 46 w 2736"/>
                      <a:gd name="T11" fmla="*/ 3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9" name="Freeform 70"/>
                  <p:cNvSpPr>
                    <a:spLocks/>
                  </p:cNvSpPr>
                  <p:nvPr/>
                </p:nvSpPr>
                <p:spPr bwMode="hidden">
                  <a:xfrm rot="3473776" flipH="1">
                    <a:off x="1505" y="231"/>
                    <a:ext cx="591" cy="337"/>
                  </a:xfrm>
                  <a:custGeom>
                    <a:avLst/>
                    <a:gdLst>
                      <a:gd name="T0" fmla="*/ 0 w 1769"/>
                      <a:gd name="T1" fmla="*/ 0 h 791"/>
                      <a:gd name="T2" fmla="*/ 6 w 1769"/>
                      <a:gd name="T3" fmla="*/ 2 h 791"/>
                      <a:gd name="T4" fmla="*/ 14 w 1769"/>
                      <a:gd name="T5" fmla="*/ 6 h 791"/>
                      <a:gd name="T6" fmla="*/ 20 w 1769"/>
                      <a:gd name="T7" fmla="*/ 14 h 791"/>
                      <a:gd name="T8" fmla="*/ 22 w 1769"/>
                      <a:gd name="T9" fmla="*/ 20 h 791"/>
                      <a:gd name="T10" fmla="*/ 21 w 1769"/>
                      <a:gd name="T11" fmla="*/ 26 h 791"/>
                      <a:gd name="T12" fmla="*/ 20 w 1769"/>
                      <a:gd name="T13" fmla="*/ 21 h 791"/>
                      <a:gd name="T14" fmla="*/ 17 w 1769"/>
                      <a:gd name="T15" fmla="*/ 15 h 791"/>
                      <a:gd name="T16" fmla="*/ 14 w 1769"/>
                      <a:gd name="T17" fmla="*/ 10 h 791"/>
                      <a:gd name="T18" fmla="*/ 7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14" name="Group 71"/>
                <p:cNvGrpSpPr>
                  <a:grpSpLocks/>
                </p:cNvGrpSpPr>
                <p:nvPr/>
              </p:nvGrpSpPr>
              <p:grpSpPr bwMode="auto">
                <a:xfrm>
                  <a:off x="3903" y="0"/>
                  <a:ext cx="248" cy="601"/>
                  <a:chOff x="1935" y="28"/>
                  <a:chExt cx="634" cy="1534"/>
                </a:xfrm>
              </p:grpSpPr>
              <p:sp>
                <p:nvSpPr>
                  <p:cNvPr id="143456" name="Freeform 72"/>
                  <p:cNvSpPr>
                    <a:spLocks/>
                  </p:cNvSpPr>
                  <p:nvPr/>
                </p:nvSpPr>
                <p:spPr bwMode="hidden">
                  <a:xfrm rot="4126480" flipH="1">
                    <a:off x="1936" y="921"/>
                    <a:ext cx="1052" cy="214"/>
                  </a:xfrm>
                  <a:custGeom>
                    <a:avLst/>
                    <a:gdLst>
                      <a:gd name="T0" fmla="*/ 0 w 2736"/>
                      <a:gd name="T1" fmla="*/ 17 h 504"/>
                      <a:gd name="T2" fmla="*/ 19 w 2736"/>
                      <a:gd name="T3" fmla="*/ 6 h 504"/>
                      <a:gd name="T4" fmla="*/ 39 w 2736"/>
                      <a:gd name="T5" fmla="*/ 1 h 504"/>
                      <a:gd name="T6" fmla="*/ 60 w 2736"/>
                      <a:gd name="T7" fmla="*/ 1 h 504"/>
                      <a:gd name="T8" fmla="*/ 60 w 2736"/>
                      <a:gd name="T9" fmla="*/ 3 h 504"/>
                      <a:gd name="T10" fmla="*/ 38 w 2736"/>
                      <a:gd name="T11" fmla="*/ 3 h 504"/>
                      <a:gd name="T12" fmla="*/ 14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7" name="Freeform 73"/>
                  <p:cNvSpPr>
                    <a:spLocks/>
                  </p:cNvSpPr>
                  <p:nvPr/>
                </p:nvSpPr>
                <p:spPr bwMode="hidden">
                  <a:xfrm rot="4126480" flipH="1">
                    <a:off x="1820" y="144"/>
                    <a:ext cx="570" cy="338"/>
                  </a:xfrm>
                  <a:custGeom>
                    <a:avLst/>
                    <a:gdLst>
                      <a:gd name="T0" fmla="*/ 0 w 1769"/>
                      <a:gd name="T1" fmla="*/ 0 h 791"/>
                      <a:gd name="T2" fmla="*/ 5 w 1769"/>
                      <a:gd name="T3" fmla="*/ 2 h 791"/>
                      <a:gd name="T4" fmla="*/ 13 w 1769"/>
                      <a:gd name="T5" fmla="*/ 6 h 791"/>
                      <a:gd name="T6" fmla="*/ 17 w 1769"/>
                      <a:gd name="T7" fmla="*/ 15 h 791"/>
                      <a:gd name="T8" fmla="*/ 19 w 1769"/>
                      <a:gd name="T9" fmla="*/ 20 h 791"/>
                      <a:gd name="T10" fmla="*/ 18 w 1769"/>
                      <a:gd name="T11" fmla="*/ 26 h 791"/>
                      <a:gd name="T12" fmla="*/ 17 w 1769"/>
                      <a:gd name="T13" fmla="*/ 21 h 791"/>
                      <a:gd name="T14" fmla="*/ 15 w 1769"/>
                      <a:gd name="T15" fmla="*/ 15 h 791"/>
                      <a:gd name="T16" fmla="*/ 12 w 1769"/>
                      <a:gd name="T17" fmla="*/ 10 h 791"/>
                      <a:gd name="T18" fmla="*/ 6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15" name="Group 74"/>
                <p:cNvGrpSpPr>
                  <a:grpSpLocks/>
                </p:cNvGrpSpPr>
                <p:nvPr/>
              </p:nvGrpSpPr>
              <p:grpSpPr bwMode="auto">
                <a:xfrm>
                  <a:off x="4251" y="252"/>
                  <a:ext cx="723" cy="222"/>
                  <a:chOff x="2822" y="672"/>
                  <a:chExt cx="1845" cy="566"/>
                </a:xfrm>
              </p:grpSpPr>
              <p:sp>
                <p:nvSpPr>
                  <p:cNvPr id="143454" name="Freeform 75"/>
                  <p:cNvSpPr>
                    <a:spLocks/>
                  </p:cNvSpPr>
                  <p:nvPr/>
                </p:nvSpPr>
                <p:spPr bwMode="hidden">
                  <a:xfrm rot="-1325434">
                    <a:off x="2814" y="1022"/>
                    <a:ext cx="1232" cy="216"/>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2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5" name="Freeform 76"/>
                  <p:cNvSpPr>
                    <a:spLocks/>
                  </p:cNvSpPr>
                  <p:nvPr/>
                </p:nvSpPr>
                <p:spPr bwMode="hidden">
                  <a:xfrm rot="-1325434">
                    <a:off x="4003" y="673"/>
                    <a:ext cx="656" cy="337"/>
                  </a:xfrm>
                  <a:custGeom>
                    <a:avLst/>
                    <a:gdLst>
                      <a:gd name="T0" fmla="*/ 0 w 1769"/>
                      <a:gd name="T1" fmla="*/ 0 h 791"/>
                      <a:gd name="T2" fmla="*/ 9 w 1769"/>
                      <a:gd name="T3" fmla="*/ 2 h 791"/>
                      <a:gd name="T4" fmla="*/ 22 w 1769"/>
                      <a:gd name="T5" fmla="*/ 6 h 791"/>
                      <a:gd name="T6" fmla="*/ 30 w 1769"/>
                      <a:gd name="T7" fmla="*/ 14 h 791"/>
                      <a:gd name="T8" fmla="*/ 33 w 1769"/>
                      <a:gd name="T9" fmla="*/ 20 h 791"/>
                      <a:gd name="T10" fmla="*/ 32 w 1769"/>
                      <a:gd name="T11" fmla="*/ 26 h 791"/>
                      <a:gd name="T12" fmla="*/ 30 w 1769"/>
                      <a:gd name="T13" fmla="*/ 21 h 791"/>
                      <a:gd name="T14" fmla="*/ 26 w 1769"/>
                      <a:gd name="T15" fmla="*/ 15 h 791"/>
                      <a:gd name="T16" fmla="*/ 21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16" name="Group 77"/>
                <p:cNvGrpSpPr>
                  <a:grpSpLocks/>
                </p:cNvGrpSpPr>
                <p:nvPr/>
              </p:nvGrpSpPr>
              <p:grpSpPr bwMode="auto">
                <a:xfrm>
                  <a:off x="4196" y="163"/>
                  <a:ext cx="699" cy="282"/>
                  <a:chOff x="2683" y="445"/>
                  <a:chExt cx="1781" cy="717"/>
                </a:xfrm>
              </p:grpSpPr>
              <p:sp>
                <p:nvSpPr>
                  <p:cNvPr id="143452" name="Freeform 78"/>
                  <p:cNvSpPr>
                    <a:spLocks/>
                  </p:cNvSpPr>
                  <p:nvPr/>
                </p:nvSpPr>
                <p:spPr bwMode="hidden">
                  <a:xfrm rot="-1921064">
                    <a:off x="2682" y="946"/>
                    <a:ext cx="1227" cy="216"/>
                  </a:xfrm>
                  <a:custGeom>
                    <a:avLst/>
                    <a:gdLst>
                      <a:gd name="T0" fmla="*/ 0 w 2736"/>
                      <a:gd name="T1" fmla="*/ 17 h 504"/>
                      <a:gd name="T2" fmla="*/ 35 w 2736"/>
                      <a:gd name="T3" fmla="*/ 6 h 504"/>
                      <a:gd name="T4" fmla="*/ 72 w 2736"/>
                      <a:gd name="T5" fmla="*/ 1 h 504"/>
                      <a:gd name="T6" fmla="*/ 111 w 2736"/>
                      <a:gd name="T7" fmla="*/ 1 h 504"/>
                      <a:gd name="T8" fmla="*/ 110 w 2736"/>
                      <a:gd name="T9" fmla="*/ 3 h 504"/>
                      <a:gd name="T10" fmla="*/ 71 w 2736"/>
                      <a:gd name="T11" fmla="*/ 3 h 504"/>
                      <a:gd name="T12" fmla="*/ 26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3" name="Freeform 79"/>
                  <p:cNvSpPr>
                    <a:spLocks/>
                  </p:cNvSpPr>
                  <p:nvPr/>
                </p:nvSpPr>
                <p:spPr bwMode="hidden">
                  <a:xfrm rot="-1921064">
                    <a:off x="3801" y="444"/>
                    <a:ext cx="655" cy="339"/>
                  </a:xfrm>
                  <a:custGeom>
                    <a:avLst/>
                    <a:gdLst>
                      <a:gd name="T0" fmla="*/ 0 w 1769"/>
                      <a:gd name="T1" fmla="*/ 0 h 791"/>
                      <a:gd name="T2" fmla="*/ 9 w 1769"/>
                      <a:gd name="T3" fmla="*/ 2 h 791"/>
                      <a:gd name="T4" fmla="*/ 22 w 1769"/>
                      <a:gd name="T5" fmla="*/ 7 h 791"/>
                      <a:gd name="T6" fmla="*/ 30 w 1769"/>
                      <a:gd name="T7" fmla="*/ 15 h 791"/>
                      <a:gd name="T8" fmla="*/ 33 w 1769"/>
                      <a:gd name="T9" fmla="*/ 21 h 791"/>
                      <a:gd name="T10" fmla="*/ 32 w 1769"/>
                      <a:gd name="T11" fmla="*/ 27 h 791"/>
                      <a:gd name="T12" fmla="*/ 30 w 1769"/>
                      <a:gd name="T13" fmla="*/ 21 h 791"/>
                      <a:gd name="T14" fmla="*/ 26 w 1769"/>
                      <a:gd name="T15" fmla="*/ 15 h 791"/>
                      <a:gd name="T16" fmla="*/ 21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43417" name="Freeform 80"/>
                <p:cNvSpPr>
                  <a:spLocks/>
                </p:cNvSpPr>
                <p:nvPr/>
              </p:nvSpPr>
              <p:spPr bwMode="hidden">
                <a:xfrm rot="4578755" flipH="1">
                  <a:off x="3968" y="372"/>
                  <a:ext cx="403" cy="57"/>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3418"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43419" name="Group 82"/>
                <p:cNvGrpSpPr>
                  <a:grpSpLocks/>
                </p:cNvGrpSpPr>
                <p:nvPr/>
              </p:nvGrpSpPr>
              <p:grpSpPr bwMode="auto">
                <a:xfrm>
                  <a:off x="4242" y="5"/>
                  <a:ext cx="251" cy="596"/>
                  <a:chOff x="2800" y="41"/>
                  <a:chExt cx="640" cy="1520"/>
                </a:xfrm>
              </p:grpSpPr>
              <p:sp>
                <p:nvSpPr>
                  <p:cNvPr id="143450" name="Freeform 83"/>
                  <p:cNvSpPr>
                    <a:spLocks/>
                  </p:cNvSpPr>
                  <p:nvPr/>
                </p:nvSpPr>
                <p:spPr bwMode="hidden">
                  <a:xfrm rot="-3857755">
                    <a:off x="2365" y="933"/>
                    <a:ext cx="1055" cy="186"/>
                  </a:xfrm>
                  <a:custGeom>
                    <a:avLst/>
                    <a:gdLst>
                      <a:gd name="T0" fmla="*/ 0 w 2736"/>
                      <a:gd name="T1" fmla="*/ 9 h 504"/>
                      <a:gd name="T2" fmla="*/ 19 w 2736"/>
                      <a:gd name="T3" fmla="*/ 3 h 504"/>
                      <a:gd name="T4" fmla="*/ 39 w 2736"/>
                      <a:gd name="T5" fmla="*/ 0 h 504"/>
                      <a:gd name="T6" fmla="*/ 61 w 2736"/>
                      <a:gd name="T7" fmla="*/ 0 h 504"/>
                      <a:gd name="T8" fmla="*/ 60 w 2736"/>
                      <a:gd name="T9" fmla="*/ 2 h 504"/>
                      <a:gd name="T10" fmla="*/ 39 w 2736"/>
                      <a:gd name="T11" fmla="*/ 2 h 504"/>
                      <a:gd name="T12" fmla="*/ 14 w 2736"/>
                      <a:gd name="T13" fmla="*/ 6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1" name="Freeform 84"/>
                  <p:cNvSpPr>
                    <a:spLocks/>
                  </p:cNvSpPr>
                  <p:nvPr/>
                </p:nvSpPr>
                <p:spPr bwMode="hidden">
                  <a:xfrm rot="-3857755">
                    <a:off x="3013" y="180"/>
                    <a:ext cx="566" cy="288"/>
                  </a:xfrm>
                  <a:custGeom>
                    <a:avLst/>
                    <a:gdLst>
                      <a:gd name="T0" fmla="*/ 0 w 1769"/>
                      <a:gd name="T1" fmla="*/ 0 h 791"/>
                      <a:gd name="T2" fmla="*/ 5 w 1769"/>
                      <a:gd name="T3" fmla="*/ 1 h 791"/>
                      <a:gd name="T4" fmla="*/ 12 w 1769"/>
                      <a:gd name="T5" fmla="*/ 4 h 791"/>
                      <a:gd name="T6" fmla="*/ 17 w 1769"/>
                      <a:gd name="T7" fmla="*/ 8 h 791"/>
                      <a:gd name="T8" fmla="*/ 19 w 1769"/>
                      <a:gd name="T9" fmla="*/ 11 h 791"/>
                      <a:gd name="T10" fmla="*/ 18 w 1769"/>
                      <a:gd name="T11" fmla="*/ 14 h 791"/>
                      <a:gd name="T12" fmla="*/ 17 w 1769"/>
                      <a:gd name="T13" fmla="*/ 11 h 791"/>
                      <a:gd name="T14" fmla="*/ 14 w 1769"/>
                      <a:gd name="T15" fmla="*/ 8 h 791"/>
                      <a:gd name="T16" fmla="*/ 12 w 1769"/>
                      <a:gd name="T17" fmla="*/ 5 h 791"/>
                      <a:gd name="T18" fmla="*/ 6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20" name="Group 85"/>
                <p:cNvGrpSpPr>
                  <a:grpSpLocks/>
                </p:cNvGrpSpPr>
                <p:nvPr/>
              </p:nvGrpSpPr>
              <p:grpSpPr bwMode="auto">
                <a:xfrm>
                  <a:off x="4295" y="53"/>
                  <a:ext cx="398" cy="574"/>
                  <a:chOff x="2934" y="163"/>
                  <a:chExt cx="1017" cy="1464"/>
                </a:xfrm>
              </p:grpSpPr>
              <p:sp>
                <p:nvSpPr>
                  <p:cNvPr id="143448" name="Freeform 86"/>
                  <p:cNvSpPr>
                    <a:spLocks/>
                  </p:cNvSpPr>
                  <p:nvPr/>
                </p:nvSpPr>
                <p:spPr bwMode="hidden">
                  <a:xfrm rot="-2777260">
                    <a:off x="2493" y="915"/>
                    <a:ext cx="1154" cy="270"/>
                  </a:xfrm>
                  <a:custGeom>
                    <a:avLst/>
                    <a:gdLst>
                      <a:gd name="T0" fmla="*/ 0 w 2736"/>
                      <a:gd name="T1" fmla="*/ 42 h 504"/>
                      <a:gd name="T2" fmla="*/ 27 w 2736"/>
                      <a:gd name="T3" fmla="*/ 14 h 504"/>
                      <a:gd name="T4" fmla="*/ 56 w 2736"/>
                      <a:gd name="T5" fmla="*/ 2 h 504"/>
                      <a:gd name="T6" fmla="*/ 86 w 2736"/>
                      <a:gd name="T7" fmla="*/ 2 h 504"/>
                      <a:gd name="T8" fmla="*/ 86 w 2736"/>
                      <a:gd name="T9" fmla="*/ 9 h 504"/>
                      <a:gd name="T10" fmla="*/ 56 w 2736"/>
                      <a:gd name="T11" fmla="*/ 9 h 504"/>
                      <a:gd name="T12" fmla="*/ 21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9" name="Freeform 87"/>
                  <p:cNvSpPr>
                    <a:spLocks/>
                  </p:cNvSpPr>
                  <p:nvPr/>
                </p:nvSpPr>
                <p:spPr bwMode="hidden">
                  <a:xfrm rot="-2777260">
                    <a:off x="3431" y="262"/>
                    <a:ext cx="619" cy="422"/>
                  </a:xfrm>
                  <a:custGeom>
                    <a:avLst/>
                    <a:gdLst>
                      <a:gd name="T0" fmla="*/ 0 w 1769"/>
                      <a:gd name="T1" fmla="*/ 1 h 791"/>
                      <a:gd name="T2" fmla="*/ 7 w 1769"/>
                      <a:gd name="T3" fmla="*/ 5 h 791"/>
                      <a:gd name="T4" fmla="*/ 17 w 1769"/>
                      <a:gd name="T5" fmla="*/ 16 h 791"/>
                      <a:gd name="T6" fmla="*/ 24 w 1769"/>
                      <a:gd name="T7" fmla="*/ 35 h 791"/>
                      <a:gd name="T8" fmla="*/ 26 w 1769"/>
                      <a:gd name="T9" fmla="*/ 49 h 791"/>
                      <a:gd name="T10" fmla="*/ 25 w 1769"/>
                      <a:gd name="T11" fmla="*/ 64 h 791"/>
                      <a:gd name="T12" fmla="*/ 24 w 1769"/>
                      <a:gd name="T13" fmla="*/ 51 h 791"/>
                      <a:gd name="T14" fmla="*/ 21 w 1769"/>
                      <a:gd name="T15" fmla="*/ 37 h 791"/>
                      <a:gd name="T16" fmla="*/ 17 w 1769"/>
                      <a:gd name="T17" fmla="*/ 24 h 791"/>
                      <a:gd name="T18" fmla="*/ 9 w 1769"/>
                      <a:gd name="T19" fmla="*/ 12 h 791"/>
                      <a:gd name="T20" fmla="*/ 0 w 1769"/>
                      <a:gd name="T21" fmla="*/ 6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21" name="Group 88"/>
                <p:cNvGrpSpPr>
                  <a:grpSpLocks/>
                </p:cNvGrpSpPr>
                <p:nvPr/>
              </p:nvGrpSpPr>
              <p:grpSpPr bwMode="auto">
                <a:xfrm>
                  <a:off x="4215" y="2"/>
                  <a:ext cx="95" cy="567"/>
                  <a:chOff x="2730" y="32"/>
                  <a:chExt cx="243" cy="1448"/>
                </a:xfrm>
              </p:grpSpPr>
              <p:sp>
                <p:nvSpPr>
                  <p:cNvPr id="143446" name="Freeform 89"/>
                  <p:cNvSpPr>
                    <a:spLocks/>
                  </p:cNvSpPr>
                  <p:nvPr/>
                </p:nvSpPr>
                <p:spPr bwMode="hidden">
                  <a:xfrm rot="-4903748">
                    <a:off x="2297" y="959"/>
                    <a:ext cx="954" cy="87"/>
                  </a:xfrm>
                  <a:custGeom>
                    <a:avLst/>
                    <a:gdLst>
                      <a:gd name="T0" fmla="*/ 0 w 2736"/>
                      <a:gd name="T1" fmla="*/ 1 h 504"/>
                      <a:gd name="T2" fmla="*/ 13 w 2736"/>
                      <a:gd name="T3" fmla="*/ 0 h 504"/>
                      <a:gd name="T4" fmla="*/ 26 w 2736"/>
                      <a:gd name="T5" fmla="*/ 0 h 504"/>
                      <a:gd name="T6" fmla="*/ 40 w 2736"/>
                      <a:gd name="T7" fmla="*/ 0 h 504"/>
                      <a:gd name="T8" fmla="*/ 40 w 2736"/>
                      <a:gd name="T9" fmla="*/ 0 h 504"/>
                      <a:gd name="T10" fmla="*/ 26 w 2736"/>
                      <a:gd name="T11" fmla="*/ 0 h 504"/>
                      <a:gd name="T12" fmla="*/ 10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7" name="Freeform 90"/>
                  <p:cNvSpPr>
                    <a:spLocks/>
                  </p:cNvSpPr>
                  <p:nvPr/>
                </p:nvSpPr>
                <p:spPr bwMode="hidden">
                  <a:xfrm rot="-4903748">
                    <a:off x="2650" y="222"/>
                    <a:ext cx="511" cy="133"/>
                  </a:xfrm>
                  <a:custGeom>
                    <a:avLst/>
                    <a:gdLst>
                      <a:gd name="T0" fmla="*/ 0 w 1769"/>
                      <a:gd name="T1" fmla="*/ 0 h 791"/>
                      <a:gd name="T2" fmla="*/ 3 w 1769"/>
                      <a:gd name="T3" fmla="*/ 0 h 791"/>
                      <a:gd name="T4" fmla="*/ 8 w 1769"/>
                      <a:gd name="T5" fmla="*/ 0 h 791"/>
                      <a:gd name="T6" fmla="*/ 11 w 1769"/>
                      <a:gd name="T7" fmla="*/ 0 h 791"/>
                      <a:gd name="T8" fmla="*/ 12 w 1769"/>
                      <a:gd name="T9" fmla="*/ 1 h 791"/>
                      <a:gd name="T10" fmla="*/ 12 w 1769"/>
                      <a:gd name="T11" fmla="*/ 1 h 791"/>
                      <a:gd name="T12" fmla="*/ 11 w 1769"/>
                      <a:gd name="T13" fmla="*/ 1 h 791"/>
                      <a:gd name="T14" fmla="*/ 10 w 1769"/>
                      <a:gd name="T15" fmla="*/ 0 h 791"/>
                      <a:gd name="T16" fmla="*/ 8 w 1769"/>
                      <a:gd name="T17" fmla="*/ 0 h 791"/>
                      <a:gd name="T18" fmla="*/ 4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22" name="Group 91"/>
                <p:cNvGrpSpPr>
                  <a:grpSpLocks/>
                </p:cNvGrpSpPr>
                <p:nvPr/>
              </p:nvGrpSpPr>
              <p:grpSpPr bwMode="auto">
                <a:xfrm>
                  <a:off x="3514" y="683"/>
                  <a:ext cx="425" cy="960"/>
                  <a:chOff x="943" y="1769"/>
                  <a:chExt cx="1085" cy="2450"/>
                </a:xfrm>
              </p:grpSpPr>
              <p:sp>
                <p:nvSpPr>
                  <p:cNvPr id="143444" name="Freeform 92"/>
                  <p:cNvSpPr>
                    <a:spLocks/>
                  </p:cNvSpPr>
                  <p:nvPr/>
                </p:nvSpPr>
                <p:spPr bwMode="hidden">
                  <a:xfrm rot="18335692" flipH="1">
                    <a:off x="1009" y="2474"/>
                    <a:ext cx="1724" cy="313"/>
                  </a:xfrm>
                  <a:custGeom>
                    <a:avLst/>
                    <a:gdLst>
                      <a:gd name="T0" fmla="*/ 0 w 2736"/>
                      <a:gd name="T1" fmla="*/ 75 h 504"/>
                      <a:gd name="T2" fmla="*/ 136 w 2736"/>
                      <a:gd name="T3" fmla="*/ 25 h 504"/>
                      <a:gd name="T4" fmla="*/ 280 w 2736"/>
                      <a:gd name="T5" fmla="*/ 4 h 504"/>
                      <a:gd name="T6" fmla="*/ 431 w 2736"/>
                      <a:gd name="T7" fmla="*/ 4 h 504"/>
                      <a:gd name="T8" fmla="*/ 429 w 2736"/>
                      <a:gd name="T9" fmla="*/ 16 h 504"/>
                      <a:gd name="T10" fmla="*/ 279 w 2736"/>
                      <a:gd name="T11" fmla="*/ 16 h 504"/>
                      <a:gd name="T12" fmla="*/ 103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5" name="Freeform 93"/>
                  <p:cNvSpPr>
                    <a:spLocks/>
                  </p:cNvSpPr>
                  <p:nvPr/>
                </p:nvSpPr>
                <p:spPr bwMode="hidden">
                  <a:xfrm rot="18335692" flipH="1">
                    <a:off x="725" y="3503"/>
                    <a:ext cx="925" cy="489"/>
                  </a:xfrm>
                  <a:custGeom>
                    <a:avLst/>
                    <a:gdLst>
                      <a:gd name="T0" fmla="*/ 1 w 1769"/>
                      <a:gd name="T1" fmla="*/ 1 h 791"/>
                      <a:gd name="T2" fmla="*/ 37 w 1769"/>
                      <a:gd name="T3" fmla="*/ 9 h 791"/>
                      <a:gd name="T4" fmla="*/ 86 w 1769"/>
                      <a:gd name="T5" fmla="*/ 30 h 791"/>
                      <a:gd name="T6" fmla="*/ 120 w 1769"/>
                      <a:gd name="T7" fmla="*/ 63 h 791"/>
                      <a:gd name="T8" fmla="*/ 131 w 1769"/>
                      <a:gd name="T9" fmla="*/ 88 h 791"/>
                      <a:gd name="T10" fmla="*/ 127 w 1769"/>
                      <a:gd name="T11" fmla="*/ 115 h 791"/>
                      <a:gd name="T12" fmla="*/ 119 w 1769"/>
                      <a:gd name="T13" fmla="*/ 93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3" name="Group 94"/>
                <p:cNvGrpSpPr>
                  <a:grpSpLocks/>
                </p:cNvGrpSpPr>
                <p:nvPr/>
              </p:nvGrpSpPr>
              <p:grpSpPr bwMode="auto">
                <a:xfrm>
                  <a:off x="3715" y="748"/>
                  <a:ext cx="300" cy="930"/>
                  <a:chOff x="1455" y="1936"/>
                  <a:chExt cx="766" cy="2373"/>
                </a:xfrm>
              </p:grpSpPr>
              <p:sp>
                <p:nvSpPr>
                  <p:cNvPr id="143442" name="Freeform 95"/>
                  <p:cNvSpPr>
                    <a:spLocks/>
                  </p:cNvSpPr>
                  <p:nvPr/>
                </p:nvSpPr>
                <p:spPr bwMode="hidden">
                  <a:xfrm rot="17542885" flipH="1">
                    <a:off x="1268" y="2577"/>
                    <a:ext cx="1594" cy="313"/>
                  </a:xfrm>
                  <a:custGeom>
                    <a:avLst/>
                    <a:gdLst>
                      <a:gd name="T0" fmla="*/ 0 w 2736"/>
                      <a:gd name="T1" fmla="*/ 75 h 504"/>
                      <a:gd name="T2" fmla="*/ 100 w 2736"/>
                      <a:gd name="T3" fmla="*/ 25 h 504"/>
                      <a:gd name="T4" fmla="*/ 204 w 2736"/>
                      <a:gd name="T5" fmla="*/ 4 h 504"/>
                      <a:gd name="T6" fmla="*/ 315 w 2736"/>
                      <a:gd name="T7" fmla="*/ 4 h 504"/>
                      <a:gd name="T8" fmla="*/ 313 w 2736"/>
                      <a:gd name="T9" fmla="*/ 16 h 504"/>
                      <a:gd name="T10" fmla="*/ 203 w 2736"/>
                      <a:gd name="T11" fmla="*/ 16 h 504"/>
                      <a:gd name="T12" fmla="*/ 75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3" name="Freeform 96"/>
                  <p:cNvSpPr>
                    <a:spLocks/>
                  </p:cNvSpPr>
                  <p:nvPr/>
                </p:nvSpPr>
                <p:spPr bwMode="hidden">
                  <a:xfrm rot="17542885" flipH="1">
                    <a:off x="1277" y="3632"/>
                    <a:ext cx="848" cy="489"/>
                  </a:xfrm>
                  <a:custGeom>
                    <a:avLst/>
                    <a:gdLst>
                      <a:gd name="T0" fmla="*/ 0 w 1769"/>
                      <a:gd name="T1" fmla="*/ 1 h 791"/>
                      <a:gd name="T2" fmla="*/ 25 w 1769"/>
                      <a:gd name="T3" fmla="*/ 9 h 791"/>
                      <a:gd name="T4" fmla="*/ 61 w 1769"/>
                      <a:gd name="T5" fmla="*/ 30 h 791"/>
                      <a:gd name="T6" fmla="*/ 85 w 1769"/>
                      <a:gd name="T7" fmla="*/ 63 h 791"/>
                      <a:gd name="T8" fmla="*/ 93 w 1769"/>
                      <a:gd name="T9" fmla="*/ 88 h 791"/>
                      <a:gd name="T10" fmla="*/ 89 w 1769"/>
                      <a:gd name="T11" fmla="*/ 115 h 791"/>
                      <a:gd name="T12" fmla="*/ 84 w 1769"/>
                      <a:gd name="T13" fmla="*/ 93 h 791"/>
                      <a:gd name="T14" fmla="*/ 73 w 1769"/>
                      <a:gd name="T15" fmla="*/ 67 h 791"/>
                      <a:gd name="T16" fmla="*/ 58 w 1769"/>
                      <a:gd name="T17" fmla="*/ 43 h 791"/>
                      <a:gd name="T18" fmla="*/ 31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4" name="Group 97"/>
                <p:cNvGrpSpPr>
                  <a:grpSpLocks/>
                </p:cNvGrpSpPr>
                <p:nvPr/>
              </p:nvGrpSpPr>
              <p:grpSpPr bwMode="auto">
                <a:xfrm rot="88588">
                  <a:off x="3923" y="769"/>
                  <a:ext cx="180" cy="913"/>
                  <a:chOff x="1956" y="1990"/>
                  <a:chExt cx="492" cy="2604"/>
                </a:xfrm>
              </p:grpSpPr>
              <p:sp>
                <p:nvSpPr>
                  <p:cNvPr id="143440" name="Freeform 98"/>
                  <p:cNvSpPr>
                    <a:spLocks/>
                  </p:cNvSpPr>
                  <p:nvPr/>
                </p:nvSpPr>
                <p:spPr bwMode="hidden">
                  <a:xfrm rot="16782062" flipH="1">
                    <a:off x="1431" y="2685"/>
                    <a:ext cx="1712" cy="302"/>
                  </a:xfrm>
                  <a:custGeom>
                    <a:avLst/>
                    <a:gdLst>
                      <a:gd name="T0" fmla="*/ 0 w 2736"/>
                      <a:gd name="T1" fmla="*/ 65 h 504"/>
                      <a:gd name="T2" fmla="*/ 133 w 2736"/>
                      <a:gd name="T3" fmla="*/ 22 h 504"/>
                      <a:gd name="T4" fmla="*/ 272 w 2736"/>
                      <a:gd name="T5" fmla="*/ 3 h 504"/>
                      <a:gd name="T6" fmla="*/ 419 w 2736"/>
                      <a:gd name="T7" fmla="*/ 3 h 504"/>
                      <a:gd name="T8" fmla="*/ 417 w 2736"/>
                      <a:gd name="T9" fmla="*/ 13 h 504"/>
                      <a:gd name="T10" fmla="*/ 270 w 2736"/>
                      <a:gd name="T11" fmla="*/ 13 h 504"/>
                      <a:gd name="T12" fmla="*/ 100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1" name="Freeform 99"/>
                  <p:cNvSpPr>
                    <a:spLocks/>
                  </p:cNvSpPr>
                  <p:nvPr/>
                </p:nvSpPr>
                <p:spPr bwMode="hidden">
                  <a:xfrm rot="16782062" flipH="1">
                    <a:off x="1723" y="3891"/>
                    <a:ext cx="917" cy="471"/>
                  </a:xfrm>
                  <a:custGeom>
                    <a:avLst/>
                    <a:gdLst>
                      <a:gd name="T0" fmla="*/ 1 w 1769"/>
                      <a:gd name="T1" fmla="*/ 1 h 791"/>
                      <a:gd name="T2" fmla="*/ 35 w 1769"/>
                      <a:gd name="T3" fmla="*/ 7 h 791"/>
                      <a:gd name="T4" fmla="*/ 83 w 1769"/>
                      <a:gd name="T5" fmla="*/ 25 h 791"/>
                      <a:gd name="T6" fmla="*/ 116 w 1769"/>
                      <a:gd name="T7" fmla="*/ 54 h 791"/>
                      <a:gd name="T8" fmla="*/ 127 w 1769"/>
                      <a:gd name="T9" fmla="*/ 77 h 791"/>
                      <a:gd name="T10" fmla="*/ 122 w 1769"/>
                      <a:gd name="T11" fmla="*/ 99 h 791"/>
                      <a:gd name="T12" fmla="*/ 115 w 1769"/>
                      <a:gd name="T13" fmla="*/ 79 h 791"/>
                      <a:gd name="T14" fmla="*/ 100 w 1769"/>
                      <a:gd name="T15" fmla="*/ 57 h 791"/>
                      <a:gd name="T16" fmla="*/ 80 w 1769"/>
                      <a:gd name="T17" fmla="*/ 38 h 791"/>
                      <a:gd name="T18" fmla="*/ 42 w 1769"/>
                      <a:gd name="T19" fmla="*/ 19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5" name="Group 100"/>
                <p:cNvGrpSpPr>
                  <a:grpSpLocks/>
                </p:cNvGrpSpPr>
                <p:nvPr/>
              </p:nvGrpSpPr>
              <p:grpSpPr bwMode="auto">
                <a:xfrm>
                  <a:off x="4451" y="662"/>
                  <a:ext cx="442" cy="951"/>
                  <a:chOff x="3334" y="1717"/>
                  <a:chExt cx="1125" cy="2426"/>
                </a:xfrm>
              </p:grpSpPr>
              <p:sp>
                <p:nvSpPr>
                  <p:cNvPr id="143438" name="Freeform 101"/>
                  <p:cNvSpPr>
                    <a:spLocks/>
                  </p:cNvSpPr>
                  <p:nvPr/>
                </p:nvSpPr>
                <p:spPr bwMode="hidden">
                  <a:xfrm rot="3144576">
                    <a:off x="2627" y="2423"/>
                    <a:ext cx="1723" cy="312"/>
                  </a:xfrm>
                  <a:custGeom>
                    <a:avLst/>
                    <a:gdLst>
                      <a:gd name="T0" fmla="*/ 0 w 2736"/>
                      <a:gd name="T1" fmla="*/ 74 h 504"/>
                      <a:gd name="T2" fmla="*/ 136 w 2736"/>
                      <a:gd name="T3" fmla="*/ 25 h 504"/>
                      <a:gd name="T4" fmla="*/ 279 w 2736"/>
                      <a:gd name="T5" fmla="*/ 4 h 504"/>
                      <a:gd name="T6" fmla="*/ 430 w 2736"/>
                      <a:gd name="T7" fmla="*/ 4 h 504"/>
                      <a:gd name="T8" fmla="*/ 428 w 2736"/>
                      <a:gd name="T9" fmla="*/ 15 h 504"/>
                      <a:gd name="T10" fmla="*/ 278 w 2736"/>
                      <a:gd name="T11" fmla="*/ 15 h 504"/>
                      <a:gd name="T12" fmla="*/ 103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3439" name="Freeform 102"/>
                  <p:cNvSpPr>
                    <a:spLocks/>
                  </p:cNvSpPr>
                  <p:nvPr/>
                </p:nvSpPr>
                <p:spPr bwMode="hidden">
                  <a:xfrm rot="3144576">
                    <a:off x="3752" y="3435"/>
                    <a:ext cx="925" cy="491"/>
                  </a:xfrm>
                  <a:custGeom>
                    <a:avLst/>
                    <a:gdLst>
                      <a:gd name="T0" fmla="*/ 1 w 1769"/>
                      <a:gd name="T1" fmla="*/ 1 h 791"/>
                      <a:gd name="T2" fmla="*/ 37 w 1769"/>
                      <a:gd name="T3" fmla="*/ 9 h 791"/>
                      <a:gd name="T4" fmla="*/ 86 w 1769"/>
                      <a:gd name="T5" fmla="*/ 30 h 791"/>
                      <a:gd name="T6" fmla="*/ 120 w 1769"/>
                      <a:gd name="T7" fmla="*/ 64 h 791"/>
                      <a:gd name="T8" fmla="*/ 131 w 1769"/>
                      <a:gd name="T9" fmla="*/ 91 h 791"/>
                      <a:gd name="T10" fmla="*/ 127 w 1769"/>
                      <a:gd name="T11" fmla="*/ 117 h 791"/>
                      <a:gd name="T12" fmla="*/ 119 w 1769"/>
                      <a:gd name="T13" fmla="*/ 94 h 791"/>
                      <a:gd name="T14" fmla="*/ 104 w 1769"/>
                      <a:gd name="T15" fmla="*/ 68 h 791"/>
                      <a:gd name="T16" fmla="*/ 83 w 1769"/>
                      <a:gd name="T17" fmla="*/ 44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6" name="Group 103"/>
                <p:cNvGrpSpPr>
                  <a:grpSpLocks/>
                </p:cNvGrpSpPr>
                <p:nvPr/>
              </p:nvGrpSpPr>
              <p:grpSpPr bwMode="auto">
                <a:xfrm>
                  <a:off x="4391" y="721"/>
                  <a:ext cx="347" cy="951"/>
                  <a:chOff x="3181" y="1866"/>
                  <a:chExt cx="883" cy="2426"/>
                </a:xfrm>
              </p:grpSpPr>
              <p:sp>
                <p:nvSpPr>
                  <p:cNvPr id="143436" name="Freeform 104"/>
                  <p:cNvSpPr>
                    <a:spLocks/>
                  </p:cNvSpPr>
                  <p:nvPr/>
                </p:nvSpPr>
                <p:spPr bwMode="hidden">
                  <a:xfrm rot="3745735">
                    <a:off x="2506" y="2533"/>
                    <a:ext cx="1649" cy="299"/>
                  </a:xfrm>
                  <a:custGeom>
                    <a:avLst/>
                    <a:gdLst>
                      <a:gd name="T0" fmla="*/ 0 w 2736"/>
                      <a:gd name="T1" fmla="*/ 62 h 504"/>
                      <a:gd name="T2" fmla="*/ 114 w 2736"/>
                      <a:gd name="T3" fmla="*/ 21 h 504"/>
                      <a:gd name="T4" fmla="*/ 234 w 2736"/>
                      <a:gd name="T5" fmla="*/ 3 h 504"/>
                      <a:gd name="T6" fmla="*/ 361 w 2736"/>
                      <a:gd name="T7" fmla="*/ 3 h 504"/>
                      <a:gd name="T8" fmla="*/ 359 w 2736"/>
                      <a:gd name="T9" fmla="*/ 12 h 504"/>
                      <a:gd name="T10" fmla="*/ 233 w 2736"/>
                      <a:gd name="T11" fmla="*/ 12 h 504"/>
                      <a:gd name="T12" fmla="*/ 86 w 2736"/>
                      <a:gd name="T13" fmla="*/ 36 h 504"/>
                      <a:gd name="T14" fmla="*/ 0 w 2736"/>
                      <a:gd name="T15" fmla="*/ 6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3437" name="Freeform 105"/>
                  <p:cNvSpPr>
                    <a:spLocks/>
                  </p:cNvSpPr>
                  <p:nvPr/>
                </p:nvSpPr>
                <p:spPr bwMode="hidden">
                  <a:xfrm rot="3745735">
                    <a:off x="3387" y="3606"/>
                    <a:ext cx="885" cy="469"/>
                  </a:xfrm>
                  <a:custGeom>
                    <a:avLst/>
                    <a:gdLst>
                      <a:gd name="T0" fmla="*/ 1 w 1769"/>
                      <a:gd name="T1" fmla="*/ 1 h 791"/>
                      <a:gd name="T2" fmla="*/ 31 w 1769"/>
                      <a:gd name="T3" fmla="*/ 7 h 791"/>
                      <a:gd name="T4" fmla="*/ 73 w 1769"/>
                      <a:gd name="T5" fmla="*/ 25 h 791"/>
                      <a:gd name="T6" fmla="*/ 101 w 1769"/>
                      <a:gd name="T7" fmla="*/ 53 h 791"/>
                      <a:gd name="T8" fmla="*/ 110 w 1769"/>
                      <a:gd name="T9" fmla="*/ 75 h 791"/>
                      <a:gd name="T10" fmla="*/ 106 w 1769"/>
                      <a:gd name="T11" fmla="*/ 97 h 791"/>
                      <a:gd name="T12" fmla="*/ 100 w 1769"/>
                      <a:gd name="T13" fmla="*/ 78 h 791"/>
                      <a:gd name="T14" fmla="*/ 87 w 1769"/>
                      <a:gd name="T15" fmla="*/ 56 h 791"/>
                      <a:gd name="T16" fmla="*/ 70 w 1769"/>
                      <a:gd name="T17" fmla="*/ 37 h 791"/>
                      <a:gd name="T18" fmla="*/ 37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7" name="Group 106"/>
                <p:cNvGrpSpPr>
                  <a:grpSpLocks/>
                </p:cNvGrpSpPr>
                <p:nvPr/>
              </p:nvGrpSpPr>
              <p:grpSpPr bwMode="auto">
                <a:xfrm>
                  <a:off x="4323" y="767"/>
                  <a:ext cx="243" cy="935"/>
                  <a:chOff x="3006" y="1983"/>
                  <a:chExt cx="619" cy="2386"/>
                </a:xfrm>
              </p:grpSpPr>
              <p:sp>
                <p:nvSpPr>
                  <p:cNvPr id="143434" name="Freeform 107"/>
                  <p:cNvSpPr>
                    <a:spLocks/>
                  </p:cNvSpPr>
                  <p:nvPr/>
                </p:nvSpPr>
                <p:spPr bwMode="hidden">
                  <a:xfrm rot="4286818">
                    <a:off x="2328" y="2653"/>
                    <a:ext cx="1600" cy="244"/>
                  </a:xfrm>
                  <a:custGeom>
                    <a:avLst/>
                    <a:gdLst>
                      <a:gd name="T0" fmla="*/ 0 w 2736"/>
                      <a:gd name="T1" fmla="*/ 28 h 504"/>
                      <a:gd name="T2" fmla="*/ 101 w 2736"/>
                      <a:gd name="T3" fmla="*/ 9 h 504"/>
                      <a:gd name="T4" fmla="*/ 208 w 2736"/>
                      <a:gd name="T5" fmla="*/ 1 h 504"/>
                      <a:gd name="T6" fmla="*/ 320 w 2736"/>
                      <a:gd name="T7" fmla="*/ 1 h 504"/>
                      <a:gd name="T8" fmla="*/ 318 w 2736"/>
                      <a:gd name="T9" fmla="*/ 6 h 504"/>
                      <a:gd name="T10" fmla="*/ 206 w 2736"/>
                      <a:gd name="T11" fmla="*/ 6 h 504"/>
                      <a:gd name="T12" fmla="*/ 76 w 2736"/>
                      <a:gd name="T13" fmla="*/ 16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3435" name="Freeform 108"/>
                  <p:cNvSpPr>
                    <a:spLocks/>
                  </p:cNvSpPr>
                  <p:nvPr/>
                </p:nvSpPr>
                <p:spPr bwMode="hidden">
                  <a:xfrm rot="4286818">
                    <a:off x="3001" y="3738"/>
                    <a:ext cx="860" cy="386"/>
                  </a:xfrm>
                  <a:custGeom>
                    <a:avLst/>
                    <a:gdLst>
                      <a:gd name="T0" fmla="*/ 0 w 1769"/>
                      <a:gd name="T1" fmla="*/ 0 h 791"/>
                      <a:gd name="T2" fmla="*/ 27 w 1769"/>
                      <a:gd name="T3" fmla="*/ 3 h 791"/>
                      <a:gd name="T4" fmla="*/ 65 w 1769"/>
                      <a:gd name="T5" fmla="*/ 11 h 791"/>
                      <a:gd name="T6" fmla="*/ 90 w 1769"/>
                      <a:gd name="T7" fmla="*/ 24 h 791"/>
                      <a:gd name="T8" fmla="*/ 98 w 1769"/>
                      <a:gd name="T9" fmla="*/ 35 h 791"/>
                      <a:gd name="T10" fmla="*/ 94 w 1769"/>
                      <a:gd name="T11" fmla="*/ 44 h 791"/>
                      <a:gd name="T12" fmla="*/ 88 w 1769"/>
                      <a:gd name="T13" fmla="*/ 36 h 791"/>
                      <a:gd name="T14" fmla="*/ 77 w 1769"/>
                      <a:gd name="T15" fmla="*/ 26 h 791"/>
                      <a:gd name="T16" fmla="*/ 62 w 1769"/>
                      <a:gd name="T17" fmla="*/ 17 h 791"/>
                      <a:gd name="T18" fmla="*/ 3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28" name="Group 109"/>
                <p:cNvGrpSpPr>
                  <a:grpSpLocks/>
                </p:cNvGrpSpPr>
                <p:nvPr/>
              </p:nvGrpSpPr>
              <p:grpSpPr bwMode="auto">
                <a:xfrm>
                  <a:off x="4249" y="813"/>
                  <a:ext cx="159" cy="870"/>
                  <a:chOff x="2819" y="2101"/>
                  <a:chExt cx="405" cy="2219"/>
                </a:xfrm>
              </p:grpSpPr>
              <p:sp>
                <p:nvSpPr>
                  <p:cNvPr id="143432" name="Freeform 110"/>
                  <p:cNvSpPr>
                    <a:spLocks/>
                  </p:cNvSpPr>
                  <p:nvPr/>
                </p:nvSpPr>
                <p:spPr bwMode="hidden">
                  <a:xfrm rot="4898956">
                    <a:off x="2211" y="2708"/>
                    <a:ext cx="1463" cy="247"/>
                  </a:xfrm>
                  <a:custGeom>
                    <a:avLst/>
                    <a:gdLst>
                      <a:gd name="T0" fmla="*/ 0 w 2736"/>
                      <a:gd name="T1" fmla="*/ 29 h 504"/>
                      <a:gd name="T2" fmla="*/ 71 w 2736"/>
                      <a:gd name="T3" fmla="*/ 10 h 504"/>
                      <a:gd name="T4" fmla="*/ 145 w 2736"/>
                      <a:gd name="T5" fmla="*/ 1 h 504"/>
                      <a:gd name="T6" fmla="*/ 224 w 2736"/>
                      <a:gd name="T7" fmla="*/ 1 h 504"/>
                      <a:gd name="T8" fmla="*/ 222 w 2736"/>
                      <a:gd name="T9" fmla="*/ 6 h 504"/>
                      <a:gd name="T10" fmla="*/ 144 w 2736"/>
                      <a:gd name="T11" fmla="*/ 6 h 504"/>
                      <a:gd name="T12" fmla="*/ 53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3433" name="Freeform 111"/>
                  <p:cNvSpPr>
                    <a:spLocks/>
                  </p:cNvSpPr>
                  <p:nvPr/>
                </p:nvSpPr>
                <p:spPr bwMode="hidden">
                  <a:xfrm rot="4898956">
                    <a:off x="2637" y="3724"/>
                    <a:ext cx="789" cy="386"/>
                  </a:xfrm>
                  <a:custGeom>
                    <a:avLst/>
                    <a:gdLst>
                      <a:gd name="T0" fmla="*/ 0 w 1769"/>
                      <a:gd name="T1" fmla="*/ 0 h 791"/>
                      <a:gd name="T2" fmla="*/ 19 w 1769"/>
                      <a:gd name="T3" fmla="*/ 3 h 791"/>
                      <a:gd name="T4" fmla="*/ 46 w 1769"/>
                      <a:gd name="T5" fmla="*/ 11 h 791"/>
                      <a:gd name="T6" fmla="*/ 64 w 1769"/>
                      <a:gd name="T7" fmla="*/ 24 h 791"/>
                      <a:gd name="T8" fmla="*/ 70 w 1769"/>
                      <a:gd name="T9" fmla="*/ 35 h 791"/>
                      <a:gd name="T10" fmla="*/ 67 w 1769"/>
                      <a:gd name="T11" fmla="*/ 44 h 791"/>
                      <a:gd name="T12" fmla="*/ 63 w 1769"/>
                      <a:gd name="T13" fmla="*/ 36 h 791"/>
                      <a:gd name="T14" fmla="*/ 55 w 1769"/>
                      <a:gd name="T15" fmla="*/ 26 h 791"/>
                      <a:gd name="T16" fmla="*/ 44 w 1769"/>
                      <a:gd name="T17" fmla="*/ 17 h 791"/>
                      <a:gd name="T18" fmla="*/ 2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43429" name="Group 112"/>
                <p:cNvGrpSpPr>
                  <a:grpSpLocks/>
                </p:cNvGrpSpPr>
                <p:nvPr/>
              </p:nvGrpSpPr>
              <p:grpSpPr bwMode="auto">
                <a:xfrm>
                  <a:off x="4045" y="826"/>
                  <a:ext cx="167" cy="857"/>
                  <a:chOff x="2287" y="2135"/>
                  <a:chExt cx="426" cy="2185"/>
                </a:xfrm>
              </p:grpSpPr>
              <p:sp>
                <p:nvSpPr>
                  <p:cNvPr id="143430" name="Freeform 113"/>
                  <p:cNvSpPr>
                    <a:spLocks/>
                  </p:cNvSpPr>
                  <p:nvPr/>
                </p:nvSpPr>
                <p:spPr bwMode="hidden">
                  <a:xfrm rot="5755659">
                    <a:off x="1903" y="2758"/>
                    <a:ext cx="1432" cy="186"/>
                  </a:xfrm>
                  <a:custGeom>
                    <a:avLst/>
                    <a:gdLst>
                      <a:gd name="T0" fmla="*/ 0 w 2736"/>
                      <a:gd name="T1" fmla="*/ 9 h 504"/>
                      <a:gd name="T2" fmla="*/ 65 w 2736"/>
                      <a:gd name="T3" fmla="*/ 3 h 504"/>
                      <a:gd name="T4" fmla="*/ 133 w 2736"/>
                      <a:gd name="T5" fmla="*/ 0 h 504"/>
                      <a:gd name="T6" fmla="*/ 205 w 2736"/>
                      <a:gd name="T7" fmla="*/ 0 h 504"/>
                      <a:gd name="T8" fmla="*/ 204 w 2736"/>
                      <a:gd name="T9" fmla="*/ 2 h 504"/>
                      <a:gd name="T10" fmla="*/ 132 w 2736"/>
                      <a:gd name="T11" fmla="*/ 2 h 504"/>
                      <a:gd name="T12" fmla="*/ 49 w 2736"/>
                      <a:gd name="T13" fmla="*/ 6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3431" name="Freeform 114"/>
                  <p:cNvSpPr>
                    <a:spLocks/>
                  </p:cNvSpPr>
                  <p:nvPr/>
                </p:nvSpPr>
                <p:spPr bwMode="hidden">
                  <a:xfrm rot="5755659">
                    <a:off x="2051" y="3781"/>
                    <a:ext cx="767" cy="294"/>
                  </a:xfrm>
                  <a:custGeom>
                    <a:avLst/>
                    <a:gdLst>
                      <a:gd name="T0" fmla="*/ 0 w 1769"/>
                      <a:gd name="T1" fmla="*/ 0 h 791"/>
                      <a:gd name="T2" fmla="*/ 17 w 1769"/>
                      <a:gd name="T3" fmla="*/ 1 h 791"/>
                      <a:gd name="T4" fmla="*/ 41 w 1769"/>
                      <a:gd name="T5" fmla="*/ 4 h 791"/>
                      <a:gd name="T6" fmla="*/ 57 w 1769"/>
                      <a:gd name="T7" fmla="*/ 8 h 791"/>
                      <a:gd name="T8" fmla="*/ 62 w 1769"/>
                      <a:gd name="T9" fmla="*/ 12 h 791"/>
                      <a:gd name="T10" fmla="*/ 59 w 1769"/>
                      <a:gd name="T11" fmla="*/ 15 h 791"/>
                      <a:gd name="T12" fmla="*/ 56 w 1769"/>
                      <a:gd name="T13" fmla="*/ 12 h 791"/>
                      <a:gd name="T14" fmla="*/ 49 w 1769"/>
                      <a:gd name="T15" fmla="*/ 9 h 791"/>
                      <a:gd name="T16" fmla="*/ 39 w 1769"/>
                      <a:gd name="T17" fmla="*/ 6 h 791"/>
                      <a:gd name="T18" fmla="*/ 20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43374" name="Freeform 115"/>
              <p:cNvSpPr>
                <a:spLocks/>
              </p:cNvSpPr>
              <p:nvPr/>
            </p:nvSpPr>
            <p:spPr bwMode="hidden">
              <a:xfrm flipH="1">
                <a:off x="3873" y="934"/>
                <a:ext cx="190" cy="580"/>
              </a:xfrm>
              <a:custGeom>
                <a:avLst/>
                <a:gdLst>
                  <a:gd name="T0" fmla="*/ 0 w 776"/>
                  <a:gd name="T1" fmla="*/ 0 h 2368"/>
                  <a:gd name="T2" fmla="*/ 1 w 776"/>
                  <a:gd name="T3" fmla="*/ 0 h 2368"/>
                  <a:gd name="T4" fmla="*/ 0 w 776"/>
                  <a:gd name="T5" fmla="*/ 0 h 2368"/>
                  <a:gd name="T6" fmla="*/ 1 w 776"/>
                  <a:gd name="T7" fmla="*/ 0 h 2368"/>
                  <a:gd name="T8" fmla="*/ 1 w 776"/>
                  <a:gd name="T9" fmla="*/ 1 h 2368"/>
                  <a:gd name="T10" fmla="*/ 1 w 776"/>
                  <a:gd name="T11" fmla="*/ 1 h 2368"/>
                  <a:gd name="T12" fmla="*/ 1 w 776"/>
                  <a:gd name="T13" fmla="*/ 2 h 2368"/>
                  <a:gd name="T14" fmla="*/ 2 w 776"/>
                  <a:gd name="T15" fmla="*/ 2 h 2368"/>
                  <a:gd name="T16" fmla="*/ 1 w 776"/>
                  <a:gd name="T17" fmla="*/ 2 h 2368"/>
                  <a:gd name="T18" fmla="*/ 2 w 776"/>
                  <a:gd name="T19" fmla="*/ 2 h 2368"/>
                  <a:gd name="T20" fmla="*/ 2 w 776"/>
                  <a:gd name="T21" fmla="*/ 3 h 2368"/>
                  <a:gd name="T22" fmla="*/ 2 w 776"/>
                  <a:gd name="T23" fmla="*/ 3 h 2368"/>
                  <a:gd name="T24" fmla="*/ 2 w 776"/>
                  <a:gd name="T25" fmla="*/ 3 h 2368"/>
                  <a:gd name="T26" fmla="*/ 2 w 776"/>
                  <a:gd name="T27" fmla="*/ 4 h 2368"/>
                  <a:gd name="T28" fmla="*/ 2 w 776"/>
                  <a:gd name="T29" fmla="*/ 4 h 2368"/>
                  <a:gd name="T30" fmla="*/ 3 w 776"/>
                  <a:gd name="T31" fmla="*/ 5 h 2368"/>
                  <a:gd name="T32" fmla="*/ 2 w 776"/>
                  <a:gd name="T33" fmla="*/ 5 h 2368"/>
                  <a:gd name="T34" fmla="*/ 3 w 776"/>
                  <a:gd name="T35" fmla="*/ 6 h 2368"/>
                  <a:gd name="T36" fmla="*/ 2 w 776"/>
                  <a:gd name="T37" fmla="*/ 6 h 2368"/>
                  <a:gd name="T38" fmla="*/ 3 w 776"/>
                  <a:gd name="T39" fmla="*/ 7 h 2368"/>
                  <a:gd name="T40" fmla="*/ 3 w 776"/>
                  <a:gd name="T41" fmla="*/ 7 h 2368"/>
                  <a:gd name="T42" fmla="*/ 3 w 776"/>
                  <a:gd name="T43" fmla="*/ 8 h 2368"/>
                  <a:gd name="T44" fmla="*/ 3 w 776"/>
                  <a:gd name="T45" fmla="*/ 8 h 2368"/>
                  <a:gd name="T46" fmla="*/ 3 w 776"/>
                  <a:gd name="T47" fmla="*/ 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75" name="Arc 116"/>
              <p:cNvSpPr>
                <a:spLocks/>
              </p:cNvSpPr>
              <p:nvPr/>
            </p:nvSpPr>
            <p:spPr bwMode="hidden">
              <a:xfrm flipH="1">
                <a:off x="3527" y="725"/>
                <a:ext cx="832" cy="901"/>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76"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77"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78" name="Arc 119"/>
              <p:cNvSpPr>
                <a:spLocks/>
              </p:cNvSpPr>
              <p:nvPr/>
            </p:nvSpPr>
            <p:spPr bwMode="hidden">
              <a:xfrm flipH="1">
                <a:off x="3267" y="628"/>
                <a:ext cx="791" cy="92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79"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0"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1"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2"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3" name="Freeform 124"/>
              <p:cNvSpPr>
                <a:spLocks/>
              </p:cNvSpPr>
              <p:nvPr/>
            </p:nvSpPr>
            <p:spPr bwMode="hidden">
              <a:xfrm>
                <a:off x="4410" y="1033"/>
                <a:ext cx="188" cy="580"/>
              </a:xfrm>
              <a:custGeom>
                <a:avLst/>
                <a:gdLst>
                  <a:gd name="T0" fmla="*/ 0 w 776"/>
                  <a:gd name="T1" fmla="*/ 0 h 2368"/>
                  <a:gd name="T2" fmla="*/ 1 w 776"/>
                  <a:gd name="T3" fmla="*/ 0 h 2368"/>
                  <a:gd name="T4" fmla="*/ 0 w 776"/>
                  <a:gd name="T5" fmla="*/ 0 h 2368"/>
                  <a:gd name="T6" fmla="*/ 1 w 776"/>
                  <a:gd name="T7" fmla="*/ 0 h 2368"/>
                  <a:gd name="T8" fmla="*/ 1 w 776"/>
                  <a:gd name="T9" fmla="*/ 1 h 2368"/>
                  <a:gd name="T10" fmla="*/ 1 w 776"/>
                  <a:gd name="T11" fmla="*/ 1 h 2368"/>
                  <a:gd name="T12" fmla="*/ 1 w 776"/>
                  <a:gd name="T13" fmla="*/ 2 h 2368"/>
                  <a:gd name="T14" fmla="*/ 2 w 776"/>
                  <a:gd name="T15" fmla="*/ 2 h 2368"/>
                  <a:gd name="T16" fmla="*/ 1 w 776"/>
                  <a:gd name="T17" fmla="*/ 2 h 2368"/>
                  <a:gd name="T18" fmla="*/ 2 w 776"/>
                  <a:gd name="T19" fmla="*/ 2 h 2368"/>
                  <a:gd name="T20" fmla="*/ 2 w 776"/>
                  <a:gd name="T21" fmla="*/ 3 h 2368"/>
                  <a:gd name="T22" fmla="*/ 2 w 776"/>
                  <a:gd name="T23" fmla="*/ 3 h 2368"/>
                  <a:gd name="T24" fmla="*/ 2 w 776"/>
                  <a:gd name="T25" fmla="*/ 3 h 2368"/>
                  <a:gd name="T26" fmla="*/ 2 w 776"/>
                  <a:gd name="T27" fmla="*/ 4 h 2368"/>
                  <a:gd name="T28" fmla="*/ 2 w 776"/>
                  <a:gd name="T29" fmla="*/ 4 h 2368"/>
                  <a:gd name="T30" fmla="*/ 2 w 776"/>
                  <a:gd name="T31" fmla="*/ 5 h 2368"/>
                  <a:gd name="T32" fmla="*/ 2 w 776"/>
                  <a:gd name="T33" fmla="*/ 5 h 2368"/>
                  <a:gd name="T34" fmla="*/ 2 w 776"/>
                  <a:gd name="T35" fmla="*/ 6 h 2368"/>
                  <a:gd name="T36" fmla="*/ 2 w 776"/>
                  <a:gd name="T37" fmla="*/ 6 h 2368"/>
                  <a:gd name="T38" fmla="*/ 3 w 776"/>
                  <a:gd name="T39" fmla="*/ 7 h 2368"/>
                  <a:gd name="T40" fmla="*/ 2 w 776"/>
                  <a:gd name="T41" fmla="*/ 7 h 2368"/>
                  <a:gd name="T42" fmla="*/ 3 w 776"/>
                  <a:gd name="T43" fmla="*/ 8 h 2368"/>
                  <a:gd name="T44" fmla="*/ 2 w 776"/>
                  <a:gd name="T45" fmla="*/ 8 h 2368"/>
                  <a:gd name="T46" fmla="*/ 3 w 776"/>
                  <a:gd name="T47" fmla="*/ 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4" name="Freeform 125"/>
              <p:cNvSpPr>
                <a:spLocks/>
              </p:cNvSpPr>
              <p:nvPr/>
            </p:nvSpPr>
            <p:spPr bwMode="hidden">
              <a:xfrm rot="19660755" flipV="1">
                <a:off x="4114" y="843"/>
                <a:ext cx="171" cy="326"/>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0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5"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6" name="Arc 127"/>
              <p:cNvSpPr>
                <a:spLocks/>
              </p:cNvSpPr>
              <p:nvPr/>
            </p:nvSpPr>
            <p:spPr bwMode="hidden">
              <a:xfrm flipH="1">
                <a:off x="3426" y="122"/>
                <a:ext cx="724" cy="901"/>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7"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8" name="Freeform 129"/>
              <p:cNvSpPr>
                <a:spLocks/>
              </p:cNvSpPr>
              <p:nvPr/>
            </p:nvSpPr>
            <p:spPr bwMode="hidden">
              <a:xfrm flipH="1">
                <a:off x="3307" y="981"/>
                <a:ext cx="426" cy="598"/>
              </a:xfrm>
              <a:custGeom>
                <a:avLst/>
                <a:gdLst>
                  <a:gd name="T0" fmla="*/ 0 w 776"/>
                  <a:gd name="T1" fmla="*/ 0 h 2368"/>
                  <a:gd name="T2" fmla="*/ 22 w 776"/>
                  <a:gd name="T3" fmla="*/ 0 h 2368"/>
                  <a:gd name="T4" fmla="*/ 9 w 776"/>
                  <a:gd name="T5" fmla="*/ 1 h 2368"/>
                  <a:gd name="T6" fmla="*/ 30 w 776"/>
                  <a:gd name="T7" fmla="*/ 1 h 2368"/>
                  <a:gd name="T8" fmla="*/ 18 w 776"/>
                  <a:gd name="T9" fmla="*/ 1 h 2368"/>
                  <a:gd name="T10" fmla="*/ 35 w 776"/>
                  <a:gd name="T11" fmla="*/ 2 h 2368"/>
                  <a:gd name="T12" fmla="*/ 26 w 776"/>
                  <a:gd name="T13" fmla="*/ 2 h 2368"/>
                  <a:gd name="T14" fmla="*/ 44 w 776"/>
                  <a:gd name="T15" fmla="*/ 2 h 2368"/>
                  <a:gd name="T16" fmla="*/ 35 w 776"/>
                  <a:gd name="T17" fmla="*/ 3 h 2368"/>
                  <a:gd name="T18" fmla="*/ 48 w 776"/>
                  <a:gd name="T19" fmla="*/ 3 h 2368"/>
                  <a:gd name="T20" fmla="*/ 44 w 776"/>
                  <a:gd name="T21" fmla="*/ 3 h 2368"/>
                  <a:gd name="T22" fmla="*/ 52 w 776"/>
                  <a:gd name="T23" fmla="*/ 3 h 2368"/>
                  <a:gd name="T24" fmla="*/ 52 w 776"/>
                  <a:gd name="T25" fmla="*/ 4 h 2368"/>
                  <a:gd name="T26" fmla="*/ 61 w 776"/>
                  <a:gd name="T27" fmla="*/ 4 h 2368"/>
                  <a:gd name="T28" fmla="*/ 57 w 776"/>
                  <a:gd name="T29" fmla="*/ 5 h 2368"/>
                  <a:gd name="T30" fmla="*/ 65 w 776"/>
                  <a:gd name="T31" fmla="*/ 5 h 2368"/>
                  <a:gd name="T32" fmla="*/ 61 w 776"/>
                  <a:gd name="T33" fmla="*/ 6 h 2368"/>
                  <a:gd name="T34" fmla="*/ 65 w 776"/>
                  <a:gd name="T35" fmla="*/ 7 h 2368"/>
                  <a:gd name="T36" fmla="*/ 61 w 776"/>
                  <a:gd name="T37" fmla="*/ 7 h 2368"/>
                  <a:gd name="T38" fmla="*/ 70 w 776"/>
                  <a:gd name="T39" fmla="*/ 8 h 2368"/>
                  <a:gd name="T40" fmla="*/ 65 w 776"/>
                  <a:gd name="T41" fmla="*/ 8 h 2368"/>
                  <a:gd name="T42" fmla="*/ 70 w 776"/>
                  <a:gd name="T43" fmla="*/ 9 h 2368"/>
                  <a:gd name="T44" fmla="*/ 65 w 776"/>
                  <a:gd name="T45" fmla="*/ 9 h 2368"/>
                  <a:gd name="T46" fmla="*/ 70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89" name="Freeform 130"/>
              <p:cNvSpPr>
                <a:spLocks/>
              </p:cNvSpPr>
              <p:nvPr/>
            </p:nvSpPr>
            <p:spPr bwMode="hidden">
              <a:xfrm flipH="1">
                <a:off x="3507" y="350"/>
                <a:ext cx="273" cy="597"/>
              </a:xfrm>
              <a:custGeom>
                <a:avLst/>
                <a:gdLst>
                  <a:gd name="T0" fmla="*/ 0 w 776"/>
                  <a:gd name="T1" fmla="*/ 0 h 2368"/>
                  <a:gd name="T2" fmla="*/ 4 w 776"/>
                  <a:gd name="T3" fmla="*/ 0 h 2368"/>
                  <a:gd name="T4" fmla="*/ 1 w 776"/>
                  <a:gd name="T5" fmla="*/ 1 h 2368"/>
                  <a:gd name="T6" fmla="*/ 5 w 776"/>
                  <a:gd name="T7" fmla="*/ 1 h 2368"/>
                  <a:gd name="T8" fmla="*/ 3 w 776"/>
                  <a:gd name="T9" fmla="*/ 1 h 2368"/>
                  <a:gd name="T10" fmla="*/ 6 w 776"/>
                  <a:gd name="T11" fmla="*/ 2 h 2368"/>
                  <a:gd name="T12" fmla="*/ 5 w 776"/>
                  <a:gd name="T13" fmla="*/ 2 h 2368"/>
                  <a:gd name="T14" fmla="*/ 7 w 776"/>
                  <a:gd name="T15" fmla="*/ 2 h 2368"/>
                  <a:gd name="T16" fmla="*/ 6 w 776"/>
                  <a:gd name="T17" fmla="*/ 3 h 2368"/>
                  <a:gd name="T18" fmla="*/ 8 w 776"/>
                  <a:gd name="T19" fmla="*/ 3 h 2368"/>
                  <a:gd name="T20" fmla="*/ 7 w 776"/>
                  <a:gd name="T21" fmla="*/ 3 h 2368"/>
                  <a:gd name="T22" fmla="*/ 9 w 776"/>
                  <a:gd name="T23" fmla="*/ 3 h 2368"/>
                  <a:gd name="T24" fmla="*/ 9 w 776"/>
                  <a:gd name="T25" fmla="*/ 4 h 2368"/>
                  <a:gd name="T26" fmla="*/ 10 w 776"/>
                  <a:gd name="T27" fmla="*/ 4 h 2368"/>
                  <a:gd name="T28" fmla="*/ 9 w 776"/>
                  <a:gd name="T29" fmla="*/ 5 h 2368"/>
                  <a:gd name="T30" fmla="*/ 11 w 776"/>
                  <a:gd name="T31" fmla="*/ 5 h 2368"/>
                  <a:gd name="T32" fmla="*/ 10 w 776"/>
                  <a:gd name="T33" fmla="*/ 6 h 2368"/>
                  <a:gd name="T34" fmla="*/ 11 w 776"/>
                  <a:gd name="T35" fmla="*/ 7 h 2368"/>
                  <a:gd name="T36" fmla="*/ 10 w 776"/>
                  <a:gd name="T37" fmla="*/ 7 h 2368"/>
                  <a:gd name="T38" fmla="*/ 12 w 776"/>
                  <a:gd name="T39" fmla="*/ 7 h 2368"/>
                  <a:gd name="T40" fmla="*/ 11 w 776"/>
                  <a:gd name="T41" fmla="*/ 8 h 2368"/>
                  <a:gd name="T42" fmla="*/ 12 w 776"/>
                  <a:gd name="T43" fmla="*/ 9 h 2368"/>
                  <a:gd name="T44" fmla="*/ 11 w 776"/>
                  <a:gd name="T45" fmla="*/ 9 h 2368"/>
                  <a:gd name="T46" fmla="*/ 12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90"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1 h 2368"/>
                  <a:gd name="T6" fmla="*/ 1 w 776"/>
                  <a:gd name="T7" fmla="*/ 1 h 2368"/>
                  <a:gd name="T8" fmla="*/ 0 w 776"/>
                  <a:gd name="T9" fmla="*/ 1 h 2368"/>
                  <a:gd name="T10" fmla="*/ 1 w 776"/>
                  <a:gd name="T11" fmla="*/ 2 h 2368"/>
                  <a:gd name="T12" fmla="*/ 1 w 776"/>
                  <a:gd name="T13" fmla="*/ 2 h 2368"/>
                  <a:gd name="T14" fmla="*/ 1 w 776"/>
                  <a:gd name="T15" fmla="*/ 2 h 2368"/>
                  <a:gd name="T16" fmla="*/ 1 w 776"/>
                  <a:gd name="T17" fmla="*/ 3 h 2368"/>
                  <a:gd name="T18" fmla="*/ 1 w 776"/>
                  <a:gd name="T19" fmla="*/ 3 h 2368"/>
                  <a:gd name="T20" fmla="*/ 1 w 776"/>
                  <a:gd name="T21" fmla="*/ 3 h 2368"/>
                  <a:gd name="T22" fmla="*/ 1 w 776"/>
                  <a:gd name="T23" fmla="*/ 3 h 2368"/>
                  <a:gd name="T24" fmla="*/ 1 w 776"/>
                  <a:gd name="T25" fmla="*/ 4 h 2368"/>
                  <a:gd name="T26" fmla="*/ 1 w 776"/>
                  <a:gd name="T27" fmla="*/ 4 h 2368"/>
                  <a:gd name="T28" fmla="*/ 1 w 776"/>
                  <a:gd name="T29" fmla="*/ 5 h 2368"/>
                  <a:gd name="T30" fmla="*/ 1 w 776"/>
                  <a:gd name="T31" fmla="*/ 5 h 2368"/>
                  <a:gd name="T32" fmla="*/ 1 w 776"/>
                  <a:gd name="T33" fmla="*/ 6 h 2368"/>
                  <a:gd name="T34" fmla="*/ 1 w 776"/>
                  <a:gd name="T35" fmla="*/ 7 h 2368"/>
                  <a:gd name="T36" fmla="*/ 1 w 776"/>
                  <a:gd name="T37" fmla="*/ 7 h 2368"/>
                  <a:gd name="T38" fmla="*/ 1 w 776"/>
                  <a:gd name="T39" fmla="*/ 7 h 2368"/>
                  <a:gd name="T40" fmla="*/ 1 w 776"/>
                  <a:gd name="T41" fmla="*/ 8 h 2368"/>
                  <a:gd name="T42" fmla="*/ 1 w 776"/>
                  <a:gd name="T43" fmla="*/ 9 h 2368"/>
                  <a:gd name="T44" fmla="*/ 1 w 776"/>
                  <a:gd name="T45" fmla="*/ 9 h 2368"/>
                  <a:gd name="T46" fmla="*/ 1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91" name="Freeform 132"/>
              <p:cNvSpPr>
                <a:spLocks/>
              </p:cNvSpPr>
              <p:nvPr/>
            </p:nvSpPr>
            <p:spPr bwMode="hidden">
              <a:xfrm>
                <a:off x="4841" y="894"/>
                <a:ext cx="395" cy="628"/>
              </a:xfrm>
              <a:custGeom>
                <a:avLst/>
                <a:gdLst>
                  <a:gd name="T0" fmla="*/ 0 w 776"/>
                  <a:gd name="T1" fmla="*/ 0 h 2368"/>
                  <a:gd name="T2" fmla="*/ 16 w 776"/>
                  <a:gd name="T3" fmla="*/ 0 h 2368"/>
                  <a:gd name="T4" fmla="*/ 7 w 776"/>
                  <a:gd name="T5" fmla="*/ 1 h 2368"/>
                  <a:gd name="T6" fmla="*/ 22 w 776"/>
                  <a:gd name="T7" fmla="*/ 1 h 2368"/>
                  <a:gd name="T8" fmla="*/ 13 w 776"/>
                  <a:gd name="T9" fmla="*/ 2 h 2368"/>
                  <a:gd name="T10" fmla="*/ 25 w 776"/>
                  <a:gd name="T11" fmla="*/ 2 h 2368"/>
                  <a:gd name="T12" fmla="*/ 19 w 776"/>
                  <a:gd name="T13" fmla="*/ 2 h 2368"/>
                  <a:gd name="T14" fmla="*/ 32 w 776"/>
                  <a:gd name="T15" fmla="*/ 2 h 2368"/>
                  <a:gd name="T16" fmla="*/ 25 w 776"/>
                  <a:gd name="T17" fmla="*/ 3 h 2368"/>
                  <a:gd name="T18" fmla="*/ 36 w 776"/>
                  <a:gd name="T19" fmla="*/ 3 h 2368"/>
                  <a:gd name="T20" fmla="*/ 32 w 776"/>
                  <a:gd name="T21" fmla="*/ 4 h 2368"/>
                  <a:gd name="T22" fmla="*/ 39 w 776"/>
                  <a:gd name="T23" fmla="*/ 4 h 2368"/>
                  <a:gd name="T24" fmla="*/ 39 w 776"/>
                  <a:gd name="T25" fmla="*/ 5 h 2368"/>
                  <a:gd name="T26" fmla="*/ 45 w 776"/>
                  <a:gd name="T27" fmla="*/ 5 h 2368"/>
                  <a:gd name="T28" fmla="*/ 42 w 776"/>
                  <a:gd name="T29" fmla="*/ 6 h 2368"/>
                  <a:gd name="T30" fmla="*/ 48 w 776"/>
                  <a:gd name="T31" fmla="*/ 6 h 2368"/>
                  <a:gd name="T32" fmla="*/ 45 w 776"/>
                  <a:gd name="T33" fmla="*/ 7 h 2368"/>
                  <a:gd name="T34" fmla="*/ 48 w 776"/>
                  <a:gd name="T35" fmla="*/ 8 h 2368"/>
                  <a:gd name="T36" fmla="*/ 45 w 776"/>
                  <a:gd name="T37" fmla="*/ 8 h 2368"/>
                  <a:gd name="T38" fmla="*/ 51 w 776"/>
                  <a:gd name="T39" fmla="*/ 9 h 2368"/>
                  <a:gd name="T40" fmla="*/ 48 w 776"/>
                  <a:gd name="T41" fmla="*/ 10 h 2368"/>
                  <a:gd name="T42" fmla="*/ 51 w 776"/>
                  <a:gd name="T43" fmla="*/ 11 h 2368"/>
                  <a:gd name="T44" fmla="*/ 48 w 776"/>
                  <a:gd name="T45" fmla="*/ 11 h 2368"/>
                  <a:gd name="T46" fmla="*/ 51 w 776"/>
                  <a:gd name="T47" fmla="*/ 1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92" name="Freeform 133"/>
              <p:cNvSpPr>
                <a:spLocks/>
              </p:cNvSpPr>
              <p:nvPr/>
            </p:nvSpPr>
            <p:spPr bwMode="hidden">
              <a:xfrm>
                <a:off x="4636" y="576"/>
                <a:ext cx="594" cy="417"/>
              </a:xfrm>
              <a:custGeom>
                <a:avLst/>
                <a:gdLst>
                  <a:gd name="T0" fmla="*/ 0 w 776"/>
                  <a:gd name="T1" fmla="*/ 0 h 2368"/>
                  <a:gd name="T2" fmla="*/ 83 w 776"/>
                  <a:gd name="T3" fmla="*/ 0 h 2368"/>
                  <a:gd name="T4" fmla="*/ 33 w 776"/>
                  <a:gd name="T5" fmla="*/ 0 h 2368"/>
                  <a:gd name="T6" fmla="*/ 116 w 776"/>
                  <a:gd name="T7" fmla="*/ 0 h 2368"/>
                  <a:gd name="T8" fmla="*/ 66 w 776"/>
                  <a:gd name="T9" fmla="*/ 0 h 2368"/>
                  <a:gd name="T10" fmla="*/ 132 w 776"/>
                  <a:gd name="T11" fmla="*/ 0 h 2368"/>
                  <a:gd name="T12" fmla="*/ 99 w 776"/>
                  <a:gd name="T13" fmla="*/ 0 h 2368"/>
                  <a:gd name="T14" fmla="*/ 165 w 776"/>
                  <a:gd name="T15" fmla="*/ 1 h 2368"/>
                  <a:gd name="T16" fmla="*/ 132 w 776"/>
                  <a:gd name="T17" fmla="*/ 1 h 2368"/>
                  <a:gd name="T18" fmla="*/ 181 w 776"/>
                  <a:gd name="T19" fmla="*/ 1 h 2368"/>
                  <a:gd name="T20" fmla="*/ 165 w 776"/>
                  <a:gd name="T21" fmla="*/ 1 h 2368"/>
                  <a:gd name="T22" fmla="*/ 198 w 776"/>
                  <a:gd name="T23" fmla="*/ 1 h 2368"/>
                  <a:gd name="T24" fmla="*/ 198 w 776"/>
                  <a:gd name="T25" fmla="*/ 1 h 2368"/>
                  <a:gd name="T26" fmla="*/ 230 w 776"/>
                  <a:gd name="T27" fmla="*/ 1 h 2368"/>
                  <a:gd name="T28" fmla="*/ 214 w 776"/>
                  <a:gd name="T29" fmla="*/ 1 h 2368"/>
                  <a:gd name="T30" fmla="*/ 247 w 776"/>
                  <a:gd name="T31" fmla="*/ 1 h 2368"/>
                  <a:gd name="T32" fmla="*/ 230 w 776"/>
                  <a:gd name="T33" fmla="*/ 1 h 2368"/>
                  <a:gd name="T34" fmla="*/ 247 w 776"/>
                  <a:gd name="T35" fmla="*/ 2 h 2368"/>
                  <a:gd name="T36" fmla="*/ 230 w 776"/>
                  <a:gd name="T37" fmla="*/ 2 h 2368"/>
                  <a:gd name="T38" fmla="*/ 263 w 776"/>
                  <a:gd name="T39" fmla="*/ 2 h 2368"/>
                  <a:gd name="T40" fmla="*/ 247 w 776"/>
                  <a:gd name="T41" fmla="*/ 2 h 2368"/>
                  <a:gd name="T42" fmla="*/ 263 w 776"/>
                  <a:gd name="T43" fmla="*/ 2 h 2368"/>
                  <a:gd name="T44" fmla="*/ 247 w 776"/>
                  <a:gd name="T45" fmla="*/ 2 h 2368"/>
                  <a:gd name="T46" fmla="*/ 26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93" name="Freeform 134"/>
              <p:cNvSpPr>
                <a:spLocks/>
              </p:cNvSpPr>
              <p:nvPr/>
            </p:nvSpPr>
            <p:spPr bwMode="hidden">
              <a:xfrm>
                <a:off x="4658" y="132"/>
                <a:ext cx="260" cy="559"/>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5 w 776"/>
                  <a:gd name="T11" fmla="*/ 1 h 2368"/>
                  <a:gd name="T12" fmla="*/ 4 w 776"/>
                  <a:gd name="T13" fmla="*/ 1 h 2368"/>
                  <a:gd name="T14" fmla="*/ 6 w 776"/>
                  <a:gd name="T15" fmla="*/ 2 h 2368"/>
                  <a:gd name="T16" fmla="*/ 5 w 776"/>
                  <a:gd name="T17" fmla="*/ 2 h 2368"/>
                  <a:gd name="T18" fmla="*/ 7 w 776"/>
                  <a:gd name="T19" fmla="*/ 2 h 2368"/>
                  <a:gd name="T20" fmla="*/ 6 w 776"/>
                  <a:gd name="T21" fmla="*/ 2 h 2368"/>
                  <a:gd name="T22" fmla="*/ 7 w 776"/>
                  <a:gd name="T23" fmla="*/ 3 h 2368"/>
                  <a:gd name="T24" fmla="*/ 7 w 776"/>
                  <a:gd name="T25" fmla="*/ 3 h 2368"/>
                  <a:gd name="T26" fmla="*/ 8 w 776"/>
                  <a:gd name="T27" fmla="*/ 3 h 2368"/>
                  <a:gd name="T28" fmla="*/ 8 w 776"/>
                  <a:gd name="T29" fmla="*/ 4 h 2368"/>
                  <a:gd name="T30" fmla="*/ 9 w 776"/>
                  <a:gd name="T31" fmla="*/ 4 h 2368"/>
                  <a:gd name="T32" fmla="*/ 8 w 776"/>
                  <a:gd name="T33" fmla="*/ 4 h 2368"/>
                  <a:gd name="T34" fmla="*/ 9 w 776"/>
                  <a:gd name="T35" fmla="*/ 5 h 2368"/>
                  <a:gd name="T36" fmla="*/ 8 w 776"/>
                  <a:gd name="T37" fmla="*/ 5 h 2368"/>
                  <a:gd name="T38" fmla="*/ 10 w 776"/>
                  <a:gd name="T39" fmla="*/ 6 h 2368"/>
                  <a:gd name="T40" fmla="*/ 9 w 776"/>
                  <a:gd name="T41" fmla="*/ 6 h 2368"/>
                  <a:gd name="T42" fmla="*/ 10 w 776"/>
                  <a:gd name="T43" fmla="*/ 7 h 2368"/>
                  <a:gd name="T44" fmla="*/ 9 w 776"/>
                  <a:gd name="T45" fmla="*/ 7 h 2368"/>
                  <a:gd name="T46" fmla="*/ 10 w 776"/>
                  <a:gd name="T47" fmla="*/ 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94" name="Freeform 135"/>
              <p:cNvSpPr>
                <a:spLocks/>
              </p:cNvSpPr>
              <p:nvPr/>
            </p:nvSpPr>
            <p:spPr bwMode="hidden">
              <a:xfrm rot="-1346631">
                <a:off x="4401" y="599"/>
                <a:ext cx="175" cy="329"/>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395" name="Freeform 136"/>
              <p:cNvSpPr>
                <a:spLocks/>
              </p:cNvSpPr>
              <p:nvPr/>
            </p:nvSpPr>
            <p:spPr bwMode="hidden">
              <a:xfrm rot="1346631" flipH="1">
                <a:off x="3783" y="589"/>
                <a:ext cx="172" cy="330"/>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1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43363"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4"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61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FFCC00"/>
                </a:solidFill>
                <a:latin typeface="Arial Black"/>
                <a:ea typeface="ＭＳ Ｐゴシック" pitchFamily="-112" charset="-128"/>
                <a:cs typeface="ＭＳ Ｐゴシック" pitchFamily="-112" charset="-128"/>
              </a:defRPr>
            </a:lvl1pPr>
          </a:lstStyle>
          <a:p>
            <a:pPr>
              <a:defRPr/>
            </a:pPr>
            <a:endParaRPr lang="en-US"/>
          </a:p>
        </p:txBody>
      </p:sp>
      <p:sp>
        <p:nvSpPr>
          <p:cNvPr id="14862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FFCC00"/>
                </a:solidFill>
                <a:latin typeface="Arial Black"/>
                <a:ea typeface="ＭＳ Ｐゴシック" pitchFamily="-112" charset="-128"/>
                <a:cs typeface="ＭＳ Ｐゴシック" pitchFamily="-112" charset="-128"/>
              </a:defRPr>
            </a:lvl1pPr>
          </a:lstStyle>
          <a:p>
            <a:pPr>
              <a:defRPr/>
            </a:pPr>
            <a:endParaRPr lang="en-US"/>
          </a:p>
        </p:txBody>
      </p:sp>
      <p:sp>
        <p:nvSpPr>
          <p:cNvPr id="14862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FFCC00"/>
                </a:solidFill>
                <a:latin typeface="Arial Black" charset="0"/>
                <a:ea typeface="ＭＳ Ｐゴシック" charset="0"/>
                <a:cs typeface="ＭＳ Ｐゴシック" charset="0"/>
              </a:defRPr>
            </a:lvl1pPr>
          </a:lstStyle>
          <a:p>
            <a:pPr>
              <a:defRPr/>
            </a:pPr>
            <a:fld id="{C53D6474-46BF-5E44-A6BA-51825A599166}" type="slidenum">
              <a:rPr lang="en-US"/>
              <a:pPr>
                <a:defRPr/>
              </a:pPr>
              <a:t>‹#›</a:t>
            </a:fld>
            <a:endParaRPr lang="en-US"/>
          </a:p>
        </p:txBody>
      </p:sp>
    </p:spTree>
    <p:extLst>
      <p:ext uri="{BB962C8B-B14F-4D97-AF65-F5344CB8AC3E}">
        <p14:creationId xmlns:p14="http://schemas.microsoft.com/office/powerpoint/2010/main" val="837041484"/>
      </p:ext>
    </p:extLst>
  </p:cSld>
  <p:clrMap bg1="dk2" tx1="lt1" bg2="dk1" tx2="lt2" accent1="accent1" accent2="accent2" accent3="accent3" accent4="accent4" accent5="accent5" accent6="accent6" hlink="hlink" folHlink="folHlink"/>
  <p:sldLayoutIdLst>
    <p:sldLayoutId id="2147485007" r:id="rId1"/>
    <p:sldLayoutId id="2147485008"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6303963" y="0"/>
            <a:ext cx="2840037" cy="3254375"/>
            <a:chOff x="3115" y="0"/>
            <a:chExt cx="2170" cy="2486"/>
          </a:xfrm>
        </p:grpSpPr>
        <p:grpSp>
          <p:nvGrpSpPr>
            <p:cNvPr id="93192" name="Group 3"/>
            <p:cNvGrpSpPr>
              <a:grpSpLocks/>
            </p:cNvGrpSpPr>
            <p:nvPr/>
          </p:nvGrpSpPr>
          <p:grpSpPr bwMode="auto">
            <a:xfrm>
              <a:off x="4080" y="1910"/>
              <a:ext cx="768" cy="576"/>
              <a:chOff x="0" y="0"/>
              <a:chExt cx="768" cy="576"/>
            </a:xfrm>
          </p:grpSpPr>
          <p:sp>
            <p:nvSpPr>
              <p:cNvPr id="9332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2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3" name="Group 6"/>
            <p:cNvGrpSpPr>
              <a:grpSpLocks/>
            </p:cNvGrpSpPr>
            <p:nvPr/>
          </p:nvGrpSpPr>
          <p:grpSpPr bwMode="auto">
            <a:xfrm>
              <a:off x="4257" y="1103"/>
              <a:ext cx="768" cy="576"/>
              <a:chOff x="0" y="0"/>
              <a:chExt cx="768" cy="576"/>
            </a:xfrm>
          </p:grpSpPr>
          <p:sp>
            <p:nvSpPr>
              <p:cNvPr id="9332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2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4" name="Group 9"/>
            <p:cNvGrpSpPr>
              <a:grpSpLocks/>
            </p:cNvGrpSpPr>
            <p:nvPr/>
          </p:nvGrpSpPr>
          <p:grpSpPr bwMode="auto">
            <a:xfrm>
              <a:off x="3134" y="0"/>
              <a:ext cx="768" cy="576"/>
              <a:chOff x="0" y="0"/>
              <a:chExt cx="768" cy="576"/>
            </a:xfrm>
          </p:grpSpPr>
          <p:sp>
            <p:nvSpPr>
              <p:cNvPr id="9332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2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5" name="Group 12"/>
            <p:cNvGrpSpPr>
              <a:grpSpLocks/>
            </p:cNvGrpSpPr>
            <p:nvPr/>
          </p:nvGrpSpPr>
          <p:grpSpPr bwMode="auto">
            <a:xfrm>
              <a:off x="3115" y="0"/>
              <a:ext cx="2170" cy="1702"/>
              <a:chOff x="3115" y="0"/>
              <a:chExt cx="2170" cy="1702"/>
            </a:xfrm>
          </p:grpSpPr>
          <p:grpSp>
            <p:nvGrpSpPr>
              <p:cNvPr id="93196" name="Group 13"/>
              <p:cNvGrpSpPr>
                <a:grpSpLocks/>
              </p:cNvGrpSpPr>
              <p:nvPr/>
            </p:nvGrpSpPr>
            <p:grpSpPr bwMode="auto">
              <a:xfrm>
                <a:off x="3640" y="308"/>
                <a:ext cx="1145" cy="844"/>
                <a:chOff x="1265" y="814"/>
                <a:chExt cx="2919" cy="2151"/>
              </a:xfrm>
            </p:grpSpPr>
            <p:sp>
              <p:nvSpPr>
                <p:cNvPr id="9331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1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7" name="Group 16"/>
              <p:cNvGrpSpPr>
                <a:grpSpLocks/>
              </p:cNvGrpSpPr>
              <p:nvPr/>
            </p:nvGrpSpPr>
            <p:grpSpPr bwMode="auto">
              <a:xfrm>
                <a:off x="3115" y="0"/>
                <a:ext cx="2145" cy="1702"/>
                <a:chOff x="3115" y="0"/>
                <a:chExt cx="2145" cy="1702"/>
              </a:xfrm>
            </p:grpSpPr>
            <p:grpSp>
              <p:nvGrpSpPr>
                <p:cNvPr id="93220" name="Group 17"/>
                <p:cNvGrpSpPr>
                  <a:grpSpLocks/>
                </p:cNvGrpSpPr>
                <p:nvPr/>
              </p:nvGrpSpPr>
              <p:grpSpPr bwMode="auto">
                <a:xfrm>
                  <a:off x="4505" y="589"/>
                  <a:ext cx="493" cy="912"/>
                  <a:chOff x="3471" y="1530"/>
                  <a:chExt cx="1258" cy="2327"/>
                </a:xfrm>
              </p:grpSpPr>
              <p:sp>
                <p:nvSpPr>
                  <p:cNvPr id="93316" name="Freeform 18"/>
                  <p:cNvSpPr>
                    <a:spLocks/>
                  </p:cNvSpPr>
                  <p:nvPr/>
                </p:nvSpPr>
                <p:spPr bwMode="hidden">
                  <a:xfrm rot="2711884">
                    <a:off x="2770" y="2235"/>
                    <a:ext cx="1714" cy="313"/>
                  </a:xfrm>
                  <a:custGeom>
                    <a:avLst/>
                    <a:gdLst>
                      <a:gd name="T0" fmla="*/ 0 w 2736"/>
                      <a:gd name="T1" fmla="*/ 29 h 504"/>
                      <a:gd name="T2" fmla="*/ 52 w 2736"/>
                      <a:gd name="T3" fmla="*/ 10 h 504"/>
                      <a:gd name="T4" fmla="*/ 108 w 2736"/>
                      <a:gd name="T5" fmla="*/ 1 h 504"/>
                      <a:gd name="T6" fmla="*/ 165 w 2736"/>
                      <a:gd name="T7" fmla="*/ 1 h 504"/>
                      <a:gd name="T8" fmla="*/ 164 w 2736"/>
                      <a:gd name="T9" fmla="*/ 6 h 504"/>
                      <a:gd name="T10" fmla="*/ 106 w 2736"/>
                      <a:gd name="T11" fmla="*/ 6 h 504"/>
                      <a:gd name="T12" fmla="*/ 39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317" name="Freeform 19"/>
                  <p:cNvSpPr>
                    <a:spLocks/>
                  </p:cNvSpPr>
                  <p:nvPr/>
                </p:nvSpPr>
                <p:spPr bwMode="hidden">
                  <a:xfrm rot="2711884">
                    <a:off x="4022" y="3146"/>
                    <a:ext cx="919" cy="486"/>
                  </a:xfrm>
                  <a:custGeom>
                    <a:avLst/>
                    <a:gdLst>
                      <a:gd name="T0" fmla="*/ 1 w 1769"/>
                      <a:gd name="T1" fmla="*/ 1 h 791"/>
                      <a:gd name="T2" fmla="*/ 9 w 1769"/>
                      <a:gd name="T3" fmla="*/ 3 h 791"/>
                      <a:gd name="T4" fmla="*/ 23 w 1769"/>
                      <a:gd name="T5" fmla="*/ 11 h 791"/>
                      <a:gd name="T6" fmla="*/ 32 w 1769"/>
                      <a:gd name="T7" fmla="*/ 23 h 791"/>
                      <a:gd name="T8" fmla="*/ 34 w 1769"/>
                      <a:gd name="T9" fmla="*/ 33 h 791"/>
                      <a:gd name="T10" fmla="*/ 33 w 1769"/>
                      <a:gd name="T11" fmla="*/ 42 h 791"/>
                      <a:gd name="T12" fmla="*/ 31 w 1769"/>
                      <a:gd name="T13" fmla="*/ 34 h 791"/>
                      <a:gd name="T14" fmla="*/ 27 w 1769"/>
                      <a:gd name="T15" fmla="*/ 25 h 791"/>
                      <a:gd name="T16" fmla="*/ 22 w 1769"/>
                      <a:gd name="T17" fmla="*/ 16 h 791"/>
                      <a:gd name="T18" fmla="*/ 11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1" name="Group 20"/>
                <p:cNvGrpSpPr>
                  <a:grpSpLocks/>
                </p:cNvGrpSpPr>
                <p:nvPr/>
              </p:nvGrpSpPr>
              <p:grpSpPr bwMode="auto">
                <a:xfrm>
                  <a:off x="4267" y="781"/>
                  <a:ext cx="966" cy="522"/>
                  <a:chOff x="2864" y="2019"/>
                  <a:chExt cx="2463" cy="1332"/>
                </a:xfrm>
              </p:grpSpPr>
              <p:sp>
                <p:nvSpPr>
                  <p:cNvPr id="93314" name="Freeform 21"/>
                  <p:cNvSpPr>
                    <a:spLocks/>
                  </p:cNvSpPr>
                  <p:nvPr/>
                </p:nvSpPr>
                <p:spPr bwMode="hidden">
                  <a:xfrm rot="2104081">
                    <a:off x="2865" y="2019"/>
                    <a:ext cx="1812" cy="347"/>
                  </a:xfrm>
                  <a:custGeom>
                    <a:avLst/>
                    <a:gdLst>
                      <a:gd name="T0" fmla="*/ 0 w 2736"/>
                      <a:gd name="T1" fmla="*/ 54 h 504"/>
                      <a:gd name="T2" fmla="*/ 73 w 2736"/>
                      <a:gd name="T3" fmla="*/ 18 h 504"/>
                      <a:gd name="T4" fmla="*/ 150 w 2736"/>
                      <a:gd name="T5" fmla="*/ 3 h 504"/>
                      <a:gd name="T6" fmla="*/ 231 w 2736"/>
                      <a:gd name="T7" fmla="*/ 3 h 504"/>
                      <a:gd name="T8" fmla="*/ 229 w 2736"/>
                      <a:gd name="T9" fmla="*/ 11 h 504"/>
                      <a:gd name="T10" fmla="*/ 149 w 2736"/>
                      <a:gd name="T11" fmla="*/ 11 h 504"/>
                      <a:gd name="T12" fmla="*/ 55 w 2736"/>
                      <a:gd name="T13" fmla="*/ 31 h 504"/>
                      <a:gd name="T14" fmla="*/ 0 w 2736"/>
                      <a:gd name="T15" fmla="*/ 5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5" name="Freeform 22"/>
                  <p:cNvSpPr>
                    <a:spLocks/>
                  </p:cNvSpPr>
                  <p:nvPr/>
                </p:nvSpPr>
                <p:spPr bwMode="hidden">
                  <a:xfrm rot="2104081">
                    <a:off x="4352" y="2805"/>
                    <a:ext cx="974" cy="545"/>
                  </a:xfrm>
                  <a:custGeom>
                    <a:avLst/>
                    <a:gdLst>
                      <a:gd name="T0" fmla="*/ 1 w 1769"/>
                      <a:gd name="T1" fmla="*/ 1 h 791"/>
                      <a:gd name="T2" fmla="*/ 14 w 1769"/>
                      <a:gd name="T3" fmla="*/ 6 h 791"/>
                      <a:gd name="T4" fmla="*/ 32 w 1769"/>
                      <a:gd name="T5" fmla="*/ 21 h 791"/>
                      <a:gd name="T6" fmla="*/ 45 w 1769"/>
                      <a:gd name="T7" fmla="*/ 46 h 791"/>
                      <a:gd name="T8" fmla="*/ 49 w 1769"/>
                      <a:gd name="T9" fmla="*/ 65 h 791"/>
                      <a:gd name="T10" fmla="*/ 47 w 1769"/>
                      <a:gd name="T11" fmla="*/ 84 h 791"/>
                      <a:gd name="T12" fmla="*/ 44 w 1769"/>
                      <a:gd name="T13" fmla="*/ 68 h 791"/>
                      <a:gd name="T14" fmla="*/ 39 w 1769"/>
                      <a:gd name="T15" fmla="*/ 49 h 791"/>
                      <a:gd name="T16" fmla="*/ 31 w 1769"/>
                      <a:gd name="T17" fmla="*/ 32 h 791"/>
                      <a:gd name="T18" fmla="*/ 16 w 1769"/>
                      <a:gd name="T19" fmla="*/ 16 h 791"/>
                      <a:gd name="T20" fmla="*/ 0 w 1769"/>
                      <a:gd name="T21" fmla="*/ 8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2" name="Group 23"/>
                <p:cNvGrpSpPr>
                  <a:grpSpLocks/>
                </p:cNvGrpSpPr>
                <p:nvPr/>
              </p:nvGrpSpPr>
              <p:grpSpPr bwMode="auto">
                <a:xfrm>
                  <a:off x="4280" y="707"/>
                  <a:ext cx="971" cy="417"/>
                  <a:chOff x="2897" y="1832"/>
                  <a:chExt cx="2477" cy="1064"/>
                </a:xfrm>
              </p:grpSpPr>
              <p:sp>
                <p:nvSpPr>
                  <p:cNvPr id="93312" name="Freeform 24"/>
                  <p:cNvSpPr>
                    <a:spLocks/>
                  </p:cNvSpPr>
                  <p:nvPr/>
                </p:nvSpPr>
                <p:spPr bwMode="hidden">
                  <a:xfrm rot="1582915">
                    <a:off x="2896" y="1832"/>
                    <a:ext cx="1736" cy="303"/>
                  </a:xfrm>
                  <a:custGeom>
                    <a:avLst/>
                    <a:gdLst>
                      <a:gd name="T0" fmla="*/ 0 w 2736"/>
                      <a:gd name="T1" fmla="*/ 24 h 504"/>
                      <a:gd name="T2" fmla="*/ 56 w 2736"/>
                      <a:gd name="T3" fmla="*/ 8 h 504"/>
                      <a:gd name="T4" fmla="*/ 116 w 2736"/>
                      <a:gd name="T5" fmla="*/ 1 h 504"/>
                      <a:gd name="T6" fmla="*/ 179 w 2736"/>
                      <a:gd name="T7" fmla="*/ 1 h 504"/>
                      <a:gd name="T8" fmla="*/ 178 w 2736"/>
                      <a:gd name="T9" fmla="*/ 5 h 504"/>
                      <a:gd name="T10" fmla="*/ 115 w 2736"/>
                      <a:gd name="T11" fmla="*/ 5 h 504"/>
                      <a:gd name="T12" fmla="*/ 43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3" name="Freeform 25"/>
                  <p:cNvSpPr>
                    <a:spLocks/>
                  </p:cNvSpPr>
                  <p:nvPr/>
                </p:nvSpPr>
                <p:spPr bwMode="hidden">
                  <a:xfrm rot="1582915">
                    <a:off x="4443" y="2420"/>
                    <a:ext cx="931" cy="477"/>
                  </a:xfrm>
                  <a:custGeom>
                    <a:avLst/>
                    <a:gdLst>
                      <a:gd name="T0" fmla="*/ 1 w 1769"/>
                      <a:gd name="T1" fmla="*/ 1 h 791"/>
                      <a:gd name="T2" fmla="*/ 10 w 1769"/>
                      <a:gd name="T3" fmla="*/ 3 h 791"/>
                      <a:gd name="T4" fmla="*/ 25 w 1769"/>
                      <a:gd name="T5" fmla="*/ 10 h 791"/>
                      <a:gd name="T6" fmla="*/ 34 w 1769"/>
                      <a:gd name="T7" fmla="*/ 21 h 791"/>
                      <a:gd name="T8" fmla="*/ 37 w 1769"/>
                      <a:gd name="T9" fmla="*/ 29 h 791"/>
                      <a:gd name="T10" fmla="*/ 36 w 1769"/>
                      <a:gd name="T11" fmla="*/ 38 h 791"/>
                      <a:gd name="T12" fmla="*/ 34 w 1769"/>
                      <a:gd name="T13" fmla="*/ 31 h 791"/>
                      <a:gd name="T14" fmla="*/ 29 w 1769"/>
                      <a:gd name="T15" fmla="*/ 22 h 791"/>
                      <a:gd name="T16" fmla="*/ 24 w 1769"/>
                      <a:gd name="T17" fmla="*/ 14 h 791"/>
                      <a:gd name="T18" fmla="*/ 13 w 1769"/>
                      <a:gd name="T19" fmla="*/ 7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3" name="Group 26"/>
                <p:cNvGrpSpPr>
                  <a:grpSpLocks/>
                </p:cNvGrpSpPr>
                <p:nvPr/>
              </p:nvGrpSpPr>
              <p:grpSpPr bwMode="auto">
                <a:xfrm>
                  <a:off x="4291" y="630"/>
                  <a:ext cx="969" cy="364"/>
                  <a:chOff x="2924" y="1636"/>
                  <a:chExt cx="2472" cy="927"/>
                </a:xfrm>
              </p:grpSpPr>
              <p:sp>
                <p:nvSpPr>
                  <p:cNvPr id="93310" name="Freeform 27"/>
                  <p:cNvSpPr>
                    <a:spLocks/>
                  </p:cNvSpPr>
                  <p:nvPr/>
                </p:nvSpPr>
                <p:spPr bwMode="hidden">
                  <a:xfrm rot="1080363">
                    <a:off x="2916" y="1628"/>
                    <a:ext cx="1677" cy="334"/>
                  </a:xfrm>
                  <a:custGeom>
                    <a:avLst/>
                    <a:gdLst>
                      <a:gd name="T0" fmla="*/ 0 w 2736"/>
                      <a:gd name="T1" fmla="*/ 42 h 504"/>
                      <a:gd name="T2" fmla="*/ 46 w 2736"/>
                      <a:gd name="T3" fmla="*/ 14 h 504"/>
                      <a:gd name="T4" fmla="*/ 94 w 2736"/>
                      <a:gd name="T5" fmla="*/ 2 h 504"/>
                      <a:gd name="T6" fmla="*/ 145 w 2736"/>
                      <a:gd name="T7" fmla="*/ 2 h 504"/>
                      <a:gd name="T8" fmla="*/ 144 w 2736"/>
                      <a:gd name="T9" fmla="*/ 9 h 504"/>
                      <a:gd name="T10" fmla="*/ 94 w 2736"/>
                      <a:gd name="T11" fmla="*/ 9 h 504"/>
                      <a:gd name="T12" fmla="*/ 35 w 2736"/>
                      <a:gd name="T13" fmla="*/ 25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1" name="Freeform 28"/>
                  <p:cNvSpPr>
                    <a:spLocks/>
                  </p:cNvSpPr>
                  <p:nvPr/>
                </p:nvSpPr>
                <p:spPr bwMode="hidden">
                  <a:xfrm rot="1080363">
                    <a:off x="4488" y="2030"/>
                    <a:ext cx="900" cy="525"/>
                  </a:xfrm>
                  <a:custGeom>
                    <a:avLst/>
                    <a:gdLst>
                      <a:gd name="T0" fmla="*/ 1 w 1769"/>
                      <a:gd name="T1" fmla="*/ 1 h 791"/>
                      <a:gd name="T2" fmla="*/ 9 w 1769"/>
                      <a:gd name="T3" fmla="*/ 5 h 791"/>
                      <a:gd name="T4" fmla="*/ 20 w 1769"/>
                      <a:gd name="T5" fmla="*/ 17 h 791"/>
                      <a:gd name="T6" fmla="*/ 28 w 1769"/>
                      <a:gd name="T7" fmla="*/ 37 h 791"/>
                      <a:gd name="T8" fmla="*/ 31 w 1769"/>
                      <a:gd name="T9" fmla="*/ 52 h 791"/>
                      <a:gd name="T10" fmla="*/ 29 w 1769"/>
                      <a:gd name="T11" fmla="*/ 68 h 791"/>
                      <a:gd name="T12" fmla="*/ 27 w 1769"/>
                      <a:gd name="T13" fmla="*/ 54 h 791"/>
                      <a:gd name="T14" fmla="*/ 24 w 1769"/>
                      <a:gd name="T15" fmla="*/ 38 h 791"/>
                      <a:gd name="T16" fmla="*/ 19 w 1769"/>
                      <a:gd name="T17" fmla="*/ 25 h 791"/>
                      <a:gd name="T18" fmla="*/ 10 w 1769"/>
                      <a:gd name="T19" fmla="*/ 13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4" name="Group 29"/>
                <p:cNvGrpSpPr>
                  <a:grpSpLocks/>
                </p:cNvGrpSpPr>
                <p:nvPr/>
              </p:nvGrpSpPr>
              <p:grpSpPr bwMode="auto">
                <a:xfrm>
                  <a:off x="4304" y="543"/>
                  <a:ext cx="918" cy="258"/>
                  <a:chOff x="2958" y="1414"/>
                  <a:chExt cx="2342" cy="657"/>
                </a:xfrm>
              </p:grpSpPr>
              <p:sp>
                <p:nvSpPr>
                  <p:cNvPr id="93308" name="Freeform 30"/>
                  <p:cNvSpPr>
                    <a:spLocks/>
                  </p:cNvSpPr>
                  <p:nvPr/>
                </p:nvSpPr>
                <p:spPr bwMode="hidden">
                  <a:xfrm rot="463793">
                    <a:off x="2957" y="1415"/>
                    <a:ext cx="1544" cy="312"/>
                  </a:xfrm>
                  <a:custGeom>
                    <a:avLst/>
                    <a:gdLst>
                      <a:gd name="T0" fmla="*/ 0 w 2736"/>
                      <a:gd name="T1" fmla="*/ 28 h 504"/>
                      <a:gd name="T2" fmla="*/ 28 w 2736"/>
                      <a:gd name="T3" fmla="*/ 9 h 504"/>
                      <a:gd name="T4" fmla="*/ 58 w 2736"/>
                      <a:gd name="T5" fmla="*/ 1 h 504"/>
                      <a:gd name="T6" fmla="*/ 89 w 2736"/>
                      <a:gd name="T7" fmla="*/ 1 h 504"/>
                      <a:gd name="T8" fmla="*/ 88 w 2736"/>
                      <a:gd name="T9" fmla="*/ 6 h 504"/>
                      <a:gd name="T10" fmla="*/ 57 w 2736"/>
                      <a:gd name="T11" fmla="*/ 6 h 504"/>
                      <a:gd name="T12" fmla="*/ 2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9" name="Freeform 31"/>
                  <p:cNvSpPr>
                    <a:spLocks/>
                  </p:cNvSpPr>
                  <p:nvPr/>
                </p:nvSpPr>
                <p:spPr bwMode="hidden">
                  <a:xfrm rot="463793">
                    <a:off x="4470" y="1581"/>
                    <a:ext cx="829" cy="482"/>
                  </a:xfrm>
                  <a:custGeom>
                    <a:avLst/>
                    <a:gdLst>
                      <a:gd name="T0" fmla="*/ 0 w 1769"/>
                      <a:gd name="T1" fmla="*/ 1 h 791"/>
                      <a:gd name="T2" fmla="*/ 5 w 1769"/>
                      <a:gd name="T3" fmla="*/ 3 h 791"/>
                      <a:gd name="T4" fmla="*/ 12 w 1769"/>
                      <a:gd name="T5" fmla="*/ 10 h 791"/>
                      <a:gd name="T6" fmla="*/ 17 w 1769"/>
                      <a:gd name="T7" fmla="*/ 22 h 791"/>
                      <a:gd name="T8" fmla="*/ 19 w 1769"/>
                      <a:gd name="T9" fmla="*/ 31 h 791"/>
                      <a:gd name="T10" fmla="*/ 18 w 1769"/>
                      <a:gd name="T11" fmla="*/ 40 h 791"/>
                      <a:gd name="T12" fmla="*/ 17 w 1769"/>
                      <a:gd name="T13" fmla="*/ 32 h 791"/>
                      <a:gd name="T14" fmla="*/ 15 w 1769"/>
                      <a:gd name="T15" fmla="*/ 23 h 791"/>
                      <a:gd name="T16" fmla="*/ 12 w 1769"/>
                      <a:gd name="T17" fmla="*/ 15 h 791"/>
                      <a:gd name="T18" fmla="*/ 6 w 1769"/>
                      <a:gd name="T19" fmla="*/ 8 h 791"/>
                      <a:gd name="T20" fmla="*/ 0 w 1769"/>
                      <a:gd name="T21" fmla="*/ 4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5" name="Group 32"/>
                <p:cNvGrpSpPr>
                  <a:grpSpLocks/>
                </p:cNvGrpSpPr>
                <p:nvPr/>
              </p:nvGrpSpPr>
              <p:grpSpPr bwMode="auto">
                <a:xfrm>
                  <a:off x="4314" y="487"/>
                  <a:ext cx="843" cy="134"/>
                  <a:chOff x="2983" y="1269"/>
                  <a:chExt cx="2150" cy="343"/>
                </a:xfrm>
              </p:grpSpPr>
              <p:sp>
                <p:nvSpPr>
                  <p:cNvPr id="93306" name="Freeform 33"/>
                  <p:cNvSpPr>
                    <a:spLocks/>
                  </p:cNvSpPr>
                  <p:nvPr/>
                </p:nvSpPr>
                <p:spPr bwMode="hidden">
                  <a:xfrm rot="-84182">
                    <a:off x="2982" y="1286"/>
                    <a:ext cx="1404" cy="220"/>
                  </a:xfrm>
                  <a:custGeom>
                    <a:avLst/>
                    <a:gdLst>
                      <a:gd name="T0" fmla="*/ 0 w 2736"/>
                      <a:gd name="T1" fmla="*/ 3 h 504"/>
                      <a:gd name="T2" fmla="*/ 16 w 2736"/>
                      <a:gd name="T3" fmla="*/ 1 h 504"/>
                      <a:gd name="T4" fmla="*/ 32 w 2736"/>
                      <a:gd name="T5" fmla="*/ 0 h 504"/>
                      <a:gd name="T6" fmla="*/ 50 w 2736"/>
                      <a:gd name="T7" fmla="*/ 0 h 504"/>
                      <a:gd name="T8" fmla="*/ 49 w 2736"/>
                      <a:gd name="T9" fmla="*/ 1 h 504"/>
                      <a:gd name="T10" fmla="*/ 32 w 2736"/>
                      <a:gd name="T11" fmla="*/ 1 h 504"/>
                      <a:gd name="T12" fmla="*/ 1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7" name="Freeform 34"/>
                  <p:cNvSpPr>
                    <a:spLocks/>
                  </p:cNvSpPr>
                  <p:nvPr/>
                </p:nvSpPr>
                <p:spPr bwMode="hidden">
                  <a:xfrm rot="-84182">
                    <a:off x="4377" y="1261"/>
                    <a:ext cx="755" cy="351"/>
                  </a:xfrm>
                  <a:custGeom>
                    <a:avLst/>
                    <a:gdLst>
                      <a:gd name="T0" fmla="*/ 0 w 1769"/>
                      <a:gd name="T1" fmla="*/ 0 h 791"/>
                      <a:gd name="T2" fmla="*/ 3 w 1769"/>
                      <a:gd name="T3" fmla="*/ 0 h 791"/>
                      <a:gd name="T4" fmla="*/ 7 w 1769"/>
                      <a:gd name="T5" fmla="*/ 2 h 791"/>
                      <a:gd name="T6" fmla="*/ 10 w 1769"/>
                      <a:gd name="T7" fmla="*/ 4 h 791"/>
                      <a:gd name="T8" fmla="*/ 11 w 1769"/>
                      <a:gd name="T9" fmla="*/ 5 h 791"/>
                      <a:gd name="T10" fmla="*/ 10 w 1769"/>
                      <a:gd name="T11" fmla="*/ 6 h 791"/>
                      <a:gd name="T12" fmla="*/ 9 w 1769"/>
                      <a:gd name="T13" fmla="*/ 5 h 791"/>
                      <a:gd name="T14" fmla="*/ 9 w 1769"/>
                      <a:gd name="T15" fmla="*/ 4 h 791"/>
                      <a:gd name="T16" fmla="*/ 7 w 1769"/>
                      <a:gd name="T17" fmla="*/ 2 h 791"/>
                      <a:gd name="T18" fmla="*/ 3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6" name="Group 35"/>
                <p:cNvGrpSpPr>
                  <a:grpSpLocks/>
                </p:cNvGrpSpPr>
                <p:nvPr/>
              </p:nvGrpSpPr>
              <p:grpSpPr bwMode="auto">
                <a:xfrm>
                  <a:off x="4296" y="349"/>
                  <a:ext cx="737" cy="167"/>
                  <a:chOff x="2938" y="917"/>
                  <a:chExt cx="1879" cy="427"/>
                </a:xfrm>
              </p:grpSpPr>
              <p:sp>
                <p:nvSpPr>
                  <p:cNvPr id="93304" name="Freeform 36"/>
                  <p:cNvSpPr>
                    <a:spLocks/>
                  </p:cNvSpPr>
                  <p:nvPr/>
                </p:nvSpPr>
                <p:spPr bwMode="hidden">
                  <a:xfrm rot="-802576">
                    <a:off x="2930" y="1128"/>
                    <a:ext cx="1240" cy="208"/>
                  </a:xfrm>
                  <a:custGeom>
                    <a:avLst/>
                    <a:gdLst>
                      <a:gd name="T0" fmla="*/ 0 w 2736"/>
                      <a:gd name="T1" fmla="*/ 2 h 504"/>
                      <a:gd name="T2" fmla="*/ 8 w 2736"/>
                      <a:gd name="T3" fmla="*/ 1 h 504"/>
                      <a:gd name="T4" fmla="*/ 15 w 2736"/>
                      <a:gd name="T5" fmla="*/ 0 h 504"/>
                      <a:gd name="T6" fmla="*/ 24 w 2736"/>
                      <a:gd name="T7" fmla="*/ 0 h 504"/>
                      <a:gd name="T8" fmla="*/ 24 w 2736"/>
                      <a:gd name="T9" fmla="*/ 0 h 504"/>
                      <a:gd name="T10" fmla="*/ 15 w 2736"/>
                      <a:gd name="T11" fmla="*/ 0 h 504"/>
                      <a:gd name="T12" fmla="*/ 6 w 2736"/>
                      <a:gd name="T13" fmla="*/ 2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5" name="Freeform 37"/>
                  <p:cNvSpPr>
                    <a:spLocks/>
                  </p:cNvSpPr>
                  <p:nvPr/>
                </p:nvSpPr>
                <p:spPr bwMode="hidden">
                  <a:xfrm rot="-802576">
                    <a:off x="4148" y="918"/>
                    <a:ext cx="668" cy="335"/>
                  </a:xfrm>
                  <a:custGeom>
                    <a:avLst/>
                    <a:gdLst>
                      <a:gd name="T0" fmla="*/ 0 w 1769"/>
                      <a:gd name="T1" fmla="*/ 0 h 791"/>
                      <a:gd name="T2" fmla="*/ 2 w 1769"/>
                      <a:gd name="T3" fmla="*/ 0 h 791"/>
                      <a:gd name="T4" fmla="*/ 3 w 1769"/>
                      <a:gd name="T5" fmla="*/ 1 h 791"/>
                      <a:gd name="T6" fmla="*/ 5 w 1769"/>
                      <a:gd name="T7" fmla="*/ 3 h 791"/>
                      <a:gd name="T8" fmla="*/ 5 w 1769"/>
                      <a:gd name="T9" fmla="*/ 3 h 791"/>
                      <a:gd name="T10" fmla="*/ 5 w 1769"/>
                      <a:gd name="T11" fmla="*/ 5 h 791"/>
                      <a:gd name="T12" fmla="*/ 5 w 1769"/>
                      <a:gd name="T13" fmla="*/ 3 h 791"/>
                      <a:gd name="T14" fmla="*/ 4 w 1769"/>
                      <a:gd name="T15" fmla="*/ 3 h 791"/>
                      <a:gd name="T16" fmla="*/ 3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27" name="Group 38"/>
                <p:cNvGrpSpPr>
                  <a:grpSpLocks/>
                </p:cNvGrpSpPr>
                <p:nvPr/>
              </p:nvGrpSpPr>
              <p:grpSpPr bwMode="auto">
                <a:xfrm>
                  <a:off x="3394" y="637"/>
                  <a:ext cx="493" cy="912"/>
                  <a:chOff x="637" y="1653"/>
                  <a:chExt cx="1257" cy="2326"/>
                </a:xfrm>
              </p:grpSpPr>
              <p:sp>
                <p:nvSpPr>
                  <p:cNvPr id="93302" name="Freeform 39"/>
                  <p:cNvSpPr>
                    <a:spLocks/>
                  </p:cNvSpPr>
                  <p:nvPr/>
                </p:nvSpPr>
                <p:spPr bwMode="hidden">
                  <a:xfrm rot="18888116" flipH="1">
                    <a:off x="875" y="2351"/>
                    <a:ext cx="1723" cy="312"/>
                  </a:xfrm>
                  <a:custGeom>
                    <a:avLst/>
                    <a:gdLst>
                      <a:gd name="T0" fmla="*/ 0 w 2736"/>
                      <a:gd name="T1" fmla="*/ 28 h 504"/>
                      <a:gd name="T2" fmla="*/ 54 w 2736"/>
                      <a:gd name="T3" fmla="*/ 9 h 504"/>
                      <a:gd name="T4" fmla="*/ 111 w 2736"/>
                      <a:gd name="T5" fmla="*/ 1 h 504"/>
                      <a:gd name="T6" fmla="*/ 171 w 2736"/>
                      <a:gd name="T7" fmla="*/ 1 h 504"/>
                      <a:gd name="T8" fmla="*/ 170 w 2736"/>
                      <a:gd name="T9" fmla="*/ 6 h 504"/>
                      <a:gd name="T10" fmla="*/ 110 w 2736"/>
                      <a:gd name="T11" fmla="*/ 6 h 504"/>
                      <a:gd name="T12" fmla="*/ 4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3" name="Freeform 40"/>
                  <p:cNvSpPr>
                    <a:spLocks/>
                  </p:cNvSpPr>
                  <p:nvPr/>
                </p:nvSpPr>
                <p:spPr bwMode="hidden">
                  <a:xfrm rot="18888116" flipH="1">
                    <a:off x="419" y="3271"/>
                    <a:ext cx="925" cy="489"/>
                  </a:xfrm>
                  <a:custGeom>
                    <a:avLst/>
                    <a:gdLst>
                      <a:gd name="T0" fmla="*/ 1 w 1769"/>
                      <a:gd name="T1" fmla="*/ 1 h 791"/>
                      <a:gd name="T2" fmla="*/ 10 w 1769"/>
                      <a:gd name="T3" fmla="*/ 4 h 791"/>
                      <a:gd name="T4" fmla="*/ 24 w 1769"/>
                      <a:gd name="T5" fmla="*/ 12 h 791"/>
                      <a:gd name="T6" fmla="*/ 33 w 1769"/>
                      <a:gd name="T7" fmla="*/ 24 h 791"/>
                      <a:gd name="T8" fmla="*/ 36 w 1769"/>
                      <a:gd name="T9" fmla="*/ 33 h 791"/>
                      <a:gd name="T10" fmla="*/ 35 w 1769"/>
                      <a:gd name="T11" fmla="*/ 44 h 791"/>
                      <a:gd name="T12" fmla="*/ 32 w 1769"/>
                      <a:gd name="T13" fmla="*/ 35 h 791"/>
                      <a:gd name="T14" fmla="*/ 28 w 1769"/>
                      <a:gd name="T15" fmla="*/ 25 h 791"/>
                      <a:gd name="T16" fmla="*/ 22 w 1769"/>
                      <a:gd name="T17" fmla="*/ 17 h 791"/>
                      <a:gd name="T18" fmla="*/ 12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8" name="Group 41"/>
                <p:cNvGrpSpPr>
                  <a:grpSpLocks/>
                </p:cNvGrpSpPr>
                <p:nvPr/>
              </p:nvGrpSpPr>
              <p:grpSpPr bwMode="auto">
                <a:xfrm>
                  <a:off x="3142" y="850"/>
                  <a:ext cx="966" cy="522"/>
                  <a:chOff x="-5" y="2196"/>
                  <a:chExt cx="2463" cy="1332"/>
                </a:xfrm>
              </p:grpSpPr>
              <p:sp>
                <p:nvSpPr>
                  <p:cNvPr id="93300" name="Freeform 42"/>
                  <p:cNvSpPr>
                    <a:spLocks/>
                  </p:cNvSpPr>
                  <p:nvPr/>
                </p:nvSpPr>
                <p:spPr bwMode="hidden">
                  <a:xfrm rot="19495919" flipH="1">
                    <a:off x="644" y="2196"/>
                    <a:ext cx="1806" cy="347"/>
                  </a:xfrm>
                  <a:custGeom>
                    <a:avLst/>
                    <a:gdLst>
                      <a:gd name="T0" fmla="*/ 0 w 2736"/>
                      <a:gd name="T1" fmla="*/ 54 h 504"/>
                      <a:gd name="T2" fmla="*/ 71 w 2736"/>
                      <a:gd name="T3" fmla="*/ 18 h 504"/>
                      <a:gd name="T4" fmla="*/ 147 w 2736"/>
                      <a:gd name="T5" fmla="*/ 3 h 504"/>
                      <a:gd name="T6" fmla="*/ 226 w 2736"/>
                      <a:gd name="T7" fmla="*/ 3 h 504"/>
                      <a:gd name="T8" fmla="*/ 225 w 2736"/>
                      <a:gd name="T9" fmla="*/ 11 h 504"/>
                      <a:gd name="T10" fmla="*/ 146 w 2736"/>
                      <a:gd name="T11" fmla="*/ 11 h 504"/>
                      <a:gd name="T12" fmla="*/ 54 w 2736"/>
                      <a:gd name="T13" fmla="*/ 31 h 504"/>
                      <a:gd name="T14" fmla="*/ 0 w 2736"/>
                      <a:gd name="T15" fmla="*/ 5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1" name="Freeform 43"/>
                  <p:cNvSpPr>
                    <a:spLocks/>
                  </p:cNvSpPr>
                  <p:nvPr/>
                </p:nvSpPr>
                <p:spPr bwMode="hidden">
                  <a:xfrm rot="19495919" flipH="1">
                    <a:off x="-6" y="2982"/>
                    <a:ext cx="968" cy="545"/>
                  </a:xfrm>
                  <a:custGeom>
                    <a:avLst/>
                    <a:gdLst>
                      <a:gd name="T0" fmla="*/ 1 w 1769"/>
                      <a:gd name="T1" fmla="*/ 1 h 791"/>
                      <a:gd name="T2" fmla="*/ 13 w 1769"/>
                      <a:gd name="T3" fmla="*/ 6 h 791"/>
                      <a:gd name="T4" fmla="*/ 31 w 1769"/>
                      <a:gd name="T5" fmla="*/ 21 h 791"/>
                      <a:gd name="T6" fmla="*/ 43 w 1769"/>
                      <a:gd name="T7" fmla="*/ 46 h 791"/>
                      <a:gd name="T8" fmla="*/ 47 w 1769"/>
                      <a:gd name="T9" fmla="*/ 65 h 791"/>
                      <a:gd name="T10" fmla="*/ 45 w 1769"/>
                      <a:gd name="T11" fmla="*/ 84 h 791"/>
                      <a:gd name="T12" fmla="*/ 43 w 1769"/>
                      <a:gd name="T13" fmla="*/ 68 h 791"/>
                      <a:gd name="T14" fmla="*/ 37 w 1769"/>
                      <a:gd name="T15" fmla="*/ 49 h 791"/>
                      <a:gd name="T16" fmla="*/ 30 w 1769"/>
                      <a:gd name="T17" fmla="*/ 32 h 791"/>
                      <a:gd name="T18" fmla="*/ 15 w 1769"/>
                      <a:gd name="T19" fmla="*/ 16 h 791"/>
                      <a:gd name="T20" fmla="*/ 0 w 1769"/>
                      <a:gd name="T21" fmla="*/ 8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9" name="Group 44"/>
                <p:cNvGrpSpPr>
                  <a:grpSpLocks/>
                </p:cNvGrpSpPr>
                <p:nvPr/>
              </p:nvGrpSpPr>
              <p:grpSpPr bwMode="auto">
                <a:xfrm>
                  <a:off x="3124" y="777"/>
                  <a:ext cx="971" cy="417"/>
                  <a:chOff x="-52" y="2009"/>
                  <a:chExt cx="2477" cy="1064"/>
                </a:xfrm>
              </p:grpSpPr>
              <p:sp>
                <p:nvSpPr>
                  <p:cNvPr id="93298" name="Freeform 45"/>
                  <p:cNvSpPr>
                    <a:spLocks/>
                  </p:cNvSpPr>
                  <p:nvPr/>
                </p:nvSpPr>
                <p:spPr bwMode="hidden">
                  <a:xfrm rot="20017085" flipH="1">
                    <a:off x="689" y="2010"/>
                    <a:ext cx="1736" cy="303"/>
                  </a:xfrm>
                  <a:custGeom>
                    <a:avLst/>
                    <a:gdLst>
                      <a:gd name="T0" fmla="*/ 0 w 2736"/>
                      <a:gd name="T1" fmla="*/ 24 h 504"/>
                      <a:gd name="T2" fmla="*/ 56 w 2736"/>
                      <a:gd name="T3" fmla="*/ 8 h 504"/>
                      <a:gd name="T4" fmla="*/ 116 w 2736"/>
                      <a:gd name="T5" fmla="*/ 1 h 504"/>
                      <a:gd name="T6" fmla="*/ 179 w 2736"/>
                      <a:gd name="T7" fmla="*/ 1 h 504"/>
                      <a:gd name="T8" fmla="*/ 178 w 2736"/>
                      <a:gd name="T9" fmla="*/ 5 h 504"/>
                      <a:gd name="T10" fmla="*/ 115 w 2736"/>
                      <a:gd name="T11" fmla="*/ 5 h 504"/>
                      <a:gd name="T12" fmla="*/ 43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9" name="Freeform 46"/>
                  <p:cNvSpPr>
                    <a:spLocks/>
                  </p:cNvSpPr>
                  <p:nvPr/>
                </p:nvSpPr>
                <p:spPr bwMode="hidden">
                  <a:xfrm rot="20017085" flipH="1">
                    <a:off x="-53" y="2598"/>
                    <a:ext cx="931" cy="467"/>
                  </a:xfrm>
                  <a:custGeom>
                    <a:avLst/>
                    <a:gdLst>
                      <a:gd name="T0" fmla="*/ 1 w 1769"/>
                      <a:gd name="T1" fmla="*/ 1 h 791"/>
                      <a:gd name="T2" fmla="*/ 10 w 1769"/>
                      <a:gd name="T3" fmla="*/ 2 h 791"/>
                      <a:gd name="T4" fmla="*/ 25 w 1769"/>
                      <a:gd name="T5" fmla="*/ 8 h 791"/>
                      <a:gd name="T6" fmla="*/ 34 w 1769"/>
                      <a:gd name="T7" fmla="*/ 18 h 791"/>
                      <a:gd name="T8" fmla="*/ 37 w 1769"/>
                      <a:gd name="T9" fmla="*/ 26 h 791"/>
                      <a:gd name="T10" fmla="*/ 36 w 1769"/>
                      <a:gd name="T11" fmla="*/ 34 h 791"/>
                      <a:gd name="T12" fmla="*/ 34 w 1769"/>
                      <a:gd name="T13" fmla="*/ 27 h 791"/>
                      <a:gd name="T14" fmla="*/ 29 w 1769"/>
                      <a:gd name="T15" fmla="*/ 19 h 791"/>
                      <a:gd name="T16" fmla="*/ 24 w 1769"/>
                      <a:gd name="T17" fmla="*/ 12 h 791"/>
                      <a:gd name="T18" fmla="*/ 1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0" name="Group 47"/>
                <p:cNvGrpSpPr>
                  <a:grpSpLocks/>
                </p:cNvGrpSpPr>
                <p:nvPr/>
              </p:nvGrpSpPr>
              <p:grpSpPr bwMode="auto">
                <a:xfrm>
                  <a:off x="3115" y="700"/>
                  <a:ext cx="969" cy="363"/>
                  <a:chOff x="-74" y="1813"/>
                  <a:chExt cx="2472" cy="927"/>
                </a:xfrm>
              </p:grpSpPr>
              <p:sp>
                <p:nvSpPr>
                  <p:cNvPr id="93296" name="Freeform 48"/>
                  <p:cNvSpPr>
                    <a:spLocks/>
                  </p:cNvSpPr>
                  <p:nvPr/>
                </p:nvSpPr>
                <p:spPr bwMode="hidden">
                  <a:xfrm rot="20519637" flipH="1">
                    <a:off x="721" y="1812"/>
                    <a:ext cx="1677" cy="328"/>
                  </a:xfrm>
                  <a:custGeom>
                    <a:avLst/>
                    <a:gdLst>
                      <a:gd name="T0" fmla="*/ 0 w 2736"/>
                      <a:gd name="T1" fmla="*/ 38 h 504"/>
                      <a:gd name="T2" fmla="*/ 46 w 2736"/>
                      <a:gd name="T3" fmla="*/ 13 h 504"/>
                      <a:gd name="T4" fmla="*/ 94 w 2736"/>
                      <a:gd name="T5" fmla="*/ 2 h 504"/>
                      <a:gd name="T6" fmla="*/ 145 w 2736"/>
                      <a:gd name="T7" fmla="*/ 2 h 504"/>
                      <a:gd name="T8" fmla="*/ 144 w 2736"/>
                      <a:gd name="T9" fmla="*/ 8 h 504"/>
                      <a:gd name="T10" fmla="*/ 94 w 2736"/>
                      <a:gd name="T11" fmla="*/ 8 h 504"/>
                      <a:gd name="T12" fmla="*/ 35 w 2736"/>
                      <a:gd name="T13" fmla="*/ 22 h 504"/>
                      <a:gd name="T14" fmla="*/ 0 w 2736"/>
                      <a:gd name="T15" fmla="*/ 3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7" name="Freeform 49"/>
                  <p:cNvSpPr>
                    <a:spLocks/>
                  </p:cNvSpPr>
                  <p:nvPr/>
                </p:nvSpPr>
                <p:spPr bwMode="hidden">
                  <a:xfrm rot="20519637" flipH="1">
                    <a:off x="-74" y="2212"/>
                    <a:ext cx="900" cy="520"/>
                  </a:xfrm>
                  <a:custGeom>
                    <a:avLst/>
                    <a:gdLst>
                      <a:gd name="T0" fmla="*/ 1 w 1769"/>
                      <a:gd name="T1" fmla="*/ 1 h 791"/>
                      <a:gd name="T2" fmla="*/ 9 w 1769"/>
                      <a:gd name="T3" fmla="*/ 5 h 791"/>
                      <a:gd name="T4" fmla="*/ 20 w 1769"/>
                      <a:gd name="T5" fmla="*/ 16 h 791"/>
                      <a:gd name="T6" fmla="*/ 28 w 1769"/>
                      <a:gd name="T7" fmla="*/ 35 h 791"/>
                      <a:gd name="T8" fmla="*/ 31 w 1769"/>
                      <a:gd name="T9" fmla="*/ 49 h 791"/>
                      <a:gd name="T10" fmla="*/ 29 w 1769"/>
                      <a:gd name="T11" fmla="*/ 64 h 791"/>
                      <a:gd name="T12" fmla="*/ 27 w 1769"/>
                      <a:gd name="T13" fmla="*/ 51 h 791"/>
                      <a:gd name="T14" fmla="*/ 24 w 1769"/>
                      <a:gd name="T15" fmla="*/ 37 h 791"/>
                      <a:gd name="T16" fmla="*/ 19 w 1769"/>
                      <a:gd name="T17" fmla="*/ 24 h 791"/>
                      <a:gd name="T18" fmla="*/ 10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1" name="Group 50"/>
                <p:cNvGrpSpPr>
                  <a:grpSpLocks/>
                </p:cNvGrpSpPr>
                <p:nvPr/>
              </p:nvGrpSpPr>
              <p:grpSpPr bwMode="auto">
                <a:xfrm>
                  <a:off x="3153" y="613"/>
                  <a:ext cx="918" cy="257"/>
                  <a:chOff x="22" y="1591"/>
                  <a:chExt cx="2342" cy="657"/>
                </a:xfrm>
              </p:grpSpPr>
              <p:sp>
                <p:nvSpPr>
                  <p:cNvPr id="93294" name="Freeform 51"/>
                  <p:cNvSpPr>
                    <a:spLocks/>
                  </p:cNvSpPr>
                  <p:nvPr/>
                </p:nvSpPr>
                <p:spPr bwMode="hidden">
                  <a:xfrm rot="21136207" flipH="1">
                    <a:off x="819" y="1583"/>
                    <a:ext cx="1544" cy="313"/>
                  </a:xfrm>
                  <a:custGeom>
                    <a:avLst/>
                    <a:gdLst>
                      <a:gd name="T0" fmla="*/ 0 w 2736"/>
                      <a:gd name="T1" fmla="*/ 29 h 504"/>
                      <a:gd name="T2" fmla="*/ 28 w 2736"/>
                      <a:gd name="T3" fmla="*/ 10 h 504"/>
                      <a:gd name="T4" fmla="*/ 58 w 2736"/>
                      <a:gd name="T5" fmla="*/ 1 h 504"/>
                      <a:gd name="T6" fmla="*/ 89 w 2736"/>
                      <a:gd name="T7" fmla="*/ 1 h 504"/>
                      <a:gd name="T8" fmla="*/ 88 w 2736"/>
                      <a:gd name="T9" fmla="*/ 6 h 504"/>
                      <a:gd name="T10" fmla="*/ 57 w 2736"/>
                      <a:gd name="T11" fmla="*/ 6 h 504"/>
                      <a:gd name="T12" fmla="*/ 21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5" name="Freeform 52"/>
                  <p:cNvSpPr>
                    <a:spLocks/>
                  </p:cNvSpPr>
                  <p:nvPr/>
                </p:nvSpPr>
                <p:spPr bwMode="hidden">
                  <a:xfrm rot="21136207" flipH="1">
                    <a:off x="21" y="1757"/>
                    <a:ext cx="829" cy="490"/>
                  </a:xfrm>
                  <a:custGeom>
                    <a:avLst/>
                    <a:gdLst>
                      <a:gd name="T0" fmla="*/ 0 w 1769"/>
                      <a:gd name="T1" fmla="*/ 1 h 791"/>
                      <a:gd name="T2" fmla="*/ 5 w 1769"/>
                      <a:gd name="T3" fmla="*/ 4 h 791"/>
                      <a:gd name="T4" fmla="*/ 12 w 1769"/>
                      <a:gd name="T5" fmla="*/ 12 h 791"/>
                      <a:gd name="T6" fmla="*/ 17 w 1769"/>
                      <a:gd name="T7" fmla="*/ 25 h 791"/>
                      <a:gd name="T8" fmla="*/ 19 w 1769"/>
                      <a:gd name="T9" fmla="*/ 35 h 791"/>
                      <a:gd name="T10" fmla="*/ 18 w 1769"/>
                      <a:gd name="T11" fmla="*/ 45 h 791"/>
                      <a:gd name="T12" fmla="*/ 17 w 1769"/>
                      <a:gd name="T13" fmla="*/ 36 h 791"/>
                      <a:gd name="T14" fmla="*/ 15 w 1769"/>
                      <a:gd name="T15" fmla="*/ 26 h 791"/>
                      <a:gd name="T16" fmla="*/ 12 w 1769"/>
                      <a:gd name="T17" fmla="*/ 17 h 791"/>
                      <a:gd name="T18" fmla="*/ 6 w 1769"/>
                      <a:gd name="T19" fmla="*/ 9 h 791"/>
                      <a:gd name="T20" fmla="*/ 0 w 1769"/>
                      <a:gd name="T21" fmla="*/ 4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2" name="Group 53"/>
                <p:cNvGrpSpPr>
                  <a:grpSpLocks/>
                </p:cNvGrpSpPr>
                <p:nvPr/>
              </p:nvGrpSpPr>
              <p:grpSpPr bwMode="auto">
                <a:xfrm>
                  <a:off x="3218" y="556"/>
                  <a:ext cx="843" cy="134"/>
                  <a:chOff x="189" y="1446"/>
                  <a:chExt cx="2150" cy="343"/>
                </a:xfrm>
              </p:grpSpPr>
              <p:sp>
                <p:nvSpPr>
                  <p:cNvPr id="93292" name="Freeform 54"/>
                  <p:cNvSpPr>
                    <a:spLocks/>
                  </p:cNvSpPr>
                  <p:nvPr/>
                </p:nvSpPr>
                <p:spPr bwMode="hidden">
                  <a:xfrm rot="84182" flipH="1">
                    <a:off x="935" y="1463"/>
                    <a:ext cx="1404" cy="220"/>
                  </a:xfrm>
                  <a:custGeom>
                    <a:avLst/>
                    <a:gdLst>
                      <a:gd name="T0" fmla="*/ 0 w 2736"/>
                      <a:gd name="T1" fmla="*/ 3 h 504"/>
                      <a:gd name="T2" fmla="*/ 16 w 2736"/>
                      <a:gd name="T3" fmla="*/ 1 h 504"/>
                      <a:gd name="T4" fmla="*/ 32 w 2736"/>
                      <a:gd name="T5" fmla="*/ 0 h 504"/>
                      <a:gd name="T6" fmla="*/ 50 w 2736"/>
                      <a:gd name="T7" fmla="*/ 0 h 504"/>
                      <a:gd name="T8" fmla="*/ 49 w 2736"/>
                      <a:gd name="T9" fmla="*/ 1 h 504"/>
                      <a:gd name="T10" fmla="*/ 32 w 2736"/>
                      <a:gd name="T11" fmla="*/ 1 h 504"/>
                      <a:gd name="T12" fmla="*/ 1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3" name="Freeform 55"/>
                  <p:cNvSpPr>
                    <a:spLocks/>
                  </p:cNvSpPr>
                  <p:nvPr/>
                </p:nvSpPr>
                <p:spPr bwMode="hidden">
                  <a:xfrm rot="84182" flipH="1">
                    <a:off x="189" y="1438"/>
                    <a:ext cx="755" cy="351"/>
                  </a:xfrm>
                  <a:custGeom>
                    <a:avLst/>
                    <a:gdLst>
                      <a:gd name="T0" fmla="*/ 0 w 1769"/>
                      <a:gd name="T1" fmla="*/ 0 h 791"/>
                      <a:gd name="T2" fmla="*/ 3 w 1769"/>
                      <a:gd name="T3" fmla="*/ 0 h 791"/>
                      <a:gd name="T4" fmla="*/ 7 w 1769"/>
                      <a:gd name="T5" fmla="*/ 2 h 791"/>
                      <a:gd name="T6" fmla="*/ 10 w 1769"/>
                      <a:gd name="T7" fmla="*/ 4 h 791"/>
                      <a:gd name="T8" fmla="*/ 11 w 1769"/>
                      <a:gd name="T9" fmla="*/ 5 h 791"/>
                      <a:gd name="T10" fmla="*/ 10 w 1769"/>
                      <a:gd name="T11" fmla="*/ 6 h 791"/>
                      <a:gd name="T12" fmla="*/ 9 w 1769"/>
                      <a:gd name="T13" fmla="*/ 5 h 791"/>
                      <a:gd name="T14" fmla="*/ 9 w 1769"/>
                      <a:gd name="T15" fmla="*/ 4 h 791"/>
                      <a:gd name="T16" fmla="*/ 7 w 1769"/>
                      <a:gd name="T17" fmla="*/ 2 h 791"/>
                      <a:gd name="T18" fmla="*/ 3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3" name="Group 56"/>
                <p:cNvGrpSpPr>
                  <a:grpSpLocks/>
                </p:cNvGrpSpPr>
                <p:nvPr/>
              </p:nvGrpSpPr>
              <p:grpSpPr bwMode="auto">
                <a:xfrm>
                  <a:off x="3342" y="418"/>
                  <a:ext cx="737" cy="167"/>
                  <a:chOff x="505" y="1094"/>
                  <a:chExt cx="1879" cy="427"/>
                </a:xfrm>
              </p:grpSpPr>
              <p:sp>
                <p:nvSpPr>
                  <p:cNvPr id="93290" name="Freeform 57"/>
                  <p:cNvSpPr>
                    <a:spLocks/>
                  </p:cNvSpPr>
                  <p:nvPr/>
                </p:nvSpPr>
                <p:spPr bwMode="hidden">
                  <a:xfrm rot="802576" flipH="1">
                    <a:off x="1151" y="1306"/>
                    <a:ext cx="1234" cy="214"/>
                  </a:xfrm>
                  <a:custGeom>
                    <a:avLst/>
                    <a:gdLst>
                      <a:gd name="T0" fmla="*/ 0 w 2736"/>
                      <a:gd name="T1" fmla="*/ 3 h 504"/>
                      <a:gd name="T2" fmla="*/ 7 w 2736"/>
                      <a:gd name="T3" fmla="*/ 1 h 504"/>
                      <a:gd name="T4" fmla="*/ 15 w 2736"/>
                      <a:gd name="T5" fmla="*/ 0 h 504"/>
                      <a:gd name="T6" fmla="*/ 23 w 2736"/>
                      <a:gd name="T7" fmla="*/ 0 h 504"/>
                      <a:gd name="T8" fmla="*/ 23 w 2736"/>
                      <a:gd name="T9" fmla="*/ 0 h 504"/>
                      <a:gd name="T10" fmla="*/ 15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1" name="Freeform 58"/>
                  <p:cNvSpPr>
                    <a:spLocks/>
                  </p:cNvSpPr>
                  <p:nvPr/>
                </p:nvSpPr>
                <p:spPr bwMode="hidden">
                  <a:xfrm rot="802576" flipH="1">
                    <a:off x="505" y="1095"/>
                    <a:ext cx="662" cy="335"/>
                  </a:xfrm>
                  <a:custGeom>
                    <a:avLst/>
                    <a:gdLst>
                      <a:gd name="T0" fmla="*/ 0 w 1769"/>
                      <a:gd name="T1" fmla="*/ 0 h 791"/>
                      <a:gd name="T2" fmla="*/ 1 w 1769"/>
                      <a:gd name="T3" fmla="*/ 0 h 791"/>
                      <a:gd name="T4" fmla="*/ 3 w 1769"/>
                      <a:gd name="T5" fmla="*/ 1 h 791"/>
                      <a:gd name="T6" fmla="*/ 4 w 1769"/>
                      <a:gd name="T7" fmla="*/ 3 h 791"/>
                      <a:gd name="T8" fmla="*/ 5 w 1769"/>
                      <a:gd name="T9" fmla="*/ 3 h 791"/>
                      <a:gd name="T10" fmla="*/ 4 w 1769"/>
                      <a:gd name="T11" fmla="*/ 5 h 791"/>
                      <a:gd name="T12" fmla="*/ 4 w 1769"/>
                      <a:gd name="T13" fmla="*/ 3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4" name="Group 59"/>
                <p:cNvGrpSpPr>
                  <a:grpSpLocks/>
                </p:cNvGrpSpPr>
                <p:nvPr/>
              </p:nvGrpSpPr>
              <p:grpSpPr bwMode="auto">
                <a:xfrm>
                  <a:off x="3386" y="341"/>
                  <a:ext cx="725" cy="218"/>
                  <a:chOff x="616" y="899"/>
                  <a:chExt cx="1850" cy="554"/>
                </a:xfrm>
              </p:grpSpPr>
              <p:sp>
                <p:nvSpPr>
                  <p:cNvPr id="93288" name="Freeform 60"/>
                  <p:cNvSpPr>
                    <a:spLocks/>
                  </p:cNvSpPr>
                  <p:nvPr/>
                </p:nvSpPr>
                <p:spPr bwMode="hidden">
                  <a:xfrm rot="1277471" flipH="1">
                    <a:off x="1231" y="1237"/>
                    <a:ext cx="1235" cy="216"/>
                  </a:xfrm>
                  <a:custGeom>
                    <a:avLst/>
                    <a:gdLst>
                      <a:gd name="T0" fmla="*/ 0 w 2736"/>
                      <a:gd name="T1" fmla="*/ 3 h 504"/>
                      <a:gd name="T2" fmla="*/ 7 w 2736"/>
                      <a:gd name="T3" fmla="*/ 1 h 504"/>
                      <a:gd name="T4" fmla="*/ 15 w 2736"/>
                      <a:gd name="T5" fmla="*/ 0 h 504"/>
                      <a:gd name="T6" fmla="*/ 23 w 2736"/>
                      <a:gd name="T7" fmla="*/ 0 h 504"/>
                      <a:gd name="T8" fmla="*/ 23 w 2736"/>
                      <a:gd name="T9" fmla="*/ 0 h 504"/>
                      <a:gd name="T10" fmla="*/ 15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9" name="Freeform 61"/>
                  <p:cNvSpPr>
                    <a:spLocks/>
                  </p:cNvSpPr>
                  <p:nvPr/>
                </p:nvSpPr>
                <p:spPr bwMode="hidden">
                  <a:xfrm rot="1277471" flipH="1">
                    <a:off x="615" y="898"/>
                    <a:ext cx="662" cy="339"/>
                  </a:xfrm>
                  <a:custGeom>
                    <a:avLst/>
                    <a:gdLst>
                      <a:gd name="T0" fmla="*/ 0 w 1769"/>
                      <a:gd name="T1" fmla="*/ 0 h 791"/>
                      <a:gd name="T2" fmla="*/ 1 w 1769"/>
                      <a:gd name="T3" fmla="*/ 0 h 791"/>
                      <a:gd name="T4" fmla="*/ 3 w 1769"/>
                      <a:gd name="T5" fmla="*/ 1 h 791"/>
                      <a:gd name="T6" fmla="*/ 4 w 1769"/>
                      <a:gd name="T7" fmla="*/ 3 h 791"/>
                      <a:gd name="T8" fmla="*/ 5 w 1769"/>
                      <a:gd name="T9" fmla="*/ 4 h 791"/>
                      <a:gd name="T10" fmla="*/ 4 w 1769"/>
                      <a:gd name="T11" fmla="*/ 5 h 791"/>
                      <a:gd name="T12" fmla="*/ 4 w 1769"/>
                      <a:gd name="T13" fmla="*/ 4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5" name="Group 62"/>
                <p:cNvGrpSpPr>
                  <a:grpSpLocks/>
                </p:cNvGrpSpPr>
                <p:nvPr/>
              </p:nvGrpSpPr>
              <p:grpSpPr bwMode="auto">
                <a:xfrm>
                  <a:off x="3472" y="231"/>
                  <a:ext cx="693" cy="291"/>
                  <a:chOff x="3472" y="231"/>
                  <a:chExt cx="693" cy="291"/>
                </a:xfrm>
              </p:grpSpPr>
              <p:sp>
                <p:nvSpPr>
                  <p:cNvPr id="9328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7" name="Freeform 64"/>
                  <p:cNvSpPr>
                    <a:spLocks/>
                  </p:cNvSpPr>
                  <p:nvPr/>
                </p:nvSpPr>
                <p:spPr bwMode="hidden">
                  <a:xfrm rot="2028410" flipH="1">
                    <a:off x="3472" y="228"/>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6" name="Group 65"/>
                <p:cNvGrpSpPr>
                  <a:grpSpLocks/>
                </p:cNvGrpSpPr>
                <p:nvPr/>
              </p:nvGrpSpPr>
              <p:grpSpPr bwMode="auto">
                <a:xfrm>
                  <a:off x="3554" y="118"/>
                  <a:ext cx="664" cy="349"/>
                  <a:chOff x="3554" y="118"/>
                  <a:chExt cx="664" cy="349"/>
                </a:xfrm>
              </p:grpSpPr>
              <p:sp>
                <p:nvSpPr>
                  <p:cNvPr id="9328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7" name="Group 68"/>
                <p:cNvGrpSpPr>
                  <a:grpSpLocks/>
                </p:cNvGrpSpPr>
                <p:nvPr/>
              </p:nvGrpSpPr>
              <p:grpSpPr bwMode="auto">
                <a:xfrm>
                  <a:off x="3784" y="30"/>
                  <a:ext cx="305" cy="593"/>
                  <a:chOff x="1633" y="104"/>
                  <a:chExt cx="778" cy="1512"/>
                </a:xfrm>
              </p:grpSpPr>
              <p:sp>
                <p:nvSpPr>
                  <p:cNvPr id="93282" name="Freeform 69"/>
                  <p:cNvSpPr>
                    <a:spLocks/>
                  </p:cNvSpPr>
                  <p:nvPr/>
                </p:nvSpPr>
                <p:spPr bwMode="hidden">
                  <a:xfrm rot="3473776" flipH="1">
                    <a:off x="1752" y="958"/>
                    <a:ext cx="1101" cy="217"/>
                  </a:xfrm>
                  <a:custGeom>
                    <a:avLst/>
                    <a:gdLst>
                      <a:gd name="T0" fmla="*/ 0 w 2736"/>
                      <a:gd name="T1" fmla="*/ 3 h 504"/>
                      <a:gd name="T2" fmla="*/ 4 w 2736"/>
                      <a:gd name="T3" fmla="*/ 1 h 504"/>
                      <a:gd name="T4" fmla="*/ 8 w 2736"/>
                      <a:gd name="T5" fmla="*/ 0 h 504"/>
                      <a:gd name="T6" fmla="*/ 12 w 2736"/>
                      <a:gd name="T7" fmla="*/ 0 h 504"/>
                      <a:gd name="T8" fmla="*/ 12 w 2736"/>
                      <a:gd name="T9" fmla="*/ 0 h 504"/>
                      <a:gd name="T10" fmla="*/ 8 w 2736"/>
                      <a:gd name="T11" fmla="*/ 0 h 504"/>
                      <a:gd name="T12" fmla="*/ 3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3" name="Freeform 70"/>
                  <p:cNvSpPr>
                    <a:spLocks/>
                  </p:cNvSpPr>
                  <p:nvPr/>
                </p:nvSpPr>
                <p:spPr bwMode="hidden">
                  <a:xfrm rot="3473776" flipH="1">
                    <a:off x="1505" y="231"/>
                    <a:ext cx="591" cy="337"/>
                  </a:xfrm>
                  <a:custGeom>
                    <a:avLst/>
                    <a:gdLst>
                      <a:gd name="T0" fmla="*/ 0 w 1769"/>
                      <a:gd name="T1" fmla="*/ 0 h 791"/>
                      <a:gd name="T2" fmla="*/ 1 w 1769"/>
                      <a:gd name="T3" fmla="*/ 0 h 791"/>
                      <a:gd name="T4" fmla="*/ 2 w 1769"/>
                      <a:gd name="T5" fmla="*/ 1 h 791"/>
                      <a:gd name="T6" fmla="*/ 2 w 1769"/>
                      <a:gd name="T7" fmla="*/ 3 h 791"/>
                      <a:gd name="T8" fmla="*/ 2 w 1769"/>
                      <a:gd name="T9" fmla="*/ 4 h 791"/>
                      <a:gd name="T10" fmla="*/ 2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8" name="Group 71"/>
                <p:cNvGrpSpPr>
                  <a:grpSpLocks/>
                </p:cNvGrpSpPr>
                <p:nvPr/>
              </p:nvGrpSpPr>
              <p:grpSpPr bwMode="auto">
                <a:xfrm>
                  <a:off x="3903" y="0"/>
                  <a:ext cx="248" cy="601"/>
                  <a:chOff x="1935" y="28"/>
                  <a:chExt cx="634" cy="1534"/>
                </a:xfrm>
              </p:grpSpPr>
              <p:sp>
                <p:nvSpPr>
                  <p:cNvPr id="93280" name="Freeform 72"/>
                  <p:cNvSpPr>
                    <a:spLocks/>
                  </p:cNvSpPr>
                  <p:nvPr/>
                </p:nvSpPr>
                <p:spPr bwMode="hidden">
                  <a:xfrm rot="4126480" flipH="1">
                    <a:off x="1936" y="921"/>
                    <a:ext cx="1052" cy="214"/>
                  </a:xfrm>
                  <a:custGeom>
                    <a:avLst/>
                    <a:gdLst>
                      <a:gd name="T0" fmla="*/ 0 w 2736"/>
                      <a:gd name="T1" fmla="*/ 3 h 504"/>
                      <a:gd name="T2" fmla="*/ 3 w 2736"/>
                      <a:gd name="T3" fmla="*/ 1 h 504"/>
                      <a:gd name="T4" fmla="*/ 6 w 2736"/>
                      <a:gd name="T5" fmla="*/ 0 h 504"/>
                      <a:gd name="T6" fmla="*/ 9 w 2736"/>
                      <a:gd name="T7" fmla="*/ 0 h 504"/>
                      <a:gd name="T8" fmla="*/ 9 w 2736"/>
                      <a:gd name="T9" fmla="*/ 0 h 504"/>
                      <a:gd name="T10" fmla="*/ 6 w 2736"/>
                      <a:gd name="T11" fmla="*/ 0 h 504"/>
                      <a:gd name="T12" fmla="*/ 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1" name="Freeform 73"/>
                  <p:cNvSpPr>
                    <a:spLocks/>
                  </p:cNvSpPr>
                  <p:nvPr/>
                </p:nvSpPr>
                <p:spPr bwMode="hidden">
                  <a:xfrm rot="4126480" flipH="1">
                    <a:off x="1820" y="144"/>
                    <a:ext cx="570" cy="338"/>
                  </a:xfrm>
                  <a:custGeom>
                    <a:avLst/>
                    <a:gdLst>
                      <a:gd name="T0" fmla="*/ 0 w 1769"/>
                      <a:gd name="T1" fmla="*/ 0 h 791"/>
                      <a:gd name="T2" fmla="*/ 1 w 1769"/>
                      <a:gd name="T3" fmla="*/ 0 h 791"/>
                      <a:gd name="T4" fmla="*/ 1 w 1769"/>
                      <a:gd name="T5" fmla="*/ 1 h 791"/>
                      <a:gd name="T6" fmla="*/ 2 w 1769"/>
                      <a:gd name="T7" fmla="*/ 3 h 791"/>
                      <a:gd name="T8" fmla="*/ 2 w 1769"/>
                      <a:gd name="T9" fmla="*/ 4 h 791"/>
                      <a:gd name="T10" fmla="*/ 2 w 1769"/>
                      <a:gd name="T11" fmla="*/ 5 h 791"/>
                      <a:gd name="T12" fmla="*/ 2 w 1769"/>
                      <a:gd name="T13" fmla="*/ 4 h 791"/>
                      <a:gd name="T14" fmla="*/ 2 w 1769"/>
                      <a:gd name="T15" fmla="*/ 3 h 791"/>
                      <a:gd name="T16" fmla="*/ 1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39" name="Group 74"/>
                <p:cNvGrpSpPr>
                  <a:grpSpLocks/>
                </p:cNvGrpSpPr>
                <p:nvPr/>
              </p:nvGrpSpPr>
              <p:grpSpPr bwMode="auto">
                <a:xfrm>
                  <a:off x="4251" y="252"/>
                  <a:ext cx="723" cy="222"/>
                  <a:chOff x="2822" y="672"/>
                  <a:chExt cx="1845" cy="566"/>
                </a:xfrm>
              </p:grpSpPr>
              <p:sp>
                <p:nvSpPr>
                  <p:cNvPr id="93278" name="Freeform 75"/>
                  <p:cNvSpPr>
                    <a:spLocks/>
                  </p:cNvSpPr>
                  <p:nvPr/>
                </p:nvSpPr>
                <p:spPr bwMode="hidden">
                  <a:xfrm rot="-1325434">
                    <a:off x="2814" y="1022"/>
                    <a:ext cx="1232" cy="216"/>
                  </a:xfrm>
                  <a:custGeom>
                    <a:avLst/>
                    <a:gdLst>
                      <a:gd name="T0" fmla="*/ 0 w 2736"/>
                      <a:gd name="T1" fmla="*/ 3 h 504"/>
                      <a:gd name="T2" fmla="*/ 7 w 2736"/>
                      <a:gd name="T3" fmla="*/ 1 h 504"/>
                      <a:gd name="T4" fmla="*/ 15 w 2736"/>
                      <a:gd name="T5" fmla="*/ 0 h 504"/>
                      <a:gd name="T6" fmla="*/ 23 w 2736"/>
                      <a:gd name="T7" fmla="*/ 0 h 504"/>
                      <a:gd name="T8" fmla="*/ 23 w 2736"/>
                      <a:gd name="T9" fmla="*/ 0 h 504"/>
                      <a:gd name="T10" fmla="*/ 14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9" name="Freeform 76"/>
                  <p:cNvSpPr>
                    <a:spLocks/>
                  </p:cNvSpPr>
                  <p:nvPr/>
                </p:nvSpPr>
                <p:spPr bwMode="hidden">
                  <a:xfrm rot="-1325434">
                    <a:off x="4003" y="673"/>
                    <a:ext cx="656" cy="337"/>
                  </a:xfrm>
                  <a:custGeom>
                    <a:avLst/>
                    <a:gdLst>
                      <a:gd name="T0" fmla="*/ 0 w 1769"/>
                      <a:gd name="T1" fmla="*/ 0 h 791"/>
                      <a:gd name="T2" fmla="*/ 1 w 1769"/>
                      <a:gd name="T3" fmla="*/ 0 h 791"/>
                      <a:gd name="T4" fmla="*/ 3 w 1769"/>
                      <a:gd name="T5" fmla="*/ 1 h 791"/>
                      <a:gd name="T6" fmla="*/ 4 w 1769"/>
                      <a:gd name="T7" fmla="*/ 3 h 791"/>
                      <a:gd name="T8" fmla="*/ 4 w 1769"/>
                      <a:gd name="T9" fmla="*/ 4 h 791"/>
                      <a:gd name="T10" fmla="*/ 4 w 1769"/>
                      <a:gd name="T11" fmla="*/ 5 h 791"/>
                      <a:gd name="T12" fmla="*/ 4 w 1769"/>
                      <a:gd name="T13" fmla="*/ 4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40" name="Group 77"/>
                <p:cNvGrpSpPr>
                  <a:grpSpLocks/>
                </p:cNvGrpSpPr>
                <p:nvPr/>
              </p:nvGrpSpPr>
              <p:grpSpPr bwMode="auto">
                <a:xfrm>
                  <a:off x="4196" y="163"/>
                  <a:ext cx="699" cy="282"/>
                  <a:chOff x="2683" y="445"/>
                  <a:chExt cx="1781" cy="717"/>
                </a:xfrm>
              </p:grpSpPr>
              <p:sp>
                <p:nvSpPr>
                  <p:cNvPr id="93276" name="Freeform 78"/>
                  <p:cNvSpPr>
                    <a:spLocks/>
                  </p:cNvSpPr>
                  <p:nvPr/>
                </p:nvSpPr>
                <p:spPr bwMode="hidden">
                  <a:xfrm rot="-1921064">
                    <a:off x="2682" y="946"/>
                    <a:ext cx="1227" cy="216"/>
                  </a:xfrm>
                  <a:custGeom>
                    <a:avLst/>
                    <a:gdLst>
                      <a:gd name="T0" fmla="*/ 0 w 2736"/>
                      <a:gd name="T1" fmla="*/ 3 h 504"/>
                      <a:gd name="T2" fmla="*/ 7 w 2736"/>
                      <a:gd name="T3" fmla="*/ 1 h 504"/>
                      <a:gd name="T4" fmla="*/ 14 w 2736"/>
                      <a:gd name="T5" fmla="*/ 0 h 504"/>
                      <a:gd name="T6" fmla="*/ 22 w 2736"/>
                      <a:gd name="T7" fmla="*/ 0 h 504"/>
                      <a:gd name="T8" fmla="*/ 22 w 2736"/>
                      <a:gd name="T9" fmla="*/ 0 h 504"/>
                      <a:gd name="T10" fmla="*/ 14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7" name="Freeform 79"/>
                  <p:cNvSpPr>
                    <a:spLocks/>
                  </p:cNvSpPr>
                  <p:nvPr/>
                </p:nvSpPr>
                <p:spPr bwMode="hidden">
                  <a:xfrm rot="-1921064">
                    <a:off x="3801" y="444"/>
                    <a:ext cx="655" cy="339"/>
                  </a:xfrm>
                  <a:custGeom>
                    <a:avLst/>
                    <a:gdLst>
                      <a:gd name="T0" fmla="*/ 0 w 1769"/>
                      <a:gd name="T1" fmla="*/ 0 h 791"/>
                      <a:gd name="T2" fmla="*/ 1 w 1769"/>
                      <a:gd name="T3" fmla="*/ 0 h 791"/>
                      <a:gd name="T4" fmla="*/ 3 w 1769"/>
                      <a:gd name="T5" fmla="*/ 1 h 791"/>
                      <a:gd name="T6" fmla="*/ 4 w 1769"/>
                      <a:gd name="T7" fmla="*/ 3 h 791"/>
                      <a:gd name="T8" fmla="*/ 4 w 1769"/>
                      <a:gd name="T9" fmla="*/ 4 h 791"/>
                      <a:gd name="T10" fmla="*/ 4 w 1769"/>
                      <a:gd name="T11" fmla="*/ 5 h 791"/>
                      <a:gd name="T12" fmla="*/ 4 w 1769"/>
                      <a:gd name="T13" fmla="*/ 4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9324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4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93243" name="Group 82"/>
                <p:cNvGrpSpPr>
                  <a:grpSpLocks/>
                </p:cNvGrpSpPr>
                <p:nvPr/>
              </p:nvGrpSpPr>
              <p:grpSpPr bwMode="auto">
                <a:xfrm>
                  <a:off x="4242" y="5"/>
                  <a:ext cx="251" cy="596"/>
                  <a:chOff x="2800" y="41"/>
                  <a:chExt cx="640" cy="1520"/>
                </a:xfrm>
              </p:grpSpPr>
              <p:sp>
                <p:nvSpPr>
                  <p:cNvPr id="93274" name="Freeform 83"/>
                  <p:cNvSpPr>
                    <a:spLocks/>
                  </p:cNvSpPr>
                  <p:nvPr/>
                </p:nvSpPr>
                <p:spPr bwMode="hidden">
                  <a:xfrm rot="-3857755">
                    <a:off x="2365" y="933"/>
                    <a:ext cx="1055" cy="186"/>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5" name="Freeform 84"/>
                  <p:cNvSpPr>
                    <a:spLocks/>
                  </p:cNvSpPr>
                  <p:nvPr/>
                </p:nvSpPr>
                <p:spPr bwMode="hidden">
                  <a:xfrm rot="-3857755">
                    <a:off x="3013" y="180"/>
                    <a:ext cx="566" cy="288"/>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2 h 791"/>
                      <a:gd name="T12" fmla="*/ 2 w 1769"/>
                      <a:gd name="T13" fmla="*/ 1 h 791"/>
                      <a:gd name="T14" fmla="*/ 1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44" name="Group 85"/>
                <p:cNvGrpSpPr>
                  <a:grpSpLocks/>
                </p:cNvGrpSpPr>
                <p:nvPr/>
              </p:nvGrpSpPr>
              <p:grpSpPr bwMode="auto">
                <a:xfrm>
                  <a:off x="4295" y="53"/>
                  <a:ext cx="398" cy="574"/>
                  <a:chOff x="2934" y="163"/>
                  <a:chExt cx="1017" cy="1464"/>
                </a:xfrm>
              </p:grpSpPr>
              <p:sp>
                <p:nvSpPr>
                  <p:cNvPr id="93272" name="Freeform 86"/>
                  <p:cNvSpPr>
                    <a:spLocks/>
                  </p:cNvSpPr>
                  <p:nvPr/>
                </p:nvSpPr>
                <p:spPr bwMode="hidden">
                  <a:xfrm rot="-2777260">
                    <a:off x="2493" y="915"/>
                    <a:ext cx="1154" cy="270"/>
                  </a:xfrm>
                  <a:custGeom>
                    <a:avLst/>
                    <a:gdLst>
                      <a:gd name="T0" fmla="*/ 0 w 2736"/>
                      <a:gd name="T1" fmla="*/ 12 h 504"/>
                      <a:gd name="T2" fmla="*/ 5 w 2736"/>
                      <a:gd name="T3" fmla="*/ 4 h 504"/>
                      <a:gd name="T4" fmla="*/ 10 w 2736"/>
                      <a:gd name="T5" fmla="*/ 1 h 504"/>
                      <a:gd name="T6" fmla="*/ 15 w 2736"/>
                      <a:gd name="T7" fmla="*/ 1 h 504"/>
                      <a:gd name="T8" fmla="*/ 15 w 2736"/>
                      <a:gd name="T9" fmla="*/ 3 h 504"/>
                      <a:gd name="T10" fmla="*/ 10 w 2736"/>
                      <a:gd name="T11" fmla="*/ 3 h 504"/>
                      <a:gd name="T12" fmla="*/ 4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3" name="Freeform 87"/>
                  <p:cNvSpPr>
                    <a:spLocks/>
                  </p:cNvSpPr>
                  <p:nvPr/>
                </p:nvSpPr>
                <p:spPr bwMode="hidden">
                  <a:xfrm rot="-2777260">
                    <a:off x="3431" y="262"/>
                    <a:ext cx="619" cy="422"/>
                  </a:xfrm>
                  <a:custGeom>
                    <a:avLst/>
                    <a:gdLst>
                      <a:gd name="T0" fmla="*/ 0 w 1769"/>
                      <a:gd name="T1" fmla="*/ 1 h 791"/>
                      <a:gd name="T2" fmla="*/ 1 w 1769"/>
                      <a:gd name="T3" fmla="*/ 2 h 791"/>
                      <a:gd name="T4" fmla="*/ 2 w 1769"/>
                      <a:gd name="T5" fmla="*/ 5 h 791"/>
                      <a:gd name="T6" fmla="*/ 3 w 1769"/>
                      <a:gd name="T7" fmla="*/ 10 h 791"/>
                      <a:gd name="T8" fmla="*/ 3 w 1769"/>
                      <a:gd name="T9" fmla="*/ 14 h 791"/>
                      <a:gd name="T10" fmla="*/ 3 w 1769"/>
                      <a:gd name="T11" fmla="*/ 18 h 791"/>
                      <a:gd name="T12" fmla="*/ 3 w 1769"/>
                      <a:gd name="T13" fmla="*/ 14 h 791"/>
                      <a:gd name="T14" fmla="*/ 2 w 1769"/>
                      <a:gd name="T15" fmla="*/ 11 h 791"/>
                      <a:gd name="T16" fmla="*/ 2 w 1769"/>
                      <a:gd name="T17" fmla="*/ 7 h 791"/>
                      <a:gd name="T18" fmla="*/ 1 w 1769"/>
                      <a:gd name="T19" fmla="*/ 3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45" name="Group 88"/>
                <p:cNvGrpSpPr>
                  <a:grpSpLocks/>
                </p:cNvGrpSpPr>
                <p:nvPr/>
              </p:nvGrpSpPr>
              <p:grpSpPr bwMode="auto">
                <a:xfrm>
                  <a:off x="4215" y="2"/>
                  <a:ext cx="95" cy="567"/>
                  <a:chOff x="2730" y="32"/>
                  <a:chExt cx="243" cy="1448"/>
                </a:xfrm>
              </p:grpSpPr>
              <p:sp>
                <p:nvSpPr>
                  <p:cNvPr id="93270" name="Freeform 89"/>
                  <p:cNvSpPr>
                    <a:spLocks/>
                  </p:cNvSpPr>
                  <p:nvPr/>
                </p:nvSpPr>
                <p:spPr bwMode="hidden">
                  <a:xfrm rot="-4903748">
                    <a:off x="2297" y="959"/>
                    <a:ext cx="954" cy="8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1" name="Freeform 90"/>
                  <p:cNvSpPr>
                    <a:spLocks/>
                  </p:cNvSpPr>
                  <p:nvPr/>
                </p:nvSpPr>
                <p:spPr bwMode="hidden">
                  <a:xfrm rot="-4903748">
                    <a:off x="2650" y="222"/>
                    <a:ext cx="511" cy="133"/>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46" name="Group 91"/>
                <p:cNvGrpSpPr>
                  <a:grpSpLocks/>
                </p:cNvGrpSpPr>
                <p:nvPr/>
              </p:nvGrpSpPr>
              <p:grpSpPr bwMode="auto">
                <a:xfrm>
                  <a:off x="3514" y="683"/>
                  <a:ext cx="425" cy="960"/>
                  <a:chOff x="943" y="1769"/>
                  <a:chExt cx="1085" cy="2450"/>
                </a:xfrm>
              </p:grpSpPr>
              <p:sp>
                <p:nvSpPr>
                  <p:cNvPr id="93268" name="Freeform 92"/>
                  <p:cNvSpPr>
                    <a:spLocks/>
                  </p:cNvSpPr>
                  <p:nvPr/>
                </p:nvSpPr>
                <p:spPr bwMode="hidden">
                  <a:xfrm rot="18335692" flipH="1">
                    <a:off x="1009" y="2474"/>
                    <a:ext cx="1724" cy="313"/>
                  </a:xfrm>
                  <a:custGeom>
                    <a:avLst/>
                    <a:gdLst>
                      <a:gd name="T0" fmla="*/ 0 w 2736"/>
                      <a:gd name="T1" fmla="*/ 29 h 504"/>
                      <a:gd name="T2" fmla="*/ 54 w 2736"/>
                      <a:gd name="T3" fmla="*/ 10 h 504"/>
                      <a:gd name="T4" fmla="*/ 111 w 2736"/>
                      <a:gd name="T5" fmla="*/ 1 h 504"/>
                      <a:gd name="T6" fmla="*/ 171 w 2736"/>
                      <a:gd name="T7" fmla="*/ 1 h 504"/>
                      <a:gd name="T8" fmla="*/ 170 w 2736"/>
                      <a:gd name="T9" fmla="*/ 6 h 504"/>
                      <a:gd name="T10" fmla="*/ 111 w 2736"/>
                      <a:gd name="T11" fmla="*/ 6 h 504"/>
                      <a:gd name="T12" fmla="*/ 41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9" name="Freeform 93"/>
                  <p:cNvSpPr>
                    <a:spLocks/>
                  </p:cNvSpPr>
                  <p:nvPr/>
                </p:nvSpPr>
                <p:spPr bwMode="hidden">
                  <a:xfrm rot="18335692" flipH="1">
                    <a:off x="725" y="3503"/>
                    <a:ext cx="925" cy="489"/>
                  </a:xfrm>
                  <a:custGeom>
                    <a:avLst/>
                    <a:gdLst>
                      <a:gd name="T0" fmla="*/ 1 w 1769"/>
                      <a:gd name="T1" fmla="*/ 1 h 791"/>
                      <a:gd name="T2" fmla="*/ 10 w 1769"/>
                      <a:gd name="T3" fmla="*/ 4 h 791"/>
                      <a:gd name="T4" fmla="*/ 24 w 1769"/>
                      <a:gd name="T5" fmla="*/ 12 h 791"/>
                      <a:gd name="T6" fmla="*/ 33 w 1769"/>
                      <a:gd name="T7" fmla="*/ 24 h 791"/>
                      <a:gd name="T8" fmla="*/ 36 w 1769"/>
                      <a:gd name="T9" fmla="*/ 33 h 791"/>
                      <a:gd name="T10" fmla="*/ 35 w 1769"/>
                      <a:gd name="T11" fmla="*/ 44 h 791"/>
                      <a:gd name="T12" fmla="*/ 32 w 1769"/>
                      <a:gd name="T13" fmla="*/ 35 h 791"/>
                      <a:gd name="T14" fmla="*/ 28 w 1769"/>
                      <a:gd name="T15" fmla="*/ 25 h 791"/>
                      <a:gd name="T16" fmla="*/ 22 w 1769"/>
                      <a:gd name="T17" fmla="*/ 17 h 791"/>
                      <a:gd name="T18" fmla="*/ 12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7" name="Group 94"/>
                <p:cNvGrpSpPr>
                  <a:grpSpLocks/>
                </p:cNvGrpSpPr>
                <p:nvPr/>
              </p:nvGrpSpPr>
              <p:grpSpPr bwMode="auto">
                <a:xfrm>
                  <a:off x="3715" y="748"/>
                  <a:ext cx="300" cy="930"/>
                  <a:chOff x="1455" y="1936"/>
                  <a:chExt cx="766" cy="2373"/>
                </a:xfrm>
              </p:grpSpPr>
              <p:sp>
                <p:nvSpPr>
                  <p:cNvPr id="93266" name="Freeform 95"/>
                  <p:cNvSpPr>
                    <a:spLocks/>
                  </p:cNvSpPr>
                  <p:nvPr/>
                </p:nvSpPr>
                <p:spPr bwMode="hidden">
                  <a:xfrm rot="17542885" flipH="1">
                    <a:off x="1268" y="2577"/>
                    <a:ext cx="1594" cy="313"/>
                  </a:xfrm>
                  <a:custGeom>
                    <a:avLst/>
                    <a:gdLst>
                      <a:gd name="T0" fmla="*/ 0 w 2736"/>
                      <a:gd name="T1" fmla="*/ 29 h 504"/>
                      <a:gd name="T2" fmla="*/ 34 w 2736"/>
                      <a:gd name="T3" fmla="*/ 10 h 504"/>
                      <a:gd name="T4" fmla="*/ 69 w 2736"/>
                      <a:gd name="T5" fmla="*/ 1 h 504"/>
                      <a:gd name="T6" fmla="*/ 107 w 2736"/>
                      <a:gd name="T7" fmla="*/ 1 h 504"/>
                      <a:gd name="T8" fmla="*/ 106 w 2736"/>
                      <a:gd name="T9" fmla="*/ 6 h 504"/>
                      <a:gd name="T10" fmla="*/ 69 w 2736"/>
                      <a:gd name="T11" fmla="*/ 6 h 504"/>
                      <a:gd name="T12" fmla="*/ 26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7" name="Freeform 96"/>
                  <p:cNvSpPr>
                    <a:spLocks/>
                  </p:cNvSpPr>
                  <p:nvPr/>
                </p:nvSpPr>
                <p:spPr bwMode="hidden">
                  <a:xfrm rot="17542885" flipH="1">
                    <a:off x="1277" y="3632"/>
                    <a:ext cx="848" cy="489"/>
                  </a:xfrm>
                  <a:custGeom>
                    <a:avLst/>
                    <a:gdLst>
                      <a:gd name="T0" fmla="*/ 0 w 1769"/>
                      <a:gd name="T1" fmla="*/ 1 h 791"/>
                      <a:gd name="T2" fmla="*/ 6 w 1769"/>
                      <a:gd name="T3" fmla="*/ 4 h 791"/>
                      <a:gd name="T4" fmla="*/ 14 w 1769"/>
                      <a:gd name="T5" fmla="*/ 12 h 791"/>
                      <a:gd name="T6" fmla="*/ 20 w 1769"/>
                      <a:gd name="T7" fmla="*/ 24 h 791"/>
                      <a:gd name="T8" fmla="*/ 22 w 1769"/>
                      <a:gd name="T9" fmla="*/ 33 h 791"/>
                      <a:gd name="T10" fmla="*/ 21 w 1769"/>
                      <a:gd name="T11" fmla="*/ 44 h 791"/>
                      <a:gd name="T12" fmla="*/ 19 w 1769"/>
                      <a:gd name="T13" fmla="*/ 35 h 791"/>
                      <a:gd name="T14" fmla="*/ 17 w 1769"/>
                      <a:gd name="T15" fmla="*/ 25 h 791"/>
                      <a:gd name="T16" fmla="*/ 13 w 1769"/>
                      <a:gd name="T17" fmla="*/ 17 h 791"/>
                      <a:gd name="T18" fmla="*/ 7 w 1769"/>
                      <a:gd name="T19" fmla="*/ 9 h 791"/>
                      <a:gd name="T20" fmla="*/ 0 w 1769"/>
                      <a:gd name="T21" fmla="*/ 4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8" name="Group 97"/>
                <p:cNvGrpSpPr>
                  <a:grpSpLocks/>
                </p:cNvGrpSpPr>
                <p:nvPr/>
              </p:nvGrpSpPr>
              <p:grpSpPr bwMode="auto">
                <a:xfrm rot="88588">
                  <a:off x="3923" y="769"/>
                  <a:ext cx="180" cy="913"/>
                  <a:chOff x="1956" y="1990"/>
                  <a:chExt cx="492" cy="2604"/>
                </a:xfrm>
              </p:grpSpPr>
              <p:sp>
                <p:nvSpPr>
                  <p:cNvPr id="93264" name="Freeform 98"/>
                  <p:cNvSpPr>
                    <a:spLocks/>
                  </p:cNvSpPr>
                  <p:nvPr/>
                </p:nvSpPr>
                <p:spPr bwMode="hidden">
                  <a:xfrm rot="16782062" flipH="1">
                    <a:off x="1431" y="2685"/>
                    <a:ext cx="1712" cy="302"/>
                  </a:xfrm>
                  <a:custGeom>
                    <a:avLst/>
                    <a:gdLst>
                      <a:gd name="T0" fmla="*/ 0 w 2736"/>
                      <a:gd name="T1" fmla="*/ 23 h 504"/>
                      <a:gd name="T2" fmla="*/ 52 w 2736"/>
                      <a:gd name="T3" fmla="*/ 8 h 504"/>
                      <a:gd name="T4" fmla="*/ 106 w 2736"/>
                      <a:gd name="T5" fmla="*/ 1 h 504"/>
                      <a:gd name="T6" fmla="*/ 164 w 2736"/>
                      <a:gd name="T7" fmla="*/ 1 h 504"/>
                      <a:gd name="T8" fmla="*/ 163 w 2736"/>
                      <a:gd name="T9" fmla="*/ 5 h 504"/>
                      <a:gd name="T10" fmla="*/ 106 w 2736"/>
                      <a:gd name="T11" fmla="*/ 5 h 504"/>
                      <a:gd name="T12" fmla="*/ 39 w 2736"/>
                      <a:gd name="T13" fmla="*/ 14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5" name="Freeform 99"/>
                  <p:cNvSpPr>
                    <a:spLocks/>
                  </p:cNvSpPr>
                  <p:nvPr/>
                </p:nvSpPr>
                <p:spPr bwMode="hidden">
                  <a:xfrm rot="16782062" flipH="1">
                    <a:off x="1723" y="3891"/>
                    <a:ext cx="917" cy="471"/>
                  </a:xfrm>
                  <a:custGeom>
                    <a:avLst/>
                    <a:gdLst>
                      <a:gd name="T0" fmla="*/ 1 w 1769"/>
                      <a:gd name="T1" fmla="*/ 1 h 791"/>
                      <a:gd name="T2" fmla="*/ 9 w 1769"/>
                      <a:gd name="T3" fmla="*/ 2 h 791"/>
                      <a:gd name="T4" fmla="*/ 22 w 1769"/>
                      <a:gd name="T5" fmla="*/ 9 h 791"/>
                      <a:gd name="T6" fmla="*/ 31 w 1769"/>
                      <a:gd name="T7" fmla="*/ 19 h 791"/>
                      <a:gd name="T8" fmla="*/ 34 w 1769"/>
                      <a:gd name="T9" fmla="*/ 27 h 791"/>
                      <a:gd name="T10" fmla="*/ 33 w 1769"/>
                      <a:gd name="T11" fmla="*/ 35 h 791"/>
                      <a:gd name="T12" fmla="*/ 31 w 1769"/>
                      <a:gd name="T13" fmla="*/ 28 h 791"/>
                      <a:gd name="T14" fmla="*/ 27 w 1769"/>
                      <a:gd name="T15" fmla="*/ 20 h 791"/>
                      <a:gd name="T16" fmla="*/ 21 w 1769"/>
                      <a:gd name="T17" fmla="*/ 14 h 791"/>
                      <a:gd name="T18" fmla="*/ 11 w 1769"/>
                      <a:gd name="T19" fmla="*/ 7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9" name="Group 100"/>
                <p:cNvGrpSpPr>
                  <a:grpSpLocks/>
                </p:cNvGrpSpPr>
                <p:nvPr/>
              </p:nvGrpSpPr>
              <p:grpSpPr bwMode="auto">
                <a:xfrm>
                  <a:off x="4451" y="662"/>
                  <a:ext cx="442" cy="951"/>
                  <a:chOff x="3334" y="1717"/>
                  <a:chExt cx="1125" cy="2426"/>
                </a:xfrm>
              </p:grpSpPr>
              <p:sp>
                <p:nvSpPr>
                  <p:cNvPr id="93262" name="Freeform 101"/>
                  <p:cNvSpPr>
                    <a:spLocks/>
                  </p:cNvSpPr>
                  <p:nvPr/>
                </p:nvSpPr>
                <p:spPr bwMode="hidden">
                  <a:xfrm rot="3144576">
                    <a:off x="2627" y="2423"/>
                    <a:ext cx="1723" cy="312"/>
                  </a:xfrm>
                  <a:custGeom>
                    <a:avLst/>
                    <a:gdLst>
                      <a:gd name="T0" fmla="*/ 0 w 2736"/>
                      <a:gd name="T1" fmla="*/ 28 h 504"/>
                      <a:gd name="T2" fmla="*/ 54 w 2736"/>
                      <a:gd name="T3" fmla="*/ 9 h 504"/>
                      <a:gd name="T4" fmla="*/ 111 w 2736"/>
                      <a:gd name="T5" fmla="*/ 1 h 504"/>
                      <a:gd name="T6" fmla="*/ 171 w 2736"/>
                      <a:gd name="T7" fmla="*/ 1 h 504"/>
                      <a:gd name="T8" fmla="*/ 170 w 2736"/>
                      <a:gd name="T9" fmla="*/ 6 h 504"/>
                      <a:gd name="T10" fmla="*/ 110 w 2736"/>
                      <a:gd name="T11" fmla="*/ 6 h 504"/>
                      <a:gd name="T12" fmla="*/ 4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63" name="Freeform 102"/>
                  <p:cNvSpPr>
                    <a:spLocks/>
                  </p:cNvSpPr>
                  <p:nvPr/>
                </p:nvSpPr>
                <p:spPr bwMode="hidden">
                  <a:xfrm rot="3144576">
                    <a:off x="3752" y="3435"/>
                    <a:ext cx="925" cy="491"/>
                  </a:xfrm>
                  <a:custGeom>
                    <a:avLst/>
                    <a:gdLst>
                      <a:gd name="T0" fmla="*/ 1 w 1769"/>
                      <a:gd name="T1" fmla="*/ 1 h 791"/>
                      <a:gd name="T2" fmla="*/ 10 w 1769"/>
                      <a:gd name="T3" fmla="*/ 4 h 791"/>
                      <a:gd name="T4" fmla="*/ 24 w 1769"/>
                      <a:gd name="T5" fmla="*/ 12 h 791"/>
                      <a:gd name="T6" fmla="*/ 33 w 1769"/>
                      <a:gd name="T7" fmla="*/ 25 h 791"/>
                      <a:gd name="T8" fmla="*/ 36 w 1769"/>
                      <a:gd name="T9" fmla="*/ 35 h 791"/>
                      <a:gd name="T10" fmla="*/ 35 w 1769"/>
                      <a:gd name="T11" fmla="*/ 45 h 791"/>
                      <a:gd name="T12" fmla="*/ 32 w 1769"/>
                      <a:gd name="T13" fmla="*/ 36 h 791"/>
                      <a:gd name="T14" fmla="*/ 28 w 1769"/>
                      <a:gd name="T15" fmla="*/ 26 h 791"/>
                      <a:gd name="T16" fmla="*/ 22 w 1769"/>
                      <a:gd name="T17" fmla="*/ 17 h 791"/>
                      <a:gd name="T18" fmla="*/ 12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0" name="Group 103"/>
                <p:cNvGrpSpPr>
                  <a:grpSpLocks/>
                </p:cNvGrpSpPr>
                <p:nvPr/>
              </p:nvGrpSpPr>
              <p:grpSpPr bwMode="auto">
                <a:xfrm>
                  <a:off x="4391" y="721"/>
                  <a:ext cx="347" cy="951"/>
                  <a:chOff x="3181" y="1866"/>
                  <a:chExt cx="883" cy="2426"/>
                </a:xfrm>
              </p:grpSpPr>
              <p:sp>
                <p:nvSpPr>
                  <p:cNvPr id="93260" name="Freeform 104"/>
                  <p:cNvSpPr>
                    <a:spLocks/>
                  </p:cNvSpPr>
                  <p:nvPr/>
                </p:nvSpPr>
                <p:spPr bwMode="hidden">
                  <a:xfrm rot="3745735">
                    <a:off x="2506" y="2533"/>
                    <a:ext cx="1649" cy="299"/>
                  </a:xfrm>
                  <a:custGeom>
                    <a:avLst/>
                    <a:gdLst>
                      <a:gd name="T0" fmla="*/ 0 w 2736"/>
                      <a:gd name="T1" fmla="*/ 22 h 504"/>
                      <a:gd name="T2" fmla="*/ 42 w 2736"/>
                      <a:gd name="T3" fmla="*/ 7 h 504"/>
                      <a:gd name="T4" fmla="*/ 85 w 2736"/>
                      <a:gd name="T5" fmla="*/ 1 h 504"/>
                      <a:gd name="T6" fmla="*/ 131 w 2736"/>
                      <a:gd name="T7" fmla="*/ 1 h 504"/>
                      <a:gd name="T8" fmla="*/ 130 w 2736"/>
                      <a:gd name="T9" fmla="*/ 4 h 504"/>
                      <a:gd name="T10" fmla="*/ 84 w 2736"/>
                      <a:gd name="T11" fmla="*/ 4 h 504"/>
                      <a:gd name="T12" fmla="*/ 31 w 2736"/>
                      <a:gd name="T13" fmla="*/ 12 h 504"/>
                      <a:gd name="T14" fmla="*/ 0 w 2736"/>
                      <a:gd name="T15" fmla="*/ 2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61" name="Freeform 105"/>
                  <p:cNvSpPr>
                    <a:spLocks/>
                  </p:cNvSpPr>
                  <p:nvPr/>
                </p:nvSpPr>
                <p:spPr bwMode="hidden">
                  <a:xfrm rot="3745735">
                    <a:off x="3387" y="3606"/>
                    <a:ext cx="885" cy="469"/>
                  </a:xfrm>
                  <a:custGeom>
                    <a:avLst/>
                    <a:gdLst>
                      <a:gd name="T0" fmla="*/ 1 w 1769"/>
                      <a:gd name="T1" fmla="*/ 1 h 791"/>
                      <a:gd name="T2" fmla="*/ 8 w 1769"/>
                      <a:gd name="T3" fmla="*/ 2 h 791"/>
                      <a:gd name="T4" fmla="*/ 19 w 1769"/>
                      <a:gd name="T5" fmla="*/ 9 h 791"/>
                      <a:gd name="T6" fmla="*/ 26 w 1769"/>
                      <a:gd name="T7" fmla="*/ 18 h 791"/>
                      <a:gd name="T8" fmla="*/ 28 w 1769"/>
                      <a:gd name="T9" fmla="*/ 26 h 791"/>
                      <a:gd name="T10" fmla="*/ 27 w 1769"/>
                      <a:gd name="T11" fmla="*/ 34 h 791"/>
                      <a:gd name="T12" fmla="*/ 25 w 1769"/>
                      <a:gd name="T13" fmla="*/ 27 h 791"/>
                      <a:gd name="T14" fmla="*/ 22 w 1769"/>
                      <a:gd name="T15" fmla="*/ 20 h 791"/>
                      <a:gd name="T16" fmla="*/ 18 w 1769"/>
                      <a:gd name="T17" fmla="*/ 13 h 791"/>
                      <a:gd name="T18" fmla="*/ 10 w 1769"/>
                      <a:gd name="T19" fmla="*/ 7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1" name="Group 106"/>
                <p:cNvGrpSpPr>
                  <a:grpSpLocks/>
                </p:cNvGrpSpPr>
                <p:nvPr/>
              </p:nvGrpSpPr>
              <p:grpSpPr bwMode="auto">
                <a:xfrm>
                  <a:off x="4323" y="767"/>
                  <a:ext cx="243" cy="935"/>
                  <a:chOff x="3006" y="1983"/>
                  <a:chExt cx="619" cy="2386"/>
                </a:xfrm>
              </p:grpSpPr>
              <p:sp>
                <p:nvSpPr>
                  <p:cNvPr id="93258" name="Freeform 107"/>
                  <p:cNvSpPr>
                    <a:spLocks/>
                  </p:cNvSpPr>
                  <p:nvPr/>
                </p:nvSpPr>
                <p:spPr bwMode="hidden">
                  <a:xfrm rot="4286818">
                    <a:off x="2328" y="2653"/>
                    <a:ext cx="1600" cy="244"/>
                  </a:xfrm>
                  <a:custGeom>
                    <a:avLst/>
                    <a:gdLst>
                      <a:gd name="T0" fmla="*/ 0 w 2736"/>
                      <a:gd name="T1" fmla="*/ 7 h 504"/>
                      <a:gd name="T2" fmla="*/ 35 w 2736"/>
                      <a:gd name="T3" fmla="*/ 2 h 504"/>
                      <a:gd name="T4" fmla="*/ 71 w 2736"/>
                      <a:gd name="T5" fmla="*/ 0 h 504"/>
                      <a:gd name="T6" fmla="*/ 109 w 2736"/>
                      <a:gd name="T7" fmla="*/ 0 h 504"/>
                      <a:gd name="T8" fmla="*/ 109 w 2736"/>
                      <a:gd name="T9" fmla="*/ 1 h 504"/>
                      <a:gd name="T10" fmla="*/ 70 w 2736"/>
                      <a:gd name="T11" fmla="*/ 1 h 504"/>
                      <a:gd name="T12" fmla="*/ 2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59" name="Freeform 108"/>
                  <p:cNvSpPr>
                    <a:spLocks/>
                  </p:cNvSpPr>
                  <p:nvPr/>
                </p:nvSpPr>
                <p:spPr bwMode="hidden">
                  <a:xfrm rot="4286818">
                    <a:off x="3001" y="3738"/>
                    <a:ext cx="860" cy="386"/>
                  </a:xfrm>
                  <a:custGeom>
                    <a:avLst/>
                    <a:gdLst>
                      <a:gd name="T0" fmla="*/ 0 w 1769"/>
                      <a:gd name="T1" fmla="*/ 0 h 791"/>
                      <a:gd name="T2" fmla="*/ 6 w 1769"/>
                      <a:gd name="T3" fmla="*/ 0 h 791"/>
                      <a:gd name="T4" fmla="*/ 16 w 1769"/>
                      <a:gd name="T5" fmla="*/ 2 h 791"/>
                      <a:gd name="T6" fmla="*/ 21 w 1769"/>
                      <a:gd name="T7" fmla="*/ 6 h 791"/>
                      <a:gd name="T8" fmla="*/ 23 w 1769"/>
                      <a:gd name="T9" fmla="*/ 8 h 791"/>
                      <a:gd name="T10" fmla="*/ 22 w 1769"/>
                      <a:gd name="T11" fmla="*/ 10 h 791"/>
                      <a:gd name="T12" fmla="*/ 21 w 1769"/>
                      <a:gd name="T13" fmla="*/ 9 h 791"/>
                      <a:gd name="T14" fmla="*/ 18 w 1769"/>
                      <a:gd name="T15" fmla="*/ 6 h 791"/>
                      <a:gd name="T16" fmla="*/ 15 w 1769"/>
                      <a:gd name="T17" fmla="*/ 4 h 791"/>
                      <a:gd name="T18" fmla="*/ 8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52" name="Group 109"/>
                <p:cNvGrpSpPr>
                  <a:grpSpLocks/>
                </p:cNvGrpSpPr>
                <p:nvPr/>
              </p:nvGrpSpPr>
              <p:grpSpPr bwMode="auto">
                <a:xfrm>
                  <a:off x="4249" y="813"/>
                  <a:ext cx="159" cy="870"/>
                  <a:chOff x="2819" y="2101"/>
                  <a:chExt cx="405" cy="2219"/>
                </a:xfrm>
              </p:grpSpPr>
              <p:sp>
                <p:nvSpPr>
                  <p:cNvPr id="93256" name="Freeform 110"/>
                  <p:cNvSpPr>
                    <a:spLocks/>
                  </p:cNvSpPr>
                  <p:nvPr/>
                </p:nvSpPr>
                <p:spPr bwMode="hidden">
                  <a:xfrm rot="4898956">
                    <a:off x="2211" y="2708"/>
                    <a:ext cx="1463" cy="247"/>
                  </a:xfrm>
                  <a:custGeom>
                    <a:avLst/>
                    <a:gdLst>
                      <a:gd name="T0" fmla="*/ 0 w 2736"/>
                      <a:gd name="T1" fmla="*/ 7 h 504"/>
                      <a:gd name="T2" fmla="*/ 20 w 2736"/>
                      <a:gd name="T3" fmla="*/ 2 h 504"/>
                      <a:gd name="T4" fmla="*/ 42 w 2736"/>
                      <a:gd name="T5" fmla="*/ 0 h 504"/>
                      <a:gd name="T6" fmla="*/ 64 w 2736"/>
                      <a:gd name="T7" fmla="*/ 0 h 504"/>
                      <a:gd name="T8" fmla="*/ 64 w 2736"/>
                      <a:gd name="T9" fmla="*/ 1 h 504"/>
                      <a:gd name="T10" fmla="*/ 41 w 2736"/>
                      <a:gd name="T11" fmla="*/ 1 h 504"/>
                      <a:gd name="T12" fmla="*/ 1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57" name="Freeform 111"/>
                  <p:cNvSpPr>
                    <a:spLocks/>
                  </p:cNvSpPr>
                  <p:nvPr/>
                </p:nvSpPr>
                <p:spPr bwMode="hidden">
                  <a:xfrm rot="4898956">
                    <a:off x="2637" y="3724"/>
                    <a:ext cx="789" cy="386"/>
                  </a:xfrm>
                  <a:custGeom>
                    <a:avLst/>
                    <a:gdLst>
                      <a:gd name="T0" fmla="*/ 0 w 1769"/>
                      <a:gd name="T1" fmla="*/ 0 h 791"/>
                      <a:gd name="T2" fmla="*/ 4 w 1769"/>
                      <a:gd name="T3" fmla="*/ 0 h 791"/>
                      <a:gd name="T4" fmla="*/ 9 w 1769"/>
                      <a:gd name="T5" fmla="*/ 2 h 791"/>
                      <a:gd name="T6" fmla="*/ 13 w 1769"/>
                      <a:gd name="T7" fmla="*/ 6 h 791"/>
                      <a:gd name="T8" fmla="*/ 14 w 1769"/>
                      <a:gd name="T9" fmla="*/ 8 h 791"/>
                      <a:gd name="T10" fmla="*/ 13 w 1769"/>
                      <a:gd name="T11" fmla="*/ 10 h 791"/>
                      <a:gd name="T12" fmla="*/ 12 w 1769"/>
                      <a:gd name="T13" fmla="*/ 9 h 791"/>
                      <a:gd name="T14" fmla="*/ 11 w 1769"/>
                      <a:gd name="T15" fmla="*/ 6 h 791"/>
                      <a:gd name="T16" fmla="*/ 9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3253" name="Group 112"/>
                <p:cNvGrpSpPr>
                  <a:grpSpLocks/>
                </p:cNvGrpSpPr>
                <p:nvPr/>
              </p:nvGrpSpPr>
              <p:grpSpPr bwMode="auto">
                <a:xfrm>
                  <a:off x="4045" y="826"/>
                  <a:ext cx="167" cy="857"/>
                  <a:chOff x="2287" y="2135"/>
                  <a:chExt cx="426" cy="2185"/>
                </a:xfrm>
              </p:grpSpPr>
              <p:sp>
                <p:nvSpPr>
                  <p:cNvPr id="93254" name="Freeform 113"/>
                  <p:cNvSpPr>
                    <a:spLocks/>
                  </p:cNvSpPr>
                  <p:nvPr/>
                </p:nvSpPr>
                <p:spPr bwMode="hidden">
                  <a:xfrm rot="5755659">
                    <a:off x="1903" y="2758"/>
                    <a:ext cx="1432" cy="186"/>
                  </a:xfrm>
                  <a:custGeom>
                    <a:avLst/>
                    <a:gdLst>
                      <a:gd name="T0" fmla="*/ 0 w 2736"/>
                      <a:gd name="T1" fmla="*/ 1 h 504"/>
                      <a:gd name="T2" fmla="*/ 18 w 2736"/>
                      <a:gd name="T3" fmla="*/ 0 h 504"/>
                      <a:gd name="T4" fmla="*/ 37 w 2736"/>
                      <a:gd name="T5" fmla="*/ 0 h 504"/>
                      <a:gd name="T6" fmla="*/ 56 w 2736"/>
                      <a:gd name="T7" fmla="*/ 0 h 504"/>
                      <a:gd name="T8" fmla="*/ 56 w 2736"/>
                      <a:gd name="T9" fmla="*/ 0 h 504"/>
                      <a:gd name="T10" fmla="*/ 36 w 2736"/>
                      <a:gd name="T11" fmla="*/ 0 h 504"/>
                      <a:gd name="T12" fmla="*/ 14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3255" name="Freeform 114"/>
                  <p:cNvSpPr>
                    <a:spLocks/>
                  </p:cNvSpPr>
                  <p:nvPr/>
                </p:nvSpPr>
                <p:spPr bwMode="hidden">
                  <a:xfrm rot="5755659">
                    <a:off x="2051" y="3781"/>
                    <a:ext cx="767" cy="294"/>
                  </a:xfrm>
                  <a:custGeom>
                    <a:avLst/>
                    <a:gdLst>
                      <a:gd name="T0" fmla="*/ 0 w 1769"/>
                      <a:gd name="T1" fmla="*/ 0 h 791"/>
                      <a:gd name="T2" fmla="*/ 3 w 1769"/>
                      <a:gd name="T3" fmla="*/ 0 h 791"/>
                      <a:gd name="T4" fmla="*/ 8 w 1769"/>
                      <a:gd name="T5" fmla="*/ 0 h 791"/>
                      <a:gd name="T6" fmla="*/ 11 w 1769"/>
                      <a:gd name="T7" fmla="*/ 1 h 791"/>
                      <a:gd name="T8" fmla="*/ 12 w 1769"/>
                      <a:gd name="T9" fmla="*/ 1 h 791"/>
                      <a:gd name="T10" fmla="*/ 11 w 1769"/>
                      <a:gd name="T11" fmla="*/ 2 h 791"/>
                      <a:gd name="T12" fmla="*/ 10 w 1769"/>
                      <a:gd name="T13" fmla="*/ 1 h 791"/>
                      <a:gd name="T14" fmla="*/ 9 w 1769"/>
                      <a:gd name="T15" fmla="*/ 1 h 791"/>
                      <a:gd name="T16" fmla="*/ 7 w 1769"/>
                      <a:gd name="T17" fmla="*/ 1 h 791"/>
                      <a:gd name="T18" fmla="*/ 4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9319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199" name="Arc 116"/>
              <p:cNvSpPr>
                <a:spLocks/>
              </p:cNvSpPr>
              <p:nvPr/>
            </p:nvSpPr>
            <p:spPr bwMode="hidden">
              <a:xfrm flipH="1">
                <a:off x="3527" y="725"/>
                <a:ext cx="832" cy="901"/>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2" name="Arc 119"/>
              <p:cNvSpPr>
                <a:spLocks/>
              </p:cNvSpPr>
              <p:nvPr/>
            </p:nvSpPr>
            <p:spPr bwMode="hidden">
              <a:xfrm flipH="1">
                <a:off x="3267" y="628"/>
                <a:ext cx="791" cy="92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0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0" name="Arc 127"/>
              <p:cNvSpPr>
                <a:spLocks/>
              </p:cNvSpPr>
              <p:nvPr/>
            </p:nvSpPr>
            <p:spPr bwMode="hidden">
              <a:xfrm flipH="1">
                <a:off x="3426" y="122"/>
                <a:ext cx="724" cy="901"/>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2" name="Freeform 129"/>
              <p:cNvSpPr>
                <a:spLocks/>
              </p:cNvSpPr>
              <p:nvPr/>
            </p:nvSpPr>
            <p:spPr bwMode="hidden">
              <a:xfrm flipH="1">
                <a:off x="3307" y="981"/>
                <a:ext cx="426" cy="598"/>
              </a:xfrm>
              <a:custGeom>
                <a:avLst/>
                <a:gdLst>
                  <a:gd name="T0" fmla="*/ 0 w 776"/>
                  <a:gd name="T1" fmla="*/ 0 h 2368"/>
                  <a:gd name="T2" fmla="*/ 7 w 776"/>
                  <a:gd name="T3" fmla="*/ 0 h 2368"/>
                  <a:gd name="T4" fmla="*/ 3 w 776"/>
                  <a:gd name="T5" fmla="*/ 0 h 2368"/>
                  <a:gd name="T6" fmla="*/ 9 w 776"/>
                  <a:gd name="T7" fmla="*/ 0 h 2368"/>
                  <a:gd name="T8" fmla="*/ 5 w 776"/>
                  <a:gd name="T9" fmla="*/ 0 h 2368"/>
                  <a:gd name="T10" fmla="*/ 10 w 776"/>
                  <a:gd name="T11" fmla="*/ 0 h 2368"/>
                  <a:gd name="T12" fmla="*/ 8 w 776"/>
                  <a:gd name="T13" fmla="*/ 0 h 2368"/>
                  <a:gd name="T14" fmla="*/ 13 w 776"/>
                  <a:gd name="T15" fmla="*/ 0 h 2368"/>
                  <a:gd name="T16" fmla="*/ 10 w 776"/>
                  <a:gd name="T17" fmla="*/ 0 h 2368"/>
                  <a:gd name="T18" fmla="*/ 14 w 776"/>
                  <a:gd name="T19" fmla="*/ 0 h 2368"/>
                  <a:gd name="T20" fmla="*/ 13 w 776"/>
                  <a:gd name="T21" fmla="*/ 0 h 2368"/>
                  <a:gd name="T22" fmla="*/ 16 w 776"/>
                  <a:gd name="T23" fmla="*/ 0 h 2368"/>
                  <a:gd name="T24" fmla="*/ 16 w 776"/>
                  <a:gd name="T25" fmla="*/ 0 h 2368"/>
                  <a:gd name="T26" fmla="*/ 18 w 776"/>
                  <a:gd name="T27" fmla="*/ 0 h 2368"/>
                  <a:gd name="T28" fmla="*/ 17 w 776"/>
                  <a:gd name="T29" fmla="*/ 0 h 2368"/>
                  <a:gd name="T30" fmla="*/ 20 w 776"/>
                  <a:gd name="T31" fmla="*/ 0 h 2368"/>
                  <a:gd name="T32" fmla="*/ 18 w 776"/>
                  <a:gd name="T33" fmla="*/ 1 h 2368"/>
                  <a:gd name="T34" fmla="*/ 20 w 776"/>
                  <a:gd name="T35" fmla="*/ 1 h 2368"/>
                  <a:gd name="T36" fmla="*/ 18 w 776"/>
                  <a:gd name="T37" fmla="*/ 1 h 2368"/>
                  <a:gd name="T38" fmla="*/ 21 w 776"/>
                  <a:gd name="T39" fmla="*/ 1 h 2368"/>
                  <a:gd name="T40" fmla="*/ 20 w 776"/>
                  <a:gd name="T41" fmla="*/ 1 h 2368"/>
                  <a:gd name="T42" fmla="*/ 21 w 776"/>
                  <a:gd name="T43" fmla="*/ 1 h 2368"/>
                  <a:gd name="T44" fmla="*/ 20 w 776"/>
                  <a:gd name="T45" fmla="*/ 1 h 2368"/>
                  <a:gd name="T46" fmla="*/ 2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1 h 2368"/>
                  <a:gd name="T34" fmla="*/ 0 w 776"/>
                  <a:gd name="T35" fmla="*/ 1 h 2368"/>
                  <a:gd name="T36" fmla="*/ 0 w 776"/>
                  <a:gd name="T37" fmla="*/ 1 h 2368"/>
                  <a:gd name="T38" fmla="*/ 0 w 776"/>
                  <a:gd name="T39" fmla="*/ 1 h 2368"/>
                  <a:gd name="T40" fmla="*/ 0 w 776"/>
                  <a:gd name="T41" fmla="*/ 1 h 2368"/>
                  <a:gd name="T42" fmla="*/ 0 w 776"/>
                  <a:gd name="T43" fmla="*/ 1 h 2368"/>
                  <a:gd name="T44" fmla="*/ 0 w 776"/>
                  <a:gd name="T45" fmla="*/ 1 h 2368"/>
                  <a:gd name="T46" fmla="*/ 0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5" name="Freeform 132"/>
              <p:cNvSpPr>
                <a:spLocks/>
              </p:cNvSpPr>
              <p:nvPr/>
            </p:nvSpPr>
            <p:spPr bwMode="hidden">
              <a:xfrm>
                <a:off x="4841" y="894"/>
                <a:ext cx="395" cy="628"/>
              </a:xfrm>
              <a:custGeom>
                <a:avLst/>
                <a:gdLst>
                  <a:gd name="T0" fmla="*/ 0 w 776"/>
                  <a:gd name="T1" fmla="*/ 0 h 2368"/>
                  <a:gd name="T2" fmla="*/ 4 w 776"/>
                  <a:gd name="T3" fmla="*/ 0 h 2368"/>
                  <a:gd name="T4" fmla="*/ 2 w 776"/>
                  <a:gd name="T5" fmla="*/ 0 h 2368"/>
                  <a:gd name="T6" fmla="*/ 6 w 776"/>
                  <a:gd name="T7" fmla="*/ 0 h 2368"/>
                  <a:gd name="T8" fmla="*/ 4 w 776"/>
                  <a:gd name="T9" fmla="*/ 0 h 2368"/>
                  <a:gd name="T10" fmla="*/ 7 w 776"/>
                  <a:gd name="T11" fmla="*/ 0 h 2368"/>
                  <a:gd name="T12" fmla="*/ 5 w 776"/>
                  <a:gd name="T13" fmla="*/ 0 h 2368"/>
                  <a:gd name="T14" fmla="*/ 8 w 776"/>
                  <a:gd name="T15" fmla="*/ 0 h 2368"/>
                  <a:gd name="T16" fmla="*/ 7 w 776"/>
                  <a:gd name="T17" fmla="*/ 0 h 2368"/>
                  <a:gd name="T18" fmla="*/ 9 w 776"/>
                  <a:gd name="T19" fmla="*/ 0 h 2368"/>
                  <a:gd name="T20" fmla="*/ 8 w 776"/>
                  <a:gd name="T21" fmla="*/ 0 h 2368"/>
                  <a:gd name="T22" fmla="*/ 10 w 776"/>
                  <a:gd name="T23" fmla="*/ 0 h 2368"/>
                  <a:gd name="T24" fmla="*/ 10 w 776"/>
                  <a:gd name="T25" fmla="*/ 0 h 2368"/>
                  <a:gd name="T26" fmla="*/ 12 w 776"/>
                  <a:gd name="T27" fmla="*/ 0 h 2368"/>
                  <a:gd name="T28" fmla="*/ 11 w 776"/>
                  <a:gd name="T29" fmla="*/ 1 h 2368"/>
                  <a:gd name="T30" fmla="*/ 12 w 776"/>
                  <a:gd name="T31" fmla="*/ 1 h 2368"/>
                  <a:gd name="T32" fmla="*/ 12 w 776"/>
                  <a:gd name="T33" fmla="*/ 1 h 2368"/>
                  <a:gd name="T34" fmla="*/ 12 w 776"/>
                  <a:gd name="T35" fmla="*/ 1 h 2368"/>
                  <a:gd name="T36" fmla="*/ 12 w 776"/>
                  <a:gd name="T37" fmla="*/ 1 h 2368"/>
                  <a:gd name="T38" fmla="*/ 13 w 776"/>
                  <a:gd name="T39" fmla="*/ 1 h 2368"/>
                  <a:gd name="T40" fmla="*/ 12 w 776"/>
                  <a:gd name="T41" fmla="*/ 1 h 2368"/>
                  <a:gd name="T42" fmla="*/ 13 w 776"/>
                  <a:gd name="T43" fmla="*/ 1 h 2368"/>
                  <a:gd name="T44" fmla="*/ 12 w 776"/>
                  <a:gd name="T45" fmla="*/ 1 h 2368"/>
                  <a:gd name="T46" fmla="*/ 1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6" name="Freeform 133"/>
              <p:cNvSpPr>
                <a:spLocks/>
              </p:cNvSpPr>
              <p:nvPr/>
            </p:nvSpPr>
            <p:spPr bwMode="hidden">
              <a:xfrm>
                <a:off x="4636" y="576"/>
                <a:ext cx="594" cy="417"/>
              </a:xfrm>
              <a:custGeom>
                <a:avLst/>
                <a:gdLst>
                  <a:gd name="T0" fmla="*/ 0 w 776"/>
                  <a:gd name="T1" fmla="*/ 0 h 2368"/>
                  <a:gd name="T2" fmla="*/ 49 w 776"/>
                  <a:gd name="T3" fmla="*/ 0 h 2368"/>
                  <a:gd name="T4" fmla="*/ 19 w 776"/>
                  <a:gd name="T5" fmla="*/ 0 h 2368"/>
                  <a:gd name="T6" fmla="*/ 68 w 776"/>
                  <a:gd name="T7" fmla="*/ 0 h 2368"/>
                  <a:gd name="T8" fmla="*/ 39 w 776"/>
                  <a:gd name="T9" fmla="*/ 0 h 2368"/>
                  <a:gd name="T10" fmla="*/ 77 w 776"/>
                  <a:gd name="T11" fmla="*/ 0 h 2368"/>
                  <a:gd name="T12" fmla="*/ 58 w 776"/>
                  <a:gd name="T13" fmla="*/ 0 h 2368"/>
                  <a:gd name="T14" fmla="*/ 96 w 776"/>
                  <a:gd name="T15" fmla="*/ 0 h 2368"/>
                  <a:gd name="T16" fmla="*/ 77 w 776"/>
                  <a:gd name="T17" fmla="*/ 0 h 2368"/>
                  <a:gd name="T18" fmla="*/ 106 w 776"/>
                  <a:gd name="T19" fmla="*/ 0 h 2368"/>
                  <a:gd name="T20" fmla="*/ 96 w 776"/>
                  <a:gd name="T21" fmla="*/ 0 h 2368"/>
                  <a:gd name="T22" fmla="*/ 116 w 776"/>
                  <a:gd name="T23" fmla="*/ 0 h 2368"/>
                  <a:gd name="T24" fmla="*/ 116 w 776"/>
                  <a:gd name="T25" fmla="*/ 0 h 2368"/>
                  <a:gd name="T26" fmla="*/ 135 w 776"/>
                  <a:gd name="T27" fmla="*/ 0 h 2368"/>
                  <a:gd name="T28" fmla="*/ 126 w 776"/>
                  <a:gd name="T29" fmla="*/ 0 h 2368"/>
                  <a:gd name="T30" fmla="*/ 145 w 776"/>
                  <a:gd name="T31" fmla="*/ 0 h 2368"/>
                  <a:gd name="T32" fmla="*/ 135 w 776"/>
                  <a:gd name="T33" fmla="*/ 0 h 2368"/>
                  <a:gd name="T34" fmla="*/ 145 w 776"/>
                  <a:gd name="T35" fmla="*/ 0 h 2368"/>
                  <a:gd name="T36" fmla="*/ 135 w 776"/>
                  <a:gd name="T37" fmla="*/ 0 h 2368"/>
                  <a:gd name="T38" fmla="*/ 154 w 776"/>
                  <a:gd name="T39" fmla="*/ 0 h 2368"/>
                  <a:gd name="T40" fmla="*/ 145 w 776"/>
                  <a:gd name="T41" fmla="*/ 0 h 2368"/>
                  <a:gd name="T42" fmla="*/ 154 w 776"/>
                  <a:gd name="T43" fmla="*/ 0 h 2368"/>
                  <a:gd name="T44" fmla="*/ 145 w 776"/>
                  <a:gd name="T45" fmla="*/ 0 h 2368"/>
                  <a:gd name="T46" fmla="*/ 15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7"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1 w 776"/>
                  <a:gd name="T11" fmla="*/ 0 h 2368"/>
                  <a:gd name="T12" fmla="*/ 0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321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9318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61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FFCC00"/>
                </a:solidFill>
                <a:latin typeface="Arial Black" charset="0"/>
              </a:defRPr>
            </a:lvl1pPr>
          </a:lstStyle>
          <a:p>
            <a:pPr>
              <a:defRPr/>
            </a:pPr>
            <a:endParaRPr lang="en-US"/>
          </a:p>
        </p:txBody>
      </p:sp>
      <p:sp>
        <p:nvSpPr>
          <p:cNvPr id="14862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FFCC00"/>
                </a:solidFill>
                <a:latin typeface="Arial Black" charset="0"/>
              </a:defRPr>
            </a:lvl1pPr>
          </a:lstStyle>
          <a:p>
            <a:pPr>
              <a:defRPr/>
            </a:pPr>
            <a:endParaRPr lang="en-US"/>
          </a:p>
        </p:txBody>
      </p:sp>
      <p:sp>
        <p:nvSpPr>
          <p:cNvPr id="14862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FFCC00"/>
                </a:solidFill>
                <a:latin typeface="Arial Black" charset="0"/>
              </a:defRPr>
            </a:lvl1pPr>
          </a:lstStyle>
          <a:p>
            <a:pPr>
              <a:defRPr/>
            </a:pPr>
            <a:fld id="{C372B806-644B-294B-A519-179C3067D8A5}" type="slidenum">
              <a:rPr lang="en-US"/>
              <a:pPr>
                <a:defRPr/>
              </a:pPr>
              <a:t>‹#›</a:t>
            </a:fld>
            <a:endParaRPr lang="en-US"/>
          </a:p>
        </p:txBody>
      </p:sp>
    </p:spTree>
    <p:extLst>
      <p:ext uri="{BB962C8B-B14F-4D97-AF65-F5344CB8AC3E}">
        <p14:creationId xmlns:p14="http://schemas.microsoft.com/office/powerpoint/2010/main" val="3493366591"/>
      </p:ext>
    </p:extLst>
  </p:cSld>
  <p:clrMap bg1="dk2" tx1="lt1" bg2="dk1" tx2="lt2" accent1="accent1" accent2="accent2" accent3="accent3" accent4="accent4" accent5="accent5" accent6="accent6" hlink="hlink" folHlink="folHlink"/>
  <p:sldLayoutIdLst>
    <p:sldLayoutId id="2147485010" r:id="rId1"/>
  </p:sldLayoutIdLst>
  <p:txStyles>
    <p:titleStyle>
      <a:lvl1pPr algn="l" rtl="0" eaLnBrk="0" fontAlgn="base" hangingPunct="0">
        <a:spcBef>
          <a:spcPct val="0"/>
        </a:spcBef>
        <a:spcAft>
          <a:spcPct val="0"/>
        </a:spcAft>
        <a:defRPr sz="4400">
          <a:solidFill>
            <a:schemeClr val="tx2"/>
          </a:solidFill>
          <a:latin typeface="+mj-lt"/>
          <a:ea typeface="MS PGothic" charset="0"/>
          <a:cs typeface="MS PGothic" charset="0"/>
        </a:defRPr>
      </a:lvl1pPr>
      <a:lvl2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2pPr>
      <a:lvl3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3pPr>
      <a:lvl4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4pPr>
      <a:lvl5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kumimoji="0" lang="en-GB"/>
              <a:pPr defTabSz="449263" eaLnBrk="1" hangingPunct="1">
                <a:defRPr/>
              </a:pPr>
              <a:t>‹#›</a:t>
            </a:fld>
            <a:endParaRPr kumimoji="0" lang="en-GB"/>
          </a:p>
        </p:txBody>
      </p:sp>
    </p:spTree>
    <p:extLst>
      <p:ext uri="{BB962C8B-B14F-4D97-AF65-F5344CB8AC3E}">
        <p14:creationId xmlns:p14="http://schemas.microsoft.com/office/powerpoint/2010/main" val="2989606013"/>
      </p:ext>
    </p:extLst>
  </p:cSld>
  <p:clrMap bg1="lt1" tx1="dk1" bg2="lt2" tx2="dk2" accent1="accent1" accent2="accent2" accent3="accent3" accent4="accent4" accent5="accent5" accent6="accent6" hlink="hlink" folHlink="folHlink"/>
  <p:sldLayoutIdLst>
    <p:sldLayoutId id="214748501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kumimoji="0" lang="en-US">
                <a:solidFill>
                  <a:srgbClr val="FFFF66"/>
                </a:solidFill>
              </a:rPr>
              <a:pPr>
                <a:defRPr/>
              </a:pPr>
              <a:t>‹#›</a:t>
            </a:fld>
            <a:endParaRPr kumimoji="0" lang="en-US">
              <a:solidFill>
                <a:srgbClr val="FFFF66"/>
              </a:solidFill>
            </a:endParaRPr>
          </a:p>
        </p:txBody>
      </p:sp>
    </p:spTree>
    <p:extLst>
      <p:ext uri="{BB962C8B-B14F-4D97-AF65-F5344CB8AC3E}">
        <p14:creationId xmlns:p14="http://schemas.microsoft.com/office/powerpoint/2010/main" val="666106798"/>
      </p:ext>
    </p:extLst>
  </p:cSld>
  <p:clrMap bg1="dk2" tx1="lt1" bg2="dk1" tx2="lt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pPr>
                <a:defRPr/>
              </a:pPr>
              <a:t>‹#›</a:t>
            </a:fld>
            <a:endParaRPr lang="en-US"/>
          </a:p>
        </p:txBody>
      </p:sp>
    </p:spTree>
    <p:extLst>
      <p:ext uri="{BB962C8B-B14F-4D97-AF65-F5344CB8AC3E}">
        <p14:creationId xmlns:p14="http://schemas.microsoft.com/office/powerpoint/2010/main" val="1962325126"/>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29900857"/>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 id="2147485089" r:id="rId12"/>
    <p:sldLayoutId id="21474850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906279948"/>
      </p:ext>
    </p:extLst>
  </p:cSld>
  <p:clrMap bg1="lt1" tx1="dk1" bg2="lt2" tx2="dk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 id="2147485115" r:id="rId12"/>
    <p:sldLayoutId id="21474851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latin typeface="Arial" charset="0"/>
                <a:cs typeface="Arial" charset="0"/>
              </a:defRPr>
            </a:lvl1pPr>
          </a:lstStyle>
          <a:p>
            <a:pPr>
              <a:defRPr/>
            </a:pPr>
            <a:fld id="{94BDBEA9-DDB4-4D48-B582-0E9D15E29D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Lst>
  <p:txStyles>
    <p:titleStyle>
      <a:lvl1pPr algn="ctr" rtl="0" eaLnBrk="0" fontAlgn="base" hangingPunct="0">
        <a:spcBef>
          <a:spcPct val="0"/>
        </a:spcBef>
        <a:spcAft>
          <a:spcPct val="0"/>
        </a:spcAft>
        <a:defRPr sz="4400">
          <a:solidFill>
            <a:schemeClr val="tx2"/>
          </a:solidFill>
          <a:latin typeface="+mj-lt"/>
          <a:ea typeface="MS PGothic" charset="0"/>
          <a:cs typeface="+mj-cs"/>
        </a:defRPr>
      </a:lvl1pPr>
      <a:lvl2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9523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charset="0"/>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kumimoji="0" lang="en-US">
                <a:ea typeface="ＭＳ Ｐゴシック" charset="0"/>
              </a:rPr>
              <a:pPr eaLnBrk="0" hangingPunct="0">
                <a:defRPr/>
              </a:pPr>
              <a:t>‹#›</a:t>
            </a:fld>
            <a:endParaRPr kumimoji="0" lang="en-US">
              <a:ea typeface="ＭＳ Ｐゴシック" charset="0"/>
            </a:endParaRPr>
          </a:p>
        </p:txBody>
      </p:sp>
    </p:spTree>
    <p:extLst>
      <p:ext uri="{BB962C8B-B14F-4D97-AF65-F5344CB8AC3E}">
        <p14:creationId xmlns:p14="http://schemas.microsoft.com/office/powerpoint/2010/main" val="1433978997"/>
      </p:ext>
    </p:extLst>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 id="2147484770" r:id="rId12"/>
    <p:sldLayoutId id="21474847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kumimoji="0" lang="en-US">
                <a:latin typeface="Calibri" charset="0"/>
                <a:ea typeface="ＭＳ Ｐゴシック" charset="0"/>
              </a:rPr>
              <a:pPr>
                <a:defRPr/>
              </a:pPr>
              <a:t>12/15/24</a:t>
            </a:fld>
            <a:endParaRPr kumimoji="0"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kumimoji="0"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kumimoji="0" lang="en-US">
                <a:latin typeface="Calibri" charset="0"/>
                <a:ea typeface="ＭＳ Ｐゴシック" charset="0"/>
              </a:rPr>
              <a:pPr>
                <a:defRPr/>
              </a:pPr>
              <a:t>‹#›</a:t>
            </a:fld>
            <a:endParaRPr kumimoji="0" lang="en-US">
              <a:latin typeface="Calibri" charset="0"/>
              <a:ea typeface="ＭＳ Ｐゴシック" charset="0"/>
            </a:endParaRPr>
          </a:p>
        </p:txBody>
      </p:sp>
    </p:spTree>
    <p:extLst>
      <p:ext uri="{BB962C8B-B14F-4D97-AF65-F5344CB8AC3E}">
        <p14:creationId xmlns:p14="http://schemas.microsoft.com/office/powerpoint/2010/main" val="4256039537"/>
      </p:ext>
    </p:extLst>
  </p:cSld>
  <p:clrMap bg1="lt1" tx1="dk1" bg2="lt2" tx2="dk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 id="21474847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kumimoji="0"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286493535"/>
      </p:ext>
    </p:extLst>
  </p:cSld>
  <p:clrMap bg1="dk2" tx1="lt1" bg2="dk1"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 id="214748479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ea typeface="ＭＳ Ｐゴシック"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eaLnBrk="0" hangingPunct="0">
              <a:defRPr/>
            </a:pPr>
            <a:endParaRPr lang="en-US">
              <a:solidFill>
                <a:srgbClr val="FFFFFF"/>
              </a:solidFill>
            </a:endParaRPr>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eaLnBrk="0" hangingPunct="0">
              <a:defRPr/>
            </a:pPr>
            <a:endParaRPr lang="en-US">
              <a:solidFill>
                <a:srgbClr val="FFFFFF"/>
              </a:solidFill>
            </a:endParaRPr>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eaLnBrk="0" hangingPunct="0">
              <a:defRPr/>
            </a:pPr>
            <a:endParaRPr lang="en-US">
              <a:solidFill>
                <a:srgbClr val="FFFFFF"/>
              </a:solidFill>
            </a:endParaRPr>
          </a:p>
        </p:txBody>
      </p:sp>
    </p:spTree>
    <p:extLst>
      <p:ext uri="{BB962C8B-B14F-4D97-AF65-F5344CB8AC3E}">
        <p14:creationId xmlns:p14="http://schemas.microsoft.com/office/powerpoint/2010/main" val="285998124"/>
      </p:ext>
    </p:extLst>
  </p:cSld>
  <p:clrMap bg1="dk2" tx1="lt1" bg2="dk1" tx2="lt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96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a:solidFill>
                  <a:srgbClr val="FFFFFF"/>
                </a:solidFill>
                <a:ea typeface="ＭＳ Ｐゴシック" charset="0"/>
              </a:endParaRPr>
            </a:p>
          </p:txBody>
        </p:sp>
        <p:sp>
          <p:nvSpPr>
            <p:cNvPr id="96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a:solidFill>
                  <a:srgbClr val="FFFFFF"/>
                </a:solidFill>
                <a:ea typeface="ＭＳ Ｐゴシック" charset="0"/>
              </a:endParaRPr>
            </a:p>
          </p:txBody>
        </p:sp>
        <p:sp>
          <p:nvSpPr>
            <p:cNvPr id="96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kumimoji="0" lang="en-US">
                <a:solidFill>
                  <a:srgbClr val="FFFFFF"/>
                </a:solidFill>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000" baseline="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aseline="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baseline="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960697C-73BD-F54A-B869-8BB29E27120A}" type="slidenum">
              <a:rPr lang="en-US"/>
              <a:pPr>
                <a:defRPr/>
              </a:pPr>
              <a:t>‹#›</a:t>
            </a:fld>
            <a:endParaRPr lang="en-US"/>
          </a:p>
        </p:txBody>
      </p:sp>
    </p:spTree>
    <p:extLst>
      <p:ext uri="{BB962C8B-B14F-4D97-AF65-F5344CB8AC3E}">
        <p14:creationId xmlns:p14="http://schemas.microsoft.com/office/powerpoint/2010/main" val="2520768007"/>
      </p:ext>
    </p:extLst>
  </p:cSld>
  <p:clrMap bg1="dk2" tx1="lt1" bg2="dk1" tx2="lt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8.xml"/><Relationship Id="rId1" Type="http://schemas.openxmlformats.org/officeDocument/2006/relationships/themeOverride" Target="../theme/themeOverr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7.xml"/><Relationship Id="rId1" Type="http://schemas.openxmlformats.org/officeDocument/2006/relationships/slideLayout" Target="../slideLayouts/slideLayout106.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8.xml"/><Relationship Id="rId1" Type="http://schemas.openxmlformats.org/officeDocument/2006/relationships/slideLayout" Target="../slideLayouts/slideLayout106.xml"/></Relationships>
</file>

<file path=ppt/slides/_rels/slide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9.xml"/><Relationship Id="rId1" Type="http://schemas.openxmlformats.org/officeDocument/2006/relationships/slideLayout" Target="../slideLayouts/slideLayout106.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0.xml"/><Relationship Id="rId1" Type="http://schemas.openxmlformats.org/officeDocument/2006/relationships/slideLayout" Target="../slideLayouts/slideLayout106.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106.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10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6.xml"/><Relationship Id="rId1" Type="http://schemas.openxmlformats.org/officeDocument/2006/relationships/slideLayout" Target="../slideLayouts/slideLayout210.xml"/><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6.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6.xml"/><Relationship Id="rId1" Type="http://schemas.openxmlformats.org/officeDocument/2006/relationships/themeOverride" Target="../theme/themeOverride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60.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16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166.xml"/><Relationship Id="rId5" Type="http://schemas.openxmlformats.org/officeDocument/2006/relationships/image" Target="../media/image33.jpe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64.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160.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63.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68.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165.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165.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6.xml"/><Relationship Id="rId1" Type="http://schemas.openxmlformats.org/officeDocument/2006/relationships/themeOverride" Target="../theme/themeOverride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70.xml"/><Relationship Id="rId1" Type="http://schemas.openxmlformats.org/officeDocument/2006/relationships/themeOverride" Target="../theme/themeOverride7.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7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171.xml"/><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168.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173.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169.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54.xml"/><Relationship Id="rId1" Type="http://schemas.openxmlformats.org/officeDocument/2006/relationships/themeOverride" Target="../theme/themeOverride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6.xml"/><Relationship Id="rId1" Type="http://schemas.openxmlformats.org/officeDocument/2006/relationships/themeOverride" Target="../theme/themeOverride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06.xml"/><Relationship Id="rId1" Type="http://schemas.openxmlformats.org/officeDocument/2006/relationships/themeOverride" Target="../theme/themeOverride9.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6.xml"/><Relationship Id="rId1" Type="http://schemas.openxmlformats.org/officeDocument/2006/relationships/themeOverride" Target="../theme/themeOverride5.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06.xml"/><Relationship Id="rId1" Type="http://schemas.openxmlformats.org/officeDocument/2006/relationships/themeOverride" Target="../theme/themeOverride10.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06.xml"/><Relationship Id="rId1" Type="http://schemas.openxmlformats.org/officeDocument/2006/relationships/themeOverride" Target="../theme/themeOverride11.xml"/><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1.xml"/><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2.xml"/><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5.xml"/><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6.xml"/><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94.xml"/><Relationship Id="rId1" Type="http://schemas.openxmlformats.org/officeDocument/2006/relationships/themeOverride" Target="../theme/themeOverride12.xml"/><Relationship Id="rId4" Type="http://schemas.openxmlformats.org/officeDocument/2006/relationships/image" Target="../media/image6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74.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6.xml"/><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9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490" y="-27384"/>
            <a:ext cx="9190210" cy="6120680"/>
          </a:xfrm>
          <a:prstGeom prst="rect">
            <a:avLst/>
          </a:prstGeom>
        </p:spPr>
      </p:pic>
      <p:sp>
        <p:nvSpPr>
          <p:cNvPr id="8" name="Rectangle 2"/>
          <p:cNvSpPr txBox="1">
            <a:spLocks noChangeArrowheads="1"/>
          </p:cNvSpPr>
          <p:nvPr/>
        </p:nvSpPr>
        <p:spPr bwMode="auto">
          <a:xfrm>
            <a:off x="16187" y="5301208"/>
            <a:ext cx="91440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0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859"/>
            <a:ext cx="6228183" cy="1501643"/>
          </a:xfrm>
          <a:effectLst>
            <a:outerShdw blurRad="63500" dist="35921" dir="2700000" algn="ctr" rotWithShape="0">
              <a:schemeClr val="tx2">
                <a:alpha val="74998"/>
              </a:schemeClr>
            </a:outerShdw>
          </a:effectLst>
        </p:spPr>
        <p:txBody>
          <a:bodyPr/>
          <a:lstStyle/>
          <a:p>
            <a:pPr algn="l">
              <a:defRPr/>
            </a:pPr>
            <a:r>
              <a:rPr lang="zh-CN" altLang="en-US" sz="6600" b="1" dirty="0">
                <a:effectLst>
                  <a:glow rad="127000">
                    <a:schemeClr val="tx1"/>
                  </a:glow>
                </a:effectLst>
                <a:latin typeface="Arial" charset="0"/>
                <a:ea typeface="ＭＳ Ｐゴシック" charset="0"/>
                <a:cs typeface="ＭＳ Ｐゴシック" charset="0"/>
              </a:rPr>
              <a:t>作个真诚的人 </a:t>
            </a:r>
            <a:endParaRPr lang="en-US" sz="6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12714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WordArt 4"/>
          <p:cNvSpPr>
            <a:spLocks noChangeArrowheads="1" noChangeShapeType="1" noTextEdit="1"/>
          </p:cNvSpPr>
          <p:nvPr/>
        </p:nvSpPr>
        <p:spPr bwMode="auto">
          <a:xfrm>
            <a:off x="428625" y="1857375"/>
            <a:ext cx="7162800" cy="2438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uLnTx/>
                <a:uFillTx/>
                <a:latin typeface="CQuirinal"/>
                <a:ea typeface="CQuirinal"/>
                <a:cs typeface="CQuirinal"/>
              </a:rPr>
              <a:t>玛拉基书的背景</a:t>
            </a:r>
            <a:r>
              <a:rPr kumimoji="1" lang="zh-TW" altLang="en-US" sz="4000" b="1" i="0" u="none" strike="noStrike" kern="10" cap="none" spc="0" normalizeH="0" baseline="0" noProof="0" dirty="0">
                <a:ln>
                  <a:noFill/>
                </a:ln>
                <a:solidFill>
                  <a:srgbClr val="FFFF66"/>
                </a:solidFill>
                <a:effectLst/>
                <a:uLnTx/>
                <a:uFillTx/>
                <a:latin typeface="Times New Roman" charset="0"/>
                <a:ea typeface="MS PGothic" charset="0"/>
                <a:cs typeface="+mn-ea"/>
              </a:rPr>
              <a:t> </a:t>
            </a:r>
            <a:endParaRPr kumimoji="1" lang="en-US" sz="4000" b="1" i="0" u="none" strike="noStrike" kern="10" cap="none" spc="0" normalizeH="0" baseline="0" noProof="0" dirty="0">
              <a:ln>
                <a:noFill/>
              </a:ln>
              <a:solidFill>
                <a:srgbClr val="FFFF66"/>
              </a:solidFill>
              <a:effectLst/>
              <a:uLnTx/>
              <a:uFillTx/>
              <a:latin typeface="Times New Roman" charset="0"/>
              <a:ea typeface="MS PGothic" charset="0"/>
              <a:cs typeface="+mn-ea"/>
            </a:endParaRPr>
          </a:p>
        </p:txBody>
      </p:sp>
      <p:sp>
        <p:nvSpPr>
          <p:cNvPr id="168962" name="Rectangle 5"/>
          <p:cNvSpPr>
            <a:spLocks noGrp="1" noChangeArrowheads="1"/>
          </p:cNvSpPr>
          <p:nvPr>
            <p:ph type="title"/>
          </p:nvPr>
        </p:nvSpPr>
        <p:spPr>
          <a:xfrm>
            <a:off x="0" y="6477000"/>
            <a:ext cx="1600200" cy="381000"/>
          </a:xfrm>
        </p:spPr>
        <p:txBody>
          <a:bodyPr/>
          <a:lstStyle/>
          <a:p>
            <a:pPr eaLnBrk="1" hangingPunct="1"/>
            <a:r>
              <a:rPr lang="en-US" sz="800" dirty="0">
                <a:latin typeface="Times New Roman" charset="0"/>
                <a:ea typeface="MS PGothic" charset="0"/>
              </a:rPr>
              <a:t>Background to </a:t>
            </a:r>
            <a:r>
              <a:rPr lang="ko-KR" altLang="en-US" sz="800" dirty="0" err="1">
                <a:latin typeface="Times New Roman" charset="0"/>
                <a:ea typeface="MS PGothic" charset="0"/>
              </a:rPr>
              <a:t>玛拉基</a:t>
            </a:r>
            <a:endParaRPr lang="en-US" sz="800" dirty="0">
              <a:latin typeface="Times New Roman" charset="0"/>
              <a:ea typeface="MS PGothic" charset="0"/>
            </a:endParaRPr>
          </a:p>
        </p:txBody>
      </p:sp>
    </p:spTree>
    <p:extLst>
      <p:ext uri="{BB962C8B-B14F-4D97-AF65-F5344CB8AC3E}">
        <p14:creationId xmlns:p14="http://schemas.microsoft.com/office/powerpoint/2010/main" val="2573748346"/>
      </p:ext>
    </p:extLst>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92170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45269"/>
            <a:ext cx="9144000" cy="5240115"/>
          </a:xfrm>
          <a:prstGeom prst="rect">
            <a:avLst/>
          </a:prstGeom>
        </p:spPr>
      </p:pic>
      <p:sp>
        <p:nvSpPr>
          <p:cNvPr id="900098" name="Rectangle 2"/>
          <p:cNvSpPr>
            <a:spLocks noGrp="1" noChangeArrowheads="1"/>
          </p:cNvSpPr>
          <p:nvPr>
            <p:ph type="ctrTitle"/>
          </p:nvPr>
        </p:nvSpPr>
        <p:spPr>
          <a:xfrm>
            <a:off x="0" y="427403"/>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56792"/>
            <a:ext cx="3059832"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停止找借口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904656" y="1556792"/>
            <a:ext cx="3203848" cy="33123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思考你的未来</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2915816" y="1916832"/>
            <a:ext cx="3059832"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09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12540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思考你的</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992719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16632"/>
            <a:ext cx="9143999" cy="1080120"/>
          </a:xfrm>
          <a:effectLst/>
        </p:spPr>
        <p:txBody>
          <a:bodyPr/>
          <a:lstStyle/>
          <a:p>
            <a:pPr>
              <a:defRPr/>
            </a:pPr>
            <a:r>
              <a:rPr lang="en-US" b="1" dirty="0" err="1">
                <a:solidFill>
                  <a:srgbClr val="FFFFFF"/>
                </a:solidFill>
                <a:latin typeface="Arial" charset="0"/>
                <a:ea typeface="ＭＳ Ｐゴシック" charset="0"/>
                <a:cs typeface="ＭＳ Ｐゴシック" charset="0"/>
              </a:rPr>
              <a:t>假冒伪善</a:t>
            </a:r>
            <a:endParaRPr lang="en-US" b="1" dirty="0">
              <a:solidFill>
                <a:srgbClr val="FFFFFF"/>
              </a:solidFill>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l="49896"/>
          <a:stretch/>
        </p:blipFill>
        <p:spPr>
          <a:xfrm>
            <a:off x="4586848" y="1340768"/>
            <a:ext cx="4425646" cy="4968552"/>
          </a:xfrm>
          <a:prstGeom prst="rect">
            <a:avLst/>
          </a:prstGeom>
        </p:spPr>
      </p:pic>
      <p:sp>
        <p:nvSpPr>
          <p:cNvPr id="5" name="Rectangle 2"/>
          <p:cNvSpPr txBox="1">
            <a:spLocks noChangeArrowheads="1"/>
          </p:cNvSpPr>
          <p:nvPr/>
        </p:nvSpPr>
        <p:spPr bwMode="auto">
          <a:xfrm>
            <a:off x="18433" y="1484784"/>
            <a:ext cx="4553567" cy="46805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latin typeface="Arial" charset="0"/>
                <a:ea typeface="ＭＳ Ｐゴシック" charset="0"/>
                <a:cs typeface="ＭＳ Ｐゴシック" charset="0"/>
              </a:rPr>
              <a:t>每一层面纱都暗自渴望被揭开，</a:t>
            </a:r>
          </a:p>
          <a:p>
            <a:pPr>
              <a:defRPr/>
            </a:pPr>
            <a:r>
              <a:rPr lang="zh-CN" altLang="en-US" sz="4000" b="1" dirty="0">
                <a:solidFill>
                  <a:srgbClr val="FFFFFF"/>
                </a:solidFill>
                <a:latin typeface="Arial" charset="0"/>
                <a:ea typeface="ＭＳ Ｐゴシック" charset="0"/>
                <a:cs typeface="ＭＳ Ｐゴシック" charset="0"/>
              </a:rPr>
              <a:t>除了伪善的面纱。</a:t>
            </a:r>
          </a:p>
          <a:p>
            <a:pPr>
              <a:defRPr/>
            </a:pPr>
            <a:br>
              <a:rPr lang="zh-CN" altLang="en-US" sz="4000" b="1" dirty="0">
                <a:solidFill>
                  <a:srgbClr val="FFFFFF"/>
                </a:solidFill>
                <a:latin typeface="Arial" charset="0"/>
                <a:ea typeface="ＭＳ Ｐゴシック" charset="0"/>
                <a:cs typeface="ＭＳ Ｐゴシック" charset="0"/>
              </a:rPr>
            </a:br>
            <a:endParaRPr lang="zh-CN" altLang="en-US" sz="4000" b="1" dirty="0">
              <a:solidFill>
                <a:srgbClr val="FFFFFF"/>
              </a:solidFill>
              <a:latin typeface="Arial" charset="0"/>
              <a:ea typeface="ＭＳ Ｐゴシック" charset="0"/>
              <a:cs typeface="ＭＳ Ｐゴシック" charset="0"/>
            </a:endParaRPr>
          </a:p>
          <a:p>
            <a:pPr>
              <a:defRPr/>
            </a:pP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理查德</a:t>
            </a: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加内特</a:t>
            </a:r>
          </a:p>
        </p:txBody>
      </p:sp>
    </p:spTree>
    <p:extLst>
      <p:ext uri="{BB962C8B-B14F-4D97-AF65-F5344CB8AC3E}">
        <p14:creationId xmlns:p14="http://schemas.microsoft.com/office/powerpoint/2010/main" val="387122329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86407"/>
            <a:ext cx="9144000" cy="6098977"/>
          </a:xfrm>
          <a:prstGeom prst="rect">
            <a:avLst/>
          </a:prstGeom>
        </p:spPr>
      </p:pic>
      <p:sp>
        <p:nvSpPr>
          <p:cNvPr id="7" name="Rectangle 6"/>
          <p:cNvSpPr/>
          <p:nvPr/>
        </p:nvSpPr>
        <p:spPr bwMode="auto">
          <a:xfrm>
            <a:off x="2339752" y="3068960"/>
            <a:ext cx="4392488" cy="230425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83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你怎么能真诚呢？</a:t>
            </a:r>
            <a:endPar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2051720" y="2708920"/>
            <a:ext cx="5112568" cy="3168352"/>
          </a:xfrm>
          <a:effectLst/>
        </p:spPr>
        <p:txBody>
          <a:bodyPr/>
          <a:lstStyle/>
          <a:p>
            <a:pPr>
              <a:lnSpc>
                <a:spcPct val="80000"/>
              </a:lnSpc>
              <a:defRPr/>
            </a:pPr>
            <a:r>
              <a:rPr lang="zh-CN" altLang="en-US" sz="7200" b="1" dirty="0">
                <a:solidFill>
                  <a:srgbClr val="FF0000"/>
                </a:solidFill>
                <a:effectLst/>
                <a:latin typeface="Arial Black"/>
                <a:ea typeface="ＭＳ Ｐゴシック" charset="0"/>
                <a:cs typeface="Arial Black"/>
              </a:rPr>
              <a:t>不要</a:t>
            </a:r>
            <a:br>
              <a:rPr lang="en-US" altLang="zh-CN" sz="7200" b="1" dirty="0">
                <a:solidFill>
                  <a:srgbClr val="FF0000"/>
                </a:solidFill>
                <a:effectLst/>
                <a:latin typeface="Arial Black"/>
                <a:ea typeface="ＭＳ Ｐゴシック" charset="0"/>
                <a:cs typeface="Arial Black"/>
              </a:rPr>
            </a:br>
            <a:r>
              <a:rPr lang="zh-CN" altLang="en-US" sz="7200" b="1" dirty="0">
                <a:solidFill>
                  <a:schemeClr val="tx1"/>
                </a:solidFill>
                <a:effectLst/>
                <a:latin typeface="Arial Black"/>
                <a:ea typeface="ＭＳ Ｐゴシック" charset="0"/>
                <a:cs typeface="Arial Black"/>
              </a:rPr>
              <a:t>再找借口</a:t>
            </a:r>
            <a:endParaRPr lang="en-US" sz="6000" b="1" dirty="0">
              <a:solidFill>
                <a:schemeClr val="tx1"/>
              </a:solidFill>
              <a:effectLst/>
              <a:latin typeface="Arial Black"/>
              <a:ea typeface="ＭＳ Ｐゴシック" charset="0"/>
              <a:cs typeface="Arial Black"/>
            </a:endParaRPr>
          </a:p>
        </p:txBody>
      </p:sp>
    </p:spTree>
    <p:extLst>
      <p:ext uri="{BB962C8B-B14F-4D97-AF65-F5344CB8AC3E}">
        <p14:creationId xmlns:p14="http://schemas.microsoft.com/office/powerpoint/2010/main" val="373447040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5498298"/>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命令</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我们的借口</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上帝的回答</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648072">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珍惜</a:t>
                      </a:r>
                      <a:endParaRPr lang="en-SG" sz="1800" b="1" dirty="0">
                        <a:solidFill>
                          <a:schemeClr val="bg1"/>
                        </a:solidFill>
                        <a:effectLst>
                          <a:glow rad="228600">
                            <a:schemeClr val="tx1"/>
                          </a:glow>
                        </a:effectLst>
                        <a:latin typeface="Arial"/>
                        <a:ea typeface="Times New Roman"/>
                        <a:cs typeface="Times New Roman"/>
                      </a:endParaRPr>
                    </a:p>
                    <a:p>
                      <a:pPr algn="ctr">
                        <a:spcAft>
                          <a:spcPts val="0"/>
                        </a:spcAft>
                      </a:pPr>
                      <a:r>
                        <a:rPr lang="en-US" sz="1800" b="1" dirty="0">
                          <a:solidFill>
                            <a:schemeClr val="bg1"/>
                          </a:solidFill>
                          <a:effectLst>
                            <a:glow rad="228600">
                              <a:schemeClr val="tx1"/>
                            </a:glow>
                          </a:effectLst>
                          <a:latin typeface="Arial"/>
                          <a:ea typeface="Times New Roman"/>
                          <a:cs typeface="Arial"/>
                        </a:rPr>
                        <a:t>1:1-5</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1800" b="1" dirty="0">
                          <a:solidFill>
                            <a:schemeClr val="bg1"/>
                          </a:solidFill>
                          <a:effectLst>
                            <a:glow rad="228600">
                              <a:schemeClr val="tx1"/>
                            </a:glow>
                          </a:effectLst>
                          <a:latin typeface="Arial"/>
                          <a:ea typeface="Times New Roman"/>
                          <a:cs typeface="Arial"/>
                        </a:rPr>
                        <a:t>“</a:t>
                      </a:r>
                      <a:r>
                        <a:rPr lang="mr-IN" sz="1800" b="1" dirty="0" err="1">
                          <a:solidFill>
                            <a:schemeClr val="bg1"/>
                          </a:solidFill>
                          <a:effectLst>
                            <a:glow rad="228600">
                              <a:schemeClr val="tx1"/>
                            </a:glow>
                          </a:effectLst>
                          <a:latin typeface="Arial"/>
                          <a:ea typeface="Times New Roman"/>
                          <a:cs typeface="Arial"/>
                        </a:rPr>
                        <a:t>你怎样爱我们呢</a:t>
                      </a:r>
                      <a:r>
                        <a:rPr lang="en-US"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我拣选了你，但你却藐视我。</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559771">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尊荣</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1:6–2:9</a:t>
                      </a:r>
                      <a:r>
                        <a:rPr lang="zh-CN" altLang="en-US" sz="18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“我们怎样藐视了你的名呢？”</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你们献上污秽的祭物</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617200">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盟约</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2:10-16</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“你为什么藐视我们的供物呢？</a:t>
                      </a:r>
                      <a:r>
                        <a:rPr lang="zh-CN" altLang="en-US" sz="1800" b="1" dirty="0">
                          <a:solidFill>
                            <a:schemeClr val="bg1"/>
                          </a:solidFill>
                          <a:effectLst>
                            <a:glow rad="228600">
                              <a:schemeClr val="tx1"/>
                            </a:glow>
                          </a:effectLst>
                          <a:latin typeface="Arial"/>
                          <a:ea typeface="Times New Roman"/>
                          <a:cs typeface="Times New Roman"/>
                        </a:rPr>
                        <a:t>”</a:t>
                      </a:r>
                      <a:endParaRPr lang="zh-CN" altLang="en-US" sz="18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384883">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r h="629178">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440016544"/>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悔改</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3:7b-8a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“我们如何悔改呢？”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“停止抢夺我的东西。”</a:t>
                      </a:r>
                    </a:p>
                  </a:txBody>
                  <a:tcPr marL="68580" marR="68580" marT="0" marB="0"/>
                </a:tc>
                <a:extLst>
                  <a:ext uri="{0D108BD9-81ED-4DB2-BD59-A6C34878D82A}">
                    <a16:rowId xmlns:a16="http://schemas.microsoft.com/office/drawing/2014/main" val="3609651083"/>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奉献</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3:8b-12</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“我们怎么抢夺了你呢？”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“你们没有奉献十分之一</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这是亵渎我。”</a:t>
                      </a:r>
                    </a:p>
                  </a:txBody>
                  <a:tcPr marL="68580" marR="68580" marT="0" marB="0"/>
                </a:tc>
                <a:extLst>
                  <a:ext uri="{0D108BD9-81ED-4DB2-BD59-A6C34878D82A}">
                    <a16:rowId xmlns:a16="http://schemas.microsoft.com/office/drawing/2014/main" val="1515831371"/>
                  </a:ext>
                </a:extLst>
              </a:tr>
              <a:tr h="576064">
                <a:tc>
                  <a:txBody>
                    <a:bodyPr/>
                    <a:lstStyle/>
                    <a:p>
                      <a:pPr algn="ctr">
                        <a:spcAft>
                          <a:spcPts val="0"/>
                        </a:spcAft>
                      </a:pPr>
                      <a:r>
                        <a:rPr lang="zh-CN" altLang="en-US" sz="1800" b="1" dirty="0">
                          <a:solidFill>
                            <a:srgbClr val="FFFF00"/>
                          </a:solidFill>
                          <a:effectLst>
                            <a:glow rad="228600">
                              <a:schemeClr val="tx1"/>
                            </a:glow>
                          </a:effectLst>
                          <a:latin typeface="Arial"/>
                          <a:ea typeface="Times New Roman"/>
                          <a:cs typeface="Arial"/>
                        </a:rPr>
                        <a:t>尊重</a:t>
                      </a:r>
                      <a:endParaRPr lang="en-US" altLang="zh-CN" sz="1800" b="1" dirty="0">
                        <a:solidFill>
                          <a:srgbClr val="FFFF00"/>
                        </a:solidFill>
                        <a:effectLst>
                          <a:glow rad="228600">
                            <a:schemeClr val="tx1"/>
                          </a:glow>
                        </a:effectLst>
                        <a:latin typeface="Arial"/>
                        <a:ea typeface="Times New Roman"/>
                        <a:cs typeface="Arial"/>
                      </a:endParaRPr>
                    </a:p>
                    <a:p>
                      <a:pPr algn="ctr">
                        <a:spcAft>
                          <a:spcPts val="0"/>
                        </a:spcAft>
                      </a:pPr>
                      <a:r>
                        <a:rPr lang="zh-CN" altLang="en-US" sz="1800" b="1" dirty="0">
                          <a:solidFill>
                            <a:srgbClr val="FFFF00"/>
                          </a:solidFill>
                          <a:effectLst>
                            <a:glow rad="228600">
                              <a:schemeClr val="tx1"/>
                            </a:glow>
                          </a:effectLst>
                          <a:latin typeface="Arial"/>
                          <a:ea typeface="Times New Roman"/>
                          <a:cs typeface="Arial"/>
                        </a:rPr>
                        <a:t>（</a:t>
                      </a:r>
                      <a:r>
                        <a:rPr lang="en-US" altLang="zh-CN" sz="1800" b="1" dirty="0">
                          <a:solidFill>
                            <a:srgbClr val="FFFF00"/>
                          </a:solidFill>
                          <a:effectLst>
                            <a:glow rad="228600">
                              <a:schemeClr val="tx1"/>
                            </a:glow>
                          </a:effectLst>
                          <a:latin typeface="Arial"/>
                          <a:ea typeface="Times New Roman"/>
                          <a:cs typeface="Arial"/>
                        </a:rPr>
                        <a:t>3:13-18</a:t>
                      </a:r>
                      <a:r>
                        <a:rPr lang="zh-CN" altLang="en-US" sz="1800" b="1" dirty="0">
                          <a:solidFill>
                            <a:srgbClr val="FFFF00"/>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“我们如何亵渎了你呢？”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“你们奉献的动机是为了得到回报。”</a:t>
                      </a:r>
                    </a:p>
                  </a:txBody>
                  <a:tcPr marL="68580" marR="68580" marT="0" marB="0"/>
                </a:tc>
                <a:extLst>
                  <a:ext uri="{0D108BD9-81ED-4DB2-BD59-A6C34878D82A}">
                    <a16:rowId xmlns:a16="http://schemas.microsoft.com/office/drawing/2014/main" val="1195957659"/>
                  </a:ext>
                </a:extLst>
              </a:tr>
            </a:tbl>
          </a:graphicData>
        </a:graphic>
      </p:graphicFrame>
    </p:spTree>
    <p:extLst>
      <p:ext uri="{BB962C8B-B14F-4D97-AF65-F5344CB8AC3E}">
        <p14:creationId xmlns:p14="http://schemas.microsoft.com/office/powerpoint/2010/main" val="13434742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304800" y="1905000"/>
            <a:ext cx="8839200" cy="31702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1.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基督徒属于圣洁的</a:t>
            </a:r>
            <a:r>
              <a:rPr kumimoji="0" lang="ja-JP"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种子</a:t>
            </a:r>
            <a:r>
              <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2.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被神悦纳</a:t>
            </a:r>
            <a:r>
              <a:rPr kumimoji="0" lang="ja-JP"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的崇拜要求</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被神悦纳</a:t>
            </a:r>
            <a:r>
              <a:rPr kumimoji="0" lang="ja-JP"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的生活方式</a:t>
            </a:r>
            <a:r>
              <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3.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上帝恨离婚</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 耶稣同意</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4.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基督徒有耶稣，他将带来评断和洗净</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 我们应当悔改并且服从</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endParaRPr kumimoji="0" lang="en-US" sz="3200" b="1" i="0" u="sng"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p:txBody>
      </p:sp>
      <p:sp>
        <p:nvSpPr>
          <p:cNvPr id="349186" name="Rectangle 4"/>
          <p:cNvSpPr>
            <a:spLocks noGrp="1" noChangeArrowheads="1"/>
          </p:cNvSpPr>
          <p:nvPr>
            <p:ph type="title"/>
          </p:nvPr>
        </p:nvSpPr>
        <p:spPr>
          <a:xfrm>
            <a:off x="0" y="720725"/>
            <a:ext cx="9144000" cy="727075"/>
          </a:xfrm>
          <a:solidFill>
            <a:schemeClr val="bg2"/>
          </a:solidFill>
          <a:effectLst>
            <a:outerShdw dist="38099" dir="2700000" algn="ctr" rotWithShape="0">
              <a:schemeClr val="bg2">
                <a:alpha val="74997"/>
              </a:schemeClr>
            </a:outerShdw>
          </a:effectLst>
        </p:spPr>
        <p:txBody>
          <a:bodyPr lIns="91440" tIns="45720" rIns="91440" bIns="45720" anchor="t">
            <a:spAutoFit/>
          </a:bodyPr>
          <a:lstStyle/>
          <a:p>
            <a:pPr eaLnBrk="1" hangingPunct="1">
              <a:buClr>
                <a:schemeClr val="accent2"/>
              </a:buClr>
              <a:buFont typeface="Wingdings" charset="0"/>
              <a:buNone/>
            </a:pPr>
            <a:r>
              <a:rPr kumimoji="0" lang="ja-JP" altLang="en-US" sz="4000" b="1">
                <a:solidFill>
                  <a:srgbClr val="FFFFFF"/>
                </a:solidFill>
                <a:effectLst/>
                <a:latin typeface="Jester" charset="0"/>
                <a:ea typeface="MS PGothic" charset="0"/>
              </a:rPr>
              <a:t>应用陈述 </a:t>
            </a:r>
            <a:r>
              <a:rPr kumimoji="0" lang="zh-CN" altLang="en-US" sz="4000" b="1">
                <a:solidFill>
                  <a:srgbClr val="FFFFFF"/>
                </a:solidFill>
                <a:effectLst/>
                <a:latin typeface="Jester" charset="0"/>
                <a:ea typeface="MS PGothic" charset="0"/>
              </a:rPr>
              <a:t> </a:t>
            </a:r>
            <a:endParaRPr kumimoji="0" lang="en-US" sz="3200" b="1">
              <a:solidFill>
                <a:srgbClr val="FFFFFF"/>
              </a:solidFill>
              <a:effectLst/>
              <a:latin typeface="Jester" charset="0"/>
              <a:ea typeface="MS PGothic" charset="0"/>
            </a:endParaRPr>
          </a:p>
        </p:txBody>
      </p:sp>
    </p:spTree>
    <p:extLst>
      <p:ext uri="{BB962C8B-B14F-4D97-AF65-F5344CB8AC3E}">
        <p14:creationId xmlns:p14="http://schemas.microsoft.com/office/powerpoint/2010/main" val="339325553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iterate type="lt">
                                    <p:tmPct val="100000"/>
                                  </p:iterate>
                                  <p:childTnLst>
                                    <p:set>
                                      <p:cBhvr>
                                        <p:cTn id="6" dur="1" fill="hold">
                                          <p:stCondLst>
                                            <p:cond delay="0"/>
                                          </p:stCondLst>
                                        </p:cTn>
                                        <p:tgtEl>
                                          <p:spTgt spid="118786"/>
                                        </p:tgtEl>
                                        <p:attrNameLst>
                                          <p:attrName>style.visibility</p:attrName>
                                        </p:attrNameLst>
                                      </p:cBhvr>
                                      <p:to>
                                        <p:strVal val="visible"/>
                                      </p:to>
                                    </p:set>
                                    <p:anim calcmode="lin" valueType="num">
                                      <p:cBhvr additive="base">
                                        <p:cTn id="7" dur="75" fill="hold"/>
                                        <p:tgtEl>
                                          <p:spTgt spid="118786"/>
                                        </p:tgtEl>
                                        <p:attrNameLst>
                                          <p:attrName>ppt_x</p:attrName>
                                        </p:attrNameLst>
                                      </p:cBhvr>
                                      <p:tavLst>
                                        <p:tav tm="0">
                                          <p:val>
                                            <p:strVal val="0-#ppt_w/2"/>
                                          </p:val>
                                        </p:tav>
                                        <p:tav tm="100000">
                                          <p:val>
                                            <p:strVal val="#ppt_x"/>
                                          </p:val>
                                        </p:tav>
                                      </p:tavLst>
                                    </p:anim>
                                    <p:anim calcmode="lin" valueType="num">
                                      <p:cBhvr additive="base">
                                        <p:cTn id="8" dur="75" fill="hold"/>
                                        <p:tgtEl>
                                          <p:spTgt spid="118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304800" y="1647825"/>
            <a:ext cx="8534400" cy="4379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nSpc>
                <a:spcPct val="125000"/>
              </a:lnSpc>
              <a:buClr>
                <a:schemeClr val="accent2"/>
              </a:buClr>
              <a:buFont typeface="Wingdings" charset="0"/>
              <a:buNone/>
              <a:defRPr kumimoji="0" sz="3200" b="1">
                <a:solidFill>
                  <a:srgbClr val="FFFFB3"/>
                </a:solidFill>
                <a:effectLst>
                  <a:outerShdw blurRad="50800" dist="63500" dir="2700000" algn="tl" rotWithShape="0">
                    <a:srgbClr val="000000"/>
                  </a:outerShdw>
                </a:effectLst>
                <a:latin typeface="Lucida Sans" charset="0"/>
              </a:defRPr>
            </a:lvl1pPr>
            <a:lvl2pPr marL="37931725" indent="-37474525">
              <a:defRPr sz="2800" b="1">
                <a:latin typeface="Arial" charset="0"/>
              </a:defRPr>
            </a:lvl2pPr>
            <a:lvl3pPr>
              <a:defRPr b="1">
                <a:latin typeface="Arial" charset="0"/>
              </a:defRPr>
            </a:lvl3pPr>
            <a:lvl4pPr>
              <a:defRPr sz="2000" b="1">
                <a:latin typeface="Arial" charset="0"/>
              </a:defRPr>
            </a:lvl4pPr>
            <a:lvl5pPr>
              <a:defRPr sz="2000" b="1">
                <a:latin typeface="Arial" charset="0"/>
              </a:defRPr>
            </a:lvl5pPr>
            <a:lvl6pPr>
              <a:defRPr sz="2000" b="1">
                <a:latin typeface="Arial" charset="0"/>
              </a:defRPr>
            </a:lvl6pPr>
            <a:lvl7pPr>
              <a:defRPr sz="2000" b="1">
                <a:latin typeface="Arial" charset="0"/>
              </a:defRPr>
            </a:lvl7pPr>
            <a:lvl8pPr>
              <a:defRPr sz="2000" b="1">
                <a:latin typeface="Arial" charset="0"/>
              </a:defRPr>
            </a:lvl8pPr>
            <a:lvl9pPr>
              <a:defRPr sz="2000" b="1">
                <a:latin typeface="Arial" charset="0"/>
              </a:defRPr>
            </a:lvl9pPr>
          </a:lstStyle>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5.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上帝渴望祝福，保佑我们。祝福 他，他的仆人和 一切有需要的 人。</a:t>
            </a:r>
            <a:endPar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endPar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6.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作恶的将被审判 。 保留信心。</a:t>
            </a:r>
            <a:endPar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endPar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7.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在家庭关系里，我们将看见悔悟和</a:t>
            </a:r>
            <a:endPar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转向上帝。</a:t>
            </a:r>
            <a:endPar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p:txBody>
      </p:sp>
      <p:sp>
        <p:nvSpPr>
          <p:cNvPr id="120835" name="Text Box 3"/>
          <p:cNvSpPr txBox="1">
            <a:spLocks noChangeArrowheads="1"/>
          </p:cNvSpPr>
          <p:nvPr/>
        </p:nvSpPr>
        <p:spPr bwMode="auto">
          <a:xfrm>
            <a:off x="304800" y="1050925"/>
            <a:ext cx="8534400" cy="1006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charset="0"/>
                <a:ea typeface="MS PGothic" charset="0"/>
              </a:rPr>
              <a:t>	</a:t>
            </a:r>
          </a:p>
        </p:txBody>
      </p:sp>
      <p:sp>
        <p:nvSpPr>
          <p:cNvPr id="351235" name="Rectangle 5"/>
          <p:cNvSpPr>
            <a:spLocks noGrp="1" noChangeArrowheads="1"/>
          </p:cNvSpPr>
          <p:nvPr>
            <p:ph type="title"/>
          </p:nvPr>
        </p:nvSpPr>
        <p:spPr>
          <a:xfrm>
            <a:off x="0" y="720725"/>
            <a:ext cx="9144000" cy="727075"/>
          </a:xfrm>
          <a:solidFill>
            <a:schemeClr val="bg2"/>
          </a:solidFill>
          <a:effectLst>
            <a:outerShdw dist="38099" dir="2700000" algn="ctr" rotWithShape="0">
              <a:schemeClr val="bg2">
                <a:alpha val="74997"/>
              </a:schemeClr>
            </a:outerShdw>
          </a:effectLst>
        </p:spPr>
        <p:txBody>
          <a:bodyPr lIns="91440" tIns="45720" rIns="91440" bIns="45720" anchor="t">
            <a:spAutoFit/>
          </a:bodyPr>
          <a:lstStyle/>
          <a:p>
            <a:pPr eaLnBrk="1" hangingPunct="1">
              <a:buClr>
                <a:schemeClr val="accent2"/>
              </a:buClr>
              <a:buFont typeface="Wingdings" charset="0"/>
              <a:buNone/>
            </a:pPr>
            <a:r>
              <a:rPr kumimoji="0" lang="ja-JP" altLang="en-US" sz="4000" b="1">
                <a:solidFill>
                  <a:srgbClr val="FFFFFF"/>
                </a:solidFill>
                <a:effectLst/>
                <a:latin typeface="Jester" charset="0"/>
                <a:ea typeface="MS PGothic" charset="0"/>
              </a:rPr>
              <a:t>应用陈述 </a:t>
            </a:r>
            <a:endParaRPr kumimoji="0" lang="en-US" sz="4000" b="1">
              <a:solidFill>
                <a:srgbClr val="FFFFFF"/>
              </a:solidFill>
              <a:effectLst/>
              <a:latin typeface="Jester" charset="0"/>
              <a:ea typeface="MS PGothic" charset="0"/>
            </a:endParaRPr>
          </a:p>
        </p:txBody>
      </p:sp>
    </p:spTree>
    <p:extLst>
      <p:ext uri="{BB962C8B-B14F-4D97-AF65-F5344CB8AC3E}">
        <p14:creationId xmlns:p14="http://schemas.microsoft.com/office/powerpoint/2010/main" val="114582099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up)">
                                      <p:cBhvr>
                                        <p:cTn id="7" dur="75"/>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2505487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76200" y="0"/>
            <a:ext cx="89916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MS PGothic" charset="0"/>
              <a:cs typeface="+mn-cs"/>
            </a:endParaRPr>
          </a:p>
        </p:txBody>
      </p:sp>
      <p:sp>
        <p:nvSpPr>
          <p:cNvPr id="88067" name="Text Box 3"/>
          <p:cNvSpPr txBox="1">
            <a:spLocks noChangeArrowheads="1"/>
          </p:cNvSpPr>
          <p:nvPr/>
        </p:nvSpPr>
        <p:spPr bwMode="auto">
          <a:xfrm>
            <a:off x="56483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650</a:t>
            </a:r>
          </a:p>
        </p:txBody>
      </p:sp>
      <p:sp>
        <p:nvSpPr>
          <p:cNvPr id="88068" name="Text Box 4"/>
          <p:cNvSpPr txBox="1">
            <a:spLocks noChangeArrowheads="1"/>
          </p:cNvSpPr>
          <p:nvPr/>
        </p:nvSpPr>
        <p:spPr bwMode="auto">
          <a:xfrm>
            <a:off x="35909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800</a:t>
            </a:r>
          </a:p>
        </p:txBody>
      </p:sp>
      <p:sp>
        <p:nvSpPr>
          <p:cNvPr id="88069" name="Text Box 5"/>
          <p:cNvSpPr txBox="1">
            <a:spLocks noChangeArrowheads="1"/>
          </p:cNvSpPr>
          <p:nvPr/>
        </p:nvSpPr>
        <p:spPr bwMode="auto">
          <a:xfrm>
            <a:off x="22193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900</a:t>
            </a:r>
          </a:p>
        </p:txBody>
      </p:sp>
      <p:sp>
        <p:nvSpPr>
          <p:cNvPr id="88070" name="Text Box 6"/>
          <p:cNvSpPr txBox="1">
            <a:spLocks noChangeArrowheads="1"/>
          </p:cNvSpPr>
          <p:nvPr/>
        </p:nvSpPr>
        <p:spPr bwMode="auto">
          <a:xfrm>
            <a:off x="15335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950</a:t>
            </a:r>
          </a:p>
        </p:txBody>
      </p:sp>
      <p:sp>
        <p:nvSpPr>
          <p:cNvPr id="88071" name="Text Box 7"/>
          <p:cNvSpPr txBox="1">
            <a:spLocks noChangeArrowheads="1"/>
          </p:cNvSpPr>
          <p:nvPr/>
        </p:nvSpPr>
        <p:spPr bwMode="auto">
          <a:xfrm>
            <a:off x="8477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1000</a:t>
            </a:r>
          </a:p>
        </p:txBody>
      </p:sp>
      <p:sp>
        <p:nvSpPr>
          <p:cNvPr id="88072" name="Text Box 8"/>
          <p:cNvSpPr txBox="1">
            <a:spLocks noChangeArrowheads="1"/>
          </p:cNvSpPr>
          <p:nvPr/>
        </p:nvSpPr>
        <p:spPr bwMode="auto">
          <a:xfrm>
            <a:off x="76295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500</a:t>
            </a:r>
          </a:p>
        </p:txBody>
      </p:sp>
      <p:sp>
        <p:nvSpPr>
          <p:cNvPr id="88073" name="Line 11"/>
          <p:cNvSpPr>
            <a:spLocks noChangeShapeType="1"/>
          </p:cNvSpPr>
          <p:nvPr/>
        </p:nvSpPr>
        <p:spPr bwMode="auto">
          <a:xfrm>
            <a:off x="314325" y="3048000"/>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74" name="Line 12"/>
          <p:cNvSpPr>
            <a:spLocks noChangeShapeType="1"/>
          </p:cNvSpPr>
          <p:nvPr/>
        </p:nvSpPr>
        <p:spPr bwMode="auto">
          <a:xfrm>
            <a:off x="1685925" y="3048000"/>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75" name="Line 13"/>
          <p:cNvSpPr>
            <a:spLocks noChangeShapeType="1"/>
          </p:cNvSpPr>
          <p:nvPr/>
        </p:nvSpPr>
        <p:spPr bwMode="auto">
          <a:xfrm>
            <a:off x="1000125" y="3044825"/>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nvGrpSpPr>
          <p:cNvPr id="160779" name="Group 15"/>
          <p:cNvGrpSpPr>
            <a:grpSpLocks/>
          </p:cNvGrpSpPr>
          <p:nvPr/>
        </p:nvGrpSpPr>
        <p:grpSpPr bwMode="auto">
          <a:xfrm>
            <a:off x="2371725" y="3048000"/>
            <a:ext cx="2057400" cy="841375"/>
            <a:chOff x="96" y="1918"/>
            <a:chExt cx="1296" cy="530"/>
          </a:xfrm>
        </p:grpSpPr>
        <p:sp>
          <p:nvSpPr>
            <p:cNvPr id="88106"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7"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8"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9"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grpSp>
        <p:nvGrpSpPr>
          <p:cNvPr id="160780" name="Group 20"/>
          <p:cNvGrpSpPr>
            <a:grpSpLocks/>
          </p:cNvGrpSpPr>
          <p:nvPr/>
        </p:nvGrpSpPr>
        <p:grpSpPr bwMode="auto">
          <a:xfrm>
            <a:off x="5114925" y="3048000"/>
            <a:ext cx="2057400" cy="841375"/>
            <a:chOff x="96" y="1918"/>
            <a:chExt cx="1296" cy="530"/>
          </a:xfrm>
        </p:grpSpPr>
        <p:sp>
          <p:nvSpPr>
            <p:cNvPr id="88102"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3"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4"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5"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sp>
        <p:nvSpPr>
          <p:cNvPr id="88078" name="Line 25"/>
          <p:cNvSpPr>
            <a:spLocks noChangeShapeType="1"/>
          </p:cNvSpPr>
          <p:nvPr/>
        </p:nvSpPr>
        <p:spPr bwMode="auto">
          <a:xfrm>
            <a:off x="83915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79" name="Line 26"/>
          <p:cNvSpPr>
            <a:spLocks noChangeShapeType="1"/>
          </p:cNvSpPr>
          <p:nvPr/>
        </p:nvSpPr>
        <p:spPr bwMode="auto">
          <a:xfrm>
            <a:off x="77819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80" name="Line 27"/>
          <p:cNvSpPr>
            <a:spLocks noChangeShapeType="1"/>
          </p:cNvSpPr>
          <p:nvPr/>
        </p:nvSpPr>
        <p:spPr bwMode="auto">
          <a:xfrm>
            <a:off x="-457200" y="38862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81" name="Text Box 28"/>
          <p:cNvSpPr txBox="1">
            <a:spLocks noChangeArrowheads="1"/>
          </p:cNvSpPr>
          <p:nvPr/>
        </p:nvSpPr>
        <p:spPr bwMode="auto">
          <a:xfrm>
            <a:off x="70199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550</a:t>
            </a:r>
          </a:p>
        </p:txBody>
      </p:sp>
      <p:sp>
        <p:nvSpPr>
          <p:cNvPr id="88082" name="Text Box 29"/>
          <p:cNvSpPr txBox="1">
            <a:spLocks noChangeArrowheads="1"/>
          </p:cNvSpPr>
          <p:nvPr/>
        </p:nvSpPr>
        <p:spPr bwMode="auto">
          <a:xfrm>
            <a:off x="29051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850</a:t>
            </a:r>
          </a:p>
        </p:txBody>
      </p:sp>
      <p:sp>
        <p:nvSpPr>
          <p:cNvPr id="88083" name="Text Box 30"/>
          <p:cNvSpPr txBox="1">
            <a:spLocks noChangeArrowheads="1"/>
          </p:cNvSpPr>
          <p:nvPr/>
        </p:nvSpPr>
        <p:spPr bwMode="auto">
          <a:xfrm>
            <a:off x="1619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1050</a:t>
            </a:r>
          </a:p>
        </p:txBody>
      </p:sp>
      <p:sp>
        <p:nvSpPr>
          <p:cNvPr id="88084" name="Text Box 32"/>
          <p:cNvSpPr txBox="1">
            <a:spLocks noChangeArrowheads="1"/>
          </p:cNvSpPr>
          <p:nvPr/>
        </p:nvSpPr>
        <p:spPr bwMode="auto">
          <a:xfrm>
            <a:off x="82391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450</a:t>
            </a:r>
          </a:p>
        </p:txBody>
      </p:sp>
      <p:sp>
        <p:nvSpPr>
          <p:cNvPr id="88085" name="Text Box 33"/>
          <p:cNvSpPr txBox="1">
            <a:spLocks noChangeArrowheads="1"/>
          </p:cNvSpPr>
          <p:nvPr/>
        </p:nvSpPr>
        <p:spPr bwMode="auto">
          <a:xfrm>
            <a:off x="-219075" y="1155700"/>
            <a:ext cx="2514600" cy="1138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FFFF"/>
                </a:solidFill>
                <a:effectLst/>
                <a:uLnTx/>
                <a:uFillTx/>
                <a:latin typeface="Times New Roman" charset="0"/>
                <a:ea typeface="MS PGothic" charset="0"/>
              </a:rPr>
              <a:t>联合王国 </a:t>
            </a:r>
            <a:r>
              <a:rPr kumimoji="0" lang="en-US" sz="3200" b="1" i="0" u="none" strike="noStrike" kern="1200" cap="none" spc="0" normalizeH="0" baseline="0" noProof="0">
                <a:ln>
                  <a:noFill/>
                </a:ln>
                <a:solidFill>
                  <a:srgbClr val="00FFFF"/>
                </a:solidFill>
                <a:effectLst/>
                <a:uLnTx/>
                <a:uFillTx/>
                <a:latin typeface="Times New Roman" charset="0"/>
                <a:ea typeface="MS PGothic" charset="0"/>
              </a:rPr>
              <a:t>1050-930</a:t>
            </a:r>
          </a:p>
        </p:txBody>
      </p:sp>
      <p:sp>
        <p:nvSpPr>
          <p:cNvPr id="88086" name="Text Box 34"/>
          <p:cNvSpPr txBox="1">
            <a:spLocks noChangeArrowheads="1"/>
          </p:cNvSpPr>
          <p:nvPr/>
        </p:nvSpPr>
        <p:spPr bwMode="auto">
          <a:xfrm>
            <a:off x="5343525" y="6172200"/>
            <a:ext cx="3048000" cy="584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66FF66"/>
                </a:solidFill>
                <a:effectLst/>
                <a:uLnTx/>
                <a:uFillTx/>
                <a:latin typeface="Times New Roman" charset="0"/>
                <a:ea typeface="MS PGothic" charset="0"/>
              </a:rPr>
              <a:t>被掳时</a:t>
            </a:r>
            <a:r>
              <a:rPr kumimoji="0" lang="en-US" altLang="ja-JP" sz="3200" b="1" i="0" u="none" strike="noStrike" kern="1200" cap="none" spc="0" normalizeH="0" baseline="0" noProof="0">
                <a:ln>
                  <a:noFill/>
                </a:ln>
                <a:solidFill>
                  <a:srgbClr val="66FF66"/>
                </a:solidFill>
                <a:effectLst/>
                <a:uLnTx/>
                <a:uFillTx/>
                <a:latin typeface="Times New Roman" charset="0"/>
                <a:ea typeface="MS PGothic" charset="0"/>
              </a:rPr>
              <a:t>  586-536</a:t>
            </a:r>
            <a:endParaRPr kumimoji="0" lang="en-US" sz="3200" b="1" i="0" u="none" strike="noStrike" kern="1200" cap="none" spc="0" normalizeH="0" baseline="0" noProof="0">
              <a:ln>
                <a:noFill/>
              </a:ln>
              <a:solidFill>
                <a:srgbClr val="66FF66"/>
              </a:solidFill>
              <a:effectLst/>
              <a:uLnTx/>
              <a:uFillTx/>
              <a:latin typeface="Times New Roman" charset="0"/>
              <a:ea typeface="MS PGothic" charset="0"/>
            </a:endParaRPr>
          </a:p>
        </p:txBody>
      </p:sp>
      <p:sp>
        <p:nvSpPr>
          <p:cNvPr id="88087" name="AutoShape 35"/>
          <p:cNvSpPr>
            <a:spLocks noChangeArrowheads="1"/>
          </p:cNvSpPr>
          <p:nvPr/>
        </p:nvSpPr>
        <p:spPr bwMode="auto">
          <a:xfrm>
            <a:off x="7343775"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160791" name="AutoShape 36"/>
          <p:cNvSpPr>
            <a:spLocks noChangeArrowheads="1"/>
          </p:cNvSpPr>
          <p:nvPr/>
        </p:nvSpPr>
        <p:spPr bwMode="auto">
          <a:xfrm>
            <a:off x="6410325"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89" name="AutoShape 37"/>
          <p:cNvSpPr>
            <a:spLocks noChangeArrowheads="1"/>
          </p:cNvSpPr>
          <p:nvPr/>
        </p:nvSpPr>
        <p:spPr bwMode="auto">
          <a:xfrm>
            <a:off x="269875"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0" name="Text Box 38"/>
          <p:cNvSpPr txBox="1">
            <a:spLocks noChangeArrowheads="1"/>
          </p:cNvSpPr>
          <p:nvPr/>
        </p:nvSpPr>
        <p:spPr bwMode="auto">
          <a:xfrm>
            <a:off x="4200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7 5 0 </a:t>
            </a:r>
          </a:p>
        </p:txBody>
      </p:sp>
      <p:sp>
        <p:nvSpPr>
          <p:cNvPr id="88091" name="AutoShape 39"/>
          <p:cNvSpPr>
            <a:spLocks noChangeArrowheads="1"/>
          </p:cNvSpPr>
          <p:nvPr/>
        </p:nvSpPr>
        <p:spPr bwMode="auto">
          <a:xfrm>
            <a:off x="1990725"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2" name="Text Box 40"/>
          <p:cNvSpPr txBox="1">
            <a:spLocks noChangeArrowheads="1"/>
          </p:cNvSpPr>
          <p:nvPr/>
        </p:nvSpPr>
        <p:spPr bwMode="auto">
          <a:xfrm>
            <a:off x="2600325" y="0"/>
            <a:ext cx="2743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88093" name="AutoShape 41"/>
          <p:cNvSpPr>
            <a:spLocks noChangeArrowheads="1"/>
          </p:cNvSpPr>
          <p:nvPr/>
        </p:nvSpPr>
        <p:spPr bwMode="auto">
          <a:xfrm>
            <a:off x="4886325"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4" name="Text Box 42"/>
          <p:cNvSpPr txBox="1">
            <a:spLocks noChangeArrowheads="1"/>
          </p:cNvSpPr>
          <p:nvPr/>
        </p:nvSpPr>
        <p:spPr bwMode="auto">
          <a:xfrm>
            <a:off x="481965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7 0 0 </a:t>
            </a:r>
          </a:p>
        </p:txBody>
      </p:sp>
      <p:sp>
        <p:nvSpPr>
          <p:cNvPr id="88095" name="Text Box 43"/>
          <p:cNvSpPr txBox="1">
            <a:spLocks noChangeArrowheads="1"/>
          </p:cNvSpPr>
          <p:nvPr/>
        </p:nvSpPr>
        <p:spPr bwMode="auto">
          <a:xfrm>
            <a:off x="6791325" y="609600"/>
            <a:ext cx="2209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MS PGothic" charset="0"/>
              </a:rPr>
              <a:t>430</a:t>
            </a:r>
          </a:p>
        </p:txBody>
      </p:sp>
      <p:sp>
        <p:nvSpPr>
          <p:cNvPr id="88096" name="Text Box 44"/>
          <p:cNvSpPr txBox="1">
            <a:spLocks noChangeArrowheads="1"/>
          </p:cNvSpPr>
          <p:nvPr/>
        </p:nvSpPr>
        <p:spPr bwMode="auto">
          <a:xfrm>
            <a:off x="63341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600</a:t>
            </a:r>
          </a:p>
        </p:txBody>
      </p:sp>
      <p:sp>
        <p:nvSpPr>
          <p:cNvPr id="88097" name="Text Box 45"/>
          <p:cNvSpPr txBox="1">
            <a:spLocks noChangeArrowheads="1"/>
          </p:cNvSpPr>
          <p:nvPr/>
        </p:nvSpPr>
        <p:spPr bwMode="auto">
          <a:xfrm>
            <a:off x="2066925" y="1155700"/>
            <a:ext cx="2514600" cy="1138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00"/>
                </a:solidFill>
                <a:effectLst/>
                <a:uLnTx/>
                <a:uFillTx/>
                <a:latin typeface="Times New Roman" charset="0"/>
                <a:ea typeface="MS PGothic" charset="0"/>
              </a:rPr>
              <a:t>分割王国</a:t>
            </a:r>
            <a:r>
              <a:rPr kumimoji="0" lang="en-US" altLang="ja-JP" sz="3200" b="1" i="0" u="none" strike="noStrike" kern="1200" cap="none" spc="0" normalizeH="0" baseline="0" noProof="0">
                <a:ln>
                  <a:noFill/>
                </a:ln>
                <a:solidFill>
                  <a:srgbClr val="FFFF00"/>
                </a:solidFill>
                <a:effectLst/>
                <a:uLnTx/>
                <a:uFillTx/>
                <a:latin typeface="Times New Roman" charset="0"/>
                <a:ea typeface="MS PGothic" charset="0"/>
              </a:rPr>
              <a:t>930-722</a:t>
            </a:r>
            <a:endParaRPr kumimoji="0" lang="en-US" sz="3200" b="1" i="0" u="none" strike="noStrike" kern="1200" cap="none" spc="0" normalizeH="0" baseline="0" noProof="0">
              <a:ln>
                <a:noFill/>
              </a:ln>
              <a:solidFill>
                <a:srgbClr val="FFFF00"/>
              </a:solidFill>
              <a:effectLst/>
              <a:uLnTx/>
              <a:uFillTx/>
              <a:latin typeface="Times New Roman" charset="0"/>
              <a:ea typeface="MS PGothic" charset="0"/>
            </a:endParaRPr>
          </a:p>
        </p:txBody>
      </p:sp>
      <p:sp>
        <p:nvSpPr>
          <p:cNvPr id="88098" name="AutoShape 46"/>
          <p:cNvSpPr>
            <a:spLocks noChangeArrowheads="1"/>
          </p:cNvSpPr>
          <p:nvPr/>
        </p:nvSpPr>
        <p:spPr bwMode="auto">
          <a:xfrm flipV="1">
            <a:off x="8543925" y="1219200"/>
            <a:ext cx="304800" cy="2590800"/>
          </a:xfrm>
          <a:prstGeom prst="upArrow">
            <a:avLst>
              <a:gd name="adj1" fmla="val 50000"/>
              <a:gd name="adj2" fmla="val 212500"/>
            </a:avLst>
          </a:prstGeom>
          <a:solidFill>
            <a:schemeClr val="bg1"/>
          </a:solidFill>
          <a:ln w="3810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9" name="Text Box 47"/>
          <p:cNvSpPr txBox="1">
            <a:spLocks noChangeArrowheads="1"/>
          </p:cNvSpPr>
          <p:nvPr/>
        </p:nvSpPr>
        <p:spPr bwMode="auto">
          <a:xfrm>
            <a:off x="6486525" y="1155700"/>
            <a:ext cx="25146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CC00"/>
                </a:solidFill>
                <a:effectLst/>
                <a:uLnTx/>
                <a:uFillTx/>
                <a:latin typeface="Times New Roman" charset="0"/>
                <a:ea typeface="MS PGothic" charset="0"/>
              </a:rPr>
              <a:t>被掳后     </a:t>
            </a:r>
            <a:r>
              <a:rPr kumimoji="0" lang="en-US" sz="3200" b="1" i="0" u="none" strike="noStrike" kern="1200" cap="none" spc="0" normalizeH="0" baseline="0" noProof="0">
                <a:ln>
                  <a:noFill/>
                </a:ln>
                <a:solidFill>
                  <a:srgbClr val="FFCC00"/>
                </a:solidFill>
                <a:effectLst/>
                <a:uLnTx/>
                <a:uFillTx/>
                <a:latin typeface="Times New Roman" charset="0"/>
                <a:ea typeface="MS PGothic" charset="0"/>
              </a:rPr>
              <a:t>536-425</a:t>
            </a:r>
          </a:p>
        </p:txBody>
      </p:sp>
      <p:sp>
        <p:nvSpPr>
          <p:cNvPr id="88100" name="Text Box 48"/>
          <p:cNvSpPr txBox="1">
            <a:spLocks noChangeArrowheads="1"/>
          </p:cNvSpPr>
          <p:nvPr/>
        </p:nvSpPr>
        <p:spPr bwMode="auto">
          <a:xfrm>
            <a:off x="4505325" y="1155700"/>
            <a:ext cx="2514600" cy="1138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99FF"/>
                </a:solidFill>
                <a:effectLst/>
                <a:uLnTx/>
                <a:uFillTx/>
                <a:latin typeface="Times New Roman" charset="0"/>
                <a:ea typeface="MS PGothic" charset="0"/>
              </a:rPr>
              <a:t>孤立 </a:t>
            </a:r>
            <a:r>
              <a:rPr kumimoji="0" lang="zh-CN" altLang="en-US" sz="3600" b="1" i="0" u="none" strike="noStrike" kern="1200" cap="none" spc="0" normalizeH="0" baseline="0" noProof="0">
                <a:ln>
                  <a:noFill/>
                </a:ln>
                <a:solidFill>
                  <a:srgbClr val="FF99FF"/>
                </a:solidFill>
                <a:effectLst/>
                <a:uLnTx/>
                <a:uFillTx/>
                <a:latin typeface="Times New Roman" charset="0"/>
                <a:ea typeface="MS PGothic" charset="0"/>
              </a:rPr>
              <a:t>王国</a:t>
            </a:r>
            <a:r>
              <a:rPr kumimoji="0" lang="en-US" altLang="ja-JP" sz="3200" b="1" i="0" u="none" strike="noStrike" kern="1200" cap="none" spc="0" normalizeH="0" baseline="0" noProof="0">
                <a:ln>
                  <a:noFill/>
                </a:ln>
                <a:solidFill>
                  <a:srgbClr val="FF99FF"/>
                </a:solidFill>
                <a:effectLst/>
                <a:uLnTx/>
                <a:uFillTx/>
                <a:latin typeface="Times New Roman" charset="0"/>
                <a:ea typeface="MS PGothic" charset="0"/>
              </a:rPr>
              <a:t>722-586</a:t>
            </a:r>
            <a:endParaRPr kumimoji="0" lang="en-US" sz="3200" b="1" i="0" u="none" strike="noStrike" kern="1200" cap="none" spc="0" normalizeH="0" baseline="0" noProof="0">
              <a:ln>
                <a:noFill/>
              </a:ln>
              <a:solidFill>
                <a:srgbClr val="FF99FF"/>
              </a:solidFill>
              <a:effectLst/>
              <a:uLnTx/>
              <a:uFillTx/>
              <a:latin typeface="Times New Roman" charset="0"/>
              <a:ea typeface="MS PGothic" charset="0"/>
            </a:endParaRPr>
          </a:p>
        </p:txBody>
      </p:sp>
      <p:sp>
        <p:nvSpPr>
          <p:cNvPr id="160804" name="Rectangle 49"/>
          <p:cNvSpPr>
            <a:spLocks noGrp="1" noChangeArrowheads="1"/>
          </p:cNvSpPr>
          <p:nvPr>
            <p:ph type="title" idx="4294967295"/>
          </p:nvPr>
        </p:nvSpPr>
        <p:spPr>
          <a:xfrm>
            <a:off x="533400" y="152400"/>
            <a:ext cx="7772400" cy="685800"/>
          </a:xfrm>
        </p:spPr>
        <p:txBody>
          <a:bodyPr/>
          <a:lstStyle/>
          <a:p>
            <a:pPr eaLnBrk="1" hangingPunct="1"/>
            <a:r>
              <a:rPr lang="zh-CN" altLang="en-US" sz="4000">
                <a:solidFill>
                  <a:schemeClr val="bg1"/>
                </a:solidFill>
                <a:latin typeface="Times New Roman" charset="0"/>
                <a:ea typeface="MS PGothic" charset="0"/>
              </a:rPr>
              <a:t>时</a:t>
            </a:r>
            <a:r>
              <a:rPr lang="ja-JP" altLang="en-US" sz="4000">
                <a:solidFill>
                  <a:schemeClr val="bg1"/>
                </a:solidFill>
                <a:latin typeface="Times New Roman" charset="0"/>
                <a:ea typeface="MS PGothic" charset="0"/>
              </a:rPr>
              <a:t>期 卷 </a:t>
            </a:r>
            <a:r>
              <a:rPr lang="zh-CN" altLang="en-US" sz="4000">
                <a:solidFill>
                  <a:schemeClr val="bg1"/>
                </a:solidFill>
                <a:latin typeface="Times New Roman" charset="0"/>
                <a:ea typeface="MS PGothic" charset="0"/>
              </a:rPr>
              <a:t> </a:t>
            </a:r>
            <a:endParaRPr lang="en-US" sz="4000">
              <a:latin typeface="Times New Roman" charset="0"/>
              <a:ea typeface="MS PGothic" charset="0"/>
            </a:endParaRPr>
          </a:p>
        </p:txBody>
      </p:sp>
    </p:spTree>
    <p:extLst>
      <p:ext uri="{BB962C8B-B14F-4D97-AF65-F5344CB8AC3E}">
        <p14:creationId xmlns:p14="http://schemas.microsoft.com/office/powerpoint/2010/main" val="4143876048"/>
      </p:ext>
    </p:extLst>
  </p:cSld>
  <p:clrMapOvr>
    <a:masterClrMapping/>
  </p:clrMapOvr>
  <p:transition spd="med">
    <p:randomBar dir="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4" name="Rectangle 1052"/>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撒迦利亚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马拉基</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Tree>
    <p:extLst>
      <p:ext uri="{BB962C8B-B14F-4D97-AF65-F5344CB8AC3E}">
        <p14:creationId xmlns:p14="http://schemas.microsoft.com/office/powerpoint/2010/main" val="3956596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MIDGI0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7800" y="0"/>
            <a:ext cx="4502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68292" name="Oval 4"/>
          <p:cNvSpPr>
            <a:spLocks noChangeArrowheads="1"/>
          </p:cNvSpPr>
          <p:nvPr/>
        </p:nvSpPr>
        <p:spPr bwMode="auto">
          <a:xfrm>
            <a:off x="4953000" y="4419600"/>
            <a:ext cx="914400" cy="990600"/>
          </a:xfrm>
          <a:prstGeom prst="ellipse">
            <a:avLst/>
          </a:prstGeom>
          <a:noFill/>
          <a:ln w="76200">
            <a:solidFill>
              <a:srgbClr val="FFFF00"/>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1012" name="Rectangle 5"/>
          <p:cNvSpPr>
            <a:spLocks noGrp="1" noChangeArrowheads="1"/>
          </p:cNvSpPr>
          <p:nvPr>
            <p:ph type="title" idx="4294967295"/>
          </p:nvPr>
        </p:nvSpPr>
        <p:spPr>
          <a:xfrm>
            <a:off x="6248400" y="4343400"/>
            <a:ext cx="2895600" cy="2514600"/>
          </a:xfrm>
        </p:spPr>
        <p:txBody>
          <a:bodyPr/>
          <a:lstStyle/>
          <a:p>
            <a:pPr eaLnBrk="1" hangingPunct="1"/>
            <a:r>
              <a:rPr lang="zh-CN" altLang="en-US">
                <a:solidFill>
                  <a:schemeClr val="bg1"/>
                </a:solidFill>
                <a:latin typeface="Times New Roman" charset="0"/>
                <a:ea typeface="MS PGothic" charset="0"/>
              </a:rPr>
              <a:t>圣经</a:t>
            </a:r>
            <a:r>
              <a:rPr lang="ja-JP" altLang="en-US">
                <a:solidFill>
                  <a:schemeClr val="bg1"/>
                </a:solidFill>
                <a:latin typeface="Times New Roman" charset="0"/>
                <a:ea typeface="MS PGothic" charset="0"/>
              </a:rPr>
              <a:t>书橱</a:t>
            </a:r>
            <a:endParaRPr lang="en-US">
              <a:latin typeface="Times New Roman" charset="0"/>
              <a:ea typeface="MS PGothic" charset="0"/>
            </a:endParaRPr>
          </a:p>
        </p:txBody>
      </p:sp>
    </p:spTree>
    <p:extLst>
      <p:ext uri="{BB962C8B-B14F-4D97-AF65-F5344CB8AC3E}">
        <p14:creationId xmlns:p14="http://schemas.microsoft.com/office/powerpoint/2010/main" val="10827762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MS PGothic" charset="0"/>
              <a:cs typeface="+mn-cs"/>
            </a:endParaRPr>
          </a:p>
        </p:txBody>
      </p:sp>
      <p:sp>
        <p:nvSpPr>
          <p:cNvPr id="94211"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12" name="Text Box 3"/>
          <p:cNvSpPr txBox="1">
            <a:spLocks noChangeArrowheads="1"/>
          </p:cNvSpPr>
          <p:nvPr/>
        </p:nvSpPr>
        <p:spPr bwMode="auto">
          <a:xfrm>
            <a:off x="61722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450</a:t>
            </a:r>
          </a:p>
        </p:txBody>
      </p:sp>
      <p:sp>
        <p:nvSpPr>
          <p:cNvPr id="94213" name="Text Box 4"/>
          <p:cNvSpPr txBox="1">
            <a:spLocks noChangeArrowheads="1"/>
          </p:cNvSpPr>
          <p:nvPr/>
        </p:nvSpPr>
        <p:spPr bwMode="auto">
          <a:xfrm>
            <a:off x="5343525" y="4067175"/>
            <a:ext cx="523875"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460</a:t>
            </a:r>
          </a:p>
        </p:txBody>
      </p:sp>
      <p:sp>
        <p:nvSpPr>
          <p:cNvPr id="94214" name="Text Box 5"/>
          <p:cNvSpPr txBox="1">
            <a:spLocks noChangeArrowheads="1"/>
          </p:cNvSpPr>
          <p:nvPr/>
        </p:nvSpPr>
        <p:spPr bwMode="auto">
          <a:xfrm>
            <a:off x="41148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480</a:t>
            </a:r>
          </a:p>
        </p:txBody>
      </p:sp>
      <p:sp>
        <p:nvSpPr>
          <p:cNvPr id="94215" name="Text Box 6"/>
          <p:cNvSpPr txBox="1">
            <a:spLocks noChangeArrowheads="1"/>
          </p:cNvSpPr>
          <p:nvPr/>
        </p:nvSpPr>
        <p:spPr bwMode="auto">
          <a:xfrm>
            <a:off x="27432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500</a:t>
            </a:r>
          </a:p>
        </p:txBody>
      </p:sp>
      <p:sp>
        <p:nvSpPr>
          <p:cNvPr id="94216" name="Text Box 7"/>
          <p:cNvSpPr txBox="1">
            <a:spLocks noChangeArrowheads="1"/>
          </p:cNvSpPr>
          <p:nvPr/>
        </p:nvSpPr>
        <p:spPr bwMode="auto">
          <a:xfrm>
            <a:off x="20574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510</a:t>
            </a:r>
          </a:p>
        </p:txBody>
      </p:sp>
      <p:sp>
        <p:nvSpPr>
          <p:cNvPr id="94217" name="Text Box 9"/>
          <p:cNvSpPr txBox="1">
            <a:spLocks noChangeArrowheads="1"/>
          </p:cNvSpPr>
          <p:nvPr/>
        </p:nvSpPr>
        <p:spPr bwMode="auto">
          <a:xfrm>
            <a:off x="68580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440</a:t>
            </a:r>
          </a:p>
        </p:txBody>
      </p:sp>
      <p:sp>
        <p:nvSpPr>
          <p:cNvPr id="94218" name="Text Box 10"/>
          <p:cNvSpPr txBox="1">
            <a:spLocks noChangeArrowheads="1"/>
          </p:cNvSpPr>
          <p:nvPr/>
        </p:nvSpPr>
        <p:spPr bwMode="auto">
          <a:xfrm>
            <a:off x="81534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420</a:t>
            </a:r>
          </a:p>
        </p:txBody>
      </p:sp>
      <p:grpSp>
        <p:nvGrpSpPr>
          <p:cNvPr id="173066" name="Group 11"/>
          <p:cNvGrpSpPr>
            <a:grpSpLocks/>
          </p:cNvGrpSpPr>
          <p:nvPr/>
        </p:nvGrpSpPr>
        <p:grpSpPr bwMode="auto">
          <a:xfrm>
            <a:off x="66675" y="3044825"/>
            <a:ext cx="9534525" cy="844550"/>
            <a:chOff x="42" y="1918"/>
            <a:chExt cx="6006" cy="532"/>
          </a:xfrm>
        </p:grpSpPr>
        <p:grpSp>
          <p:nvGrpSpPr>
            <p:cNvPr id="173092" name="Group 12"/>
            <p:cNvGrpSpPr>
              <a:grpSpLocks/>
            </p:cNvGrpSpPr>
            <p:nvPr/>
          </p:nvGrpSpPr>
          <p:grpSpPr bwMode="auto">
            <a:xfrm>
              <a:off x="96" y="1918"/>
              <a:ext cx="1296" cy="530"/>
              <a:chOff x="96" y="1918"/>
              <a:chExt cx="1296" cy="530"/>
            </a:xfrm>
          </p:grpSpPr>
          <p:sp>
            <p:nvSpPr>
              <p:cNvPr id="9425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6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6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6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grpSp>
          <p:nvGrpSpPr>
            <p:cNvPr id="173093" name="Group 17"/>
            <p:cNvGrpSpPr>
              <a:grpSpLocks/>
            </p:cNvGrpSpPr>
            <p:nvPr/>
          </p:nvGrpSpPr>
          <p:grpSpPr bwMode="auto">
            <a:xfrm>
              <a:off x="1824" y="1920"/>
              <a:ext cx="1296" cy="530"/>
              <a:chOff x="96" y="1918"/>
              <a:chExt cx="1296" cy="530"/>
            </a:xfrm>
          </p:grpSpPr>
          <p:sp>
            <p:nvSpPr>
              <p:cNvPr id="94255"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6"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7"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8"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grpSp>
          <p:nvGrpSpPr>
            <p:cNvPr id="173094" name="Group 22"/>
            <p:cNvGrpSpPr>
              <a:grpSpLocks/>
            </p:cNvGrpSpPr>
            <p:nvPr/>
          </p:nvGrpSpPr>
          <p:grpSpPr bwMode="auto">
            <a:xfrm>
              <a:off x="3552" y="1920"/>
              <a:ext cx="1296" cy="530"/>
              <a:chOff x="96" y="1918"/>
              <a:chExt cx="1296" cy="530"/>
            </a:xfrm>
          </p:grpSpPr>
          <p:sp>
            <p:nvSpPr>
              <p:cNvPr id="9425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sp>
          <p:nvSpPr>
            <p:cNvPr id="94248"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49"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0"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sp>
        <p:nvSpPr>
          <p:cNvPr id="94220" name="Text Box 30"/>
          <p:cNvSpPr txBox="1">
            <a:spLocks noChangeArrowheads="1"/>
          </p:cNvSpPr>
          <p:nvPr/>
        </p:nvSpPr>
        <p:spPr bwMode="auto">
          <a:xfrm>
            <a:off x="4724400" y="4067175"/>
            <a:ext cx="5334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470</a:t>
            </a:r>
          </a:p>
        </p:txBody>
      </p:sp>
      <p:sp>
        <p:nvSpPr>
          <p:cNvPr id="94221" name="Text Box 31"/>
          <p:cNvSpPr txBox="1">
            <a:spLocks noChangeArrowheads="1"/>
          </p:cNvSpPr>
          <p:nvPr/>
        </p:nvSpPr>
        <p:spPr bwMode="auto">
          <a:xfrm>
            <a:off x="34290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490</a:t>
            </a:r>
          </a:p>
        </p:txBody>
      </p:sp>
      <p:sp>
        <p:nvSpPr>
          <p:cNvPr id="94222" name="Text Box 32"/>
          <p:cNvSpPr txBox="1">
            <a:spLocks noChangeArrowheads="1"/>
          </p:cNvSpPr>
          <p:nvPr/>
        </p:nvSpPr>
        <p:spPr bwMode="auto">
          <a:xfrm>
            <a:off x="6858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530</a:t>
            </a:r>
          </a:p>
        </p:txBody>
      </p:sp>
      <p:sp>
        <p:nvSpPr>
          <p:cNvPr id="94223" name="Text Box 33"/>
          <p:cNvSpPr txBox="1">
            <a:spLocks noChangeArrowheads="1"/>
          </p:cNvSpPr>
          <p:nvPr/>
        </p:nvSpPr>
        <p:spPr bwMode="auto">
          <a:xfrm>
            <a:off x="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540</a:t>
            </a:r>
          </a:p>
        </p:txBody>
      </p:sp>
      <p:sp>
        <p:nvSpPr>
          <p:cNvPr id="94224" name="Text Box 34"/>
          <p:cNvSpPr txBox="1">
            <a:spLocks noChangeArrowheads="1"/>
          </p:cNvSpPr>
          <p:nvPr/>
        </p:nvSpPr>
        <p:spPr bwMode="auto">
          <a:xfrm>
            <a:off x="87630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410</a:t>
            </a:r>
          </a:p>
        </p:txBody>
      </p:sp>
      <p:sp>
        <p:nvSpPr>
          <p:cNvPr id="94225" name="Text Box 35"/>
          <p:cNvSpPr txBox="1">
            <a:spLocks noChangeArrowheads="1"/>
          </p:cNvSpPr>
          <p:nvPr/>
        </p:nvSpPr>
        <p:spPr bwMode="auto">
          <a:xfrm>
            <a:off x="0" y="2133600"/>
            <a:ext cx="335280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FF00"/>
                </a:solidFill>
                <a:effectLst/>
                <a:uLnTx/>
                <a:uFillTx/>
                <a:latin typeface="Times New Roman" charset="0"/>
                <a:ea typeface="MS PGothic" charset="0"/>
              </a:rPr>
              <a:t>Zerubbabel    537-516</a:t>
            </a:r>
          </a:p>
        </p:txBody>
      </p:sp>
      <p:sp>
        <p:nvSpPr>
          <p:cNvPr id="94226"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27" name="Text Box 38"/>
          <p:cNvSpPr txBox="1">
            <a:spLocks noChangeArrowheads="1"/>
          </p:cNvSpPr>
          <p:nvPr/>
        </p:nvSpPr>
        <p:spPr bwMode="auto">
          <a:xfrm>
            <a:off x="6229350" y="2133600"/>
            <a:ext cx="291465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200" b="1" i="0" u="none" strike="noStrike" kern="1200" cap="none" spc="0" normalizeH="0" baseline="0" noProof="0">
                <a:ln>
                  <a:noFill/>
                </a:ln>
                <a:solidFill>
                  <a:srgbClr val="47FFD1"/>
                </a:solidFill>
                <a:effectLst/>
                <a:uLnTx/>
                <a:uFillTx/>
                <a:latin typeface="Times New Roman" charset="0"/>
                <a:ea typeface="MS PGothic" charset="0"/>
              </a:rPr>
              <a:t>尼希米        </a:t>
            </a:r>
            <a:r>
              <a:rPr kumimoji="0" lang="en-US" sz="3200" b="1" i="0" u="none" strike="noStrike" kern="1200" cap="none" spc="0" normalizeH="0" baseline="0" noProof="0">
                <a:ln>
                  <a:noFill/>
                </a:ln>
                <a:solidFill>
                  <a:srgbClr val="47FFD1"/>
                </a:solidFill>
                <a:effectLst/>
                <a:uLnTx/>
                <a:uFillTx/>
                <a:latin typeface="Times New Roman" charset="0"/>
                <a:ea typeface="MS PGothic" charset="0"/>
              </a:rPr>
              <a:t>444-430</a:t>
            </a:r>
          </a:p>
        </p:txBody>
      </p:sp>
      <p:sp>
        <p:nvSpPr>
          <p:cNvPr id="173075"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29"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B0B0"/>
              </a:solidFill>
              <a:effectLst/>
              <a:uLnTx/>
              <a:uFillTx/>
              <a:latin typeface="Times New Roman" charset="0"/>
              <a:ea typeface="MS PGothic" charset="0"/>
              <a:cs typeface="+mn-cs"/>
            </a:endParaRPr>
          </a:p>
        </p:txBody>
      </p:sp>
      <p:sp>
        <p:nvSpPr>
          <p:cNvPr id="94230"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31"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CC99"/>
              </a:solidFill>
              <a:effectLst/>
              <a:uLnTx/>
              <a:uFillTx/>
              <a:latin typeface="Times New Roman" charset="0"/>
              <a:ea typeface="MS PGothic" charset="0"/>
              <a:cs typeface="+mn-cs"/>
            </a:endParaRPr>
          </a:p>
        </p:txBody>
      </p:sp>
      <p:sp>
        <p:nvSpPr>
          <p:cNvPr id="94232" name="Text Box 43"/>
          <p:cNvSpPr txBox="1">
            <a:spLocks noChangeArrowheads="1"/>
          </p:cNvSpPr>
          <p:nvPr/>
        </p:nvSpPr>
        <p:spPr bwMode="auto">
          <a:xfrm>
            <a:off x="5943600" y="5691188"/>
            <a:ext cx="3505200" cy="646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600" b="1" i="0" u="none" strike="noStrike" kern="1200" cap="none" spc="0" normalizeH="0" baseline="0" noProof="0">
                <a:ln>
                  <a:noFill/>
                </a:ln>
                <a:solidFill>
                  <a:srgbClr val="FFFF66"/>
                </a:solidFill>
                <a:effectLst/>
                <a:uLnTx/>
                <a:uFillTx/>
                <a:latin typeface="Arial" charset="0"/>
                <a:ea typeface="MS PGothic" charset="0"/>
              </a:rPr>
              <a:t>玛拉基</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4233" name="Rectangle 44"/>
          <p:cNvSpPr>
            <a:spLocks noChangeArrowheads="1"/>
          </p:cNvSpPr>
          <p:nvPr/>
        </p:nvSpPr>
        <p:spPr bwMode="auto">
          <a:xfrm>
            <a:off x="1524000" y="3403600"/>
            <a:ext cx="2743200" cy="330200"/>
          </a:xfrm>
          <a:prstGeom prst="rect">
            <a:avLst/>
          </a:prstGeom>
          <a:solidFill>
            <a:srgbClr val="FFFF00"/>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34" name="Text Box 45"/>
          <p:cNvSpPr txBox="1">
            <a:spLocks noChangeArrowheads="1"/>
          </p:cNvSpPr>
          <p:nvPr/>
        </p:nvSpPr>
        <p:spPr bwMode="auto">
          <a:xfrm>
            <a:off x="7496175" y="4067175"/>
            <a:ext cx="381000" cy="1373188"/>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charset="0"/>
                <a:ea typeface="MS PGothic" charset="0"/>
              </a:rPr>
              <a:t>430</a:t>
            </a:r>
          </a:p>
        </p:txBody>
      </p:sp>
      <p:sp>
        <p:nvSpPr>
          <p:cNvPr id="94235" name="Text Box 46"/>
          <p:cNvSpPr txBox="1">
            <a:spLocks noChangeArrowheads="1"/>
          </p:cNvSpPr>
          <p:nvPr/>
        </p:nvSpPr>
        <p:spPr bwMode="auto">
          <a:xfrm>
            <a:off x="5105400" y="2133600"/>
            <a:ext cx="22098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200" b="1" i="0" u="none" strike="noStrike" kern="1200" cap="none" spc="0" normalizeH="0" baseline="0" noProof="0">
                <a:ln>
                  <a:noFill/>
                </a:ln>
                <a:solidFill>
                  <a:srgbClr val="FFFF00"/>
                </a:solidFill>
                <a:effectLst/>
                <a:uLnTx/>
                <a:uFillTx/>
                <a:latin typeface="Times New Roman" charset="0"/>
                <a:ea typeface="MS PGothic" charset="0"/>
              </a:rPr>
              <a:t>以斯拉  </a:t>
            </a:r>
            <a:r>
              <a:rPr kumimoji="0" lang="en-US" sz="3200" b="1" i="0" u="none" strike="noStrike" kern="1200" cap="none" spc="0" normalizeH="0" baseline="0" noProof="0">
                <a:ln>
                  <a:noFill/>
                </a:ln>
                <a:solidFill>
                  <a:srgbClr val="FFFF00"/>
                </a:solidFill>
                <a:effectLst/>
                <a:uLnTx/>
                <a:uFillTx/>
                <a:latin typeface="Times New Roman" charset="0"/>
                <a:ea typeface="MS PGothic" charset="0"/>
              </a:rPr>
              <a:t>457-444</a:t>
            </a:r>
          </a:p>
        </p:txBody>
      </p:sp>
      <p:sp>
        <p:nvSpPr>
          <p:cNvPr id="94236" name="Text Box 47"/>
          <p:cNvSpPr txBox="1">
            <a:spLocks noChangeArrowheads="1"/>
          </p:cNvSpPr>
          <p:nvPr/>
        </p:nvSpPr>
        <p:spPr bwMode="auto">
          <a:xfrm>
            <a:off x="1905000" y="2133600"/>
            <a:ext cx="23622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Times New Roman" charset="0"/>
                <a:ea typeface="MS PGothic" charset="0"/>
              </a:rPr>
              <a:t>撒迦利亚</a:t>
            </a:r>
            <a:r>
              <a:rPr kumimoji="0" lang="en-US" altLang="ja-JP" sz="3200" b="1" i="0" u="none" strike="noStrike" kern="1200" cap="none" spc="0" normalizeH="0" baseline="0" noProof="0">
                <a:ln>
                  <a:noFill/>
                </a:ln>
                <a:solidFill>
                  <a:srgbClr val="FFFF00"/>
                </a:solidFill>
                <a:effectLst/>
                <a:uLnTx/>
                <a:uFillTx/>
                <a:latin typeface="Times New Roman" charset="0"/>
                <a:ea typeface="MS PGothic" charset="0"/>
              </a:rPr>
              <a:t> 520-480</a:t>
            </a:r>
            <a:endParaRPr kumimoji="0" lang="en-US" sz="3200" b="1" i="0" u="none" strike="noStrike" kern="1200" cap="none" spc="0" normalizeH="0" baseline="0" noProof="0">
              <a:ln>
                <a:noFill/>
              </a:ln>
              <a:solidFill>
                <a:srgbClr val="FFFF00"/>
              </a:solidFill>
              <a:effectLst/>
              <a:uLnTx/>
              <a:uFillTx/>
              <a:latin typeface="Times New Roman" charset="0"/>
              <a:ea typeface="MS PGothic" charset="0"/>
            </a:endParaRPr>
          </a:p>
        </p:txBody>
      </p:sp>
      <p:sp>
        <p:nvSpPr>
          <p:cNvPr id="94237" name="Text Box 50"/>
          <p:cNvSpPr txBox="1">
            <a:spLocks noChangeArrowheads="1"/>
          </p:cNvSpPr>
          <p:nvPr/>
        </p:nvSpPr>
        <p:spPr bwMode="auto">
          <a:xfrm>
            <a:off x="-228600" y="5691188"/>
            <a:ext cx="3505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MS PGothic" charset="0"/>
              </a:rPr>
              <a:t> </a:t>
            </a:r>
            <a:r>
              <a:rPr kumimoji="0" lang="zh-CN" altLang="en-US" sz="3600" b="1" i="0" u="none" strike="noStrike" kern="1200" cap="none" spc="0" normalizeH="0" baseline="0" noProof="0">
                <a:ln>
                  <a:noFill/>
                </a:ln>
                <a:solidFill>
                  <a:srgbClr val="FFFFFF"/>
                </a:solidFill>
                <a:effectLst/>
                <a:uLnTx/>
                <a:uFillTx/>
                <a:latin typeface="Times New Roman" charset="0"/>
                <a:ea typeface="MS PGothic" charset="0"/>
              </a:rPr>
              <a:t>哈该</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4238" name="Text Box 8"/>
          <p:cNvSpPr txBox="1">
            <a:spLocks noChangeArrowheads="1"/>
          </p:cNvSpPr>
          <p:nvPr/>
        </p:nvSpPr>
        <p:spPr bwMode="auto">
          <a:xfrm>
            <a:off x="1328738" y="4067175"/>
            <a:ext cx="381000" cy="1373188"/>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charset="0"/>
                <a:ea typeface="MS PGothic" charset="0"/>
              </a:rPr>
              <a:t>520</a:t>
            </a:r>
          </a:p>
        </p:txBody>
      </p:sp>
      <p:sp>
        <p:nvSpPr>
          <p:cNvPr id="270388" name="Text Box 52"/>
          <p:cNvSpPr txBox="1">
            <a:spLocks noChangeArrowheads="1"/>
          </p:cNvSpPr>
          <p:nvPr/>
        </p:nvSpPr>
        <p:spPr bwMode="auto">
          <a:xfrm>
            <a:off x="1066800" y="1295400"/>
            <a:ext cx="1676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MS PGothic" charset="0"/>
              </a:rPr>
              <a:t> H</a:t>
            </a:r>
            <a:r>
              <a:rPr kumimoji="0" lang="en-US" sz="3600" b="1" i="0" u="none" strike="noStrike" kern="1200" cap="none" spc="0" normalizeH="0" baseline="0" noProof="0">
                <a:ln>
                  <a:noFill/>
                </a:ln>
                <a:solidFill>
                  <a:srgbClr val="00FF00"/>
                </a:solidFill>
                <a:effectLst/>
                <a:uLnTx/>
                <a:uFillTx/>
                <a:latin typeface="Times New Roman" charset="0"/>
                <a:ea typeface="MS PGothic" charset="0"/>
              </a:rPr>
              <a:t>Z</a:t>
            </a:r>
            <a:r>
              <a:rPr kumimoji="0" lang="en-US" sz="3600" b="1" i="0" u="none" strike="noStrike" kern="1200" cap="none" spc="0" normalizeH="0" baseline="0" noProof="0">
                <a:ln>
                  <a:noFill/>
                </a:ln>
                <a:solidFill>
                  <a:srgbClr val="FFFF00"/>
                </a:solidFill>
                <a:effectLst/>
                <a:uLnTx/>
                <a:uFillTx/>
                <a:latin typeface="Times New Roman" charset="0"/>
                <a:ea typeface="MS PGothic" charset="0"/>
              </a:rPr>
              <a:t>Z</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70389" name="Text Box 53"/>
          <p:cNvSpPr txBox="1">
            <a:spLocks noChangeArrowheads="1"/>
          </p:cNvSpPr>
          <p:nvPr/>
        </p:nvSpPr>
        <p:spPr bwMode="auto">
          <a:xfrm>
            <a:off x="6172200" y="1295400"/>
            <a:ext cx="1676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MS PGothic" charset="0"/>
              </a:rPr>
              <a:t> M</a:t>
            </a:r>
            <a:r>
              <a:rPr kumimoji="0" lang="en-US" sz="3600" b="1" i="0" u="none" strike="noStrike" kern="1200" cap="none" spc="0" normalizeH="0" baseline="0" noProof="0">
                <a:ln>
                  <a:noFill/>
                </a:ln>
                <a:solidFill>
                  <a:srgbClr val="FFFF66"/>
                </a:solidFill>
                <a:effectLst/>
                <a:uLnTx/>
                <a:uFillTx/>
                <a:latin typeface="Times New Roman" charset="0"/>
                <a:ea typeface="MS PGothic" charset="0"/>
              </a:rPr>
              <a:t>E</a:t>
            </a:r>
            <a:r>
              <a:rPr kumimoji="0" lang="en-US" sz="3600" b="1" i="0" u="none" strike="noStrike" kern="1200" cap="none" spc="0" normalizeH="0" baseline="0" noProof="0">
                <a:ln>
                  <a:noFill/>
                </a:ln>
                <a:solidFill>
                  <a:srgbClr val="00CC99"/>
                </a:solidFill>
                <a:effectLst/>
                <a:uLnTx/>
                <a:uFillTx/>
                <a:latin typeface="Times New Roman" charset="0"/>
                <a:ea typeface="MS PGothic" charset="0"/>
              </a:rPr>
              <a:t>N</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pic>
        <p:nvPicPr>
          <p:cNvPr id="270391" name="Picture 5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5575" y="838200"/>
            <a:ext cx="1825625"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79438"/>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B0B0"/>
                </a:solidFill>
                <a:effectLst/>
                <a:uLnTx/>
                <a:uFillTx/>
                <a:latin typeface="Times New Roman" charset="0"/>
                <a:ea typeface="MS PGothic" charset="0"/>
              </a:rPr>
              <a:t>E</a:t>
            </a:r>
          </a:p>
        </p:txBody>
      </p:sp>
      <p:sp>
        <p:nvSpPr>
          <p:cNvPr id="94243" name="Text Box 48"/>
          <p:cNvSpPr txBox="1">
            <a:spLocks noChangeArrowheads="1"/>
          </p:cNvSpPr>
          <p:nvPr/>
        </p:nvSpPr>
        <p:spPr bwMode="auto">
          <a:xfrm>
            <a:off x="3643313" y="2143125"/>
            <a:ext cx="22098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200" b="1" i="0" u="none" strike="noStrike" kern="1200" cap="none" spc="0" normalizeH="0" baseline="0" noProof="0">
                <a:ln>
                  <a:noFill/>
                </a:ln>
                <a:solidFill>
                  <a:srgbClr val="FFFFFF"/>
                </a:solidFill>
                <a:effectLst/>
                <a:uLnTx/>
                <a:uFillTx/>
                <a:latin typeface="Times New Roman" charset="0"/>
                <a:ea typeface="MS PGothic" charset="0"/>
              </a:rPr>
              <a:t>以斯帖     </a:t>
            </a:r>
            <a:r>
              <a:rPr kumimoji="0" lang="en-US" sz="3200" b="1" i="0" u="none" strike="noStrike" kern="1200" cap="none" spc="0" normalizeH="0" baseline="0" noProof="0">
                <a:ln>
                  <a:noFill/>
                </a:ln>
                <a:solidFill>
                  <a:srgbClr val="FFB0B0"/>
                </a:solidFill>
                <a:effectLst/>
                <a:uLnTx/>
                <a:uFillTx/>
                <a:latin typeface="Times New Roman" charset="0"/>
                <a:ea typeface="MS PGothic" charset="0"/>
              </a:rPr>
              <a:t>479-473</a:t>
            </a:r>
          </a:p>
        </p:txBody>
      </p:sp>
      <p:sp>
        <p:nvSpPr>
          <p:cNvPr id="173091" name="Rectangle 56"/>
          <p:cNvSpPr>
            <a:spLocks noGrp="1" noChangeArrowheads="1"/>
          </p:cNvSpPr>
          <p:nvPr>
            <p:ph type="title" idx="4294967295"/>
          </p:nvPr>
        </p:nvSpPr>
        <p:spPr>
          <a:xfrm>
            <a:off x="685800" y="152400"/>
            <a:ext cx="7772400" cy="685800"/>
          </a:xfrm>
        </p:spPr>
        <p:txBody>
          <a:bodyPr/>
          <a:lstStyle/>
          <a:p>
            <a:pPr eaLnBrk="1" hangingPunct="1"/>
            <a:r>
              <a:rPr lang="zh-CN" altLang="en-US" sz="4000" b="1">
                <a:solidFill>
                  <a:schemeClr val="bg1"/>
                </a:solidFill>
                <a:latin typeface="Times New Roman" charset="0"/>
                <a:ea typeface="MS PGothic" charset="0"/>
              </a:rPr>
              <a:t>以斯拉记</a:t>
            </a:r>
            <a:r>
              <a:rPr lang="en-US" altLang="zh-CN" sz="4000" b="1">
                <a:solidFill>
                  <a:schemeClr val="bg1"/>
                </a:solidFill>
                <a:latin typeface="Times New Roman" charset="0"/>
                <a:ea typeface="MS PGothic" charset="0"/>
              </a:rPr>
              <a:t>-</a:t>
            </a:r>
            <a:r>
              <a:rPr lang="zh-CN" altLang="en-US" sz="4000" b="1">
                <a:solidFill>
                  <a:schemeClr val="bg1"/>
                </a:solidFill>
                <a:latin typeface="Times New Roman" charset="0"/>
                <a:ea typeface="MS PGothic" charset="0"/>
              </a:rPr>
              <a:t>尼希米记的</a:t>
            </a:r>
            <a:r>
              <a:rPr lang="ja-JP" altLang="en-US" sz="4000" b="1">
                <a:solidFill>
                  <a:schemeClr val="bg1"/>
                </a:solidFill>
                <a:latin typeface="Times New Roman" charset="0"/>
                <a:ea typeface="MS PGothic" charset="0"/>
              </a:rPr>
              <a:t>年表</a:t>
            </a:r>
            <a:r>
              <a:rPr lang="zh-CN" altLang="en-US" sz="4000" b="1">
                <a:solidFill>
                  <a:schemeClr val="bg1"/>
                </a:solidFill>
                <a:latin typeface="Times New Roman" charset="0"/>
                <a:ea typeface="MS PGothic" charset="0"/>
              </a:rPr>
              <a:t> </a:t>
            </a:r>
            <a:endParaRPr lang="en-US">
              <a:latin typeface="Times New Roman" charset="0"/>
              <a:ea typeface="MS PGothic" charset="0"/>
            </a:endParaRPr>
          </a:p>
        </p:txBody>
      </p:sp>
    </p:spTree>
    <p:extLst>
      <p:ext uri="{BB962C8B-B14F-4D97-AF65-F5344CB8AC3E}">
        <p14:creationId xmlns:p14="http://schemas.microsoft.com/office/powerpoint/2010/main" val="29365261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zh-CN" altLang="en-US" sz="3600" b="1" dirty="0">
                <a:solidFill>
                  <a:schemeClr val="bg1"/>
                </a:solidFill>
                <a:latin typeface="华文楷体"/>
                <a:ea typeface="华文楷体"/>
                <a:cs typeface="华文楷体"/>
              </a:rPr>
              <a:t>综合旧约全书</a:t>
            </a:r>
            <a:endParaRPr lang="en-US" sz="3600" b="1" dirty="0">
              <a:solidFill>
                <a:schemeClr val="bg1"/>
              </a:solidFill>
              <a:latin typeface="华文楷体"/>
              <a:ea typeface="华文楷体"/>
              <a:cs typeface="华文楷体"/>
            </a:endParaRPr>
          </a:p>
        </p:txBody>
      </p:sp>
      <p:sp>
        <p:nvSpPr>
          <p:cNvPr id="203779"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1740693585"/>
              </p:ext>
            </p:extLst>
          </p:nvPr>
        </p:nvGraphicFramePr>
        <p:xfrm>
          <a:off x="838200" y="1295400"/>
          <a:ext cx="6096000" cy="685800"/>
        </p:xfrm>
        <a:graphic>
          <a:graphicData uri="http://schemas.openxmlformats.org/drawingml/2006/table">
            <a:tbl>
              <a:tblPr>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zh-CN" altLang="en-US" sz="1000" b="1" kern="1200" spc="-150" dirty="0">
                          <a:solidFill>
                            <a:schemeClr val="bg1"/>
                          </a:solidFill>
                          <a:latin typeface="华文楷体"/>
                          <a:ea typeface="华文楷体"/>
                          <a:cs typeface="华文楷体"/>
                        </a:rPr>
                        <a:t>创世记</a:t>
                      </a:r>
                      <a:endParaRPr lang="en-US" altLang="zh-CN" sz="1000" b="1" kern="1200"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kern="1200" spc="-150" dirty="0">
                          <a:solidFill>
                            <a:schemeClr val="bg1"/>
                          </a:solidFill>
                          <a:latin typeface="华文楷体"/>
                          <a:ea typeface="华文楷体"/>
                          <a:cs typeface="华文楷体"/>
                        </a:rPr>
                        <a:t>出埃及记</a:t>
                      </a:r>
                      <a:r>
                        <a:rPr lang="en-US" sz="1000" spc="-150" dirty="0">
                          <a:solidFill>
                            <a:schemeClr val="bg1"/>
                          </a:solidFill>
                        </a:rPr>
                        <a:t> </a:t>
                      </a:r>
                      <a:br>
                        <a:rPr lang="en-US" sz="1000" spc="-150" dirty="0">
                          <a:solidFill>
                            <a:schemeClr val="bg1"/>
                          </a:solidFill>
                        </a:rPr>
                      </a:br>
                      <a:endParaRPr lang="en-US" sz="1000" spc="-15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民数记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约书亚记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士师记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撒母耳记上</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spc="-150" dirty="0">
                          <a:solidFill>
                            <a:schemeClr val="bg1"/>
                          </a:solidFill>
                          <a:latin typeface="华文楷体"/>
                          <a:ea typeface="华文楷体"/>
                          <a:cs typeface="华文楷体"/>
                        </a:rPr>
                        <a:t>撒</a:t>
                      </a:r>
                      <a:r>
                        <a:rPr lang="zh-CN" altLang="en-US" sz="1000" b="1" spc="-150" dirty="0">
                          <a:solidFill>
                            <a:schemeClr val="bg1"/>
                          </a:solidFill>
                          <a:latin typeface="华文楷体"/>
                          <a:ea typeface="华文楷体"/>
                          <a:cs typeface="华文楷体"/>
                        </a:rPr>
                        <a:t>母耳记下</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00" baseline="0" dirty="0">
                          <a:solidFill>
                            <a:schemeClr val="bg1"/>
                          </a:solidFill>
                          <a:latin typeface="华文楷体"/>
                          <a:ea typeface="华文楷体"/>
                          <a:cs typeface="华文楷体"/>
                        </a:rPr>
                        <a:t>列王记上</a:t>
                      </a:r>
                      <a:endParaRPr lang="en-US" sz="1000" b="1" spc="-100" baseline="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000" b="1" spc="-100" baseline="0" dirty="0">
                          <a:solidFill>
                            <a:schemeClr val="bg1"/>
                          </a:solidFill>
                          <a:latin typeface="华文楷体"/>
                          <a:ea typeface="华文楷体"/>
                          <a:cs typeface="华文楷体"/>
                        </a:rPr>
                        <a:t>列王记下</a:t>
                      </a:r>
                      <a:endParaRPr lang="en-US" sz="1000" b="1" spc="-100" baseline="0" dirty="0">
                        <a:solidFill>
                          <a:schemeClr val="bg1"/>
                        </a:solidFill>
                        <a:latin typeface="华文楷体"/>
                        <a:ea typeface="华文楷体"/>
                        <a:cs typeface="华文楷体"/>
                      </a:endParaRPr>
                    </a:p>
                    <a:p>
                      <a:pPr algn="ct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3942111648"/>
              </p:ext>
            </p:extLst>
          </p:nvPr>
        </p:nvGraphicFramePr>
        <p:xfrm>
          <a:off x="7467600" y="1295400"/>
          <a:ext cx="1413796" cy="685800"/>
        </p:xfrm>
        <a:graphic>
          <a:graphicData uri="http://schemas.openxmlformats.org/drawingml/2006/table">
            <a:tbl>
              <a:tblPr bandRow="1">
                <a:tableStyleId>{C083E6E3-FA7D-4D7B-A595-EF9225AFEA82}</a:tableStyleId>
              </a:tblPr>
              <a:tblGrid>
                <a:gridCol w="702562">
                  <a:extLst>
                    <a:ext uri="{9D8B030D-6E8A-4147-A177-3AD203B41FA5}">
                      <a16:colId xmlns:a16="http://schemas.microsoft.com/office/drawing/2014/main" val="20000"/>
                    </a:ext>
                  </a:extLst>
                </a:gridCol>
                <a:gridCol w="711234">
                  <a:extLst>
                    <a:ext uri="{9D8B030D-6E8A-4147-A177-3AD203B41FA5}">
                      <a16:colId xmlns:a16="http://schemas.microsoft.com/office/drawing/2014/main" val="20001"/>
                    </a:ext>
                  </a:extLst>
                </a:gridCol>
              </a:tblGrid>
              <a:tr h="685800">
                <a:tc>
                  <a:txBody>
                    <a:bodyPr/>
                    <a:lstStyle/>
                    <a:p>
                      <a:r>
                        <a:rPr lang="zh-CN" altLang="en-US" sz="1000" b="1" dirty="0">
                          <a:solidFill>
                            <a:schemeClr val="bg1"/>
                          </a:solidFill>
                          <a:latin typeface="华文楷体"/>
                          <a:ea typeface="华文楷体"/>
                          <a:cs typeface="华文楷体"/>
                        </a:rPr>
                        <a:t>以斯拉记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r>
                        <a:rPr lang="zh-CN" altLang="en-US" sz="1000" b="1" dirty="0">
                          <a:solidFill>
                            <a:schemeClr val="bg1"/>
                          </a:solidFill>
                          <a:latin typeface="华文楷体"/>
                          <a:ea typeface="华文楷体"/>
                          <a:cs typeface="华文楷体"/>
                        </a:rPr>
                        <a:t>尼希米记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838200" y="1447800"/>
            <a:ext cx="6096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1</a:t>
            </a:r>
          </a:p>
        </p:txBody>
      </p:sp>
      <p:sp>
        <p:nvSpPr>
          <p:cNvPr id="51" name="TextBox 50"/>
          <p:cNvSpPr txBox="1"/>
          <p:nvPr/>
        </p:nvSpPr>
        <p:spPr>
          <a:xfrm>
            <a:off x="1461864" y="1447800"/>
            <a:ext cx="69008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2</a:t>
            </a:r>
          </a:p>
        </p:txBody>
      </p:sp>
      <p:sp>
        <p:nvSpPr>
          <p:cNvPr id="52" name="TextBox 51"/>
          <p:cNvSpPr txBox="1"/>
          <p:nvPr/>
        </p:nvSpPr>
        <p:spPr>
          <a:xfrm>
            <a:off x="2195736" y="14478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3</a:t>
            </a:r>
          </a:p>
        </p:txBody>
      </p:sp>
      <p:sp>
        <p:nvSpPr>
          <p:cNvPr id="53" name="TextBox 52"/>
          <p:cNvSpPr txBox="1"/>
          <p:nvPr/>
        </p:nvSpPr>
        <p:spPr>
          <a:xfrm>
            <a:off x="2743200" y="1447800"/>
            <a:ext cx="68341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4</a:t>
            </a:r>
          </a:p>
        </p:txBody>
      </p:sp>
      <p:sp>
        <p:nvSpPr>
          <p:cNvPr id="54" name="TextBox 53"/>
          <p:cNvSpPr txBox="1"/>
          <p:nvPr/>
        </p:nvSpPr>
        <p:spPr>
          <a:xfrm>
            <a:off x="3429000" y="1447800"/>
            <a:ext cx="60721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5</a:t>
            </a:r>
          </a:p>
        </p:txBody>
      </p:sp>
      <p:sp>
        <p:nvSpPr>
          <p:cNvPr id="55" name="TextBox 54"/>
          <p:cNvSpPr txBox="1"/>
          <p:nvPr/>
        </p:nvSpPr>
        <p:spPr>
          <a:xfrm>
            <a:off x="4191000" y="14478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6</a:t>
            </a:r>
          </a:p>
        </p:txBody>
      </p:sp>
      <p:sp>
        <p:nvSpPr>
          <p:cNvPr id="56" name="TextBox 55"/>
          <p:cNvSpPr txBox="1"/>
          <p:nvPr/>
        </p:nvSpPr>
        <p:spPr>
          <a:xfrm>
            <a:off x="4800600" y="1447800"/>
            <a:ext cx="75882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7</a:t>
            </a:r>
          </a:p>
        </p:txBody>
      </p:sp>
      <p:sp>
        <p:nvSpPr>
          <p:cNvPr id="57" name="TextBox 56"/>
          <p:cNvSpPr txBox="1"/>
          <p:nvPr/>
        </p:nvSpPr>
        <p:spPr>
          <a:xfrm>
            <a:off x="5559424" y="1447800"/>
            <a:ext cx="6889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8</a:t>
            </a:r>
          </a:p>
        </p:txBody>
      </p:sp>
      <p:sp>
        <p:nvSpPr>
          <p:cNvPr id="58" name="TextBox 57"/>
          <p:cNvSpPr txBox="1"/>
          <p:nvPr/>
        </p:nvSpPr>
        <p:spPr>
          <a:xfrm>
            <a:off x="6248400" y="1447800"/>
            <a:ext cx="68500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9</a:t>
            </a:r>
          </a:p>
        </p:txBody>
      </p:sp>
      <p:sp>
        <p:nvSpPr>
          <p:cNvPr id="59" name="TextBox 58"/>
          <p:cNvSpPr txBox="1"/>
          <p:nvPr/>
        </p:nvSpPr>
        <p:spPr>
          <a:xfrm>
            <a:off x="7467600" y="1447800"/>
            <a:ext cx="68262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10</a:t>
            </a:r>
          </a:p>
        </p:txBody>
      </p:sp>
      <p:sp>
        <p:nvSpPr>
          <p:cNvPr id="60" name="TextBox 59"/>
          <p:cNvSpPr txBox="1"/>
          <p:nvPr/>
        </p:nvSpPr>
        <p:spPr>
          <a:xfrm>
            <a:off x="8229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11</a:t>
            </a:r>
          </a:p>
        </p:txBody>
      </p:sp>
      <p:graphicFrame>
        <p:nvGraphicFramePr>
          <p:cNvPr id="61" name="Table 60"/>
          <p:cNvGraphicFramePr>
            <a:graphicFrameLocks noGrp="1"/>
          </p:cNvGraphicFramePr>
          <p:nvPr>
            <p:extLst>
              <p:ext uri="{D42A27DB-BD31-4B8C-83A1-F6EECF244321}">
                <p14:modId xmlns:p14="http://schemas.microsoft.com/office/powerpoint/2010/main" val="3401422122"/>
              </p:ext>
            </p:extLst>
          </p:nvPr>
        </p:nvGraphicFramePr>
        <p:xfrm>
          <a:off x="827584" y="2249056"/>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约伯记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extLst>
              <p:ext uri="{D42A27DB-BD31-4B8C-83A1-F6EECF244321}">
                <p14:modId xmlns:p14="http://schemas.microsoft.com/office/powerpoint/2010/main" val="3252773433"/>
              </p:ext>
            </p:extLst>
          </p:nvPr>
        </p:nvGraphicFramePr>
        <p:xfrm>
          <a:off x="18288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43840">
                <a:tc>
                  <a:txBody>
                    <a:bodyPr/>
                    <a:lstStyle/>
                    <a:p>
                      <a:r>
                        <a:rPr lang="zh-CN" altLang="en-US" sz="1000" b="1" dirty="0">
                          <a:solidFill>
                            <a:schemeClr val="bg1"/>
                          </a:solidFill>
                          <a:latin typeface="华文楷体"/>
                          <a:ea typeface="华文楷体"/>
                          <a:cs typeface="华文楷体"/>
                        </a:rPr>
                        <a:t>利未记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1657977030"/>
              </p:ext>
            </p:extLst>
          </p:nvPr>
        </p:nvGraphicFramePr>
        <p:xfrm>
          <a:off x="25908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申命记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1013354876"/>
              </p:ext>
            </p:extLst>
          </p:nvPr>
        </p:nvGraphicFramePr>
        <p:xfrm>
          <a:off x="35052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dirty="0">
                          <a:solidFill>
                            <a:schemeClr val="bg1"/>
                          </a:solidFill>
                          <a:latin typeface="华文楷体"/>
                          <a:ea typeface="华文楷体"/>
                          <a:cs typeface="华文楷体"/>
                        </a:rPr>
                        <a:t>路得记</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1186324096"/>
              </p:ext>
            </p:extLst>
          </p:nvPr>
        </p:nvGraphicFramePr>
        <p:xfrm>
          <a:off x="4800600" y="914400"/>
          <a:ext cx="702734" cy="396240"/>
        </p:xfrm>
        <a:graphic>
          <a:graphicData uri="http://schemas.openxmlformats.org/drawingml/2006/table">
            <a:tbl>
              <a:tblPr bandRow="1">
                <a:tableStyleId>{C083E6E3-FA7D-4D7B-A595-EF9225AFEA82}</a:tableStyleId>
              </a:tblPr>
              <a:tblGrid>
                <a:gridCol w="702734">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历代志上</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extLst>
              <p:ext uri="{D42A27DB-BD31-4B8C-83A1-F6EECF244321}">
                <p14:modId xmlns:p14="http://schemas.microsoft.com/office/powerpoint/2010/main" val="15671788"/>
              </p:ext>
            </p:extLst>
          </p:nvPr>
        </p:nvGraphicFramePr>
        <p:xfrm>
          <a:off x="5562600" y="914400"/>
          <a:ext cx="1371600" cy="243840"/>
        </p:xfrm>
        <a:graphic>
          <a:graphicData uri="http://schemas.openxmlformats.org/drawingml/2006/table">
            <a:tbl>
              <a:tblPr bandRow="1">
                <a:tableStyleId>{C083E6E3-FA7D-4D7B-A595-EF9225AFEA82}</a:tableStyleId>
              </a:tblPr>
              <a:tblGrid>
                <a:gridCol w="1371600">
                  <a:extLst>
                    <a:ext uri="{9D8B030D-6E8A-4147-A177-3AD203B41FA5}">
                      <a16:colId xmlns:a16="http://schemas.microsoft.com/office/drawing/2014/main" val="20000"/>
                    </a:ext>
                  </a:extLst>
                </a:gridCol>
              </a:tblGrid>
              <a:tr h="155788">
                <a:tc>
                  <a:txBody>
                    <a:bodyPr/>
                    <a:lstStyle/>
                    <a:p>
                      <a:pPr algn="ctr"/>
                      <a:r>
                        <a:rPr lang="zh-CN" altLang="en-US" sz="1000" b="1" dirty="0">
                          <a:solidFill>
                            <a:schemeClr val="bg1"/>
                          </a:solidFill>
                          <a:latin typeface="华文楷体"/>
                          <a:ea typeface="华文楷体"/>
                          <a:cs typeface="华文楷体"/>
                        </a:rPr>
                        <a:t>历代志下</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extLst>
              <p:ext uri="{D42A27DB-BD31-4B8C-83A1-F6EECF244321}">
                <p14:modId xmlns:p14="http://schemas.microsoft.com/office/powerpoint/2010/main" val="197494380"/>
              </p:ext>
            </p:extLst>
          </p:nvPr>
        </p:nvGraphicFramePr>
        <p:xfrm>
          <a:off x="7614254" y="880904"/>
          <a:ext cx="774170" cy="243840"/>
        </p:xfrm>
        <a:graphic>
          <a:graphicData uri="http://schemas.openxmlformats.org/drawingml/2006/table">
            <a:tbl>
              <a:tblPr bandRow="1">
                <a:tableStyleId>{C083E6E3-FA7D-4D7B-A595-EF9225AFEA82}</a:tableStyleId>
              </a:tblPr>
              <a:tblGrid>
                <a:gridCol w="77417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以斯帖记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057400"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extLst>
              <p:ext uri="{D42A27DB-BD31-4B8C-83A1-F6EECF244321}">
                <p14:modId xmlns:p14="http://schemas.microsoft.com/office/powerpoint/2010/main" val="1972354893"/>
              </p:ext>
            </p:extLst>
          </p:nvPr>
        </p:nvGraphicFramePr>
        <p:xfrm>
          <a:off x="4876800" y="2249056"/>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诗篇</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8900000" scaled="1"/>
                      <a:tileRect/>
                    </a:gra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extLst>
              <p:ext uri="{D42A27DB-BD31-4B8C-83A1-F6EECF244321}">
                <p14:modId xmlns:p14="http://schemas.microsoft.com/office/powerpoint/2010/main" val="1718171604"/>
              </p:ext>
            </p:extLst>
          </p:nvPr>
        </p:nvGraphicFramePr>
        <p:xfrm>
          <a:off x="5562600" y="2249056"/>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箴言</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extLst>
              <p:ext uri="{D42A27DB-BD31-4B8C-83A1-F6EECF244321}">
                <p14:modId xmlns:p14="http://schemas.microsoft.com/office/powerpoint/2010/main" val="1635440669"/>
              </p:ext>
            </p:extLst>
          </p:nvPr>
        </p:nvGraphicFramePr>
        <p:xfrm>
          <a:off x="5562600" y="2537088"/>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sz="900" dirty="0">
                          <a:solidFill>
                            <a:schemeClr val="bg1"/>
                          </a:solidFill>
                        </a:rPr>
                        <a:t> </a:t>
                      </a:r>
                      <a:r>
                        <a:rPr lang="zh-CN" altLang="en-US" sz="1000" dirty="0">
                          <a:solidFill>
                            <a:schemeClr val="bg1"/>
                          </a:solidFill>
                          <a:latin typeface="华文楷体"/>
                          <a:ea typeface="华文楷体"/>
                          <a:cs typeface="华文楷体"/>
                        </a:rPr>
                        <a:t>传道书</a:t>
                      </a:r>
                      <a:endParaRPr lang="en-US" sz="9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extLst>
              <p:ext uri="{D42A27DB-BD31-4B8C-83A1-F6EECF244321}">
                <p14:modId xmlns:p14="http://schemas.microsoft.com/office/powerpoint/2010/main" val="3845094622"/>
              </p:ext>
            </p:extLst>
          </p:nvPr>
        </p:nvGraphicFramePr>
        <p:xfrm>
          <a:off x="5562600" y="2819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雅歌</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1438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7534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extLst>
              <p:ext uri="{D42A27DB-BD31-4B8C-83A1-F6EECF244321}">
                <p14:modId xmlns:p14="http://schemas.microsoft.com/office/powerpoint/2010/main" val="858627004"/>
              </p:ext>
            </p:extLst>
          </p:nvPr>
        </p:nvGraphicFramePr>
        <p:xfrm>
          <a:off x="5981700" y="3322320"/>
          <a:ext cx="762000" cy="48768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182880">
                <a:tc>
                  <a:txBody>
                    <a:bodyPr/>
                    <a:lstStyle/>
                    <a:p>
                      <a:pPr algn="ctr"/>
                      <a:r>
                        <a:rPr lang="zh-CN" altLang="en-US" sz="1000" b="1" dirty="0">
                          <a:latin typeface="华文楷体"/>
                          <a:ea typeface="华文楷体"/>
                          <a:cs typeface="华文楷体"/>
                        </a:rPr>
                        <a:t>何西阿书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zh-CN" altLang="en-US" sz="1000" b="1" dirty="0">
                          <a:latin typeface="华文楷体"/>
                          <a:ea typeface="华文楷体"/>
                          <a:cs typeface="华文楷体"/>
                        </a:rPr>
                        <a:t>阿摩司书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extLst>
              <p:ext uri="{D42A27DB-BD31-4B8C-83A1-F6EECF244321}">
                <p14:modId xmlns:p14="http://schemas.microsoft.com/office/powerpoint/2010/main" val="3107498474"/>
              </p:ext>
            </p:extLst>
          </p:nvPr>
        </p:nvGraphicFramePr>
        <p:xfrm>
          <a:off x="5943600" y="3962400"/>
          <a:ext cx="838200" cy="1767840"/>
        </p:xfrm>
        <a:graphic>
          <a:graphicData uri="http://schemas.openxmlformats.org/drawingml/2006/table">
            <a:tbl>
              <a:tblPr bandRow="1">
                <a:tableStyleId>{C083E6E3-FA7D-4D7B-A595-EF9225AFEA82}</a:tableStyleId>
              </a:tblPr>
              <a:tblGrid>
                <a:gridCol w="838200">
                  <a:extLst>
                    <a:ext uri="{9D8B030D-6E8A-4147-A177-3AD203B41FA5}">
                      <a16:colId xmlns:a16="http://schemas.microsoft.com/office/drawing/2014/main" val="20000"/>
                    </a:ext>
                  </a:extLst>
                </a:gridCol>
              </a:tblGrid>
              <a:tr h="152400">
                <a:tc>
                  <a:txBody>
                    <a:bodyPr/>
                    <a:lstStyle/>
                    <a:p>
                      <a:pPr algn="ctr"/>
                      <a:r>
                        <a:rPr lang="zh-CN" altLang="en-US" sz="1000" b="1" dirty="0">
                          <a:latin typeface="华文楷体"/>
                          <a:ea typeface="华文楷体"/>
                          <a:cs typeface="华文楷体"/>
                        </a:rPr>
                        <a:t>哈巴谷书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4234">
                <a:tc>
                  <a:txBody>
                    <a:bodyPr/>
                    <a:lstStyle/>
                    <a:p>
                      <a:pPr algn="ctr"/>
                      <a:r>
                        <a:rPr lang="zh-CN" altLang="en-US" sz="1000" b="1" dirty="0">
                          <a:latin typeface="华文楷体"/>
                          <a:ea typeface="华文楷体"/>
                          <a:cs typeface="华文楷体"/>
                        </a:rPr>
                        <a:t>以赛亚书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4234">
                <a:tc>
                  <a:txBody>
                    <a:bodyPr/>
                    <a:lstStyle/>
                    <a:p>
                      <a:pPr algn="ctr"/>
                      <a:r>
                        <a:rPr lang="zh-CN" altLang="en-US" sz="1000" b="1" dirty="0">
                          <a:latin typeface="华文楷体"/>
                          <a:ea typeface="华文楷体"/>
                          <a:cs typeface="华文楷体"/>
                        </a:rPr>
                        <a:t>耶利米书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14234">
                <a:tc>
                  <a:txBody>
                    <a:bodyPr/>
                    <a:lstStyle/>
                    <a:p>
                      <a:pPr algn="ctr"/>
                      <a:r>
                        <a:rPr lang="zh-CN" altLang="en-US" sz="1000" b="1" dirty="0">
                          <a:latin typeface="华文楷体"/>
                          <a:ea typeface="华文楷体"/>
                          <a:cs typeface="华文楷体"/>
                        </a:rPr>
                        <a:t>约珥书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14234">
                <a:tc>
                  <a:txBody>
                    <a:bodyPr/>
                    <a:lstStyle/>
                    <a:p>
                      <a:pPr algn="ctr"/>
                      <a:r>
                        <a:rPr lang="zh-CN" altLang="en-US" sz="1000" b="1" dirty="0">
                          <a:latin typeface="华文楷体"/>
                          <a:ea typeface="华文楷体"/>
                          <a:cs typeface="华文楷体"/>
                        </a:rPr>
                        <a:t>弥迦书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04800">
                <a:tc>
                  <a:txBody>
                    <a:bodyPr/>
                    <a:lstStyle/>
                    <a:p>
                      <a:pPr algn="ctr"/>
                      <a:r>
                        <a:rPr lang="zh-CN" altLang="en-US" sz="1000" b="1" dirty="0">
                          <a:latin typeface="华文楷体"/>
                          <a:ea typeface="华文楷体"/>
                          <a:cs typeface="华文楷体"/>
                        </a:rPr>
                        <a:t>西番亚书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14234">
                <a:tc>
                  <a:txBody>
                    <a:bodyPr/>
                    <a:lstStyle/>
                    <a:p>
                      <a:pPr algn="ctr"/>
                      <a:r>
                        <a:rPr lang="zh-CN" altLang="en-US" sz="1000" b="1" dirty="0">
                          <a:latin typeface="华文楷体"/>
                          <a:ea typeface="华文楷体"/>
                          <a:cs typeface="华文楷体"/>
                        </a:rPr>
                        <a:t>耶利米哀歌</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graphicFrame>
        <p:nvGraphicFramePr>
          <p:cNvPr id="90" name="Table 89"/>
          <p:cNvGraphicFramePr>
            <a:graphicFrameLocks noGrp="1"/>
          </p:cNvGraphicFramePr>
          <p:nvPr>
            <p:extLst>
              <p:ext uri="{D42A27DB-BD31-4B8C-83A1-F6EECF244321}">
                <p14:modId xmlns:p14="http://schemas.microsoft.com/office/powerpoint/2010/main" val="3709401234"/>
              </p:ext>
            </p:extLst>
          </p:nvPr>
        </p:nvGraphicFramePr>
        <p:xfrm>
          <a:off x="5981700" y="5949680"/>
          <a:ext cx="762000" cy="42064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182880">
                <a:tc>
                  <a:txBody>
                    <a:bodyPr/>
                    <a:lstStyle/>
                    <a:p>
                      <a:pPr algn="ctr"/>
                      <a:r>
                        <a:rPr lang="zh-CN" altLang="en-US" sz="900" b="1" dirty="0">
                          <a:latin typeface="华文楷体"/>
                          <a:ea typeface="华文楷体"/>
                          <a:cs typeface="华文楷体"/>
                        </a:rPr>
                        <a:t>约拿</a:t>
                      </a:r>
                      <a:endParaRPr lang="en-US" sz="900" b="1" dirty="0">
                        <a:latin typeface="华文楷体"/>
                        <a:ea typeface="华文楷体"/>
                        <a:cs typeface="华文楷体"/>
                      </a:endParaRPr>
                    </a:p>
                  </a:txBody>
                  <a:tcPr marL="73150" marR="73150" marT="36580" marB="3658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00"/>
                    </a:solidFill>
                  </a:tcPr>
                </a:tc>
                <a:extLst>
                  <a:ext uri="{0D108BD9-81ED-4DB2-BD59-A6C34878D82A}">
                    <a16:rowId xmlns:a16="http://schemas.microsoft.com/office/drawing/2014/main" val="10000"/>
                  </a:ext>
                </a:extLst>
              </a:tr>
              <a:tr h="182880">
                <a:tc>
                  <a:txBody>
                    <a:bodyPr/>
                    <a:lstStyle/>
                    <a:p>
                      <a:pPr algn="ctr"/>
                      <a:r>
                        <a:rPr lang="zh-CN" altLang="en-US" sz="900" b="1" dirty="0">
                          <a:latin typeface="华文楷体"/>
                          <a:ea typeface="华文楷体"/>
                          <a:cs typeface="华文楷体"/>
                        </a:rPr>
                        <a:t>那鸿书</a:t>
                      </a:r>
                      <a:endParaRPr lang="en-US" sz="900" b="1" dirty="0">
                        <a:latin typeface="华文楷体"/>
                        <a:ea typeface="华文楷体"/>
                        <a:cs typeface="华文楷体"/>
                      </a:endParaRPr>
                    </a:p>
                  </a:txBody>
                  <a:tcPr marL="73150" marR="73150" marT="36580" marB="3658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00"/>
                    </a:solidFill>
                  </a:tcPr>
                </a:tc>
                <a:extLst>
                  <a:ext uri="{0D108BD9-81ED-4DB2-BD59-A6C34878D82A}">
                    <a16:rowId xmlns:a16="http://schemas.microsoft.com/office/drawing/2014/main" val="10001"/>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43830" y="3106579"/>
            <a:ext cx="637740"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去以色列</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98" name="TextBox 97"/>
          <p:cNvSpPr txBox="1"/>
          <p:nvPr/>
        </p:nvSpPr>
        <p:spPr>
          <a:xfrm>
            <a:off x="6097243" y="3733800"/>
            <a:ext cx="53091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去犹大</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99" name="TextBox 98"/>
          <p:cNvSpPr txBox="1"/>
          <p:nvPr/>
        </p:nvSpPr>
        <p:spPr>
          <a:xfrm>
            <a:off x="6097243" y="5697379"/>
            <a:ext cx="53091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去亚述</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100" name="TextBox 99"/>
          <p:cNvSpPr txBox="1"/>
          <p:nvPr/>
        </p:nvSpPr>
        <p:spPr>
          <a:xfrm>
            <a:off x="5988050" y="6324600"/>
            <a:ext cx="749300"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去以东</a:t>
            </a:r>
            <a:endParaRPr kumimoji="0" lang="en-US" sz="8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graphicFrame>
        <p:nvGraphicFramePr>
          <p:cNvPr id="101" name="Table 100"/>
          <p:cNvGraphicFramePr>
            <a:graphicFrameLocks noGrp="1"/>
          </p:cNvGraphicFramePr>
          <p:nvPr>
            <p:extLst>
              <p:ext uri="{D42A27DB-BD31-4B8C-83A1-F6EECF244321}">
                <p14:modId xmlns:p14="http://schemas.microsoft.com/office/powerpoint/2010/main" val="195034001"/>
              </p:ext>
            </p:extLst>
          </p:nvPr>
        </p:nvGraphicFramePr>
        <p:xfrm>
          <a:off x="6804250" y="4114800"/>
          <a:ext cx="739550" cy="243840"/>
        </p:xfrm>
        <a:graphic>
          <a:graphicData uri="http://schemas.openxmlformats.org/drawingml/2006/table">
            <a:tbl>
              <a:tblPr bandRow="1">
                <a:tableStyleId>{C083E6E3-FA7D-4D7B-A595-EF9225AFEA82}</a:tableStyleId>
              </a:tblPr>
              <a:tblGrid>
                <a:gridCol w="739550">
                  <a:extLst>
                    <a:ext uri="{9D8B030D-6E8A-4147-A177-3AD203B41FA5}">
                      <a16:colId xmlns:a16="http://schemas.microsoft.com/office/drawing/2014/main" val="20000"/>
                    </a:ext>
                  </a:extLst>
                </a:gridCol>
              </a:tblGrid>
              <a:tr h="228600">
                <a:tc>
                  <a:txBody>
                    <a:bodyPr/>
                    <a:lstStyle/>
                    <a:p>
                      <a:r>
                        <a:rPr lang="zh-CN" altLang="en-US" sz="1000" b="1" dirty="0">
                          <a:latin typeface="华文楷体"/>
                          <a:ea typeface="华文楷体"/>
                          <a:cs typeface="华文楷体"/>
                        </a:rPr>
                        <a:t>以西结书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extLst>
              <p:ext uri="{D42A27DB-BD31-4B8C-83A1-F6EECF244321}">
                <p14:modId xmlns:p14="http://schemas.microsoft.com/office/powerpoint/2010/main" val="1373649701"/>
              </p:ext>
            </p:extLst>
          </p:nvPr>
        </p:nvGraphicFramePr>
        <p:xfrm>
          <a:off x="6804250" y="4404360"/>
          <a:ext cx="739550" cy="243840"/>
        </p:xfrm>
        <a:graphic>
          <a:graphicData uri="http://schemas.openxmlformats.org/drawingml/2006/table">
            <a:tbl>
              <a:tblPr bandRow="1">
                <a:tableStyleId>{C083E6E3-FA7D-4D7B-A595-EF9225AFEA82}</a:tableStyleId>
              </a:tblPr>
              <a:tblGrid>
                <a:gridCol w="739550">
                  <a:extLst>
                    <a:ext uri="{9D8B030D-6E8A-4147-A177-3AD203B41FA5}">
                      <a16:colId xmlns:a16="http://schemas.microsoft.com/office/drawing/2014/main" val="20000"/>
                    </a:ext>
                  </a:extLst>
                </a:gridCol>
              </a:tblGrid>
              <a:tr h="228600">
                <a:tc>
                  <a:txBody>
                    <a:bodyPr/>
                    <a:lstStyle/>
                    <a:p>
                      <a:r>
                        <a:rPr lang="zh-CN" altLang="en-US" sz="1000" b="1" dirty="0">
                          <a:latin typeface="华文楷体"/>
                          <a:ea typeface="华文楷体"/>
                          <a:cs typeface="华文楷体"/>
                        </a:rPr>
                        <a:t>但以理书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3" name="Table 102"/>
          <p:cNvGraphicFramePr>
            <a:graphicFrameLocks noGrp="1"/>
          </p:cNvGraphicFramePr>
          <p:nvPr>
            <p:extLst>
              <p:ext uri="{D42A27DB-BD31-4B8C-83A1-F6EECF244321}">
                <p14:modId xmlns:p14="http://schemas.microsoft.com/office/powerpoint/2010/main" val="3774850774"/>
              </p:ext>
            </p:extLst>
          </p:nvPr>
        </p:nvGraphicFramePr>
        <p:xfrm>
          <a:off x="7620000" y="41148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zh-CN" altLang="en-US" sz="1000" b="1" dirty="0">
                          <a:latin typeface="华文楷体"/>
                          <a:ea typeface="华文楷体"/>
                          <a:cs typeface="华文楷体"/>
                        </a:rPr>
                        <a:t>哈该书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4" name="Table 103"/>
          <p:cNvGraphicFramePr>
            <a:graphicFrameLocks noGrp="1"/>
          </p:cNvGraphicFramePr>
          <p:nvPr>
            <p:extLst>
              <p:ext uri="{D42A27DB-BD31-4B8C-83A1-F6EECF244321}">
                <p14:modId xmlns:p14="http://schemas.microsoft.com/office/powerpoint/2010/main" val="2780874799"/>
              </p:ext>
            </p:extLst>
          </p:nvPr>
        </p:nvGraphicFramePr>
        <p:xfrm>
          <a:off x="7620000" y="4419600"/>
          <a:ext cx="762000" cy="36576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228600">
                <a:tc>
                  <a:txBody>
                    <a:bodyPr/>
                    <a:lstStyle/>
                    <a:p>
                      <a:r>
                        <a:rPr lang="zh-CN" altLang="en-US" sz="900" b="1" dirty="0">
                          <a:latin typeface="华文楷体"/>
                          <a:ea typeface="华文楷体"/>
                          <a:cs typeface="华文楷体"/>
                        </a:rPr>
                        <a:t>撒迦利亚书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extLst>
              <p:ext uri="{D42A27DB-BD31-4B8C-83A1-F6EECF244321}">
                <p14:modId xmlns:p14="http://schemas.microsoft.com/office/powerpoint/2010/main" val="602823827"/>
              </p:ext>
            </p:extLst>
          </p:nvPr>
        </p:nvGraphicFramePr>
        <p:xfrm>
          <a:off x="8382000" y="4114800"/>
          <a:ext cx="685800" cy="2286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r>
                        <a:rPr lang="zh-CN" altLang="en-US" sz="900" b="1" dirty="0">
                          <a:latin typeface="华文楷体"/>
                          <a:ea typeface="华文楷体"/>
                          <a:cs typeface="华文楷体"/>
                        </a:rPr>
                        <a:t>玛拉基书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rot="5400000">
            <a:off x="5978254" y="2631551"/>
            <a:ext cx="1149096" cy="79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rot="16200000" flipH="1">
            <a:off x="6210300" y="3162300"/>
            <a:ext cx="1905002" cy="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rot="5400000">
            <a:off x="6858398" y="3047602"/>
            <a:ext cx="19812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8812" y="1316623"/>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历史书</a:t>
            </a:r>
            <a:r>
              <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rPr>
              <a:t> </a:t>
            </a:r>
          </a:p>
        </p:txBody>
      </p:sp>
      <p:sp>
        <p:nvSpPr>
          <p:cNvPr id="117" name="TextBox 116"/>
          <p:cNvSpPr txBox="1"/>
          <p:nvPr/>
        </p:nvSpPr>
        <p:spPr>
          <a:xfrm rot="16200000">
            <a:off x="8810" y="2459623"/>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诗歌</a:t>
            </a:r>
            <a:endPar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sp>
        <p:nvSpPr>
          <p:cNvPr id="118" name="TextBox 117"/>
          <p:cNvSpPr txBox="1"/>
          <p:nvPr/>
        </p:nvSpPr>
        <p:spPr>
          <a:xfrm rot="16200000">
            <a:off x="8810" y="4669426"/>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先知书</a:t>
            </a:r>
            <a:endPar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graphicFrame>
        <p:nvGraphicFramePr>
          <p:cNvPr id="70" name="Table 69"/>
          <p:cNvGraphicFramePr>
            <a:graphicFrameLocks noGrp="1"/>
          </p:cNvGraphicFramePr>
          <p:nvPr>
            <p:extLst>
              <p:ext uri="{D42A27DB-BD31-4B8C-83A1-F6EECF244321}">
                <p14:modId xmlns:p14="http://schemas.microsoft.com/office/powerpoint/2010/main" val="1398238691"/>
              </p:ext>
            </p:extLst>
          </p:nvPr>
        </p:nvGraphicFramePr>
        <p:xfrm>
          <a:off x="5981700" y="6553200"/>
          <a:ext cx="762000" cy="36576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228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900" b="1" dirty="0">
                          <a:latin typeface="华文楷体"/>
                          <a:ea typeface="华文楷体"/>
                          <a:cs typeface="华文楷体"/>
                        </a:rPr>
                        <a:t>俄巴底亚书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10000"/>
                  </a:ext>
                </a:extLst>
              </a:tr>
            </a:tbl>
          </a:graphicData>
        </a:graphic>
      </p:graphicFrame>
      <p:sp>
        <p:nvSpPr>
          <p:cNvPr id="68"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spTree>
    <p:extLst>
      <p:ext uri="{BB962C8B-B14F-4D97-AF65-F5344CB8AC3E}">
        <p14:creationId xmlns:p14="http://schemas.microsoft.com/office/powerpoint/2010/main" val="3526639564"/>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忠诚</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关怀他人</a:t>
            </a:r>
            <a:endParaRPr kumimoji="0" lang="en-US" altLang="zh-CN"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0451" y="1866351"/>
            <a:ext cx="6615154" cy="1334975"/>
          </a:xfrm>
          <a:effectLst>
            <a:outerShdw blurRad="63500" dist="35921" dir="2700000" algn="ctr" rotWithShape="0">
              <a:schemeClr val="tx2">
                <a:alpha val="74998"/>
              </a:schemeClr>
            </a:outerShdw>
          </a:effectLst>
        </p:spPr>
        <p:txBody>
          <a:bodyPr anchor="t"/>
          <a:lstStyle/>
          <a:p>
            <a:pPr>
              <a:defRPr/>
            </a:pPr>
            <a:r>
              <a:rPr lang="en-US" sz="8800" b="1" dirty="0" err="1">
                <a:effectLst>
                  <a:glow rad="254000">
                    <a:schemeClr val="tx1"/>
                  </a:glow>
                </a:effectLst>
                <a:latin typeface="Arial" charset="0"/>
                <a:ea typeface="ＭＳ Ｐゴシック" charset="0"/>
                <a:cs typeface="ＭＳ Ｐゴシック" charset="0"/>
              </a:rPr>
              <a:t>作个</a:t>
            </a:r>
            <a:r>
              <a:rPr lang="en-US" sz="8800" b="1" dirty="0">
                <a:effectLst>
                  <a:glow rad="254000">
                    <a:schemeClr val="tx1"/>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慷慨</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公正</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谦卑</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94FC4C83-8D18-681D-72B6-B60CB8C9963D}"/>
              </a:ext>
            </a:extLst>
          </p:cNvPr>
          <p:cNvSpPr txBox="1"/>
          <p:nvPr/>
        </p:nvSpPr>
        <p:spPr>
          <a:xfrm rot="1126180">
            <a:off x="1032455" y="53265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何西阿</a:t>
            </a:r>
          </a:p>
        </p:txBody>
      </p:sp>
      <p:sp>
        <p:nvSpPr>
          <p:cNvPr id="3" name="文本框 2">
            <a:extLst>
              <a:ext uri="{FF2B5EF4-FFF2-40B4-BE49-F238E27FC236}">
                <a16:creationId xmlns:a16="http://schemas.microsoft.com/office/drawing/2014/main" id="{782A17FD-F823-3FFC-FDA8-9606F8B7550A}"/>
              </a:ext>
            </a:extLst>
          </p:cNvPr>
          <p:cNvSpPr txBox="1"/>
          <p:nvPr/>
        </p:nvSpPr>
        <p:spPr>
          <a:xfrm rot="21159989">
            <a:off x="3072478" y="4247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约珥</a:t>
            </a:r>
          </a:p>
        </p:txBody>
      </p:sp>
      <p:sp>
        <p:nvSpPr>
          <p:cNvPr id="4" name="文本框 3">
            <a:extLst>
              <a:ext uri="{FF2B5EF4-FFF2-40B4-BE49-F238E27FC236}">
                <a16:creationId xmlns:a16="http://schemas.microsoft.com/office/drawing/2014/main" id="{3C90E252-8A20-920A-C301-517613ADC62B}"/>
              </a:ext>
            </a:extLst>
          </p:cNvPr>
          <p:cNvSpPr txBox="1"/>
          <p:nvPr/>
        </p:nvSpPr>
        <p:spPr>
          <a:xfrm rot="358197">
            <a:off x="5735702" y="58276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阿摩司</a:t>
            </a:r>
          </a:p>
        </p:txBody>
      </p:sp>
      <p:sp>
        <p:nvSpPr>
          <p:cNvPr id="6" name="文本框 5">
            <a:extLst>
              <a:ext uri="{FF2B5EF4-FFF2-40B4-BE49-F238E27FC236}">
                <a16:creationId xmlns:a16="http://schemas.microsoft.com/office/drawing/2014/main" id="{8391255F-21B6-ABA6-02B0-585E9166E2A2}"/>
              </a:ext>
            </a:extLst>
          </p:cNvPr>
          <p:cNvSpPr txBox="1"/>
          <p:nvPr/>
        </p:nvSpPr>
        <p:spPr>
          <a:xfrm>
            <a:off x="7431052" y="422984"/>
            <a:ext cx="144469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俄巴底亚</a:t>
            </a:r>
          </a:p>
        </p:txBody>
      </p:sp>
      <p:sp>
        <p:nvSpPr>
          <p:cNvPr id="9" name="文本框 8">
            <a:extLst>
              <a:ext uri="{FF2B5EF4-FFF2-40B4-BE49-F238E27FC236}">
                <a16:creationId xmlns:a16="http://schemas.microsoft.com/office/drawing/2014/main" id="{28F953F7-E8F0-E88D-9DD4-06594B21B9BD}"/>
              </a:ext>
            </a:extLst>
          </p:cNvPr>
          <p:cNvSpPr txBox="1"/>
          <p:nvPr/>
        </p:nvSpPr>
        <p:spPr>
          <a:xfrm rot="358197">
            <a:off x="1056697" y="279094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约拿</a:t>
            </a:r>
          </a:p>
        </p:txBody>
      </p:sp>
      <p:sp>
        <p:nvSpPr>
          <p:cNvPr id="10" name="文本框 9">
            <a:extLst>
              <a:ext uri="{FF2B5EF4-FFF2-40B4-BE49-F238E27FC236}">
                <a16:creationId xmlns:a16="http://schemas.microsoft.com/office/drawing/2014/main" id="{36013F7E-CE4F-1C57-264A-BCDD9BCE6270}"/>
              </a:ext>
            </a:extLst>
          </p:cNvPr>
          <p:cNvSpPr txBox="1"/>
          <p:nvPr/>
        </p:nvSpPr>
        <p:spPr>
          <a:xfrm rot="358197">
            <a:off x="2943862" y="33065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弥迦</a:t>
            </a:r>
          </a:p>
        </p:txBody>
      </p:sp>
      <p:sp>
        <p:nvSpPr>
          <p:cNvPr id="11" name="文本框 10">
            <a:extLst>
              <a:ext uri="{FF2B5EF4-FFF2-40B4-BE49-F238E27FC236}">
                <a16:creationId xmlns:a16="http://schemas.microsoft.com/office/drawing/2014/main" id="{9A89904D-975D-C281-660C-96B8578003D3}"/>
              </a:ext>
            </a:extLst>
          </p:cNvPr>
          <p:cNvSpPr txBox="1"/>
          <p:nvPr/>
        </p:nvSpPr>
        <p:spPr>
          <a:xfrm rot="21311518">
            <a:off x="5550875" y="278121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那鸿</a:t>
            </a:r>
          </a:p>
        </p:txBody>
      </p:sp>
      <p:sp>
        <p:nvSpPr>
          <p:cNvPr id="13" name="文本框 12">
            <a:extLst>
              <a:ext uri="{FF2B5EF4-FFF2-40B4-BE49-F238E27FC236}">
                <a16:creationId xmlns:a16="http://schemas.microsoft.com/office/drawing/2014/main" id="{6684AF6A-56FD-AD74-BD70-DBC7D1046E39}"/>
              </a:ext>
            </a:extLst>
          </p:cNvPr>
          <p:cNvSpPr txBox="1"/>
          <p:nvPr/>
        </p:nvSpPr>
        <p:spPr>
          <a:xfrm rot="21311518">
            <a:off x="7639346" y="286647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哈巴谷</a:t>
            </a:r>
          </a:p>
        </p:txBody>
      </p:sp>
      <p:sp>
        <p:nvSpPr>
          <p:cNvPr id="15" name="文本框 14">
            <a:extLst>
              <a:ext uri="{FF2B5EF4-FFF2-40B4-BE49-F238E27FC236}">
                <a16:creationId xmlns:a16="http://schemas.microsoft.com/office/drawing/2014/main" id="{81F2C297-6240-489E-148F-72162B6DBD85}"/>
              </a:ext>
            </a:extLst>
          </p:cNvPr>
          <p:cNvSpPr txBox="1"/>
          <p:nvPr/>
        </p:nvSpPr>
        <p:spPr>
          <a:xfrm rot="21311518">
            <a:off x="577065" y="5094113"/>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西番雅</a:t>
            </a:r>
          </a:p>
        </p:txBody>
      </p:sp>
      <p:sp>
        <p:nvSpPr>
          <p:cNvPr id="16" name="文本框 15">
            <a:extLst>
              <a:ext uri="{FF2B5EF4-FFF2-40B4-BE49-F238E27FC236}">
                <a16:creationId xmlns:a16="http://schemas.microsoft.com/office/drawing/2014/main" id="{A4563292-2863-0940-D95B-CAE42D278763}"/>
              </a:ext>
            </a:extLst>
          </p:cNvPr>
          <p:cNvSpPr txBox="1"/>
          <p:nvPr/>
        </p:nvSpPr>
        <p:spPr>
          <a:xfrm rot="21311518">
            <a:off x="2892247" y="483146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哈该</a:t>
            </a:r>
          </a:p>
        </p:txBody>
      </p:sp>
      <p:sp>
        <p:nvSpPr>
          <p:cNvPr id="18" name="文本框 17">
            <a:extLst>
              <a:ext uri="{FF2B5EF4-FFF2-40B4-BE49-F238E27FC236}">
                <a16:creationId xmlns:a16="http://schemas.microsoft.com/office/drawing/2014/main" id="{6A840CA8-FEFA-824D-873A-159B971C8558}"/>
              </a:ext>
            </a:extLst>
          </p:cNvPr>
          <p:cNvSpPr txBox="1"/>
          <p:nvPr/>
        </p:nvSpPr>
        <p:spPr>
          <a:xfrm rot="20408321">
            <a:off x="5054023" y="4842767"/>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撒迦利亚</a:t>
            </a:r>
          </a:p>
        </p:txBody>
      </p:sp>
      <p:sp>
        <p:nvSpPr>
          <p:cNvPr id="19" name="文本框 18">
            <a:extLst>
              <a:ext uri="{FF2B5EF4-FFF2-40B4-BE49-F238E27FC236}">
                <a16:creationId xmlns:a16="http://schemas.microsoft.com/office/drawing/2014/main" id="{00D7188C-4D7A-B124-19C5-A285FAB93CD6}"/>
              </a:ext>
            </a:extLst>
          </p:cNvPr>
          <p:cNvSpPr txBox="1"/>
          <p:nvPr/>
        </p:nvSpPr>
        <p:spPr>
          <a:xfrm rot="21346304">
            <a:off x="7520188" y="4984063"/>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玛拉基</a:t>
            </a:r>
          </a:p>
        </p:txBody>
      </p:sp>
      <p:sp>
        <p:nvSpPr>
          <p:cNvPr id="20" name="Rectangle 2">
            <a:extLst>
              <a:ext uri="{FF2B5EF4-FFF2-40B4-BE49-F238E27FC236}">
                <a16:creationId xmlns:a16="http://schemas.microsoft.com/office/drawing/2014/main" id="{61724659-1BF3-FABE-8E91-58C3187E001F}"/>
              </a:ext>
            </a:extLst>
          </p:cNvPr>
          <p:cNvSpPr txBox="1">
            <a:spLocks noChangeArrowheads="1"/>
          </p:cNvSpPr>
          <p:nvPr/>
        </p:nvSpPr>
        <p:spPr bwMode="auto">
          <a:xfrm>
            <a:off x="-51400" y="585837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怀抱希望</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94AD086A-A0FE-6DF2-8E70-7B8B09CCE6B8}"/>
              </a:ext>
            </a:extLst>
          </p:cNvPr>
          <p:cNvSpPr txBox="1">
            <a:spLocks noChangeArrowheads="1"/>
          </p:cNvSpPr>
          <p:nvPr/>
        </p:nvSpPr>
        <p:spPr bwMode="auto">
          <a:xfrm>
            <a:off x="2215501" y="5952500"/>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被上帝复兴</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FD9B75E8-A453-E2C1-6F23-694A449513FD}"/>
              </a:ext>
            </a:extLst>
          </p:cNvPr>
          <p:cNvSpPr txBox="1">
            <a:spLocks noChangeArrowheads="1"/>
          </p:cNvSpPr>
          <p:nvPr/>
        </p:nvSpPr>
        <p:spPr bwMode="auto">
          <a:xfrm>
            <a:off x="2148167" y="11467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有纪律的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7B00986D-8D79-9069-CFED-C5D1BFDFF5D1}"/>
              </a:ext>
            </a:extLst>
          </p:cNvPr>
          <p:cNvSpPr txBox="1">
            <a:spLocks noChangeArrowheads="1"/>
          </p:cNvSpPr>
          <p:nvPr/>
        </p:nvSpPr>
        <p:spPr bwMode="auto">
          <a:xfrm>
            <a:off x="4634649" y="3670538"/>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有耐心的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B60A1FA8-E452-2152-9F62-DEDEC863974A}"/>
              </a:ext>
            </a:extLst>
          </p:cNvPr>
          <p:cNvSpPr txBox="1">
            <a:spLocks noChangeArrowheads="1"/>
          </p:cNvSpPr>
          <p:nvPr/>
        </p:nvSpPr>
        <p:spPr bwMode="auto">
          <a:xfrm>
            <a:off x="6756057" y="38899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敬畏上帝</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1D1C048B-8272-C97F-7502-6C616F912CA1}"/>
              </a:ext>
            </a:extLst>
          </p:cNvPr>
          <p:cNvSpPr txBox="1">
            <a:spLocks noChangeArrowheads="1"/>
          </p:cNvSpPr>
          <p:nvPr/>
        </p:nvSpPr>
        <p:spPr bwMode="auto">
          <a:xfrm>
            <a:off x="4920640" y="5834208"/>
            <a:ext cx="223280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受上帝鼓励的人</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A0AC41AA-FF95-0367-2B2F-4F96AAB865A5}"/>
              </a:ext>
            </a:extLst>
          </p:cNvPr>
          <p:cNvSpPr txBox="1">
            <a:spLocks noChangeArrowheads="1"/>
          </p:cNvSpPr>
          <p:nvPr/>
        </p:nvSpPr>
        <p:spPr bwMode="auto">
          <a:xfrm>
            <a:off x="6866894" y="5709558"/>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真诚的人</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6063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P spid="20" grpId="0"/>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115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altLang="zh-CN"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小先知书讲道系列</a:t>
            </a:r>
            <a:r>
              <a:rPr kumimoji="0" lang="en-US" altLang="zh-CN"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259" y="498085"/>
            <a:ext cx="9308472" cy="5331216"/>
          </a:xfrm>
          <a:prstGeom prst="rect">
            <a:avLst/>
          </a:prstGeom>
        </p:spPr>
      </p:pic>
    </p:spTree>
    <p:extLst>
      <p:ext uri="{BB962C8B-B14F-4D97-AF65-F5344CB8AC3E}">
        <p14:creationId xmlns:p14="http://schemas.microsoft.com/office/powerpoint/2010/main" val="36709920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42" name="Rectangle 12"/>
          <p:cNvSpPr>
            <a:spLocks noGrp="1" noChangeArrowheads="1"/>
          </p:cNvSpPr>
          <p:nvPr>
            <p:ph type="title" idx="4294967295"/>
          </p:nvPr>
        </p:nvSpPr>
        <p:spPr/>
        <p:txBody>
          <a:bodyPr/>
          <a:lstStyle/>
          <a:p>
            <a:pPr eaLnBrk="1" hangingPunct="1"/>
            <a:r>
              <a:rPr lang="en-US">
                <a:latin typeface="Arial" charset="0"/>
              </a:rPr>
              <a:t>Sin</a:t>
            </a:r>
          </a:p>
        </p:txBody>
      </p:sp>
      <p:pic>
        <p:nvPicPr>
          <p:cNvPr id="90114" name="Picture 2"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90115" name="Text Box 3"/>
          <p:cNvSpPr txBox="1">
            <a:spLocks noChangeArrowheads="1"/>
          </p:cNvSpPr>
          <p:nvPr/>
        </p:nvSpPr>
        <p:spPr bwMode="auto">
          <a:xfrm>
            <a:off x="0" y="3016250"/>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err="1">
                <a:ln>
                  <a:noFill/>
                </a:ln>
                <a:solidFill>
                  <a:srgbClr val="C0C0C0"/>
                </a:solidFill>
                <a:effectLst/>
                <a:uLnTx/>
                <a:uFillTx/>
                <a:latin typeface="QUAKE" charset="0"/>
                <a:ea typeface="ＭＳ Ｐゴシック" charset="0"/>
              </a:rPr>
              <a:t>但以理</a:t>
            </a:r>
            <a:endParaRPr kumimoji="0" lang="en-US" sz="6000" b="0" i="0" u="none" strike="noStrike" kern="1200" cap="none" spc="0" normalizeH="0" baseline="0" noProof="0" dirty="0">
              <a:ln>
                <a:noFill/>
              </a:ln>
              <a:solidFill>
                <a:srgbClr val="C0C0C0"/>
              </a:solidFill>
              <a:effectLst/>
              <a:uLnTx/>
              <a:uFillTx/>
              <a:latin typeface="QUAKE" charset="0"/>
              <a:ea typeface="ＭＳ Ｐゴシック" charset="0"/>
            </a:endParaRPr>
          </a:p>
        </p:txBody>
      </p:sp>
      <p:sp>
        <p:nvSpPr>
          <p:cNvPr id="90116" name="Text Box 4"/>
          <p:cNvSpPr txBox="1">
            <a:spLocks noChangeArrowheads="1"/>
          </p:cNvSpPr>
          <p:nvPr/>
        </p:nvSpPr>
        <p:spPr bwMode="auto">
          <a:xfrm>
            <a:off x="4300" y="3046273"/>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lgn="ctr">
              <a:defRPr/>
            </a:pPr>
            <a:r>
              <a:rPr kumimoji="0" lang="zh-CN" altLang="en-US" sz="6000" dirty="0">
                <a:solidFill>
                  <a:srgbClr val="C0C0C0"/>
                </a:solidFill>
                <a:latin typeface="QUAKE" charset="0"/>
              </a:rPr>
              <a:t>以西结</a:t>
            </a:r>
            <a:endParaRPr kumimoji="0" lang="en-US" sz="6000" b="0" i="0" u="none" strike="noStrike" kern="1200" cap="none" spc="0" normalizeH="0" baseline="0" noProof="0" dirty="0">
              <a:ln>
                <a:noFill/>
              </a:ln>
              <a:solidFill>
                <a:srgbClr val="C0C0C0"/>
              </a:solidFill>
              <a:effectLst/>
              <a:uLnTx/>
              <a:uFillTx/>
              <a:latin typeface="QUAKE" charset="0"/>
              <a:ea typeface="ＭＳ Ｐゴシック" charset="0"/>
            </a:endParaRPr>
          </a:p>
        </p:txBody>
      </p:sp>
      <p:sp>
        <p:nvSpPr>
          <p:cNvPr id="90117" name="Text Box 5"/>
          <p:cNvSpPr txBox="1">
            <a:spLocks noChangeArrowheads="1"/>
          </p:cNvSpPr>
          <p:nvPr/>
        </p:nvSpPr>
        <p:spPr bwMode="auto">
          <a:xfrm>
            <a:off x="1865313" y="5194300"/>
            <a:ext cx="69762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err="1">
                <a:ln>
                  <a:noFill/>
                </a:ln>
                <a:solidFill>
                  <a:srgbClr val="FFFF66"/>
                </a:solidFill>
                <a:effectLst/>
                <a:uLnTx/>
                <a:uFillTx/>
                <a:latin typeface="Visitation" charset="0"/>
                <a:ea typeface="ＭＳ Ｐゴシック" charset="0"/>
              </a:rPr>
              <a:t>罪</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
        <p:nvSpPr>
          <p:cNvPr id="90118" name="Text Box 6"/>
          <p:cNvSpPr txBox="1">
            <a:spLocks noChangeArrowheads="1"/>
          </p:cNvSpPr>
          <p:nvPr/>
        </p:nvSpPr>
        <p:spPr bwMode="auto">
          <a:xfrm>
            <a:off x="3559175" y="5899150"/>
            <a:ext cx="121058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defRPr/>
            </a:pPr>
            <a:r>
              <a:rPr kumimoji="0" lang="zh-CN" altLang="en-US" sz="4000" dirty="0">
                <a:solidFill>
                  <a:srgbClr val="FFFF66"/>
                </a:solidFill>
                <a:latin typeface="Visitation" charset="0"/>
              </a:rPr>
              <a:t>悖逆</a:t>
            </a:r>
          </a:p>
        </p:txBody>
      </p:sp>
      <p:sp>
        <p:nvSpPr>
          <p:cNvPr id="90119" name="Text Box 7"/>
          <p:cNvSpPr txBox="1">
            <a:spLocks noChangeArrowheads="1"/>
          </p:cNvSpPr>
          <p:nvPr/>
        </p:nvSpPr>
        <p:spPr bwMode="auto">
          <a:xfrm>
            <a:off x="4811713" y="4337050"/>
            <a:ext cx="121058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defRPr/>
            </a:pPr>
            <a:r>
              <a:rPr kumimoji="0" lang="zh-CN" altLang="en-US" sz="4000" dirty="0">
                <a:solidFill>
                  <a:srgbClr val="FFFF66"/>
                </a:solidFill>
                <a:latin typeface="Visitation" charset="0"/>
              </a:rPr>
              <a:t>惩罚</a:t>
            </a:r>
          </a:p>
        </p:txBody>
      </p:sp>
      <p:sp>
        <p:nvSpPr>
          <p:cNvPr id="90120" name="Text Box 8"/>
          <p:cNvSpPr txBox="1">
            <a:spLocks noChangeArrowheads="1"/>
          </p:cNvSpPr>
          <p:nvPr/>
        </p:nvSpPr>
        <p:spPr bwMode="auto">
          <a:xfrm>
            <a:off x="1376363" y="1936750"/>
            <a:ext cx="121058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defRPr/>
            </a:pPr>
            <a:r>
              <a:rPr kumimoji="0" lang="zh-CN" altLang="en-US" sz="4000" dirty="0">
                <a:solidFill>
                  <a:srgbClr val="FFFF66"/>
                </a:solidFill>
                <a:latin typeface="Visitation" charset="0"/>
              </a:rPr>
              <a:t>愤怒</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
        <p:nvSpPr>
          <p:cNvPr id="90121" name="Text Box 9"/>
          <p:cNvSpPr txBox="1">
            <a:spLocks noChangeArrowheads="1"/>
          </p:cNvSpPr>
          <p:nvPr/>
        </p:nvSpPr>
        <p:spPr bwMode="auto">
          <a:xfrm>
            <a:off x="206375" y="965200"/>
            <a:ext cx="223651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defRPr/>
            </a:pPr>
            <a:r>
              <a:rPr kumimoji="0" lang="zh-CN" altLang="en-US" sz="4000" dirty="0">
                <a:solidFill>
                  <a:srgbClr val="FFFF66"/>
                </a:solidFill>
                <a:latin typeface="Visitation" charset="0"/>
              </a:rPr>
              <a:t>偶像崇拜</a:t>
            </a:r>
          </a:p>
        </p:txBody>
      </p:sp>
      <p:sp>
        <p:nvSpPr>
          <p:cNvPr id="90122" name="Text Box 10"/>
          <p:cNvSpPr txBox="1">
            <a:spLocks noChangeArrowheads="1"/>
          </p:cNvSpPr>
          <p:nvPr/>
        </p:nvSpPr>
        <p:spPr bwMode="auto">
          <a:xfrm>
            <a:off x="5827713" y="241300"/>
            <a:ext cx="121058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err="1">
                <a:ln>
                  <a:noFill/>
                </a:ln>
                <a:solidFill>
                  <a:srgbClr val="FFFF66"/>
                </a:solidFill>
                <a:effectLst/>
                <a:uLnTx/>
                <a:uFillTx/>
                <a:latin typeface="Visitation" charset="0"/>
                <a:ea typeface="ＭＳ Ｐゴシック" charset="0"/>
              </a:rPr>
              <a:t>审判</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Tree>
    <p:extLst>
      <p:ext uri="{BB962C8B-B14F-4D97-AF65-F5344CB8AC3E}">
        <p14:creationId xmlns:p14="http://schemas.microsoft.com/office/powerpoint/2010/main" val="269831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90117">
                                            <p:txEl>
                                              <p:pRg st="0" end="0"/>
                                            </p:txEl>
                                          </p:spTgt>
                                        </p:tgtEl>
                                        <p:attrNameLst>
                                          <p:attrName>style.visibility</p:attrName>
                                        </p:attrNameLst>
                                      </p:cBhvr>
                                      <p:to>
                                        <p:strVal val="visible"/>
                                      </p:to>
                                    </p:set>
                                    <p:anim calcmode="lin" valueType="num">
                                      <p:cBhvr>
                                        <p:cTn id="7" dur="500" fill="hold"/>
                                        <p:tgtEl>
                                          <p:spTgt spid="901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11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01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1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117">
                                            <p:txEl>
                                              <p:pRg st="0" end="0"/>
                                            </p:txEl>
                                          </p:spTgt>
                                        </p:tgtEl>
                                      </p:cBhvr>
                                    </p:animEffect>
                                  </p:childTnLst>
                                </p:cTn>
                              </p:par>
                            </p:childTnLst>
                          </p:cTn>
                        </p:par>
                        <p:par>
                          <p:cTn id="12" fill="hold" nodeType="afterGroup">
                            <p:stCondLst>
                              <p:cond delay="5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90117">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90117">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90117">
                                            <p:txEl>
                                              <p:pRg st="0" end="0"/>
                                            </p:txEl>
                                          </p:spTgt>
                                        </p:tgtEl>
                                      </p:cBhvr>
                                    </p:animEffect>
                                    <p:set>
                                      <p:cBhvr>
                                        <p:cTn id="17" dur="1" fill="hold">
                                          <p:stCondLst>
                                            <p:cond delay="999"/>
                                          </p:stCondLst>
                                        </p:cTn>
                                        <p:tgtEl>
                                          <p:spTgt spid="90117">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90120">
                                            <p:txEl>
                                              <p:pRg st="0" end="0"/>
                                            </p:txEl>
                                          </p:spTgt>
                                        </p:tgtEl>
                                        <p:attrNameLst>
                                          <p:attrName>style.visibility</p:attrName>
                                        </p:attrNameLst>
                                      </p:cBhvr>
                                      <p:to>
                                        <p:strVal val="visible"/>
                                      </p:to>
                                    </p:set>
                                    <p:anim calcmode="lin" valueType="num">
                                      <p:cBhvr>
                                        <p:cTn id="20" dur="500" fill="hold"/>
                                        <p:tgtEl>
                                          <p:spTgt spid="901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0120">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01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01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0120">
                                            <p:txEl>
                                              <p:pRg st="0" end="0"/>
                                            </p:txEl>
                                          </p:spTgt>
                                        </p:tgtEl>
                                      </p:cBhvr>
                                    </p:animEffect>
                                  </p:childTnLst>
                                </p:cTn>
                              </p:par>
                            </p:childTnLst>
                          </p:cTn>
                        </p:par>
                        <p:par>
                          <p:cTn id="25" fill="hold">
                            <p:stCondLst>
                              <p:cond delay="15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90120">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90120">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90120">
                                            <p:txEl>
                                              <p:pRg st="0" end="0"/>
                                            </p:txEl>
                                          </p:spTgt>
                                        </p:tgtEl>
                                      </p:cBhvr>
                                    </p:animEffect>
                                    <p:set>
                                      <p:cBhvr>
                                        <p:cTn id="30" dur="1" fill="hold">
                                          <p:stCondLst>
                                            <p:cond delay="999"/>
                                          </p:stCondLst>
                                        </p:cTn>
                                        <p:tgtEl>
                                          <p:spTgt spid="90120">
                                            <p:txEl>
                                              <p:pRg st="0" end="0"/>
                                            </p:txEl>
                                          </p:spTgt>
                                        </p:tgtEl>
                                        <p:attrNameLst>
                                          <p:attrName>style.visibility</p:attrName>
                                        </p:attrNameLst>
                                      </p:cBhvr>
                                      <p:to>
                                        <p:strVal val="hidden"/>
                                      </p:to>
                                    </p:set>
                                  </p:childTnLst>
                                </p:cTn>
                              </p:par>
                            </p:childTnLst>
                          </p:cTn>
                        </p:par>
                        <p:par>
                          <p:cTn id="31" fill="hold">
                            <p:stCondLst>
                              <p:cond delay="25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90118">
                                            <p:txEl>
                                              <p:pRg st="0" end="0"/>
                                            </p:txEl>
                                          </p:spTgt>
                                        </p:tgtEl>
                                        <p:attrNameLst>
                                          <p:attrName>style.visibility</p:attrName>
                                        </p:attrNameLst>
                                      </p:cBhvr>
                                      <p:to>
                                        <p:strVal val="visible"/>
                                      </p:to>
                                    </p:set>
                                    <p:anim calcmode="lin" valueType="num">
                                      <p:cBhvr>
                                        <p:cTn id="34" dur="500" fill="hold"/>
                                        <p:tgtEl>
                                          <p:spTgt spid="901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0118">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901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01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0118">
                                            <p:txEl>
                                              <p:pRg st="0" end="0"/>
                                            </p:txEl>
                                          </p:spTgt>
                                        </p:tgtEl>
                                      </p:cBhvr>
                                    </p:animEffect>
                                  </p:childTnLst>
                                </p:cTn>
                              </p:par>
                            </p:childTnLst>
                          </p:cTn>
                        </p:par>
                        <p:par>
                          <p:cTn id="39" fill="hold">
                            <p:stCondLst>
                              <p:cond delay="30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90118">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90118">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90118">
                                            <p:txEl>
                                              <p:pRg st="0" end="0"/>
                                            </p:txEl>
                                          </p:spTgt>
                                        </p:tgtEl>
                                      </p:cBhvr>
                                    </p:animEffect>
                                    <p:set>
                                      <p:cBhvr>
                                        <p:cTn id="44" dur="1" fill="hold">
                                          <p:stCondLst>
                                            <p:cond delay="999"/>
                                          </p:stCondLst>
                                        </p:cTn>
                                        <p:tgtEl>
                                          <p:spTgt spid="90118">
                                            <p:txEl>
                                              <p:pRg st="0" end="0"/>
                                            </p:txEl>
                                          </p:spTgt>
                                        </p:tgtEl>
                                        <p:attrNameLst>
                                          <p:attrName>style.visibility</p:attrName>
                                        </p:attrNameLst>
                                      </p:cBhvr>
                                      <p:to>
                                        <p:strVal val="hidden"/>
                                      </p:to>
                                    </p:set>
                                  </p:childTnLst>
                                </p:cTn>
                              </p:par>
                            </p:childTnLst>
                          </p:cTn>
                        </p:par>
                        <p:par>
                          <p:cTn id="45" fill="hold" nodeType="afterGroup">
                            <p:stCondLst>
                              <p:cond delay="40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90122">
                                            <p:txEl>
                                              <p:pRg st="0" end="0"/>
                                            </p:txEl>
                                          </p:spTgt>
                                        </p:tgtEl>
                                        <p:attrNameLst>
                                          <p:attrName>style.visibility</p:attrName>
                                        </p:attrNameLst>
                                      </p:cBhvr>
                                      <p:to>
                                        <p:strVal val="visible"/>
                                      </p:to>
                                    </p:set>
                                    <p:anim calcmode="lin" valueType="num">
                                      <p:cBhvr>
                                        <p:cTn id="48" dur="500" fill="hold"/>
                                        <p:tgtEl>
                                          <p:spTgt spid="901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90122">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901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901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90122">
                                            <p:txEl>
                                              <p:pRg st="0" end="0"/>
                                            </p:txEl>
                                          </p:spTgt>
                                        </p:tgtEl>
                                      </p:cBhvr>
                                    </p:animEffect>
                                  </p:childTnLst>
                                </p:cTn>
                              </p:par>
                            </p:childTnLst>
                          </p:cTn>
                        </p:par>
                        <p:par>
                          <p:cTn id="53" fill="hold" nodeType="afterGroup">
                            <p:stCondLst>
                              <p:cond delay="46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90122">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90122">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90122">
                                            <p:txEl>
                                              <p:pRg st="0" end="0"/>
                                            </p:txEl>
                                          </p:spTgt>
                                        </p:tgtEl>
                                      </p:cBhvr>
                                    </p:animEffect>
                                    <p:set>
                                      <p:cBhvr>
                                        <p:cTn id="58" dur="1" fill="hold">
                                          <p:stCondLst>
                                            <p:cond delay="999"/>
                                          </p:stCondLst>
                                        </p:cTn>
                                        <p:tgtEl>
                                          <p:spTgt spid="90122">
                                            <p:txEl>
                                              <p:pRg st="0" end="0"/>
                                            </p:txEl>
                                          </p:spTgt>
                                        </p:tgtEl>
                                        <p:attrNameLst>
                                          <p:attrName>style.visibility</p:attrName>
                                        </p:attrNameLst>
                                      </p:cBhvr>
                                      <p:to>
                                        <p:strVal val="hidden"/>
                                      </p:to>
                                    </p:set>
                                  </p:childTnLst>
                                </p:cTn>
                              </p:par>
                            </p:childTnLst>
                          </p:cTn>
                        </p:par>
                        <p:par>
                          <p:cTn id="59" fill="hold">
                            <p:stCondLst>
                              <p:cond delay="56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90121">
                                            <p:txEl>
                                              <p:pRg st="0" end="0"/>
                                            </p:txEl>
                                          </p:spTgt>
                                        </p:tgtEl>
                                        <p:attrNameLst>
                                          <p:attrName>style.visibility</p:attrName>
                                        </p:attrNameLst>
                                      </p:cBhvr>
                                      <p:to>
                                        <p:strVal val="visible"/>
                                      </p:to>
                                    </p:set>
                                    <p:anim calcmode="lin" valueType="num">
                                      <p:cBhvr>
                                        <p:cTn id="62" dur="500" fill="hold"/>
                                        <p:tgtEl>
                                          <p:spTgt spid="901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90121">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901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901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90121">
                                            <p:txEl>
                                              <p:pRg st="0" end="0"/>
                                            </p:txEl>
                                          </p:spTgt>
                                        </p:tgtEl>
                                      </p:cBhvr>
                                    </p:animEffect>
                                  </p:childTnLst>
                                </p:cTn>
                              </p:par>
                            </p:childTnLst>
                          </p:cTn>
                        </p:par>
                        <p:par>
                          <p:cTn id="67" fill="hold">
                            <p:stCondLst>
                              <p:cond delay="62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90121">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90121">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90121">
                                            <p:txEl>
                                              <p:pRg st="0" end="0"/>
                                            </p:txEl>
                                          </p:spTgt>
                                        </p:tgtEl>
                                      </p:cBhvr>
                                    </p:animEffect>
                                    <p:set>
                                      <p:cBhvr>
                                        <p:cTn id="72" dur="1" fill="hold">
                                          <p:stCondLst>
                                            <p:cond delay="999"/>
                                          </p:stCondLst>
                                        </p:cTn>
                                        <p:tgtEl>
                                          <p:spTgt spid="90121">
                                            <p:txEl>
                                              <p:pRg st="0" end="0"/>
                                            </p:txEl>
                                          </p:spTgt>
                                        </p:tgtEl>
                                        <p:attrNameLst>
                                          <p:attrName>style.visibility</p:attrName>
                                        </p:attrNameLst>
                                      </p:cBhvr>
                                      <p:to>
                                        <p:strVal val="hidden"/>
                                      </p:to>
                                    </p:set>
                                  </p:childTnLst>
                                </p:cTn>
                              </p:par>
                            </p:childTnLst>
                          </p:cTn>
                        </p:par>
                        <p:par>
                          <p:cTn id="73" fill="hold">
                            <p:stCondLst>
                              <p:cond delay="72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90119">
                                            <p:txEl>
                                              <p:pRg st="0" end="0"/>
                                            </p:txEl>
                                          </p:spTgt>
                                        </p:tgtEl>
                                        <p:attrNameLst>
                                          <p:attrName>style.visibility</p:attrName>
                                        </p:attrNameLst>
                                      </p:cBhvr>
                                      <p:to>
                                        <p:strVal val="visible"/>
                                      </p:to>
                                    </p:set>
                                    <p:anim calcmode="lin" valueType="num">
                                      <p:cBhvr>
                                        <p:cTn id="76" dur="500" fill="hold"/>
                                        <p:tgtEl>
                                          <p:spTgt spid="901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90119">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901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901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90119">
                                            <p:txEl>
                                              <p:pRg st="0" end="0"/>
                                            </p:txEl>
                                          </p:spTgt>
                                        </p:tgtEl>
                                      </p:cBhvr>
                                    </p:animEffect>
                                  </p:childTnLst>
                                </p:cTn>
                              </p:par>
                            </p:childTnLst>
                          </p:cTn>
                        </p:par>
                        <p:par>
                          <p:cTn id="81" fill="hold">
                            <p:stCondLst>
                              <p:cond delay="78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90119">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90119">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90119">
                                            <p:txEl>
                                              <p:pRg st="0" end="0"/>
                                            </p:txEl>
                                          </p:spTgt>
                                        </p:tgtEl>
                                      </p:cBhvr>
                                    </p:animEffect>
                                    <p:set>
                                      <p:cBhvr>
                                        <p:cTn id="86" dur="1" fill="hold">
                                          <p:stCondLst>
                                            <p:cond delay="999"/>
                                          </p:stCondLst>
                                        </p:cTn>
                                        <p:tgtEl>
                                          <p:spTgt spid="90119">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90114"/>
                                        </p:tgtEl>
                                      </p:cBhvr>
                                    </p:animEffect>
                                    <p:set>
                                      <p:cBhvr>
                                        <p:cTn id="89" dur="1" fill="hold">
                                          <p:stCondLst>
                                            <p:cond delay="4999"/>
                                          </p:stCondLst>
                                        </p:cTn>
                                        <p:tgtEl>
                                          <p:spTgt spid="90114"/>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90116">
                                            <p:txEl>
                                              <p:pRg st="0" end="0"/>
                                            </p:txEl>
                                          </p:spTgt>
                                        </p:tgtEl>
                                        <p:attrNameLst>
                                          <p:attrName>style.visibility</p:attrName>
                                        </p:attrNameLst>
                                      </p:cBhvr>
                                      <p:to>
                                        <p:strVal val="visible"/>
                                      </p:to>
                                    </p:set>
                                    <p:animEffect transition="in" filter="fade">
                                      <p:cBhvr>
                                        <p:cTn id="92" dur="3000"/>
                                        <p:tgtEl>
                                          <p:spTgt spid="90116">
                                            <p:txEl>
                                              <p:pRg st="0" end="0"/>
                                            </p:txEl>
                                          </p:spTgt>
                                        </p:tgtEl>
                                      </p:cBhvr>
                                    </p:animEffect>
                                    <p:anim calcmode="lin" valueType="num">
                                      <p:cBhvr>
                                        <p:cTn id="93" dur="3000" fill="hold"/>
                                        <p:tgtEl>
                                          <p:spTgt spid="90116">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90116">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90115"/>
                                        </p:tgtEl>
                                        <p:attrNameLst>
                                          <p:attrName>style.visibility</p:attrName>
                                        </p:attrNameLst>
                                      </p:cBhvr>
                                      <p:to>
                                        <p:strVal val="visible"/>
                                      </p:to>
                                    </p:set>
                                    <p:animEffect transition="in" filter="fade">
                                      <p:cBhvr>
                                        <p:cTn id="97" dur="3000"/>
                                        <p:tgtEl>
                                          <p:spTgt spid="90115"/>
                                        </p:tgtEl>
                                      </p:cBhvr>
                                    </p:animEffect>
                                    <p:anim calcmode="lin" valueType="num">
                                      <p:cBhvr>
                                        <p:cTn id="98" dur="3000" fill="hold"/>
                                        <p:tgtEl>
                                          <p:spTgt spid="90115"/>
                                        </p:tgtEl>
                                        <p:attrNameLst>
                                          <p:attrName>ppt_w</p:attrName>
                                        </p:attrNameLst>
                                      </p:cBhvr>
                                      <p:tavLst>
                                        <p:tav tm="0" fmla="#ppt_w*sin(2.5*pi*$)">
                                          <p:val>
                                            <p:fltVal val="0"/>
                                          </p:val>
                                        </p:tav>
                                        <p:tav tm="100000">
                                          <p:val>
                                            <p:fltVal val="1"/>
                                          </p:val>
                                        </p:tav>
                                      </p:tavLst>
                                    </p:anim>
                                    <p:anim calcmode="lin" valueType="num">
                                      <p:cBhvr>
                                        <p:cTn id="99" dur="3000" fill="hold"/>
                                        <p:tgtEl>
                                          <p:spTgt spid="90115"/>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280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90116">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90116">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90116">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90115"/>
                                        </p:tgtEl>
                                        <p:attrNameLst>
                                          <p:attrName>ppt_x</p:attrName>
                                        </p:attrNameLst>
                                      </p:cBhvr>
                                      <p:tavLst>
                                        <p:tav tm="0">
                                          <p:val>
                                            <p:strVal val="ppt_x"/>
                                          </p:val>
                                        </p:tav>
                                        <p:tav tm="100000">
                                          <p:val>
                                            <p:strVal val="ppt_x"/>
                                          </p:val>
                                        </p:tav>
                                      </p:tavLst>
                                    </p:anim>
                                    <p:anim calcmode="lin" valueType="num">
                                      <p:cBhvr additive="base">
                                        <p:cTn id="107" dur="5000"/>
                                        <p:tgtEl>
                                          <p:spTgt spid="90115"/>
                                        </p:tgtEl>
                                        <p:attrNameLst>
                                          <p:attrName>ppt_y</p:attrName>
                                        </p:attrNameLst>
                                      </p:cBhvr>
                                      <p:tavLst>
                                        <p:tav tm="0">
                                          <p:val>
                                            <p:strVal val="ppt_y"/>
                                          </p:val>
                                        </p:tav>
                                        <p:tav tm="100000">
                                          <p:val>
                                            <p:strVal val="1+ppt_h/2"/>
                                          </p:val>
                                        </p:tav>
                                      </p:tavLst>
                                    </p:anim>
                                    <p:set>
                                      <p:cBhvr>
                                        <p:cTn id="108" dur="1" fill="hold">
                                          <p:stCondLst>
                                            <p:cond delay="4999"/>
                                          </p:stCondLst>
                                        </p:cTn>
                                        <p:tgtEl>
                                          <p:spTgt spid="90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901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48" name="Text Box 44"/>
          <p:cNvSpPr txBox="1">
            <a:spLocks noChangeArrowheads="1"/>
          </p:cNvSpPr>
          <p:nvPr/>
        </p:nvSpPr>
        <p:spPr bwMode="auto">
          <a:xfrm>
            <a:off x="951447" y="5211763"/>
            <a:ext cx="18261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BoisterBlack" charset="0"/>
                <a:ea typeface="ＭＳ Ｐゴシック" charset="0"/>
              </a:rPr>
              <a:t>耶路撒冷</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49" name="Text Box 45"/>
          <p:cNvSpPr txBox="1">
            <a:spLocks noChangeArrowheads="1"/>
          </p:cNvSpPr>
          <p:nvPr/>
        </p:nvSpPr>
        <p:spPr bwMode="auto">
          <a:xfrm>
            <a:off x="2227263" y="1649413"/>
            <a:ext cx="141577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lgn="ctr">
              <a:defRPr/>
            </a:pPr>
            <a:r>
              <a:rPr kumimoji="0" lang="zh-CN" altLang="en-US" sz="3200" dirty="0">
                <a:solidFill>
                  <a:srgbClr val="000000"/>
                </a:solidFill>
                <a:latin typeface="BoisterBlack" charset="0"/>
              </a:rPr>
              <a:t>亚勒坡</a:t>
            </a:r>
          </a:p>
        </p:txBody>
      </p:sp>
      <p:sp>
        <p:nvSpPr>
          <p:cNvPr id="98350" name="Text Box 46"/>
          <p:cNvSpPr txBox="1">
            <a:spLocks noChangeArrowheads="1"/>
          </p:cNvSpPr>
          <p:nvPr/>
        </p:nvSpPr>
        <p:spPr bwMode="auto">
          <a:xfrm>
            <a:off x="3954302" y="3954463"/>
            <a:ext cx="11208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defRPr/>
            </a:pPr>
            <a:r>
              <a:rPr lang="zh-CN" altLang="en-US" b="1" dirty="0"/>
              <a:t>巴比伦</a:t>
            </a:r>
            <a:endParaRPr lang="zh-CN" altLang="en-US" dirty="0"/>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5" name="Text Box 51"/>
          <p:cNvSpPr txBox="1">
            <a:spLocks noChangeArrowheads="1"/>
          </p:cNvSpPr>
          <p:nvPr/>
        </p:nvSpPr>
        <p:spPr bwMode="auto">
          <a:xfrm>
            <a:off x="5645043" y="4335463"/>
            <a:ext cx="19800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lgn="ctr">
              <a:defRPr/>
            </a:pPr>
            <a:r>
              <a:rPr kumimoji="0" lang="zh-CN" altLang="en-US" sz="2800" dirty="0">
                <a:solidFill>
                  <a:srgbClr val="000000"/>
                </a:solidFill>
                <a:latin typeface="BoisterBlack" charset="0"/>
              </a:rPr>
              <a:t>巴比伦尼亚</a:t>
            </a: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zh-CN" altLang="en-US" sz="4000" i="1" dirty="0">
                <a:latin typeface="Arial" charset="0"/>
              </a:rPr>
              <a:t>被掳与归回之旅</a:t>
            </a:r>
            <a:endParaRPr lang="en-US" sz="4000" i="1" dirty="0">
              <a:latin typeface="Arial" charset="0"/>
            </a:endParaRPr>
          </a:p>
        </p:txBody>
      </p:sp>
    </p:spTree>
    <p:extLst>
      <p:ext uri="{BB962C8B-B14F-4D97-AF65-F5344CB8AC3E}">
        <p14:creationId xmlns:p14="http://schemas.microsoft.com/office/powerpoint/2010/main" val="1388132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46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76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0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p:stCondLst>
                              <p:cond delay="130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301208"/>
            <a:ext cx="9144000" cy="1484784"/>
          </a:xfrm>
          <a:solidFill>
            <a:srgbClr val="000000"/>
          </a:solidFill>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如果你不能言行一致，最好还是别说大话。</a:t>
            </a:r>
            <a:endParaRPr lang="en-US" sz="3600" b="1" dirty="0">
              <a:effectLst>
                <a:glow rad="127000">
                  <a:schemeClr val="tx1"/>
                </a:glow>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A13D169D-4776-5921-908B-47CA43467E80}"/>
              </a:ext>
            </a:extLst>
          </p:cNvPr>
          <p:cNvSpPr txBox="1"/>
          <p:nvPr/>
        </p:nvSpPr>
        <p:spPr>
          <a:xfrm>
            <a:off x="647564" y="3933056"/>
            <a:ext cx="7956884" cy="923330"/>
          </a:xfrm>
          <a:prstGeom prst="rect">
            <a:avLst/>
          </a:prstGeom>
          <a:solidFill>
            <a:schemeClr val="bg1"/>
          </a:solidFill>
        </p:spPr>
        <p:txBody>
          <a:bodyPr wrap="square">
            <a:spAutoFit/>
          </a:bodyPr>
          <a:lstStyle/>
          <a:p>
            <a:r>
              <a:rPr lang="zh-CN" altLang="en-US" sz="1800" b="1" dirty="0">
                <a:solidFill>
                  <a:srgbClr val="0E0E0E"/>
                </a:solidFill>
                <a:effectLst/>
                <a:latin typeface=".AppleSystemUIFont"/>
              </a:rPr>
              <a:t>含义</a:t>
            </a:r>
            <a:r>
              <a:rPr lang="zh-CN" altLang="en-US" sz="1800" dirty="0">
                <a:solidFill>
                  <a:srgbClr val="0E0E0E"/>
                </a:solidFill>
                <a:effectLst/>
                <a:latin typeface=".AppleSystemUIFont"/>
              </a:rPr>
              <a:t>：</a:t>
            </a:r>
          </a:p>
          <a:p>
            <a:r>
              <a:rPr lang="en-US" altLang="zh-CN" sz="1800" dirty="0">
                <a:solidFill>
                  <a:srgbClr val="0E0E0E"/>
                </a:solidFill>
                <a:effectLst/>
                <a:latin typeface=".AppleSystemUIFont"/>
              </a:rPr>
              <a:t>1. </a:t>
            </a:r>
            <a:r>
              <a:rPr lang="zh-CN" altLang="en-US" sz="1800" dirty="0">
                <a:solidFill>
                  <a:srgbClr val="0E0E0E"/>
                </a:solidFill>
                <a:effectLst/>
                <a:latin typeface=".AppleSystemUIFont"/>
              </a:rPr>
              <a:t>假装拥有美德或宗教信仰的人。</a:t>
            </a:r>
          </a:p>
          <a:p>
            <a:r>
              <a:rPr lang="en-US" altLang="zh-CN" sz="1800" dirty="0">
                <a:solidFill>
                  <a:srgbClr val="0E0E0E"/>
                </a:solidFill>
                <a:effectLst/>
                <a:latin typeface=".AppleSystemUIFont"/>
              </a:rPr>
              <a:t>2. </a:t>
            </a:r>
            <a:r>
              <a:rPr lang="zh-CN" altLang="en-US" sz="1800" dirty="0">
                <a:solidFill>
                  <a:srgbClr val="0E0E0E"/>
                </a:solidFill>
                <a:effectLst/>
                <a:latin typeface=".AppleSystemUIFont"/>
              </a:rPr>
              <a:t>行为与其所宣称的信仰或感受相矛盾的人。</a:t>
            </a:r>
          </a:p>
        </p:txBody>
      </p:sp>
      <p:sp>
        <p:nvSpPr>
          <p:cNvPr id="5" name="文本框 4">
            <a:extLst>
              <a:ext uri="{FF2B5EF4-FFF2-40B4-BE49-F238E27FC236}">
                <a16:creationId xmlns:a16="http://schemas.microsoft.com/office/drawing/2014/main" id="{AACA8468-228E-74AF-2183-5F9FBA80DBAE}"/>
              </a:ext>
            </a:extLst>
          </p:cNvPr>
          <p:cNvSpPr txBox="1"/>
          <p:nvPr/>
        </p:nvSpPr>
        <p:spPr>
          <a:xfrm>
            <a:off x="2825806" y="332656"/>
            <a:ext cx="3600400" cy="830997"/>
          </a:xfrm>
          <a:prstGeom prst="rect">
            <a:avLst/>
          </a:prstGeom>
          <a:noFill/>
        </p:spPr>
        <p:txBody>
          <a:bodyPr wrap="square">
            <a:spAutoFit/>
          </a:bodyPr>
          <a:lstStyle/>
          <a:p>
            <a:pPr algn="ctr"/>
            <a:r>
              <a:rPr lang="zh-CN" altLang="en-US" sz="4800" b="1" dirty="0">
                <a:solidFill>
                  <a:srgbClr val="0E0E0E"/>
                </a:solidFill>
                <a:effectLst/>
                <a:latin typeface=".AppleSystemUIFont"/>
              </a:rPr>
              <a:t>虚假伪善</a:t>
            </a:r>
            <a:endParaRPr lang="zh-CN" altLang="en-US" sz="4800" dirty="0">
              <a:solidFill>
                <a:srgbClr val="0E0E0E"/>
              </a:solidFill>
              <a:effectLst/>
              <a:latin typeface=".AppleSystemUIFont"/>
            </a:endParaRPr>
          </a:p>
        </p:txBody>
      </p:sp>
    </p:spTree>
    <p:extLst>
      <p:ext uri="{BB962C8B-B14F-4D97-AF65-F5344CB8AC3E}">
        <p14:creationId xmlns:p14="http://schemas.microsoft.com/office/powerpoint/2010/main" val="12053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73125" y="6429375"/>
            <a:ext cx="7715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650</a:t>
            </a:r>
          </a:p>
        </p:txBody>
      </p:sp>
      <p:sp>
        <p:nvSpPr>
          <p:cNvPr id="96288" name="Text Box 32"/>
          <p:cNvSpPr txBox="1">
            <a:spLocks noChangeArrowheads="1"/>
          </p:cNvSpPr>
          <p:nvPr/>
        </p:nvSpPr>
        <p:spPr bwMode="auto">
          <a:xfrm>
            <a:off x="2841625" y="6429375"/>
            <a:ext cx="8239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600</a:t>
            </a:r>
          </a:p>
        </p:txBody>
      </p:sp>
      <p:sp>
        <p:nvSpPr>
          <p:cNvPr id="96289" name="Text Box 33"/>
          <p:cNvSpPr txBox="1">
            <a:spLocks noChangeArrowheads="1"/>
          </p:cNvSpPr>
          <p:nvPr/>
        </p:nvSpPr>
        <p:spPr bwMode="auto">
          <a:xfrm>
            <a:off x="4827588" y="6429375"/>
            <a:ext cx="7508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550</a:t>
            </a:r>
          </a:p>
        </p:txBody>
      </p:sp>
      <p:sp>
        <p:nvSpPr>
          <p:cNvPr id="96290" name="Text Box 34"/>
          <p:cNvSpPr txBox="1">
            <a:spLocks noChangeArrowheads="1"/>
          </p:cNvSpPr>
          <p:nvPr/>
        </p:nvSpPr>
        <p:spPr bwMode="auto">
          <a:xfrm>
            <a:off x="6959600" y="6411913"/>
            <a:ext cx="1419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500 BC</a:t>
            </a: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6110805" cy="1008063"/>
            <a:chOff x="1501" y="1632"/>
            <a:chExt cx="4331"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64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dirty="0" err="1">
                  <a:solidFill>
                    <a:srgbClr val="000000"/>
                  </a:solidFill>
                  <a:latin typeface="Arial" charset="0"/>
                </a:rPr>
                <a:t>以西结</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592-572 (20)</a:t>
              </a:r>
            </a:p>
          </p:txBody>
        </p:sp>
        <p:sp>
          <p:nvSpPr>
            <p:cNvPr id="167992" name="Text Box 44"/>
            <p:cNvSpPr txBox="1">
              <a:spLocks noChangeArrowheads="1"/>
            </p:cNvSpPr>
            <p:nvPr/>
          </p:nvSpPr>
          <p:spPr bwMode="auto">
            <a:xfrm>
              <a:off x="4173" y="1837"/>
              <a:ext cx="165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但以理</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605-537 (68)</a:t>
              </a:r>
            </a:p>
          </p:txBody>
        </p:sp>
        <p:sp>
          <p:nvSpPr>
            <p:cNvPr id="167993" name="Text Box 45"/>
            <p:cNvSpPr txBox="1">
              <a:spLocks noChangeArrowheads="1"/>
            </p:cNvSpPr>
            <p:nvPr/>
          </p:nvSpPr>
          <p:spPr bwMode="auto">
            <a:xfrm>
              <a:off x="2681" y="2034"/>
              <a:ext cx="161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dirty="0" err="1">
                  <a:solidFill>
                    <a:srgbClr val="000000"/>
                  </a:solidFill>
                  <a:latin typeface="Arial" charset="0"/>
                </a:rPr>
                <a:t>耶利米</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626-586 (40)</a:t>
              </a:r>
            </a:p>
          </p:txBody>
        </p:sp>
      </p:grpSp>
      <p:grpSp>
        <p:nvGrpSpPr>
          <p:cNvPr id="11" name="Group 46"/>
          <p:cNvGrpSpPr>
            <a:grpSpLocks/>
          </p:cNvGrpSpPr>
          <p:nvPr/>
        </p:nvGrpSpPr>
        <p:grpSpPr bwMode="auto">
          <a:xfrm>
            <a:off x="1835150" y="4084638"/>
            <a:ext cx="6492184" cy="2016125"/>
            <a:chOff x="1300" y="2573"/>
            <a:chExt cx="4601"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59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defRPr/>
              </a:pPr>
              <a:r>
                <a:rPr lang="zh-CN" altLang="en-US" sz="1800" b="1" dirty="0">
                  <a:solidFill>
                    <a:srgbClr val="0E0E0E"/>
                  </a:solidFill>
                  <a:effectLst/>
                  <a:latin typeface=".AppleSystemUIFont"/>
                </a:rPr>
                <a:t>伯沙撒</a:t>
              </a:r>
              <a:r>
                <a:rPr lang="zh-CN" altLang="en-US" sz="1800" dirty="0">
                  <a:solidFill>
                    <a:srgbClr val="0E0E0E"/>
                  </a:solidFill>
                  <a:latin typeface=".AppleSystemUIFont"/>
                </a:rPr>
                <a:t>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550-539 (11)</a:t>
              </a:r>
            </a:p>
          </p:txBody>
        </p:sp>
        <p:sp>
          <p:nvSpPr>
            <p:cNvPr id="167982" name="Text Box 53"/>
            <p:cNvSpPr txBox="1">
              <a:spLocks noChangeArrowheads="1"/>
            </p:cNvSpPr>
            <p:nvPr/>
          </p:nvSpPr>
          <p:spPr bwMode="auto">
            <a:xfrm>
              <a:off x="4121" y="2778"/>
              <a:ext cx="17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拿波尼度</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555-539 (16)</a:t>
              </a:r>
            </a:p>
          </p:txBody>
        </p:sp>
        <p:sp>
          <p:nvSpPr>
            <p:cNvPr id="167983" name="Text Box 54"/>
            <p:cNvSpPr txBox="1">
              <a:spLocks noChangeArrowheads="1"/>
            </p:cNvSpPr>
            <p:nvPr/>
          </p:nvSpPr>
          <p:spPr bwMode="auto">
            <a:xfrm>
              <a:off x="3606" y="2972"/>
              <a:ext cx="185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尼里格力撒</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559-555 (4)</a:t>
              </a:r>
            </a:p>
          </p:txBody>
        </p:sp>
        <p:sp>
          <p:nvSpPr>
            <p:cNvPr id="167984" name="Text Box 55"/>
            <p:cNvSpPr txBox="1">
              <a:spLocks noChangeArrowheads="1"/>
            </p:cNvSpPr>
            <p:nvPr/>
          </p:nvSpPr>
          <p:spPr bwMode="auto">
            <a:xfrm>
              <a:off x="3540" y="3180"/>
              <a:ext cx="19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以未</a:t>
              </a:r>
              <a:r>
                <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米罗达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561-560 (1)</a:t>
              </a:r>
            </a:p>
          </p:txBody>
        </p:sp>
        <p:sp>
          <p:nvSpPr>
            <p:cNvPr id="167985" name="Text Box 56"/>
            <p:cNvSpPr txBox="1">
              <a:spLocks noChangeArrowheads="1"/>
            </p:cNvSpPr>
            <p:nvPr/>
          </p:nvSpPr>
          <p:spPr bwMode="auto">
            <a:xfrm>
              <a:off x="3507" y="3382"/>
              <a:ext cx="194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尼布甲尼撒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605-561 (44)</a:t>
              </a:r>
            </a:p>
          </p:txBody>
        </p:sp>
        <p:sp>
          <p:nvSpPr>
            <p:cNvPr id="167986" name="Text Box 57"/>
            <p:cNvSpPr txBox="1">
              <a:spLocks noChangeArrowheads="1"/>
            </p:cNvSpPr>
            <p:nvPr/>
          </p:nvSpPr>
          <p:spPr bwMode="auto">
            <a:xfrm>
              <a:off x="2076" y="3610"/>
              <a:ext cx="201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拿波帕拉撒</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630-605 (25)</a:t>
              </a: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556314"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996" cy="425"/>
              <a:chOff x="161" y="1243"/>
              <a:chExt cx="996"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79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巴比伦王 </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75" name="Text Box 65"/>
              <p:cNvSpPr txBox="1">
                <a:spLocks noChangeArrowheads="1"/>
              </p:cNvSpPr>
              <p:nvPr/>
            </p:nvSpPr>
            <p:spPr bwMode="auto">
              <a:xfrm>
                <a:off x="367" y="1435"/>
                <a:ext cx="44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先知</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sp>
        <p:nvSpPr>
          <p:cNvPr id="96323" name="Rectangle 67"/>
          <p:cNvSpPr>
            <a:spLocks noChangeArrowheads="1"/>
          </p:cNvSpPr>
          <p:nvPr/>
        </p:nvSpPr>
        <p:spPr bwMode="auto">
          <a:xfrm>
            <a:off x="5849552" y="1614487"/>
            <a:ext cx="3332162"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3"/>
            <a:ext cx="4475162" cy="554037"/>
            <a:chOff x="1311" y="1167"/>
            <a:chExt cx="2819" cy="349"/>
          </a:xfrm>
        </p:grpSpPr>
        <p:sp>
          <p:nvSpPr>
            <p:cNvPr id="167965" name="Text Box 71"/>
            <p:cNvSpPr txBox="1">
              <a:spLocks noChangeArrowheads="1"/>
            </p:cNvSpPr>
            <p:nvPr/>
          </p:nvSpPr>
          <p:spPr bwMode="auto">
            <a:xfrm>
              <a:off x="2312" y="1167"/>
              <a:ext cx="719"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rPr>
                <a:t>70 </a:t>
              </a:r>
              <a:r>
                <a:rPr kumimoji="0" lang="en-US" sz="2800" dirty="0" err="1">
                  <a:solidFill>
                    <a:srgbClr val="000000"/>
                  </a:solidFill>
                  <a:latin typeface="Arial Black" charset="0"/>
                </a:rPr>
                <a:t>年</a:t>
              </a:r>
              <a:endPar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9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605</a:t>
              </a:r>
            </a:p>
          </p:txBody>
        </p:sp>
        <p:sp>
          <p:nvSpPr>
            <p:cNvPr id="167969" name="Text Box 75"/>
            <p:cNvSpPr txBox="1">
              <a:spLocks noChangeArrowheads="1"/>
            </p:cNvSpPr>
            <p:nvPr/>
          </p:nvSpPr>
          <p:spPr bwMode="auto">
            <a:xfrm>
              <a:off x="3640" y="1175"/>
              <a:ext cx="49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536</a:t>
              </a: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zh-CN" altLang="en-US" dirty="0">
                <a:latin typeface="Arial" charset="0"/>
              </a:rPr>
              <a:t>被掳时期的时间线</a:t>
            </a:r>
            <a:endParaRPr lang="en-US" dirty="0">
              <a:latin typeface="Arial" charset="0"/>
            </a:endParaRPr>
          </a:p>
        </p:txBody>
      </p:sp>
    </p:spTree>
    <p:extLst>
      <p:ext uri="{BB962C8B-B14F-4D97-AF65-F5344CB8AC3E}">
        <p14:creationId xmlns:p14="http://schemas.microsoft.com/office/powerpoint/2010/main" val="25651664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83"/>
                                        </p:tgtEl>
                                        <p:attrNameLst>
                                          <p:attrName>style.visibility</p:attrName>
                                        </p:attrNameLst>
                                      </p:cBhvr>
                                      <p:to>
                                        <p:strVal val="visible"/>
                                      </p:to>
                                    </p:set>
                                    <p:animEffect transition="in" filter="fade">
                                      <p:cBhvr>
                                        <p:cTn id="7" dur="2000"/>
                                        <p:tgtEl>
                                          <p:spTgt spid="96283"/>
                                        </p:tgtEl>
                                      </p:cBhvr>
                                    </p:animEffect>
                                  </p:childTnLst>
                                </p:cTn>
                              </p:par>
                            </p:childTnLst>
                          </p:cTn>
                        </p:par>
                        <p:par>
                          <p:cTn id="8" fill="hold" nodeType="afterGroup">
                            <p:stCondLst>
                              <p:cond delay="2000"/>
                            </p:stCondLst>
                            <p:childTnLst>
                              <p:par>
                                <p:cTn id="9" presetID="26" presetClass="emph" presetSubtype="0" repeatCount="5000" fill="hold" grpId="1" nodeType="afterEffect">
                                  <p:stCondLst>
                                    <p:cond delay="0"/>
                                  </p:stCondLst>
                                  <p:childTnLst>
                                    <p:animEffect transition="out" filter="fade">
                                      <p:cBhvr>
                                        <p:cTn id="10" dur="2000" tmFilter="0, 0; .2, .5; .8, .5; 1, 0"/>
                                        <p:tgtEl>
                                          <p:spTgt spid="96283"/>
                                        </p:tgtEl>
                                      </p:cBhvr>
                                    </p:animEffect>
                                    <p:animScale>
                                      <p:cBhvr>
                                        <p:cTn id="11" dur="1000" autoRev="1" fill="hold"/>
                                        <p:tgtEl>
                                          <p:spTgt spid="96283"/>
                                        </p:tgtEl>
                                      </p:cBhvr>
                                      <p:by x="105000" y="105000"/>
                                    </p:animScale>
                                  </p:childTnLst>
                                </p:cTn>
                              </p:par>
                            </p:childTnLst>
                          </p:cTn>
                        </p:par>
                        <p:par>
                          <p:cTn id="12" fill="hold" nodeType="afterGroup">
                            <p:stCondLst>
                              <p:cond delay="12000"/>
                            </p:stCondLst>
                            <p:childTnLst>
                              <p:par>
                                <p:cTn id="13" presetID="2" presetClass="entr" presetSubtype="8" fill="hold" grpId="0" nodeType="afterEffect">
                                  <p:stCondLst>
                                    <p:cond delay="0"/>
                                  </p:stCondLst>
                                  <p:childTnLst>
                                    <p:set>
                                      <p:cBhvr>
                                        <p:cTn id="14" dur="1" fill="hold">
                                          <p:stCondLst>
                                            <p:cond delay="0"/>
                                          </p:stCondLst>
                                        </p:cTn>
                                        <p:tgtEl>
                                          <p:spTgt spid="96286"/>
                                        </p:tgtEl>
                                        <p:attrNameLst>
                                          <p:attrName>style.visibility</p:attrName>
                                        </p:attrNameLst>
                                      </p:cBhvr>
                                      <p:to>
                                        <p:strVal val="visible"/>
                                      </p:to>
                                    </p:set>
                                    <p:anim calcmode="lin" valueType="num">
                                      <p:cBhvr additive="base">
                                        <p:cTn id="15" dur="500" fill="hold"/>
                                        <p:tgtEl>
                                          <p:spTgt spid="96286"/>
                                        </p:tgtEl>
                                        <p:attrNameLst>
                                          <p:attrName>ppt_x</p:attrName>
                                        </p:attrNameLst>
                                      </p:cBhvr>
                                      <p:tavLst>
                                        <p:tav tm="0">
                                          <p:val>
                                            <p:strVal val="0-#ppt_w/2"/>
                                          </p:val>
                                        </p:tav>
                                        <p:tav tm="100000">
                                          <p:val>
                                            <p:strVal val="#ppt_x"/>
                                          </p:val>
                                        </p:tav>
                                      </p:tavLst>
                                    </p:anim>
                                    <p:anim calcmode="lin" valueType="num">
                                      <p:cBhvr additive="base">
                                        <p:cTn id="16" dur="500" fill="hold"/>
                                        <p:tgtEl>
                                          <p:spTgt spid="9628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6324"/>
                                        </p:tgtEl>
                                        <p:attrNameLst>
                                          <p:attrName>style.visibility</p:attrName>
                                        </p:attrNameLst>
                                      </p:cBhvr>
                                      <p:to>
                                        <p:strVal val="visible"/>
                                      </p:to>
                                    </p:set>
                                    <p:anim calcmode="lin" valueType="num">
                                      <p:cBhvr additive="base">
                                        <p:cTn id="19" dur="500" fill="hold"/>
                                        <p:tgtEl>
                                          <p:spTgt spid="96324"/>
                                        </p:tgtEl>
                                        <p:attrNameLst>
                                          <p:attrName>ppt_x</p:attrName>
                                        </p:attrNameLst>
                                      </p:cBhvr>
                                      <p:tavLst>
                                        <p:tav tm="0">
                                          <p:val>
                                            <p:strVal val="0-#ppt_w/2"/>
                                          </p:val>
                                        </p:tav>
                                        <p:tav tm="100000">
                                          <p:val>
                                            <p:strVal val="#ppt_x"/>
                                          </p:val>
                                        </p:tav>
                                      </p:tavLst>
                                    </p:anim>
                                    <p:anim calcmode="lin" valueType="num">
                                      <p:cBhvr additive="base">
                                        <p:cTn id="20" dur="500" fill="hold"/>
                                        <p:tgtEl>
                                          <p:spTgt spid="9632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2500"/>
                            </p:stCondLst>
                            <p:childTnLst>
                              <p:par>
                                <p:cTn id="22" presetID="9" presetClass="entr" presetSubtype="0" fill="hold" grpId="0" nodeType="afterEffect">
                                  <p:stCondLst>
                                    <p:cond delay="0"/>
                                  </p:stCondLst>
                                  <p:childTnLst>
                                    <p:set>
                                      <p:cBhvr>
                                        <p:cTn id="23" dur="1" fill="hold">
                                          <p:stCondLst>
                                            <p:cond delay="0"/>
                                          </p:stCondLst>
                                        </p:cTn>
                                        <p:tgtEl>
                                          <p:spTgt spid="96291"/>
                                        </p:tgtEl>
                                        <p:attrNameLst>
                                          <p:attrName>style.visibility</p:attrName>
                                        </p:attrNameLst>
                                      </p:cBhvr>
                                      <p:to>
                                        <p:strVal val="visible"/>
                                      </p:to>
                                    </p:set>
                                    <p:animEffect transition="in" filter="dissolve">
                                      <p:cBhvr>
                                        <p:cTn id="24" dur="500"/>
                                        <p:tgtEl>
                                          <p:spTgt spid="96291"/>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96287"/>
                                        </p:tgtEl>
                                        <p:attrNameLst>
                                          <p:attrName>style.visibility</p:attrName>
                                        </p:attrNameLst>
                                      </p:cBhvr>
                                      <p:to>
                                        <p:strVal val="visible"/>
                                      </p:to>
                                    </p:set>
                                    <p:animEffect transition="in" filter="fade">
                                      <p:cBhvr>
                                        <p:cTn id="27" dur="500"/>
                                        <p:tgtEl>
                                          <p:spTgt spid="96287"/>
                                        </p:tgtEl>
                                      </p:cBhvr>
                                    </p:animEffect>
                                    <p:anim calcmode="lin" valueType="num">
                                      <p:cBhvr>
                                        <p:cTn id="28" dur="500" fill="hold"/>
                                        <p:tgtEl>
                                          <p:spTgt spid="96287"/>
                                        </p:tgtEl>
                                        <p:attrNameLst>
                                          <p:attrName>ppt_x</p:attrName>
                                        </p:attrNameLst>
                                      </p:cBhvr>
                                      <p:tavLst>
                                        <p:tav tm="0">
                                          <p:val>
                                            <p:strVal val="#ppt_x"/>
                                          </p:val>
                                        </p:tav>
                                        <p:tav tm="100000">
                                          <p:val>
                                            <p:strVal val="#ppt_x"/>
                                          </p:val>
                                        </p:tav>
                                      </p:tavLst>
                                    </p:anim>
                                    <p:anim calcmode="lin" valueType="num">
                                      <p:cBhvr>
                                        <p:cTn id="29" dur="500" fill="hold"/>
                                        <p:tgtEl>
                                          <p:spTgt spid="96287"/>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0"/>
                                  </p:stCondLst>
                                  <p:childTnLst>
                                    <p:set>
                                      <p:cBhvr>
                                        <p:cTn id="31" dur="1" fill="hold">
                                          <p:stCondLst>
                                            <p:cond delay="0"/>
                                          </p:stCondLst>
                                        </p:cTn>
                                        <p:tgtEl>
                                          <p:spTgt spid="96292"/>
                                        </p:tgtEl>
                                        <p:attrNameLst>
                                          <p:attrName>style.visibility</p:attrName>
                                        </p:attrNameLst>
                                      </p:cBhvr>
                                      <p:to>
                                        <p:strVal val="visible"/>
                                      </p:to>
                                    </p:set>
                                    <p:animEffect transition="in" filter="dissolve">
                                      <p:cBhvr>
                                        <p:cTn id="32" dur="500"/>
                                        <p:tgtEl>
                                          <p:spTgt spid="9629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6288"/>
                                        </p:tgtEl>
                                        <p:attrNameLst>
                                          <p:attrName>style.visibility</p:attrName>
                                        </p:attrNameLst>
                                      </p:cBhvr>
                                      <p:to>
                                        <p:strVal val="visible"/>
                                      </p:to>
                                    </p:set>
                                    <p:animEffect transition="in" filter="fade">
                                      <p:cBhvr>
                                        <p:cTn id="35" dur="500"/>
                                        <p:tgtEl>
                                          <p:spTgt spid="96288"/>
                                        </p:tgtEl>
                                      </p:cBhvr>
                                    </p:animEffect>
                                    <p:anim calcmode="lin" valueType="num">
                                      <p:cBhvr>
                                        <p:cTn id="36" dur="500" fill="hold"/>
                                        <p:tgtEl>
                                          <p:spTgt spid="96288"/>
                                        </p:tgtEl>
                                        <p:attrNameLst>
                                          <p:attrName>ppt_x</p:attrName>
                                        </p:attrNameLst>
                                      </p:cBhvr>
                                      <p:tavLst>
                                        <p:tav tm="0">
                                          <p:val>
                                            <p:strVal val="#ppt_x"/>
                                          </p:val>
                                        </p:tav>
                                        <p:tav tm="100000">
                                          <p:val>
                                            <p:strVal val="#ppt_x"/>
                                          </p:val>
                                        </p:tav>
                                      </p:tavLst>
                                    </p:anim>
                                    <p:anim calcmode="lin" valueType="num">
                                      <p:cBhvr>
                                        <p:cTn id="37" dur="500" fill="hold"/>
                                        <p:tgtEl>
                                          <p:spTgt spid="96288"/>
                                        </p:tgtEl>
                                        <p:attrNameLst>
                                          <p:attrName>ppt_y</p:attrName>
                                        </p:attrNameLst>
                                      </p:cBhvr>
                                      <p:tavLst>
                                        <p:tav tm="0">
                                          <p:val>
                                            <p:strVal val="#ppt_y+.1"/>
                                          </p:val>
                                        </p:tav>
                                        <p:tav tm="100000">
                                          <p:val>
                                            <p:strVal val="#ppt_y"/>
                                          </p:val>
                                        </p:tav>
                                      </p:tavLst>
                                    </p:anim>
                                  </p:childTnLst>
                                </p:cTn>
                              </p:par>
                              <p:par>
                                <p:cTn id="38" presetID="9" presetClass="entr" presetSubtype="0" fill="hold" grpId="0" nodeType="withEffect">
                                  <p:stCondLst>
                                    <p:cond delay="0"/>
                                  </p:stCondLst>
                                  <p:childTnLst>
                                    <p:set>
                                      <p:cBhvr>
                                        <p:cTn id="39" dur="1" fill="hold">
                                          <p:stCondLst>
                                            <p:cond delay="0"/>
                                          </p:stCondLst>
                                        </p:cTn>
                                        <p:tgtEl>
                                          <p:spTgt spid="96293"/>
                                        </p:tgtEl>
                                        <p:attrNameLst>
                                          <p:attrName>style.visibility</p:attrName>
                                        </p:attrNameLst>
                                      </p:cBhvr>
                                      <p:to>
                                        <p:strVal val="visible"/>
                                      </p:to>
                                    </p:set>
                                    <p:animEffect transition="in" filter="dissolve">
                                      <p:cBhvr>
                                        <p:cTn id="40" dur="500"/>
                                        <p:tgtEl>
                                          <p:spTgt spid="9629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96289"/>
                                        </p:tgtEl>
                                        <p:attrNameLst>
                                          <p:attrName>style.visibility</p:attrName>
                                        </p:attrNameLst>
                                      </p:cBhvr>
                                      <p:to>
                                        <p:strVal val="visible"/>
                                      </p:to>
                                    </p:set>
                                    <p:animEffect transition="in" filter="fade">
                                      <p:cBhvr>
                                        <p:cTn id="43" dur="500"/>
                                        <p:tgtEl>
                                          <p:spTgt spid="96289"/>
                                        </p:tgtEl>
                                      </p:cBhvr>
                                    </p:animEffect>
                                    <p:anim calcmode="lin" valueType="num">
                                      <p:cBhvr>
                                        <p:cTn id="44" dur="500" fill="hold"/>
                                        <p:tgtEl>
                                          <p:spTgt spid="96289"/>
                                        </p:tgtEl>
                                        <p:attrNameLst>
                                          <p:attrName>ppt_x</p:attrName>
                                        </p:attrNameLst>
                                      </p:cBhvr>
                                      <p:tavLst>
                                        <p:tav tm="0">
                                          <p:val>
                                            <p:strVal val="#ppt_x"/>
                                          </p:val>
                                        </p:tav>
                                        <p:tav tm="100000">
                                          <p:val>
                                            <p:strVal val="#ppt_x"/>
                                          </p:val>
                                        </p:tav>
                                      </p:tavLst>
                                    </p:anim>
                                    <p:anim calcmode="lin" valueType="num">
                                      <p:cBhvr>
                                        <p:cTn id="45" dur="500" fill="hold"/>
                                        <p:tgtEl>
                                          <p:spTgt spid="96289"/>
                                        </p:tgtEl>
                                        <p:attrNameLst>
                                          <p:attrName>ppt_y</p:attrName>
                                        </p:attrNameLst>
                                      </p:cBhvr>
                                      <p:tavLst>
                                        <p:tav tm="0">
                                          <p:val>
                                            <p:strVal val="#ppt_y+.1"/>
                                          </p:val>
                                        </p:tav>
                                        <p:tav tm="100000">
                                          <p:val>
                                            <p:strVal val="#ppt_y"/>
                                          </p:val>
                                        </p:tav>
                                      </p:tavLst>
                                    </p:anim>
                                  </p:childTnLst>
                                </p:cTn>
                              </p:par>
                              <p:par>
                                <p:cTn id="46" presetID="9" presetClass="entr" presetSubtype="0" fill="hold" grpId="0" nodeType="withEffect">
                                  <p:stCondLst>
                                    <p:cond delay="0"/>
                                  </p:stCondLst>
                                  <p:childTnLst>
                                    <p:set>
                                      <p:cBhvr>
                                        <p:cTn id="47" dur="1" fill="hold">
                                          <p:stCondLst>
                                            <p:cond delay="0"/>
                                          </p:stCondLst>
                                        </p:cTn>
                                        <p:tgtEl>
                                          <p:spTgt spid="96294"/>
                                        </p:tgtEl>
                                        <p:attrNameLst>
                                          <p:attrName>style.visibility</p:attrName>
                                        </p:attrNameLst>
                                      </p:cBhvr>
                                      <p:to>
                                        <p:strVal val="visible"/>
                                      </p:to>
                                    </p:set>
                                    <p:animEffect transition="in" filter="dissolve">
                                      <p:cBhvr>
                                        <p:cTn id="48" dur="500"/>
                                        <p:tgtEl>
                                          <p:spTgt spid="96294"/>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96290"/>
                                        </p:tgtEl>
                                        <p:attrNameLst>
                                          <p:attrName>style.visibility</p:attrName>
                                        </p:attrNameLst>
                                      </p:cBhvr>
                                      <p:to>
                                        <p:strVal val="visible"/>
                                      </p:to>
                                    </p:set>
                                    <p:animEffect transition="in" filter="fade">
                                      <p:cBhvr>
                                        <p:cTn id="51" dur="500"/>
                                        <p:tgtEl>
                                          <p:spTgt spid="96290"/>
                                        </p:tgtEl>
                                      </p:cBhvr>
                                    </p:animEffect>
                                    <p:anim calcmode="lin" valueType="num">
                                      <p:cBhvr>
                                        <p:cTn id="52" dur="500" fill="hold"/>
                                        <p:tgtEl>
                                          <p:spTgt spid="96290"/>
                                        </p:tgtEl>
                                        <p:attrNameLst>
                                          <p:attrName>ppt_x</p:attrName>
                                        </p:attrNameLst>
                                      </p:cBhvr>
                                      <p:tavLst>
                                        <p:tav tm="0">
                                          <p:val>
                                            <p:strVal val="#ppt_x"/>
                                          </p:val>
                                        </p:tav>
                                        <p:tav tm="100000">
                                          <p:val>
                                            <p:strVal val="#ppt_x"/>
                                          </p:val>
                                        </p:tav>
                                      </p:tavLst>
                                    </p:anim>
                                    <p:anim calcmode="lin" valueType="num">
                                      <p:cBhvr>
                                        <p:cTn id="53" dur="500" fill="hold"/>
                                        <p:tgtEl>
                                          <p:spTgt spid="96290"/>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13000"/>
                            </p:stCondLst>
                            <p:childTnLst>
                              <p:par>
                                <p:cTn id="55" presetID="15"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2"/>
                                        </p:tgtEl>
                                        <p:attrNameLst>
                                          <p:attrName>ppt_y</p:attrName>
                                        </p:attrNameLst>
                                      </p:cBhvr>
                                      <p:tavLst>
                                        <p:tav tm="0" fmla="#ppt_y+(sin(-2*pi*(1-$))*-#ppt_x+cos(-2*pi*(1-$))*(1-#ppt_y))*(1-$)">
                                          <p:val>
                                            <p:fltVal val="0"/>
                                          </p:val>
                                        </p:tav>
                                        <p:tav tm="100000">
                                          <p:val>
                                            <p:fltVal val="1"/>
                                          </p:val>
                                        </p:tav>
                                      </p:tavLst>
                                    </p:anim>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childTnLst>
                                </p:cTn>
                              </p:par>
                            </p:childTnLst>
                          </p:cTn>
                        </p:par>
                        <p:par>
                          <p:cTn id="64" fill="hold" nodeType="afterGroup">
                            <p:stCondLst>
                              <p:cond delay="150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000"/>
                                        <p:tgtEl>
                                          <p:spTgt spid="10"/>
                                        </p:tgtEl>
                                      </p:cBhvr>
                                    </p:animEffect>
                                  </p:childTnLst>
                                </p:cTn>
                              </p:par>
                            </p:childTnLst>
                          </p:cTn>
                        </p:par>
                        <p:par>
                          <p:cTn id="68" fill="hold" nodeType="afterGroup">
                            <p:stCondLst>
                              <p:cond delay="17000"/>
                            </p:stCondLst>
                            <p:childTnLst>
                              <p:par>
                                <p:cTn id="69" presetID="7" presetClass="entr" presetSubtype="8" fill="hold" grpId="0" nodeType="afterEffect">
                                  <p:stCondLst>
                                    <p:cond delay="0"/>
                                  </p:stCondLst>
                                  <p:childTnLst>
                                    <p:set>
                                      <p:cBhvr>
                                        <p:cTn id="70" dur="1" fill="hold">
                                          <p:stCondLst>
                                            <p:cond delay="0"/>
                                          </p:stCondLst>
                                        </p:cTn>
                                        <p:tgtEl>
                                          <p:spTgt spid="96322"/>
                                        </p:tgtEl>
                                        <p:attrNameLst>
                                          <p:attrName>style.visibility</p:attrName>
                                        </p:attrNameLst>
                                      </p:cBhvr>
                                      <p:to>
                                        <p:strVal val="visible"/>
                                      </p:to>
                                    </p:set>
                                    <p:anim calcmode="lin" valueType="num">
                                      <p:cBhvr additive="base">
                                        <p:cTn id="71" dur="3000" fill="hold"/>
                                        <p:tgtEl>
                                          <p:spTgt spid="96322"/>
                                        </p:tgtEl>
                                        <p:attrNameLst>
                                          <p:attrName>ppt_x</p:attrName>
                                        </p:attrNameLst>
                                      </p:cBhvr>
                                      <p:tavLst>
                                        <p:tav tm="0">
                                          <p:val>
                                            <p:strVal val="0-#ppt_w/2"/>
                                          </p:val>
                                        </p:tav>
                                        <p:tav tm="100000">
                                          <p:val>
                                            <p:strVal val="#ppt_x"/>
                                          </p:val>
                                        </p:tav>
                                      </p:tavLst>
                                    </p:anim>
                                    <p:anim calcmode="lin" valueType="num">
                                      <p:cBhvr additive="base">
                                        <p:cTn id="72" dur="3000" fill="hold"/>
                                        <p:tgtEl>
                                          <p:spTgt spid="96322"/>
                                        </p:tgtEl>
                                        <p:attrNameLst>
                                          <p:attrName>ppt_y</p:attrName>
                                        </p:attrNameLst>
                                      </p:cBhvr>
                                      <p:tavLst>
                                        <p:tav tm="0">
                                          <p:val>
                                            <p:strVal val="#ppt_y"/>
                                          </p:val>
                                        </p:tav>
                                        <p:tav tm="100000">
                                          <p:val>
                                            <p:strVal val="#ppt_y"/>
                                          </p:val>
                                        </p:tav>
                                      </p:tavLst>
                                    </p:anim>
                                  </p:childTnLst>
                                </p:cTn>
                              </p:par>
                              <p:par>
                                <p:cTn id="73" presetID="7" presetClass="entr" presetSubtype="2" fill="hold" grpId="0" nodeType="withEffect">
                                  <p:stCondLst>
                                    <p:cond delay="0"/>
                                  </p:stCondLst>
                                  <p:childTnLst>
                                    <p:set>
                                      <p:cBhvr>
                                        <p:cTn id="74" dur="1" fill="hold">
                                          <p:stCondLst>
                                            <p:cond delay="0"/>
                                          </p:stCondLst>
                                        </p:cTn>
                                        <p:tgtEl>
                                          <p:spTgt spid="96323"/>
                                        </p:tgtEl>
                                        <p:attrNameLst>
                                          <p:attrName>style.visibility</p:attrName>
                                        </p:attrNameLst>
                                      </p:cBhvr>
                                      <p:to>
                                        <p:strVal val="visible"/>
                                      </p:to>
                                    </p:set>
                                    <p:anim calcmode="lin" valueType="num">
                                      <p:cBhvr additive="base">
                                        <p:cTn id="75" dur="3000" fill="hold"/>
                                        <p:tgtEl>
                                          <p:spTgt spid="96323"/>
                                        </p:tgtEl>
                                        <p:attrNameLst>
                                          <p:attrName>ppt_x</p:attrName>
                                        </p:attrNameLst>
                                      </p:cBhvr>
                                      <p:tavLst>
                                        <p:tav tm="0">
                                          <p:val>
                                            <p:strVal val="1+#ppt_w/2"/>
                                          </p:val>
                                        </p:tav>
                                        <p:tav tm="100000">
                                          <p:val>
                                            <p:strVal val="#ppt_x"/>
                                          </p:val>
                                        </p:tav>
                                      </p:tavLst>
                                    </p:anim>
                                    <p:anim calcmode="lin" valueType="num">
                                      <p:cBhvr additive="base">
                                        <p:cTn id="76" dur="3000" fill="hold"/>
                                        <p:tgtEl>
                                          <p:spTgt spid="96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22" grpId="0" animBg="1"/>
      <p:bldP spid="96283" grpId="0" animBg="1"/>
      <p:bldP spid="96283" grpId="1" animBg="1"/>
      <p:bldP spid="96286" grpId="0" animBg="1"/>
      <p:bldP spid="96287" grpId="0"/>
      <p:bldP spid="96288" grpId="0"/>
      <p:bldP spid="96289" grpId="0"/>
      <p:bldP spid="96290" grpId="0"/>
      <p:bldP spid="96291" grpId="0" animBg="1"/>
      <p:bldP spid="96292" grpId="0" animBg="1"/>
      <p:bldP spid="96293" grpId="0" animBg="1"/>
      <p:bldP spid="96294" grpId="0" animBg="1"/>
      <p:bldP spid="96323" grpId="0" animBg="1"/>
      <p:bldP spid="963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kumimoji="0" lang="en-US" b="1">
                <a:solidFill>
                  <a:srgbClr val="FFFFFF"/>
                </a:solidFill>
                <a:effectLst>
                  <a:outerShdw blurRad="50800" dist="38100" dir="2700000" algn="tl" rotWithShape="0">
                    <a:srgbClr val="000000"/>
                  </a:outerShdw>
                </a:effectLst>
                <a:latin typeface="Arial"/>
                <a:ea typeface="Osak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kumimoji="0" lang="zh-TW" altLang="en-US" sz="3600" kern="10">
                <a:solidFill>
                  <a:srgbClr val="FFFF66"/>
                </a:solidFill>
                <a:latin typeface="Osaka"/>
                <a:ea typeface="Osaka"/>
                <a:cs typeface="Osaka"/>
              </a:rPr>
              <a:t>被掳后时期</a:t>
            </a:r>
            <a:endParaRPr kumimoji="0" lang="en-US" sz="3600" kern="10">
              <a:solidFill>
                <a:srgbClr val="FFFF66"/>
              </a:solidFill>
              <a:latin typeface="Osaka"/>
              <a:ea typeface="Osaka"/>
              <a:cs typeface="Osak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哈该</a:t>
            </a:r>
            <a:endParaRPr kumimoji="0"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撒迦利亚</a:t>
            </a:r>
            <a:endParaRPr kumimoji="0"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kumimoji="0" lang="ja-JP" altLang="en-US" sz="2800">
                <a:solidFill>
                  <a:srgbClr val="FFFF66"/>
                </a:solidFill>
                <a:latin typeface="Arial"/>
                <a:ea typeface="Osaka" charset="0"/>
                <a:cs typeface="Arial"/>
              </a:rPr>
              <a:t>玛拉基</a:t>
            </a:r>
            <a:endParaRPr kumimoji="0"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kumimoji="0" lang="ja-JP" altLang="en-US" sz="2800" dirty="0">
                <a:solidFill>
                  <a:srgbClr val="FFFF66"/>
                </a:solidFill>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以斯拉</a:t>
            </a:r>
            <a:endParaRPr kumimoji="0"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尼希米</a:t>
            </a:r>
            <a:endParaRPr kumimoji="0"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所罗巴伯</a:t>
            </a:r>
            <a:endParaRPr kumimoji="0"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以斯帖</a:t>
            </a:r>
            <a:endParaRPr kumimoji="0"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先知</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其他</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Tree>
    <p:extLst>
      <p:ext uri="{BB962C8B-B14F-4D97-AF65-F5344CB8AC3E}">
        <p14:creationId xmlns:p14="http://schemas.microsoft.com/office/powerpoint/2010/main" val="24949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sword"/>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8482" name="Rectangle 3"/>
          <p:cNvSpPr>
            <a:spLocks noGrp="1" noChangeArrowheads="1"/>
          </p:cNvSpPr>
          <p:nvPr>
            <p:ph type="ctrTitle" idx="4294967295"/>
          </p:nvPr>
        </p:nvSpPr>
        <p:spPr>
          <a:xfrm>
            <a:off x="2514600" y="0"/>
            <a:ext cx="4876800" cy="6858000"/>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ctr">
              <a:lnSpc>
                <a:spcPct val="150000"/>
              </a:lnSpc>
            </a:pPr>
            <a:r>
              <a:rPr lang="zh-CN" altLang="en-US" sz="8000" b="1">
                <a:solidFill>
                  <a:srgbClr val="FFFF66"/>
                </a:solidFill>
                <a:effectLst/>
                <a:latin typeface="Arial" charset="0"/>
                <a:ea typeface="MS PGothic" charset="0"/>
                <a:cs typeface="SimSun" charset="0"/>
              </a:rPr>
              <a:t>玛拉基书</a:t>
            </a:r>
            <a:endParaRPr lang="en-US" sz="8000" b="1">
              <a:solidFill>
                <a:srgbClr val="FFFF66"/>
              </a:solidFill>
              <a:effectLst/>
              <a:latin typeface="Arial" charset="0"/>
              <a:ea typeface="MS PGothic" charset="0"/>
            </a:endParaRPr>
          </a:p>
        </p:txBody>
      </p:sp>
      <p:sp>
        <p:nvSpPr>
          <p:cNvPr id="5" name="Text Box 6"/>
          <p:cNvSpPr txBox="1">
            <a:spLocks noChangeArrowheads="1"/>
          </p:cNvSpPr>
          <p:nvPr/>
        </p:nvSpPr>
        <p:spPr bwMode="auto">
          <a:xfrm>
            <a:off x="5466" y="5445224"/>
            <a:ext cx="7230830" cy="1440160"/>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b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b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1208593137"/>
      </p:ext>
    </p:extLst>
  </p:cSld>
  <p:clrMapOvr>
    <a:masterClrMapping/>
  </p:clrMapOvr>
  <p:transition spd="med">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5235"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Walk Through The Bible </a:t>
            </a:r>
            <a:r>
              <a:rPr kumimoji="0" lang="en-US" sz="2400" b="1" i="0" u="none" strike="noStrike" kern="1200" cap="none" spc="0" normalizeH="0" baseline="0" noProof="0">
                <a:ln>
                  <a:noFill/>
                </a:ln>
                <a:solidFill>
                  <a:srgbClr val="FFFFFF"/>
                </a:solidFill>
                <a:effectLst/>
                <a:uLnTx/>
                <a:uFillTx/>
                <a:latin typeface="Times New Roman" charset="0"/>
                <a:ea typeface="MS PGothic" charset="0"/>
                <a:cs typeface="Times New Roman" charset="0"/>
              </a:rPr>
              <a:t>©</a:t>
            </a:r>
            <a:r>
              <a:rPr kumimoji="0" lang="en-US" sz="2400" b="1" i="0" u="none" strike="noStrike" kern="1200" cap="none" spc="0" normalizeH="0" baseline="0" noProof="0">
                <a:ln>
                  <a:noFill/>
                </a:ln>
                <a:solidFill>
                  <a:srgbClr val="FFFFFF"/>
                </a:solidFill>
                <a:effectLst/>
                <a:uLnTx/>
                <a:uFillTx/>
                <a:latin typeface="Times New Roman" charset="0"/>
                <a:ea typeface="MS PGothic" charset="0"/>
              </a:rPr>
              <a:t>1989</a:t>
            </a:r>
          </a:p>
        </p:txBody>
      </p:sp>
      <p:sp>
        <p:nvSpPr>
          <p:cNvPr id="95236"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800" b="1" i="1" u="none" strike="noStrike" kern="1200" cap="none" spc="0" normalizeH="0" baseline="0" noProof="0">
              <a:ln>
                <a:noFill/>
              </a:ln>
              <a:solidFill>
                <a:srgbClr val="FFFFFF"/>
              </a:solidFill>
              <a:effectLst/>
              <a:uLnTx/>
              <a:uFillTx/>
              <a:latin typeface="Times New Roman" charset="0"/>
              <a:ea typeface="MS PGothic" charset="0"/>
            </a:endParaRPr>
          </a:p>
        </p:txBody>
      </p:sp>
      <p:pic>
        <p:nvPicPr>
          <p:cNvPr id="175108" name="Picture 6" descr="Malachi"/>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71600" y="1295400"/>
            <a:ext cx="6477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9" name="Rectangle 7"/>
          <p:cNvSpPr>
            <a:spLocks noGrp="1" noChangeArrowheads="1"/>
          </p:cNvSpPr>
          <p:nvPr>
            <p:ph type="title" idx="4294967295"/>
          </p:nvPr>
        </p:nvSpPr>
        <p:spPr>
          <a:xfrm>
            <a:off x="1447800" y="152400"/>
            <a:ext cx="6248400" cy="1016000"/>
          </a:xfrm>
          <a:effectLst>
            <a:outerShdw dist="38099" dir="2700000" algn="ctr" rotWithShape="0">
              <a:schemeClr val="tx1">
                <a:alpha val="74997"/>
              </a:schemeClr>
            </a:outerShdw>
          </a:effectLst>
        </p:spPr>
        <p:txBody>
          <a:bodyPr anchor="t">
            <a:spAutoFit/>
          </a:bodyPr>
          <a:lstStyle/>
          <a:p>
            <a:pPr eaLnBrk="1" hangingPunct="1">
              <a:spcBef>
                <a:spcPct val="50000"/>
              </a:spcBef>
            </a:pPr>
            <a:r>
              <a:rPr lang="en-US" sz="6000" b="1">
                <a:solidFill>
                  <a:schemeClr val="bg1"/>
                </a:solidFill>
                <a:latin typeface="Times New Roman" charset="0"/>
                <a:ea typeface="MS PGothic" charset="0"/>
              </a:rPr>
              <a:t>“</a:t>
            </a:r>
            <a:r>
              <a:rPr lang="zh-CN" altLang="en-US" sz="6000" b="1">
                <a:solidFill>
                  <a:schemeClr val="bg1"/>
                </a:solidFill>
                <a:latin typeface="Times New Roman" charset="0"/>
                <a:ea typeface="MS PGothic" charset="0"/>
                <a:cs typeface="SimSun" charset="0"/>
              </a:rPr>
              <a:t>铁石 心肠</a:t>
            </a:r>
            <a:r>
              <a:rPr lang="en-US" altLang="ja-JP" sz="6000" b="1">
                <a:solidFill>
                  <a:schemeClr val="bg1"/>
                </a:solidFill>
                <a:latin typeface="Times New Roman" charset="0"/>
                <a:ea typeface="MS PGothic" charset="0"/>
              </a:rPr>
              <a:t>”</a:t>
            </a:r>
            <a:endParaRPr lang="en-US" sz="6000" b="1">
              <a:solidFill>
                <a:schemeClr val="bg1"/>
              </a:solidFill>
              <a:latin typeface="Times New Roman" charset="0"/>
              <a:ea typeface="MS PGothic" charset="0"/>
            </a:endParaRPr>
          </a:p>
        </p:txBody>
      </p:sp>
    </p:spTree>
    <p:extLst>
      <p:ext uri="{BB962C8B-B14F-4D97-AF65-F5344CB8AC3E}">
        <p14:creationId xmlns:p14="http://schemas.microsoft.com/office/powerpoint/2010/main" val="1214896687"/>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1" name="Rectangle 9"/>
          <p:cNvSpPr>
            <a:spLocks noGrp="1" noChangeArrowheads="1"/>
          </p:cNvSpPr>
          <p:nvPr>
            <p:ph type="ctrTitle"/>
          </p:nvPr>
        </p:nvSpPr>
        <p:spPr>
          <a:xfrm>
            <a:off x="0" y="152400"/>
            <a:ext cx="4267200" cy="762000"/>
          </a:xfrm>
        </p:spPr>
        <p:txBody>
          <a:bodyPr/>
          <a:lstStyle/>
          <a:p>
            <a:pPr>
              <a:defRPr/>
            </a:pPr>
            <a:r>
              <a:rPr lang="zh-CN" altLang="en-US" sz="4000" b="1" dirty="0">
                <a:latin typeface="Arial" pitchFamily="34" charset="0"/>
                <a:ea typeface="ＭＳ Ｐゴシック" pitchFamily="34" charset="-128"/>
                <a:cs typeface="Arial" pitchFamily="34" charset="0"/>
              </a:rPr>
              <a:t>特征</a:t>
            </a:r>
            <a:endParaRPr lang="en-US" altLang="en-US" sz="4000" b="1" dirty="0">
              <a:latin typeface="Arial" pitchFamily="34" charset="0"/>
              <a:ea typeface="ＭＳ Ｐゴシック" pitchFamily="34" charset="-128"/>
              <a:cs typeface="Arial" pitchFamily="34" charset="0"/>
            </a:endParaRPr>
          </a:p>
        </p:txBody>
      </p:sp>
      <p:pic>
        <p:nvPicPr>
          <p:cNvPr id="177154"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05288" y="0"/>
            <a:ext cx="4938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05483" name="Text Box 11"/>
          <p:cNvSpPr txBox="1">
            <a:spLocks noChangeArrowheads="1"/>
          </p:cNvSpPr>
          <p:nvPr/>
        </p:nvSpPr>
        <p:spPr bwMode="auto">
          <a:xfrm>
            <a:off x="228600" y="1295400"/>
            <a:ext cx="8534400" cy="396875"/>
          </a:xfrm>
          <a:prstGeom prst="rect">
            <a:avLst/>
          </a:prstGeom>
          <a:noFill/>
          <a:ln w="12700" cap="sq">
            <a:noFill/>
            <a:miter lim="800000"/>
            <a:headEnd type="none" w="sm" len="sm"/>
            <a:tailEnd type="none" w="sm" len="sm"/>
          </a:ln>
          <a:effec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CCFFFF"/>
              </a:solidFill>
              <a:effectLst>
                <a:outerShdw blurRad="38100" dist="38100" dir="2700000" algn="tl">
                  <a:srgbClr val="000000"/>
                </a:outerShdw>
              </a:effectLst>
              <a:uLnTx/>
              <a:uFillTx/>
              <a:latin typeface="Arial" charset="0"/>
              <a:ea typeface="MS PGothic" charset="0"/>
              <a:cs typeface="Arial" charset="0"/>
            </a:endParaRPr>
          </a:p>
        </p:txBody>
      </p:sp>
      <p:sp>
        <p:nvSpPr>
          <p:cNvPr id="105484" name="Text Box 12"/>
          <p:cNvSpPr txBox="1">
            <a:spLocks noChangeArrowheads="1"/>
          </p:cNvSpPr>
          <p:nvPr/>
        </p:nvSpPr>
        <p:spPr bwMode="auto">
          <a:xfrm>
            <a:off x="0" y="1050925"/>
            <a:ext cx="4800600" cy="574675"/>
          </a:xfrm>
          <a:prstGeom prst="rect">
            <a:avLst/>
          </a:prstGeom>
          <a:noFill/>
          <a:ln w="12700" cap="sq">
            <a:noFill/>
            <a:miter lim="800000"/>
            <a:headEnd type="none" w="sm" len="sm"/>
            <a:tailEnd type="none" w="sm" len="sm"/>
          </a:ln>
          <a:effectLst/>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玛拉基先知</a:t>
            </a:r>
          </a:p>
        </p:txBody>
      </p:sp>
      <p:sp>
        <p:nvSpPr>
          <p:cNvPr id="105485" name="Text Box 13"/>
          <p:cNvSpPr txBox="1">
            <a:spLocks noChangeArrowheads="1"/>
          </p:cNvSpPr>
          <p:nvPr/>
        </p:nvSpPr>
        <p:spPr bwMode="auto">
          <a:xfrm>
            <a:off x="8382000" y="0"/>
            <a:ext cx="6985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660</a:t>
            </a:r>
          </a:p>
        </p:txBody>
      </p:sp>
      <p:sp>
        <p:nvSpPr>
          <p:cNvPr id="105486" name="Text Box 14"/>
          <p:cNvSpPr txBox="1">
            <a:spLocks noChangeArrowheads="1"/>
          </p:cNvSpPr>
          <p:nvPr/>
        </p:nvSpPr>
        <p:spPr bwMode="auto">
          <a:xfrm>
            <a:off x="381000" y="1752600"/>
            <a:ext cx="3581400" cy="3108325"/>
          </a:xfrm>
          <a:prstGeom prst="rect">
            <a:avLst/>
          </a:prstGeom>
          <a:noFill/>
          <a:ln w="12700" cap="sq">
            <a:noFill/>
            <a:miter lim="800000"/>
            <a:headEnd type="none" w="sm" len="sm"/>
            <a:tailEnd type="none" w="sm" len="sm"/>
          </a:ln>
          <a:effectLst/>
        </p:spPr>
        <p:txBody>
          <a:bodyPr>
            <a:spAutoFit/>
          </a:bodyPr>
          <a:lstStyle>
            <a:lvl1pPr marL="457200" indent="-4572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marL="457200" marR="0" lvl="0" indent="-457200" algn="l" defTabSz="914400" rtl="0" eaLnBrk="0" fontAlgn="base" latinLnBrk="0" hangingPunct="0">
              <a:lnSpc>
                <a:spcPct val="100000"/>
              </a:lnSpc>
              <a:spcBef>
                <a:spcPct val="0"/>
              </a:spcBef>
              <a:spcAft>
                <a:spcPct val="0"/>
              </a:spcAft>
              <a:buClrTx/>
              <a:buSzTx/>
              <a:buFont typeface="Times" charset="0"/>
              <a:buAutoNum type="arabicPeriod"/>
              <a:tabLst/>
              <a:defRPr/>
            </a:pPr>
            <a:r>
              <a:rPr kumimoji="0" lang="zh-CN" altLang="en-US" sz="2800" b="1" i="0" u="none" strike="noStrike" kern="1200" cap="none" spc="0" normalizeH="0" baseline="0" noProof="0">
                <a:ln>
                  <a:noFill/>
                </a:ln>
                <a:solidFill>
                  <a:srgbClr val="CCFFFF"/>
                </a:solidFill>
                <a:effectLst>
                  <a:outerShdw blurRad="38100" dist="38100" dir="2700000" algn="tl">
                    <a:srgbClr val="000000"/>
                  </a:outerShdw>
                </a:effectLst>
                <a:uLnTx/>
                <a:uFillTx/>
                <a:latin typeface="Arial" charset="0"/>
                <a:ea typeface="MS PGothic" charset="0"/>
                <a:cs typeface="Arial" charset="0"/>
              </a:rPr>
              <a:t>圣经里没有玛拉基先知的传记材料。</a:t>
            </a:r>
          </a:p>
          <a:p>
            <a:pPr marL="457200" marR="0" lvl="0" indent="-457200" algn="l" defTabSz="914400" rtl="0" eaLnBrk="0" fontAlgn="base" latinLnBrk="0" hangingPunct="0">
              <a:lnSpc>
                <a:spcPct val="100000"/>
              </a:lnSpc>
              <a:spcBef>
                <a:spcPct val="0"/>
              </a:spcBef>
              <a:spcAft>
                <a:spcPct val="0"/>
              </a:spcAft>
              <a:buClrTx/>
              <a:buSzTx/>
              <a:buFont typeface="Times" charset="0"/>
              <a:buAutoNum type="arabicPeriod"/>
              <a:tabLst/>
              <a:defRPr/>
            </a:pPr>
            <a:endParaRPr kumimoji="0" lang="en-US" sz="2800" b="1" i="0" u="none" strike="noStrike" kern="1200" cap="none" spc="0" normalizeH="0" baseline="0" noProof="0">
              <a:ln>
                <a:noFill/>
              </a:ln>
              <a:solidFill>
                <a:srgbClr val="CCFFFF"/>
              </a:solidFill>
              <a:effectLst>
                <a:outerShdw blurRad="38100" dist="38100" dir="2700000" algn="tl">
                  <a:srgbClr val="000000"/>
                </a:outerShdw>
              </a:effectLst>
              <a:uLnTx/>
              <a:uFillTx/>
              <a:latin typeface="Arial" charset="0"/>
              <a:ea typeface="MS PGothic" charset="0"/>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Times" charset="0"/>
              <a:buAutoNum type="arabicPeriod"/>
              <a:tabLst/>
              <a:defRPr/>
            </a:pPr>
            <a:r>
              <a:rPr kumimoji="0" lang="zh-CN" altLang="en-US" sz="2800" b="1" i="0" u="none" strike="noStrike" kern="1200" cap="none" spc="0" normalizeH="0" baseline="0" noProof="0">
                <a:ln>
                  <a:noFill/>
                </a:ln>
                <a:solidFill>
                  <a:srgbClr val="CCFFFF"/>
                </a:solidFill>
                <a:effectLst>
                  <a:outerShdw blurRad="38100" dist="38100" dir="2700000" algn="tl">
                    <a:srgbClr val="000000"/>
                  </a:outerShdw>
                </a:effectLst>
                <a:uLnTx/>
                <a:uFillTx/>
                <a:latin typeface="Arial" charset="0"/>
                <a:ea typeface="MS PGothic" charset="0"/>
                <a:cs typeface="Arial" charset="0"/>
              </a:rPr>
              <a:t>玛拉基 </a:t>
            </a:r>
            <a:r>
              <a:rPr kumimoji="0" lang="en-US" altLang="zh-CN" sz="2800" b="1" i="0" u="none" strike="noStrike" kern="1200" cap="none" spc="0" normalizeH="0" baseline="0" noProof="0">
                <a:ln>
                  <a:noFill/>
                </a:ln>
                <a:solidFill>
                  <a:srgbClr val="CCFFFF"/>
                </a:solidFill>
                <a:effectLst>
                  <a:outerShdw blurRad="38100" dist="38100" dir="2700000" algn="tl">
                    <a:srgbClr val="000000"/>
                  </a:outerShdw>
                </a:effectLst>
                <a:uLnTx/>
                <a:uFillTx/>
                <a:latin typeface="Arial" charset="0"/>
                <a:ea typeface="MS PGothic" charset="0"/>
                <a:cs typeface="Arial" charset="0"/>
              </a:rPr>
              <a:t>(1:1; 3:1) </a:t>
            </a:r>
            <a:r>
              <a:rPr kumimoji="0" lang="zh-CN" altLang="en-US" sz="2800" b="1" i="0" u="none" strike="noStrike" kern="1200" cap="none" spc="0" normalizeH="0" baseline="0" noProof="0">
                <a:ln>
                  <a:noFill/>
                </a:ln>
                <a:solidFill>
                  <a:srgbClr val="CCFFFF"/>
                </a:solidFill>
                <a:effectLst>
                  <a:outerShdw blurRad="38100" dist="38100" dir="2700000" algn="tl">
                    <a:srgbClr val="000000"/>
                  </a:outerShdw>
                </a:effectLst>
                <a:uLnTx/>
                <a:uFillTx/>
                <a:latin typeface="Arial" charset="0"/>
                <a:ea typeface="MS PGothic" charset="0"/>
                <a:cs typeface="Arial" charset="0"/>
              </a:rPr>
              <a:t>有可能是人名或者是一个朴通的名词 </a:t>
            </a:r>
            <a:r>
              <a:rPr kumimoji="0" lang="en-US" altLang="zh-CN" sz="2800" b="1" i="0" u="none" strike="noStrike" kern="1200" cap="none" spc="0" normalizeH="0" baseline="0" noProof="0">
                <a:ln>
                  <a:noFill/>
                </a:ln>
                <a:solidFill>
                  <a:srgbClr val="CCFFFF"/>
                </a:solidFill>
                <a:effectLst>
                  <a:outerShdw blurRad="38100" dist="38100" dir="2700000" algn="tl">
                    <a:srgbClr val="000000"/>
                  </a:outerShdw>
                </a:effectLst>
                <a:uLnTx/>
                <a:uFillTx/>
                <a:latin typeface="Arial" charset="0"/>
                <a:ea typeface="MS PGothic" charset="0"/>
                <a:cs typeface="Arial" charset="0"/>
              </a:rPr>
              <a:t>(</a:t>
            </a:r>
            <a:r>
              <a:rPr kumimoji="0" lang="zh-CN" altLang="en-US" sz="2800" b="1" i="0" u="none" strike="noStrike" kern="1200" cap="none" spc="0" normalizeH="0" baseline="0" noProof="0">
                <a:ln>
                  <a:noFill/>
                </a:ln>
                <a:solidFill>
                  <a:srgbClr val="CCFFFF"/>
                </a:solidFill>
                <a:effectLst>
                  <a:outerShdw blurRad="38100" dist="38100" dir="2700000" algn="tl">
                    <a:srgbClr val="000000"/>
                  </a:outerShdw>
                </a:effectLst>
                <a:uLnTx/>
                <a:uFillTx/>
                <a:latin typeface="Arial" charset="0"/>
                <a:ea typeface="MS PGothic" charset="0"/>
                <a:cs typeface="Arial" charset="0"/>
              </a:rPr>
              <a:t>我的 使者 </a:t>
            </a:r>
            <a:r>
              <a:rPr kumimoji="0" lang="en-US" altLang="zh-CN" sz="2800" b="1" i="0" u="none" strike="noStrike" kern="1200" cap="none" spc="0" normalizeH="0" baseline="0" noProof="0">
                <a:ln>
                  <a:noFill/>
                </a:ln>
                <a:solidFill>
                  <a:srgbClr val="CCFFFF"/>
                </a:solidFill>
                <a:effectLst>
                  <a:outerShdw blurRad="38100" dist="38100" dir="2700000" algn="tl">
                    <a:srgbClr val="000000"/>
                  </a:outerShdw>
                </a:effectLst>
                <a:uLnTx/>
                <a:uFillTx/>
                <a:latin typeface="Arial" charset="0"/>
                <a:ea typeface="MS PGothic" charset="0"/>
                <a:cs typeface="Arial" charset="0"/>
              </a:rPr>
              <a:t>)</a:t>
            </a:r>
          </a:p>
        </p:txBody>
      </p:sp>
      <p:sp>
        <p:nvSpPr>
          <p:cNvPr id="177159" name="Text Box 15"/>
          <p:cNvSpPr txBox="1">
            <a:spLocks noChangeArrowheads="1"/>
          </p:cNvSpPr>
          <p:nvPr/>
        </p:nvSpPr>
        <p:spPr bwMode="auto">
          <a:xfrm>
            <a:off x="4268788" y="3751263"/>
            <a:ext cx="2206625" cy="11080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err="1">
                <a:ln>
                  <a:noFill/>
                </a:ln>
                <a:solidFill>
                  <a:srgbClr val="FFFFFF"/>
                </a:solidFill>
                <a:effectLst/>
                <a:uLnTx/>
                <a:uFillTx/>
                <a:latin typeface="Bwhebb" charset="0"/>
                <a:ea typeface="MS PGothic" charset="0"/>
              </a:rPr>
              <a:t>ykia</a:t>
            </a:r>
            <a:r>
              <a:rPr kumimoji="0" lang="fr-FR" sz="6600" b="0" i="0" u="none" strike="noStrike" kern="1200" cap="none" spc="0" normalizeH="0" baseline="0" noProof="0" dirty="0">
                <a:ln>
                  <a:noFill/>
                </a:ln>
                <a:solidFill>
                  <a:srgbClr val="FFFFFF"/>
                </a:solidFill>
                <a:effectLst/>
                <a:uLnTx/>
                <a:uFillTx/>
                <a:latin typeface="Bwhebb" charset="0"/>
                <a:ea typeface="MS PGothic" charset="0"/>
              </a:rPr>
              <a:t>'</a:t>
            </a:r>
            <a:r>
              <a:rPr kumimoji="0" lang="en-US" sz="6600" b="0" i="0" u="none" strike="noStrike" kern="1200" cap="none" spc="0" normalizeH="0" baseline="0" noProof="0" dirty="0" err="1">
                <a:ln>
                  <a:noFill/>
                </a:ln>
                <a:solidFill>
                  <a:srgbClr val="FFFFFF"/>
                </a:solidFill>
                <a:effectLst/>
                <a:uLnTx/>
                <a:uFillTx/>
                <a:latin typeface="Bwhebb" charset="0"/>
                <a:ea typeface="MS PGothic" charset="0"/>
              </a:rPr>
              <a:t>l.m</a:t>
            </a:r>
            <a:r>
              <a:rPr kumimoji="0" lang="en-US" sz="6600" b="0" i="0" u="none" strike="noStrike" kern="1200" cap="none" spc="0" normalizeH="0" baseline="0" noProof="0" dirty="0">
                <a:ln>
                  <a:noFill/>
                </a:ln>
                <a:solidFill>
                  <a:srgbClr val="FFFFFF"/>
                </a:solidFill>
                <a:effectLst/>
                <a:uLnTx/>
                <a:uFillTx/>
                <a:latin typeface="Bwhebb" charset="0"/>
                <a:ea typeface="MS PGothic" charset="0"/>
              </a:rPr>
              <a:t>; </a:t>
            </a:r>
          </a:p>
        </p:txBody>
      </p:sp>
      <p:pic>
        <p:nvPicPr>
          <p:cNvPr id="2" name="Picture 1" descr="Screen Shot 2017-07-23 at 2.45.22 PM.png">
            <a:extLst>
              <a:ext uri="{FF2B5EF4-FFF2-40B4-BE49-F238E27FC236}">
                <a16:creationId xmlns:a16="http://schemas.microsoft.com/office/drawing/2014/main" id="{D3D99481-A6D2-8948-C896-5F28D86A3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7933" y="3442072"/>
            <a:ext cx="2791274" cy="1715120"/>
          </a:xfrm>
          <a:prstGeom prst="rect">
            <a:avLst/>
          </a:prstGeom>
        </p:spPr>
      </p:pic>
    </p:spTree>
    <p:extLst>
      <p:ext uri="{BB962C8B-B14F-4D97-AF65-F5344CB8AC3E}">
        <p14:creationId xmlns:p14="http://schemas.microsoft.com/office/powerpoint/2010/main" val="31164114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241300" y="228600"/>
            <a:ext cx="8902700" cy="6124575"/>
          </a:xfrm>
          <a:prstGeom prst="rect">
            <a:avLst/>
          </a:prstGeom>
          <a:noFill/>
          <a:ln w="12700" cap="sq">
            <a:noFill/>
            <a:miter lim="800000"/>
            <a:headEnd type="none" w="sm" len="sm"/>
            <a:tailEnd type="none" w="sm" len="sm"/>
          </a:ln>
          <a:effectLst/>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B. </a:t>
            </a: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玛拉基书</a:t>
            </a:r>
          </a:p>
          <a:p>
            <a:pPr marL="0" marR="0" lvl="0" indent="0" algn="l" defTabSz="914400" rtl="0" eaLnBrk="0" fontAlgn="base" latinLnBrk="0" hangingPunct="0">
              <a:lnSpc>
                <a:spcPct val="125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a:p>
            <a:pPr marL="0" marR="0" lvl="0" indent="0" algn="l" defTabSz="914400" rtl="0" eaLnBrk="0" fontAlgn="base" latinLnBrk="0" hangingPunct="0">
              <a:lnSpc>
                <a:spcPct val="125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r>
              <a:rPr kumimoji="0" lang="en-US"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1. </a:t>
            </a: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时代</a:t>
            </a:r>
            <a:r>
              <a:rPr kumimoji="0" lang="en-US" altLang="zh-CN"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场合 </a:t>
            </a:r>
            <a:r>
              <a:rPr kumimoji="0" lang="en-US"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p>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r>
              <a:rPr kumimoji="0" lang="en-US" altLang="zh-CN"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波斯的 时代</a:t>
            </a:r>
          </a:p>
          <a:p>
            <a:pPr marL="0" marR="0" lvl="0" indent="0" algn="l" defTabSz="914400" rtl="0" eaLnBrk="0" fontAlgn="base" latinLnBrk="0" hangingPunct="0">
              <a:lnSpc>
                <a:spcPct val="125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r>
              <a:rPr kumimoji="0" lang="en-US" altLang="zh-CN"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重建圣殿 （</a:t>
            </a:r>
            <a:r>
              <a:rPr kumimoji="0" lang="en-US" altLang="zh-CN"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516 BC</a:t>
            </a: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）的一百年后		        </a:t>
            </a:r>
            <a:r>
              <a:rPr kumimoji="0" lang="en-US" altLang="zh-CN"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被掳后的当代先知有</a:t>
            </a:r>
            <a:r>
              <a:rPr kumimoji="0" lang="en-US" altLang="zh-CN"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r>
              <a:rPr kumimoji="0" lang="en-US"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以</a:t>
            </a:r>
            <a:r>
              <a:rPr kumimoji="0" lang="en-US" altLang="zh-CN"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r>
              <a:rPr kumimoji="0" lang="zh-CN"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斯拉 和尼希米。</a:t>
            </a:r>
          </a:p>
          <a:p>
            <a:pPr marL="0" marR="0" lvl="0" indent="0" algn="l" defTabSz="914400" rtl="0" eaLnBrk="0" fontAlgn="base" latinLnBrk="0" hangingPunct="0">
              <a:lnSpc>
                <a:spcPct val="125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en-US" sz="32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
        <p:nvSpPr>
          <p:cNvPr id="235523" name="Text Box 3"/>
          <p:cNvSpPr txBox="1">
            <a:spLocks noChangeArrowheads="1"/>
          </p:cNvSpPr>
          <p:nvPr/>
        </p:nvSpPr>
        <p:spPr bwMode="auto">
          <a:xfrm>
            <a:off x="8382000" y="76200"/>
            <a:ext cx="6985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34" charset="-128"/>
                <a:cs typeface="Arial"/>
              </a:rPr>
              <a:t>660</a:t>
            </a:r>
          </a:p>
        </p:txBody>
      </p:sp>
      <p:sp>
        <p:nvSpPr>
          <p:cNvPr id="235524" name="Rectangle 4"/>
          <p:cNvSpPr>
            <a:spLocks noGrp="1" noChangeArrowheads="1"/>
          </p:cNvSpPr>
          <p:nvPr>
            <p:ph type="title" idx="4294967295"/>
          </p:nvPr>
        </p:nvSpPr>
        <p:spPr>
          <a:xfrm>
            <a:off x="1143000" y="1295400"/>
            <a:ext cx="5486400" cy="838200"/>
          </a:xfrm>
          <a:solidFill>
            <a:srgbClr val="000000"/>
          </a:solidFill>
        </p:spPr>
        <p:txBody>
          <a:bodyPr/>
          <a:lstStyle/>
          <a:p>
            <a:pPr>
              <a:defRPr/>
            </a:pPr>
            <a:r>
              <a:rPr lang="en-US" altLang="zh-CN" sz="3600" b="1">
                <a:solidFill>
                  <a:schemeClr val="tx1"/>
                </a:solidFill>
                <a:latin typeface="Arial" charset="0"/>
                <a:cs typeface="Arial" charset="0"/>
              </a:rPr>
              <a:t>1. </a:t>
            </a:r>
            <a:r>
              <a:rPr lang="zh-CN" altLang="en-US" sz="3600" b="1">
                <a:solidFill>
                  <a:schemeClr val="tx1"/>
                </a:solidFill>
                <a:latin typeface="Arial" charset="0"/>
                <a:cs typeface="Arial" charset="0"/>
              </a:rPr>
              <a:t>时代</a:t>
            </a:r>
            <a:r>
              <a:rPr lang="en-US" altLang="zh-CN" sz="3600" b="1">
                <a:solidFill>
                  <a:schemeClr val="tx1"/>
                </a:solidFill>
                <a:latin typeface="Arial" charset="0"/>
                <a:cs typeface="Arial" charset="0"/>
              </a:rPr>
              <a:t>/ </a:t>
            </a:r>
            <a:r>
              <a:rPr lang="zh-CN" altLang="en-US" sz="3600" b="1">
                <a:solidFill>
                  <a:schemeClr val="tx1"/>
                </a:solidFill>
                <a:latin typeface="Arial" charset="0"/>
                <a:cs typeface="Arial" charset="0"/>
              </a:rPr>
              <a:t>场合 </a:t>
            </a:r>
            <a:endParaRPr lang="en-US" sz="3600" b="1">
              <a:solidFill>
                <a:schemeClr val="tx1"/>
              </a:solidFill>
              <a:latin typeface="Arial" charset="0"/>
              <a:cs typeface="Arial" charset="0"/>
            </a:endParaRPr>
          </a:p>
        </p:txBody>
      </p:sp>
    </p:spTree>
    <p:extLst>
      <p:ext uri="{BB962C8B-B14F-4D97-AF65-F5344CB8AC3E}">
        <p14:creationId xmlns:p14="http://schemas.microsoft.com/office/powerpoint/2010/main" val="356163192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1250" name="Text Box 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rPr>
              <a:t>660</a:t>
            </a:r>
          </a:p>
        </p:txBody>
      </p:sp>
      <p:pic>
        <p:nvPicPr>
          <p:cNvPr id="181251" name="Picture 4"/>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0" y="0"/>
            <a:ext cx="3009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36546" name="Text Box 2"/>
          <p:cNvSpPr txBox="1">
            <a:spLocks noChangeArrowheads="1"/>
          </p:cNvSpPr>
          <p:nvPr/>
        </p:nvSpPr>
        <p:spPr bwMode="auto">
          <a:xfrm>
            <a:off x="0" y="1477963"/>
            <a:ext cx="9144000" cy="46942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marL="914400">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紧张局势</a:t>
            </a:r>
          </a:p>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圣殿重建后，上帝伟大 的国 度没有显现。</a:t>
            </a:r>
          </a:p>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上帝不住在他们当中。上帝的祝福 也没有了痕迹。</a:t>
            </a:r>
          </a:p>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他们对神不负所望。 </a:t>
            </a:r>
          </a:p>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他们对神失去了热诚。</a:t>
            </a:r>
          </a:p>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没有纳十一奉献</a:t>
            </a:r>
          </a:p>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与妻子离婚</a:t>
            </a:r>
          </a:p>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与外邦女子结婚 </a:t>
            </a:r>
          </a:p>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他们献上残缺和弊病的动物。</a:t>
            </a:r>
          </a:p>
          <a:p>
            <a:pPr marL="914400" marR="0" lvl="2" indent="0" algn="l" defTabSz="914400" rtl="0" eaLnBrk="0" fontAlgn="base" latinLnBrk="0" hangingPunct="0">
              <a:lnSpc>
                <a:spcPct val="125000"/>
              </a:lnSpc>
              <a:spcBef>
                <a:spcPct val="0"/>
              </a:spcBef>
              <a:spcAft>
                <a:spcPct val="0"/>
              </a:spcAft>
              <a:buClrTx/>
              <a:buSzTx/>
              <a:buFontTx/>
              <a:buNone/>
              <a:tabLst/>
              <a:defRPr/>
            </a:pPr>
            <a:r>
              <a:rPr kumimoji="1" lang="en-US" altLang="zh-CN" sz="2400" b="1" i="0" u="none" strike="noStrike" kern="1200" cap="none" spc="0" normalizeH="0" baseline="0" noProof="0">
                <a:ln>
                  <a:noFill/>
                </a:ln>
                <a:solidFill>
                  <a:srgbClr val="FFFF66"/>
                </a:solidFill>
                <a:effectLst/>
                <a:uLnTx/>
                <a:uFillTx/>
                <a:latin typeface="Arial" charset="0"/>
                <a:ea typeface="MS PGothic" charset="0"/>
                <a:cs typeface="Arial" charset="0"/>
              </a:rPr>
              <a:t>-- </a:t>
            </a:r>
            <a:r>
              <a:rPr kumimoji="1" lang="zh-CN" altLang="en-US" sz="2400" b="1" i="0" u="none" strike="noStrike" kern="1200" cap="none" spc="0" normalizeH="0" baseline="0" noProof="0">
                <a:ln>
                  <a:noFill/>
                </a:ln>
                <a:solidFill>
                  <a:srgbClr val="FFFF66"/>
                </a:solidFill>
                <a:effectLst/>
                <a:uLnTx/>
                <a:uFillTx/>
                <a:latin typeface="Arial" charset="0"/>
                <a:ea typeface="MS PGothic" charset="0"/>
                <a:cs typeface="Arial" charset="0"/>
              </a:rPr>
              <a:t>祭司们接收了不配的祭物。</a:t>
            </a:r>
          </a:p>
        </p:txBody>
      </p:sp>
      <p:sp>
        <p:nvSpPr>
          <p:cNvPr id="236549" name="Rectangle 5"/>
          <p:cNvSpPr>
            <a:spLocks noGrp="1" noChangeArrowheads="1"/>
          </p:cNvSpPr>
          <p:nvPr>
            <p:ph type="title" idx="4294967295"/>
          </p:nvPr>
        </p:nvSpPr>
        <p:spPr>
          <a:xfrm>
            <a:off x="685800" y="762000"/>
            <a:ext cx="8305800" cy="762000"/>
          </a:xfrm>
          <a:solidFill>
            <a:srgbClr val="000000"/>
          </a:solidFill>
        </p:spPr>
        <p:txBody>
          <a:bodyPr/>
          <a:lstStyle/>
          <a:p>
            <a:pPr>
              <a:defRPr/>
            </a:pPr>
            <a:r>
              <a:rPr lang="en-US" altLang="en-US" sz="3600" b="1" dirty="0">
                <a:effectLst>
                  <a:outerShdw blurRad="38100" dist="38100" dir="2700000" algn="tl">
                    <a:srgbClr val="FFFFFF"/>
                  </a:outerShdw>
                </a:effectLst>
                <a:latin typeface="Arial" pitchFamily="34" charset="0"/>
                <a:ea typeface="ＭＳ Ｐゴシック" pitchFamily="34" charset="-128"/>
                <a:cs typeface="Arial" pitchFamily="34" charset="0"/>
              </a:rPr>
              <a:t>2. </a:t>
            </a:r>
            <a:r>
              <a:rPr lang="zh-CN" altLang="en-US" sz="3600" b="1" dirty="0">
                <a:effectLst>
                  <a:outerShdw blurRad="38100" dist="38100" dir="2700000" algn="tl">
                    <a:srgbClr val="FFFFFF"/>
                  </a:outerShdw>
                </a:effectLst>
                <a:latin typeface="Arial" pitchFamily="34" charset="0"/>
                <a:ea typeface="ＭＳ Ｐゴシック" pitchFamily="34" charset="-128"/>
                <a:cs typeface="Arial" pitchFamily="34" charset="0"/>
              </a:rPr>
              <a:t>历史背景</a:t>
            </a:r>
            <a:endParaRPr lang="en-US" altLang="en-US" sz="3600" b="1" dirty="0">
              <a:effectLst>
                <a:outerShdw blurRad="38100" dist="38100" dir="2700000" algn="tl">
                  <a:srgbClr val="FFFFFF"/>
                </a:outerShdw>
              </a:effectLst>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7271487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8"/>
          <p:cNvSpPr txBox="1">
            <a:spLocks noChangeArrowheads="1"/>
          </p:cNvSpPr>
          <p:nvPr/>
        </p:nvSpPr>
        <p:spPr bwMode="auto">
          <a:xfrm>
            <a:off x="304800" y="3048000"/>
            <a:ext cx="8839200" cy="549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MS PGothic" charset="0"/>
            </a:endParaRPr>
          </a:p>
        </p:txBody>
      </p:sp>
      <p:sp>
        <p:nvSpPr>
          <p:cNvPr id="99331" name="Text Box 11"/>
          <p:cNvSpPr txBox="1">
            <a:spLocks noChangeArrowheads="1"/>
          </p:cNvSpPr>
          <p:nvPr/>
        </p:nvSpPr>
        <p:spPr bwMode="auto">
          <a:xfrm>
            <a:off x="84582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661</a:t>
            </a:r>
            <a:endParaRPr kumimoji="0" lang="en-US" sz="2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181251" name="Rectangle 12"/>
          <p:cNvSpPr>
            <a:spLocks noGrp="1" noChangeArrowheads="1"/>
          </p:cNvSpPr>
          <p:nvPr>
            <p:ph type="title"/>
          </p:nvPr>
        </p:nvSpPr>
        <p:spPr>
          <a:xfrm>
            <a:off x="685800" y="457200"/>
            <a:ext cx="7772400" cy="1143000"/>
          </a:xfrm>
          <a:effectLst>
            <a:outerShdw dist="35921" dir="2700000" algn="ctr" rotWithShape="0">
              <a:schemeClr val="bg2"/>
            </a:outerShdw>
          </a:effectLst>
        </p:spPr>
        <p:txBody>
          <a:bodyPr anchor="t"/>
          <a:lstStyle/>
          <a:p>
            <a:pPr>
              <a:spcBef>
                <a:spcPct val="20000"/>
              </a:spcBef>
              <a:buClr>
                <a:schemeClr val="accent2"/>
              </a:buClr>
              <a:buSzPct val="80000"/>
              <a:defRPr/>
            </a:pPr>
            <a:r>
              <a:rPr lang="en-US" sz="3600" b="1" kern="1200" dirty="0">
                <a:solidFill>
                  <a:schemeClr val="tx1"/>
                </a:solidFill>
                <a:latin typeface="Arial" charset="0"/>
                <a:ea typeface="MS PGothic" charset="0"/>
              </a:rPr>
              <a:t>3. </a:t>
            </a:r>
            <a:r>
              <a:rPr lang="ja-JP" altLang="en-US" sz="3600" b="1" kern="1200" dirty="0">
                <a:solidFill>
                  <a:schemeClr val="tx1"/>
                </a:solidFill>
                <a:latin typeface="Arial" charset="0"/>
                <a:ea typeface="MS PGothic" charset="0"/>
              </a:rPr>
              <a:t>宗旨 </a:t>
            </a:r>
            <a:r>
              <a:rPr lang="zh-CN" altLang="en-US" sz="3600" b="1" kern="1200" dirty="0">
                <a:solidFill>
                  <a:schemeClr val="tx1"/>
                </a:solidFill>
                <a:latin typeface="Arial" charset="0"/>
                <a:ea typeface="MS PGothic" charset="0"/>
              </a:rPr>
              <a:t> </a:t>
            </a:r>
            <a:endParaRPr lang="en-US" sz="3600" b="1" kern="1200" dirty="0">
              <a:solidFill>
                <a:schemeClr val="tx1"/>
              </a:solidFill>
              <a:latin typeface="Arial" charset="0"/>
              <a:ea typeface="MS PGothic" charset="0"/>
            </a:endParaRPr>
          </a:p>
        </p:txBody>
      </p:sp>
      <p:sp>
        <p:nvSpPr>
          <p:cNvPr id="99333" name="Rectangle 13"/>
          <p:cNvSpPr>
            <a:spLocks noChangeArrowheads="1"/>
          </p:cNvSpPr>
          <p:nvPr/>
        </p:nvSpPr>
        <p:spPr bwMode="auto">
          <a:xfrm>
            <a:off x="179388" y="2133600"/>
            <a:ext cx="8785225" cy="28495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2075" tIns="46038" rIns="92075" bIns="46038"/>
          <a:lstStyle/>
          <a:p>
            <a:pPr marL="342900" marR="0" lvl="0" indent="-342900" algn="l" defTabSz="914400" rtl="0" eaLnBrk="0" fontAlgn="base" latinLnBrk="0" hangingPunct="0">
              <a:lnSpc>
                <a:spcPct val="100000"/>
              </a:lnSpc>
              <a:spcBef>
                <a:spcPct val="20000"/>
              </a:spcBef>
              <a:spcAft>
                <a:spcPct val="0"/>
              </a:spcAft>
              <a:buClr>
                <a:srgbClr val="00FFCC"/>
              </a:buClr>
              <a:buSzPct val="80000"/>
              <a:buFont typeface="Wingdings" charset="0"/>
              <a:buChar char="l"/>
              <a:tabLst/>
              <a:defRPr/>
            </a:pPr>
            <a:r>
              <a:rPr kumimoji="1"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修复</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人民与上帝到一个正确的关系 。</a:t>
            </a:r>
            <a:r>
              <a:rPr kumimoji="1"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(Van Gemeren)</a:t>
            </a:r>
          </a:p>
          <a:p>
            <a:pPr marL="342900" marR="0" lvl="0" indent="-342900" algn="l" defTabSz="914400" rtl="0" eaLnBrk="0" fontAlgn="base" latinLnBrk="0" hangingPunct="0">
              <a:lnSpc>
                <a:spcPct val="100000"/>
              </a:lnSpc>
              <a:spcBef>
                <a:spcPct val="20000"/>
              </a:spcBef>
              <a:spcAft>
                <a:spcPct val="0"/>
              </a:spcAft>
              <a:buClr>
                <a:srgbClr val="00FFCC"/>
              </a:buClr>
              <a:buSzPct val="80000"/>
              <a:buFont typeface="Wingdings" charset="0"/>
              <a:buChar char="l"/>
              <a:tabLst/>
              <a:defRPr/>
            </a:pPr>
            <a:r>
              <a:rPr kumimoji="1"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惩戒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以色列的罪恶 ， 勉励以色列远离有罪的生活</a:t>
            </a:r>
            <a:r>
              <a:rPr kumimoji="1"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方式以换取上帝国 度里的祝福。</a:t>
            </a:r>
            <a:r>
              <a:rPr kumimoji="1"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(Griffith)</a:t>
            </a:r>
          </a:p>
          <a:p>
            <a:pPr marL="342900" marR="0" lvl="0" indent="-342900" algn="l" defTabSz="914400" rtl="0" eaLnBrk="0" fontAlgn="base" latinLnBrk="0" hangingPunct="0">
              <a:lnSpc>
                <a:spcPct val="100000"/>
              </a:lnSpc>
              <a:spcBef>
                <a:spcPct val="20000"/>
              </a:spcBef>
              <a:spcAft>
                <a:spcPct val="0"/>
              </a:spcAft>
              <a:buClr>
                <a:srgbClr val="00FFCC"/>
              </a:buClr>
              <a:buSzPct val="80000"/>
              <a:buFont typeface="Wingdings" charset="0"/>
              <a:buChar char="l"/>
              <a:tabLst/>
              <a:defRPr/>
            </a:pPr>
            <a:r>
              <a:rPr kumimoji="1"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重新燃起</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人们</a:t>
            </a:r>
            <a:r>
              <a:rPr kumimoji="1"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沮丧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的信心</a:t>
            </a:r>
            <a:r>
              <a:rPr kumimoji="1"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。指出 真正认识上帝与</a:t>
            </a:r>
            <a:r>
              <a:rPr kumimoji="1"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上帝续 约 的 要求 。 </a:t>
            </a:r>
            <a:r>
              <a:rPr kumimoji="1"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rPr>
              <a:t>(Leggett)</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endParaRPr>
          </a:p>
        </p:txBody>
      </p:sp>
    </p:spTree>
    <p:extLst>
      <p:ext uri="{BB962C8B-B14F-4D97-AF65-F5344CB8AC3E}">
        <p14:creationId xmlns:p14="http://schemas.microsoft.com/office/powerpoint/2010/main" val="3470848736"/>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21512"/>
                                        </p:tgtEl>
                                        <p:attrNameLst>
                                          <p:attrName>style.visibility</p:attrName>
                                        </p:attrNameLst>
                                      </p:cBhvr>
                                      <p:to>
                                        <p:strVal val="visible"/>
                                      </p:to>
                                    </p:set>
                                    <p:animEffect transition="in" filter="wipe(up)">
                                      <p:cBhvr>
                                        <p:cTn id="7" dur="75"/>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type="title"/>
          </p:nvPr>
        </p:nvSpPr>
        <p:spPr>
          <a:effectLst>
            <a:outerShdw dist="35921" dir="2700000" algn="ctr" rotWithShape="0">
              <a:schemeClr val="bg2"/>
            </a:outerShdw>
          </a:effectLst>
        </p:spPr>
        <p:txBody>
          <a:bodyPr/>
          <a:lstStyle/>
          <a:p>
            <a:pPr>
              <a:defRPr/>
            </a:pPr>
            <a:r>
              <a:rPr lang="ja-JP" altLang="en-US">
                <a:solidFill>
                  <a:schemeClr val="tx1"/>
                </a:solidFill>
                <a:latin typeface="Times New Roman" charset="0"/>
                <a:ea typeface="MS PGothic" charset="0"/>
              </a:rPr>
              <a:t>读者 </a:t>
            </a:r>
            <a:endParaRPr lang="en-US">
              <a:latin typeface="Times New Roman" charset="0"/>
              <a:ea typeface="MS PGothic" charset="0"/>
            </a:endParaRPr>
          </a:p>
        </p:txBody>
      </p:sp>
      <p:sp>
        <p:nvSpPr>
          <p:cNvPr id="237572" name="Rectangle 4"/>
          <p:cNvSpPr>
            <a:spLocks noGrp="1" noChangeArrowheads="1"/>
          </p:cNvSpPr>
          <p:nvPr>
            <p:ph type="body" idx="1"/>
          </p:nvPr>
        </p:nvSpPr>
        <p:spPr>
          <a:effectLst>
            <a:outerShdw dist="35921" dir="2700000" algn="ctr" rotWithShape="0">
              <a:schemeClr val="bg2"/>
            </a:outerShdw>
          </a:effectLst>
        </p:spPr>
        <p:txBody>
          <a:bodyPr/>
          <a:lstStyle/>
          <a:p>
            <a:pPr>
              <a:defRPr/>
            </a:pPr>
            <a:r>
              <a:rPr lang="zh-CN" altLang="en-US" sz="2800" u="sng" dirty="0">
                <a:effectLst>
                  <a:outerShdw blurRad="38100" dist="38100" dir="2700000" algn="tl">
                    <a:srgbClr val="000000"/>
                  </a:outerShdw>
                </a:effectLst>
                <a:latin typeface="Arial" charset="0"/>
                <a:ea typeface="MS PGothic" charset="0"/>
              </a:rPr>
              <a:t>日期</a:t>
            </a:r>
            <a:r>
              <a:rPr lang="ja-JP" altLang="en-US" sz="2800" u="sng" dirty="0">
                <a:effectLst>
                  <a:outerShdw blurRad="38100" dist="38100" dir="2700000" algn="tl">
                    <a:srgbClr val="000000"/>
                  </a:outerShdw>
                </a:effectLst>
                <a:latin typeface="Arial" charset="0"/>
                <a:ea typeface="MS PGothic" charset="0"/>
              </a:rPr>
              <a:t> </a:t>
            </a:r>
            <a:r>
              <a:rPr lang="en-US" sz="2800" dirty="0">
                <a:effectLst>
                  <a:outerShdw blurRad="38100" dist="38100" dir="2700000" algn="tl">
                    <a:srgbClr val="000000"/>
                  </a:outerShdw>
                </a:effectLst>
                <a:latin typeface="Arial" charset="0"/>
                <a:ea typeface="MS PGothic" charset="0"/>
              </a:rPr>
              <a:t>: </a:t>
            </a:r>
            <a:r>
              <a:rPr lang="zh-CN" altLang="en-US" sz="2800" dirty="0">
                <a:effectLst>
                  <a:outerShdw blurRad="38100" dist="38100" dir="2700000" algn="tl">
                    <a:srgbClr val="000000"/>
                  </a:outerShdw>
                </a:effectLst>
                <a:latin typeface="Arial" charset="0"/>
                <a:ea typeface="MS PGothic" charset="0"/>
              </a:rPr>
              <a:t>被掳后的三至四代的犹太人。</a:t>
            </a:r>
            <a:endParaRPr lang="en-US" altLang="ja-JP" sz="2800" dirty="0">
              <a:effectLst>
                <a:outerShdw blurRad="38100" dist="38100" dir="2700000" algn="tl">
                  <a:srgbClr val="000000"/>
                </a:outerShdw>
              </a:effectLst>
              <a:latin typeface="Arial" charset="0"/>
              <a:ea typeface="MS PGothic" charset="0"/>
            </a:endParaRPr>
          </a:p>
          <a:p>
            <a:pPr>
              <a:defRPr/>
            </a:pPr>
            <a:r>
              <a:rPr lang="ja-JP" altLang="en-US" sz="2800" u="sng" dirty="0">
                <a:effectLst>
                  <a:outerShdw blurRad="38100" dist="38100" dir="2700000" algn="tl">
                    <a:srgbClr val="000000"/>
                  </a:outerShdw>
                </a:effectLst>
                <a:latin typeface="Arial" charset="0"/>
                <a:ea typeface="MS PGothic" charset="0"/>
              </a:rPr>
              <a:t>期待 </a:t>
            </a:r>
            <a:r>
              <a:rPr lang="en-US" sz="2800" dirty="0">
                <a:effectLst>
                  <a:outerShdw blurRad="38100" dist="38100" dir="2700000" algn="tl">
                    <a:srgbClr val="000000"/>
                  </a:outerShdw>
                </a:effectLst>
                <a:latin typeface="Arial" charset="0"/>
                <a:ea typeface="MS PGothic" charset="0"/>
              </a:rPr>
              <a:t>: </a:t>
            </a:r>
            <a:r>
              <a:rPr lang="ja-JP" altLang="en-US" sz="2800" dirty="0">
                <a:effectLst>
                  <a:outerShdw blurRad="38100" dist="38100" dir="2700000" algn="tl">
                    <a:srgbClr val="000000"/>
                  </a:outerShdw>
                </a:effectLst>
                <a:latin typeface="Arial" charset="0"/>
                <a:ea typeface="MS PGothic" charset="0"/>
              </a:rPr>
              <a:t>履行 </a:t>
            </a:r>
            <a:r>
              <a:rPr lang="zh-CN" altLang="en-US" sz="2800" dirty="0">
                <a:effectLst>
                  <a:outerShdw blurRad="38100" dist="38100" dir="2700000" algn="tl">
                    <a:srgbClr val="000000"/>
                  </a:outerShdw>
                </a:effectLst>
                <a:latin typeface="Arial" charset="0"/>
                <a:ea typeface="MS PGothic" charset="0"/>
              </a:rPr>
              <a:t>弥赛亚在神国度里</a:t>
            </a:r>
            <a:r>
              <a:rPr lang="ja-JP" altLang="en-US" sz="2800" dirty="0">
                <a:effectLst>
                  <a:outerShdw blurRad="38100" dist="38100" dir="2700000" algn="tl">
                    <a:srgbClr val="000000"/>
                  </a:outerShdw>
                </a:effectLst>
                <a:latin typeface="Arial" charset="0"/>
                <a:ea typeface="MS PGothic" charset="0"/>
              </a:rPr>
              <a:t>荣耀</a:t>
            </a:r>
            <a:r>
              <a:rPr lang="zh-CN" altLang="en-US" sz="2800" dirty="0">
                <a:effectLst>
                  <a:outerShdw blurRad="38100" dist="38100" dir="2700000" algn="tl">
                    <a:srgbClr val="000000"/>
                  </a:outerShdw>
                </a:effectLst>
                <a:latin typeface="Arial" charset="0"/>
                <a:ea typeface="MS PGothic" charset="0"/>
              </a:rPr>
              <a:t>之圣殿</a:t>
            </a:r>
            <a:r>
              <a:rPr lang="ja-JP" altLang="en-US" sz="2800" dirty="0">
                <a:effectLst>
                  <a:outerShdw blurRad="38100" dist="38100" dir="2700000" algn="tl">
                    <a:srgbClr val="000000"/>
                  </a:outerShdw>
                </a:effectLst>
                <a:latin typeface="Arial" charset="0"/>
                <a:ea typeface="MS PGothic" charset="0"/>
              </a:rPr>
              <a:t>诺言</a:t>
            </a:r>
            <a:r>
              <a:rPr lang="zh-CN" altLang="en-US" sz="2800" dirty="0">
                <a:effectLst>
                  <a:outerShdw blurRad="38100" dist="38100" dir="2700000" algn="tl">
                    <a:srgbClr val="000000"/>
                  </a:outerShdw>
                </a:effectLst>
                <a:latin typeface="Arial" charset="0"/>
                <a:ea typeface="MS PGothic" charset="0"/>
              </a:rPr>
              <a:t>。 </a:t>
            </a:r>
            <a:endParaRPr lang="en-US" altLang="ja-JP" sz="2800" dirty="0">
              <a:effectLst>
                <a:outerShdw blurRad="38100" dist="38100" dir="2700000" algn="tl">
                  <a:srgbClr val="000000"/>
                </a:outerShdw>
              </a:effectLst>
              <a:latin typeface="Arial" charset="0"/>
              <a:ea typeface="MS PGothic" charset="0"/>
            </a:endParaRPr>
          </a:p>
          <a:p>
            <a:pPr>
              <a:defRPr/>
            </a:pPr>
            <a:r>
              <a:rPr lang="ja-JP" altLang="en-US" sz="2800" u="sng" dirty="0">
                <a:effectLst>
                  <a:outerShdw blurRad="38100" dist="38100" dir="2700000" algn="tl">
                    <a:srgbClr val="000000"/>
                  </a:outerShdw>
                </a:effectLst>
                <a:latin typeface="Arial" charset="0"/>
                <a:ea typeface="MS PGothic" charset="0"/>
              </a:rPr>
              <a:t>现实 </a:t>
            </a:r>
            <a:r>
              <a:rPr lang="en-US" sz="2800" dirty="0">
                <a:effectLst>
                  <a:outerShdw blurRad="38100" dist="38100" dir="2700000" algn="tl">
                    <a:srgbClr val="000000"/>
                  </a:outerShdw>
                </a:effectLst>
                <a:latin typeface="Arial" charset="0"/>
                <a:ea typeface="MS PGothic" charset="0"/>
              </a:rPr>
              <a:t>: </a:t>
            </a:r>
            <a:r>
              <a:rPr lang="ja-JP" altLang="en-US" sz="2800" dirty="0">
                <a:effectLst>
                  <a:outerShdw blurRad="38100" dist="38100" dir="2700000" algn="tl">
                    <a:srgbClr val="000000"/>
                  </a:outerShdw>
                </a:effectLst>
                <a:latin typeface="Arial" charset="0"/>
                <a:ea typeface="MS PGothic" charset="0"/>
              </a:rPr>
              <a:t>幻灭</a:t>
            </a:r>
            <a:r>
              <a:rPr lang="zh-CN" altLang="en-US" sz="2800" dirty="0">
                <a:effectLst>
                  <a:outerShdw blurRad="38100" dist="38100" dir="2700000" algn="tl">
                    <a:srgbClr val="000000"/>
                  </a:outerShdw>
                </a:effectLst>
                <a:latin typeface="Arial" charset="0"/>
                <a:ea typeface="MS PGothic" charset="0"/>
              </a:rPr>
              <a:t>， 泄气</a:t>
            </a:r>
            <a:r>
              <a:rPr lang="ja-JP" altLang="en-US" sz="2800" dirty="0">
                <a:effectLst>
                  <a:outerShdw blurRad="38100" dist="38100" dir="2700000" algn="tl">
                    <a:srgbClr val="000000"/>
                  </a:outerShdw>
                </a:effectLst>
                <a:latin typeface="Arial" charset="0"/>
                <a:ea typeface="MS PGothic" charset="0"/>
              </a:rPr>
              <a:t> </a:t>
            </a:r>
            <a:r>
              <a:rPr lang="zh-CN" altLang="en-US" sz="2800" dirty="0">
                <a:effectLst>
                  <a:outerShdw blurRad="38100" dist="38100" dir="2700000" algn="tl">
                    <a:srgbClr val="000000"/>
                  </a:outerShdw>
                </a:effectLst>
                <a:latin typeface="Arial" charset="0"/>
                <a:ea typeface="MS PGothic" charset="0"/>
              </a:rPr>
              <a:t>， 疑惑 的人 经历了贫乏 与 干旱 。 </a:t>
            </a:r>
            <a:endParaRPr lang="en-US" sz="2800" dirty="0">
              <a:effectLst>
                <a:outerShdw blurRad="38100" dist="38100" dir="2700000" algn="tl">
                  <a:srgbClr val="000000"/>
                </a:outerShdw>
              </a:effectLst>
              <a:latin typeface="Arial" charset="0"/>
              <a:ea typeface="MS PGothic" charset="0"/>
            </a:endParaRPr>
          </a:p>
        </p:txBody>
      </p:sp>
      <p:sp>
        <p:nvSpPr>
          <p:cNvPr id="100356" name="Text Box 6"/>
          <p:cNvSpPr txBox="1">
            <a:spLocks noChangeArrowheads="1"/>
          </p:cNvSpPr>
          <p:nvPr/>
        </p:nvSpPr>
        <p:spPr bwMode="auto">
          <a:xfrm>
            <a:off x="84582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661</a:t>
            </a:r>
            <a:endParaRPr kumimoji="0" lang="en-US" sz="2000" b="1" i="0" u="none" strike="noStrike" kern="1200" cap="none" spc="0" normalizeH="0" baseline="0" noProof="0">
              <a:ln>
                <a:noFill/>
              </a:ln>
              <a:solidFill>
                <a:srgbClr val="FFFFFF"/>
              </a:solidFill>
              <a:effectLst/>
              <a:uLnTx/>
              <a:uFillTx/>
              <a:latin typeface="Times New Roman" charset="0"/>
              <a:ea typeface="MS PGothic" charset="0"/>
            </a:endParaRPr>
          </a:p>
        </p:txBody>
      </p:sp>
    </p:spTree>
    <p:extLst>
      <p:ext uri="{BB962C8B-B14F-4D97-AF65-F5344CB8AC3E}">
        <p14:creationId xmlns:p14="http://schemas.microsoft.com/office/powerpoint/2010/main" val="2917423807"/>
      </p:ext>
    </p:extLst>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263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252536" y="620688"/>
            <a:ext cx="10801199" cy="4824536"/>
            <a:chOff x="-36512" y="620688"/>
            <a:chExt cx="10441160" cy="4571998"/>
          </a:xfrm>
        </p:grpSpPr>
        <p:pic>
          <p:nvPicPr>
            <p:cNvPr id="4" name="Picture 3"/>
            <p:cNvPicPr>
              <a:picLocks noChangeAspect="1"/>
            </p:cNvPicPr>
            <p:nvPr/>
          </p:nvPicPr>
          <p:blipFill>
            <a:blip r:embed="rId4"/>
            <a:stretch>
              <a:fillRect/>
            </a:stretch>
          </p:blipFill>
          <p:spPr>
            <a:xfrm>
              <a:off x="-36512" y="620688"/>
              <a:ext cx="9144000" cy="4571998"/>
            </a:xfrm>
            <a:prstGeom prst="rect">
              <a:avLst/>
            </a:prstGeom>
          </p:spPr>
        </p:pic>
        <p:sp>
          <p:nvSpPr>
            <p:cNvPr id="2" name="Oval 1"/>
            <p:cNvSpPr/>
            <p:nvPr/>
          </p:nvSpPr>
          <p:spPr bwMode="auto">
            <a:xfrm>
              <a:off x="755576" y="1628799"/>
              <a:ext cx="3312369" cy="2664187"/>
            </a:xfrm>
            <a:prstGeom prst="ellipse">
              <a:avLst/>
            </a:prstGeom>
            <a:solidFill>
              <a:srgbClr val="E1E4E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Trapezoid 2"/>
            <p:cNvSpPr/>
            <p:nvPr/>
          </p:nvSpPr>
          <p:spPr bwMode="auto">
            <a:xfrm rot="10800000">
              <a:off x="3419872" y="692696"/>
              <a:ext cx="6120680" cy="864096"/>
            </a:xfrm>
            <a:prstGeom prst="trapezoid">
              <a:avLst/>
            </a:prstGeom>
            <a:solidFill>
              <a:srgbClr val="EEEEE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Trapezoid 7"/>
            <p:cNvSpPr/>
            <p:nvPr/>
          </p:nvSpPr>
          <p:spPr bwMode="auto">
            <a:xfrm rot="10800000">
              <a:off x="4283968" y="1340768"/>
              <a:ext cx="6120680" cy="864096"/>
            </a:xfrm>
            <a:prstGeom prst="trapezoid">
              <a:avLst/>
            </a:prstGeom>
            <a:solidFill>
              <a:srgbClr val="EEEEE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5536" y="2564904"/>
            <a:ext cx="4104456" cy="1080120"/>
          </a:xfrm>
          <a:noFill/>
          <a:ln>
            <a:noFill/>
          </a:ln>
          <a:effectLst/>
        </p:spPr>
        <p:txBody>
          <a:bodyPr vert="horz" wrap="square" lIns="91440" tIns="45720" rIns="91440" bIns="45720" numCol="1" anchor="ctr" anchorCtr="0" compatLnSpc="1">
            <a:prstTxWarp prst="textNoShape">
              <a:avLst/>
            </a:prstTxWarp>
          </a:bodyPr>
          <a:lstStyle/>
          <a:p>
            <a:r>
              <a:rPr kumimoji="1" lang="zh-CN" altLang="en-US" sz="6000" kern="1200" dirty="0">
                <a:solidFill>
                  <a:srgbClr val="000000"/>
                </a:solidFill>
                <a:latin typeface="Times New Roman"/>
                <a:cs typeface="Times New Roman"/>
              </a:rPr>
              <a:t>虚伪</a:t>
            </a:r>
            <a:endParaRPr kumimoji="1" lang="en-US" sz="6000" kern="1200" dirty="0">
              <a:solidFill>
                <a:srgbClr val="000000"/>
              </a:solidFill>
              <a:latin typeface="Times New Roman"/>
              <a:cs typeface="Times New Roman"/>
            </a:endParaRPr>
          </a:p>
        </p:txBody>
      </p:sp>
      <p:sp>
        <p:nvSpPr>
          <p:cNvPr id="5" name="Rectangle 2"/>
          <p:cNvSpPr txBox="1">
            <a:spLocks noChangeArrowheads="1"/>
          </p:cNvSpPr>
          <p:nvPr/>
        </p:nvSpPr>
        <p:spPr bwMode="auto">
          <a:xfrm>
            <a:off x="4644008" y="980728"/>
            <a:ext cx="4499991" cy="2592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4400" b="0" i="0" u="none" strike="noStrike" kern="1200" cap="none" spc="0" normalizeH="0" baseline="0" noProof="0" dirty="0">
                <a:ln>
                  <a:noFill/>
                </a:ln>
                <a:solidFill>
                  <a:srgbClr val="000000"/>
                </a:solidFill>
                <a:effectLst/>
                <a:uLnTx/>
                <a:uFillTx/>
                <a:latin typeface="Times New Roman"/>
                <a:ea typeface="ＭＳ Ｐゴシック" pitchFamily="-108" charset="-128"/>
                <a:cs typeface="Times New Roman"/>
              </a:rPr>
              <a:t>声称拥有道德标准，但自己的行为却与之不符。</a:t>
            </a:r>
          </a:p>
        </p:txBody>
      </p:sp>
    </p:spTree>
    <p:extLst>
      <p:ext uri="{BB962C8B-B14F-4D97-AF65-F5344CB8AC3E}">
        <p14:creationId xmlns:p14="http://schemas.microsoft.com/office/powerpoint/2010/main" val="3579915551"/>
      </p:ext>
    </p:extLst>
  </p:cSld>
  <p:clrMapOvr>
    <a:overrideClrMapping bg1="lt1" tx1="dk1" bg2="lt2" tx2="dk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35" name="Rectangle 579"/>
          <p:cNvSpPr>
            <a:spLocks noGrp="1" noChangeArrowheads="1"/>
          </p:cNvSpPr>
          <p:nvPr>
            <p:ph type="title"/>
          </p:nvPr>
        </p:nvSpPr>
        <p:spPr/>
        <p:txBody>
          <a:bodyPr/>
          <a:lstStyle/>
          <a:p>
            <a:pPr>
              <a:defRPr/>
            </a:pPr>
            <a:r>
              <a:rPr lang="en-US">
                <a:latin typeface="Times New Roman" charset="0"/>
                <a:ea typeface="ＭＳ Ｐゴシック" charset="0"/>
                <a:cs typeface="ＭＳ Ｐゴシック" charset="0"/>
              </a:rPr>
              <a:t>Book Chart</a:t>
            </a:r>
          </a:p>
        </p:txBody>
      </p:sp>
      <p:sp>
        <p:nvSpPr>
          <p:cNvPr id="151554" name="Rectangle 580"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250437" name="Group 581"/>
          <p:cNvGraphicFramePr>
            <a:graphicFrameLocks noGrp="1"/>
          </p:cNvGraphicFramePr>
          <p:nvPr/>
        </p:nvGraphicFramePr>
        <p:xfrm>
          <a:off x="-76200" y="-30163"/>
          <a:ext cx="9296400" cy="7162558"/>
        </p:xfrm>
        <a:graphic>
          <a:graphicData uri="http://schemas.openxmlformats.org/drawingml/2006/table">
            <a:tbl>
              <a:tblPr/>
              <a:tblGrid>
                <a:gridCol w="1006475">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1936750">
                  <a:extLst>
                    <a:ext uri="{9D8B030D-6E8A-4147-A177-3AD203B41FA5}">
                      <a16:colId xmlns:a16="http://schemas.microsoft.com/office/drawing/2014/main" val="20002"/>
                    </a:ext>
                  </a:extLst>
                </a:gridCol>
                <a:gridCol w="139382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455200">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2400" b="1" i="0" u="none" strike="noStrike" cap="none" normalizeH="0" baseline="0">
                          <a:ln>
                            <a:noFill/>
                          </a:ln>
                          <a:solidFill>
                            <a:schemeClr val="tx1"/>
                          </a:solidFill>
                          <a:effectLst/>
                          <a:latin typeface="Arial" charset="0"/>
                          <a:ea typeface="Times New Roman" charset="0"/>
                          <a:cs typeface="Arial" charset="0"/>
                        </a:rPr>
                        <a:t>警戒虚伪会带来审判</a:t>
                      </a:r>
                      <a:endParaRPr kumimoji="1" lang="zh-CN" altLang="en-US" sz="2400" b="1" i="0" u="none" strike="noStrike" cap="none" normalizeH="0" baseline="0" dirty="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1–3</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4</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1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tx1"/>
                          </a:solidFill>
                          <a:effectLst/>
                          <a:latin typeface="Arial" charset="0"/>
                          <a:ea typeface="Times New Roman" charset="0"/>
                          <a:cs typeface="Arial" charset="0"/>
                        </a:rPr>
                        <a:t>七种罪孽的谴责</a:t>
                      </a:r>
                      <a:endParaRPr kumimoji="1" lang="zh-CN" altLang="en-US"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将来的祝福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国家的污染 </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国家的允诺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104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1:1–3:18</a:t>
                      </a:r>
                      <a:endParaRPr kumimoji="1" lang="en-US" altLang="zh-CN" sz="28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以色列的七个问题</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上帝的七个反应</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审判之日</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遵守律法</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留意以利亚的警告</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345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1:1-5</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“你如何爱</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我们</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拣选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4:1-3</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4:4</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4:5-6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1:6–2:9</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我们如何藐</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视了你的名字</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不蒙悦纳的献祭</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2:10-16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“你为何轻视 我们的祭物</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离婚</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2:17–3:7a</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“你为何不公正 </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弥赛亚将审判</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3:7b-8a</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我们如何悔</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改</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停止剥夺我</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3:8b-12</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“我们如何剥</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夺你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抑制奉献</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3:13-18</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我们如何亵</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渎你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唯物主义的旨意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18644">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耶路</a:t>
                      </a:r>
                      <a:r>
                        <a:rPr kumimoji="1" lang="zh-CN" altLang="en-US" sz="1800" b="1" i="0" u="none" strike="noStrike" cap="none" normalizeH="0" baseline="0">
                          <a:ln>
                            <a:noFill/>
                          </a:ln>
                          <a:solidFill>
                            <a:schemeClr val="tx1"/>
                          </a:solidFill>
                          <a:effectLst/>
                          <a:latin typeface="Arial" charset="0"/>
                          <a:ea typeface="Times New Roman" charset="0"/>
                          <a:cs typeface="Arial" charset="0"/>
                        </a:rPr>
                        <a:t>撒冷 约主前</a:t>
                      </a:r>
                      <a:r>
                        <a:rPr kumimoji="1" lang="en-US" altLang="zh-CN" sz="1800" b="1" i="0" u="none" strike="noStrike" cap="none" normalizeH="0" baseline="0">
                          <a:ln>
                            <a:noFill/>
                          </a:ln>
                          <a:solidFill>
                            <a:schemeClr val="tx1"/>
                          </a:solidFill>
                          <a:effectLst/>
                          <a:latin typeface="Arial" charset="0"/>
                          <a:ea typeface="Times New Roman" charset="0"/>
                          <a:cs typeface="Arial" charset="0"/>
                        </a:rPr>
                        <a:t> 425 </a:t>
                      </a:r>
                      <a:r>
                        <a:rPr kumimoji="1" lang="zh-CN" altLang="en-US" sz="1800" b="1" i="0" u="none" strike="noStrike" cap="none" normalizeH="0" baseline="0">
                          <a:ln>
                            <a:noFill/>
                          </a:ln>
                          <a:solidFill>
                            <a:schemeClr val="tx1"/>
                          </a:solidFill>
                          <a:effectLst/>
                          <a:latin typeface="Arial" charset="0"/>
                          <a:ea typeface="Times New Roman" charset="0"/>
                          <a:cs typeface="Arial" charset="0"/>
                        </a:rPr>
                        <a:t>年</a:t>
                      </a:r>
                      <a:endParaRPr kumimoji="1" lang="en-US" altLang="zh-CN"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33" name="Rectangle 4"/>
          <p:cNvSpPr>
            <a:spLocks noChangeArrowheads="1"/>
          </p:cNvSpPr>
          <p:nvPr/>
        </p:nvSpPr>
        <p:spPr bwMode="auto">
          <a:xfrm>
            <a:off x="0" y="2714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1634" name="Rectangle 349"/>
          <p:cNvSpPr>
            <a:spLocks noChangeArrowheads="1"/>
          </p:cNvSpPr>
          <p:nvPr/>
        </p:nvSpPr>
        <p:spPr bwMode="auto">
          <a:xfrm>
            <a:off x="0" y="61293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1635" name="Text Box 564"/>
          <p:cNvSpPr txBox="1">
            <a:spLocks noChangeArrowheads="1"/>
          </p:cNvSpPr>
          <p:nvPr/>
        </p:nvSpPr>
        <p:spPr bwMode="auto">
          <a:xfrm>
            <a:off x="85312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ail" charset="0"/>
                <a:ea typeface="ＭＳ Ｐゴシック" charset="0"/>
                <a:cs typeface="Arail" charset="0"/>
              </a:rPr>
              <a:t>659</a:t>
            </a:r>
          </a:p>
        </p:txBody>
      </p:sp>
      <p:sp>
        <p:nvSpPr>
          <p:cNvPr id="250518" name="WordArt 662"/>
          <p:cNvSpPr>
            <a:spLocks noChangeArrowheads="1" noChangeShapeType="1" noTextEdit="1"/>
          </p:cNvSpPr>
          <p:nvPr/>
        </p:nvSpPr>
        <p:spPr bwMode="auto">
          <a:xfrm>
            <a:off x="162358" y="2247900"/>
            <a:ext cx="8229600" cy="2057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评断假冒伪善的警告</a:t>
            </a:r>
          </a:p>
        </p:txBody>
      </p:sp>
    </p:spTree>
    <p:extLst>
      <p:ext uri="{BB962C8B-B14F-4D97-AF65-F5344CB8AC3E}">
        <p14:creationId xmlns:p14="http://schemas.microsoft.com/office/powerpoint/2010/main" val="51209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518"/>
                                        </p:tgtEl>
                                        <p:attrNameLst>
                                          <p:attrName>style.visibility</p:attrName>
                                        </p:attrNameLst>
                                      </p:cBhvr>
                                      <p:to>
                                        <p:strVal val="visible"/>
                                      </p:to>
                                    </p:set>
                                    <p:anim calcmode="lin" valueType="num">
                                      <p:cBhvr>
                                        <p:cTn id="7" dur="1000" fill="hold"/>
                                        <p:tgtEl>
                                          <p:spTgt spid="250518"/>
                                        </p:tgtEl>
                                        <p:attrNameLst>
                                          <p:attrName>ppt_w</p:attrName>
                                        </p:attrNameLst>
                                      </p:cBhvr>
                                      <p:tavLst>
                                        <p:tav tm="0">
                                          <p:val>
                                            <p:fltVal val="0"/>
                                          </p:val>
                                        </p:tav>
                                        <p:tav tm="100000">
                                          <p:val>
                                            <p:strVal val="#ppt_w"/>
                                          </p:val>
                                        </p:tav>
                                      </p:tavLst>
                                    </p:anim>
                                    <p:anim calcmode="lin" valueType="num">
                                      <p:cBhvr>
                                        <p:cTn id="8" dur="1000" fill="hold"/>
                                        <p:tgtEl>
                                          <p:spTgt spid="250518"/>
                                        </p:tgtEl>
                                        <p:attrNameLst>
                                          <p:attrName>ppt_h</p:attrName>
                                        </p:attrNameLst>
                                      </p:cBhvr>
                                      <p:tavLst>
                                        <p:tav tm="0">
                                          <p:val>
                                            <p:fltVal val="0"/>
                                          </p:val>
                                        </p:tav>
                                        <p:tav tm="100000">
                                          <p:val>
                                            <p:strVal val="#ppt_h"/>
                                          </p:val>
                                        </p:tav>
                                      </p:tavLst>
                                    </p:anim>
                                    <p:anim calcmode="lin" valueType="num">
                                      <p:cBhvr>
                                        <p:cTn id="9" dur="1000" fill="hold"/>
                                        <p:tgtEl>
                                          <p:spTgt spid="2505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5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b="1" i="1" dirty="0">
                <a:solidFill>
                  <a:srgbClr val="3F5B7E"/>
                </a:solidFill>
                <a:effectLst>
                  <a:glow rad="127000">
                    <a:srgbClr val="FFFFFF"/>
                  </a:glow>
                </a:effectLst>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2205074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ChangeArrowheads="1"/>
          </p:cNvSpPr>
          <p:nvPr/>
        </p:nvSpPr>
        <p:spPr bwMode="auto">
          <a:xfrm>
            <a:off x="0" y="0"/>
            <a:ext cx="9144000" cy="6858000"/>
          </a:xfrm>
          <a:prstGeom prst="rect">
            <a:avLst/>
          </a:prstGeom>
          <a:gradFill rotWithShape="1">
            <a:gsLst>
              <a:gs pos="0">
                <a:schemeClr val="tx2"/>
              </a:gs>
              <a:gs pos="100000">
                <a:schemeClr val="accent2"/>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03427" name="Text Box 3"/>
          <p:cNvSpPr txBox="1">
            <a:spLocks noChangeArrowheads="1"/>
          </p:cNvSpPr>
          <p:nvPr/>
        </p:nvSpPr>
        <p:spPr bwMode="auto">
          <a:xfrm>
            <a:off x="-609600" y="228600"/>
            <a:ext cx="9753600" cy="58785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4161750" indent="-24161750" eaLnBrk="0" hangingPunct="0">
              <a:defRPr kumimoji="1" sz="2400">
                <a:solidFill>
                  <a:schemeClr val="tx1"/>
                </a:solidFill>
                <a:latin typeface="Times New Roman" charset="0"/>
                <a:ea typeface="MS PGothic" charset="0"/>
                <a:cs typeface="MS PGothic" charset="0"/>
              </a:defRPr>
            </a:lvl1pPr>
            <a:lvl2pPr marL="1773238" indent="-85407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lvl="1" eaLnBrk="1" hangingPunct="1">
              <a:spcBef>
                <a:spcPct val="20000"/>
              </a:spcBef>
              <a:defRPr/>
            </a:pPr>
            <a:r>
              <a:rPr kumimoji="0" lang="en-US" sz="4000" b="1" i="1">
                <a:solidFill>
                  <a:schemeClr val="bg1"/>
                </a:solidFill>
              </a:rPr>
              <a:t>1:2  “</a:t>
            </a:r>
            <a:r>
              <a:rPr kumimoji="0" lang="zh-CN" altLang="en-US" sz="4000" b="1" i="1">
                <a:solidFill>
                  <a:schemeClr val="bg1"/>
                </a:solidFill>
              </a:rPr>
              <a:t>你在何事上爱我们？”</a:t>
            </a:r>
            <a:r>
              <a:rPr kumimoji="0" lang="en-US" sz="4000" b="1" i="1">
                <a:solidFill>
                  <a:schemeClr val="bg1"/>
                </a:solidFill>
              </a:rPr>
              <a:t> </a:t>
            </a:r>
          </a:p>
          <a:p>
            <a:pPr lvl="1" eaLnBrk="1" hangingPunct="1">
              <a:spcBef>
                <a:spcPct val="20000"/>
              </a:spcBef>
              <a:defRPr/>
            </a:pPr>
            <a:r>
              <a:rPr kumimoji="0" lang="en-US" sz="4000" b="1" i="1">
                <a:solidFill>
                  <a:schemeClr val="bg1"/>
                </a:solidFill>
              </a:rPr>
              <a:t>1:6  “</a:t>
            </a:r>
            <a:r>
              <a:rPr kumimoji="0" lang="zh-CN" altLang="en-US" sz="4000" b="1" i="1">
                <a:solidFill>
                  <a:schemeClr val="bg1"/>
                </a:solidFill>
              </a:rPr>
              <a:t>我们在何事上藐视你的名呢？”</a:t>
            </a:r>
            <a:endParaRPr kumimoji="0" lang="en-US" sz="4000" b="1" i="1">
              <a:solidFill>
                <a:schemeClr val="bg1"/>
              </a:solidFill>
            </a:endParaRPr>
          </a:p>
          <a:p>
            <a:pPr lvl="1" eaLnBrk="1" hangingPunct="1">
              <a:spcBef>
                <a:spcPct val="20000"/>
              </a:spcBef>
              <a:defRPr/>
            </a:pPr>
            <a:r>
              <a:rPr kumimoji="0" lang="en-US" sz="4000" b="1" i="1">
                <a:solidFill>
                  <a:schemeClr val="bg1"/>
                </a:solidFill>
              </a:rPr>
              <a:t>1:7  “</a:t>
            </a:r>
            <a:r>
              <a:rPr kumimoji="0" lang="zh-CN" altLang="en-US" sz="4000" b="1" i="1">
                <a:solidFill>
                  <a:schemeClr val="bg1"/>
                </a:solidFill>
              </a:rPr>
              <a:t>我们在何事上污秽你呢？”</a:t>
            </a:r>
            <a:endParaRPr kumimoji="0" lang="en-US" sz="4000" b="1" i="1">
              <a:solidFill>
                <a:schemeClr val="bg1"/>
              </a:solidFill>
            </a:endParaRPr>
          </a:p>
          <a:p>
            <a:pPr lvl="1" eaLnBrk="1" hangingPunct="1">
              <a:spcBef>
                <a:spcPct val="20000"/>
              </a:spcBef>
              <a:defRPr/>
            </a:pPr>
            <a:r>
              <a:rPr kumimoji="0" lang="en-US" sz="4000" b="1" i="1">
                <a:solidFill>
                  <a:schemeClr val="bg1"/>
                </a:solidFill>
              </a:rPr>
              <a:t>2:14 “</a:t>
            </a:r>
            <a:r>
              <a:rPr kumimoji="0" lang="zh-CN" altLang="en-US" sz="4000" b="1" i="1">
                <a:solidFill>
                  <a:schemeClr val="bg1"/>
                </a:solidFill>
              </a:rPr>
              <a:t>你为何不看顾我们的供物</a:t>
            </a:r>
            <a:r>
              <a:rPr kumimoji="0" lang="en-US" altLang="ja-JP" sz="4000" b="1" i="1">
                <a:solidFill>
                  <a:schemeClr val="bg1"/>
                </a:solidFill>
              </a:rPr>
              <a:t>?”</a:t>
            </a:r>
          </a:p>
          <a:p>
            <a:pPr lvl="1" eaLnBrk="1" hangingPunct="1">
              <a:spcBef>
                <a:spcPct val="20000"/>
              </a:spcBef>
              <a:defRPr/>
            </a:pPr>
            <a:r>
              <a:rPr kumimoji="0" lang="en-US" sz="4000" b="1" i="1">
                <a:solidFill>
                  <a:schemeClr val="bg1"/>
                </a:solidFill>
              </a:rPr>
              <a:t>2:17 “</a:t>
            </a:r>
            <a:r>
              <a:rPr kumimoji="0" lang="zh-CN" altLang="en-US" sz="4000" b="1" i="1">
                <a:solidFill>
                  <a:schemeClr val="bg1"/>
                </a:solidFill>
              </a:rPr>
              <a:t>我们在何事上烦琐他呢</a:t>
            </a:r>
            <a:r>
              <a:rPr kumimoji="0" lang="en-US" altLang="ja-JP" sz="4000" b="1" i="1">
                <a:solidFill>
                  <a:schemeClr val="bg1"/>
                </a:solidFill>
              </a:rPr>
              <a:t>?” </a:t>
            </a:r>
          </a:p>
          <a:p>
            <a:pPr lvl="1" eaLnBrk="1" hangingPunct="1">
              <a:spcBef>
                <a:spcPct val="20000"/>
              </a:spcBef>
              <a:defRPr/>
            </a:pPr>
            <a:r>
              <a:rPr kumimoji="0" lang="en-US" sz="4000" b="1" i="1">
                <a:solidFill>
                  <a:schemeClr val="bg1"/>
                </a:solidFill>
              </a:rPr>
              <a:t>3:7  “</a:t>
            </a:r>
            <a:r>
              <a:rPr kumimoji="0" lang="zh-CN" altLang="en-US" sz="4000" b="1" i="1">
                <a:solidFill>
                  <a:schemeClr val="bg1"/>
                </a:solidFill>
              </a:rPr>
              <a:t>我们如何才是转向</a:t>
            </a:r>
            <a:r>
              <a:rPr kumimoji="0" lang="en-US" altLang="ja-JP" sz="4000" b="1" i="1">
                <a:solidFill>
                  <a:schemeClr val="bg1"/>
                </a:solidFill>
              </a:rPr>
              <a:t>?" </a:t>
            </a:r>
          </a:p>
          <a:p>
            <a:pPr lvl="1" eaLnBrk="1" hangingPunct="1">
              <a:spcBef>
                <a:spcPct val="20000"/>
              </a:spcBef>
              <a:defRPr/>
            </a:pPr>
            <a:r>
              <a:rPr kumimoji="0" lang="en-US" sz="4000" b="1" i="1">
                <a:solidFill>
                  <a:schemeClr val="bg1"/>
                </a:solidFill>
              </a:rPr>
              <a:t>3:8  “</a:t>
            </a:r>
            <a:r>
              <a:rPr kumimoji="0" lang="zh-CN" altLang="en-US" sz="4000" b="1" i="1">
                <a:solidFill>
                  <a:schemeClr val="bg1"/>
                </a:solidFill>
              </a:rPr>
              <a:t>我们在何事上夺取你的供物</a:t>
            </a:r>
            <a:r>
              <a:rPr kumimoji="0" lang="en-US" altLang="ja-JP" sz="4000" b="1" i="1">
                <a:solidFill>
                  <a:schemeClr val="bg1"/>
                </a:solidFill>
              </a:rPr>
              <a:t>?" </a:t>
            </a:r>
          </a:p>
          <a:p>
            <a:pPr lvl="1" eaLnBrk="1" hangingPunct="1">
              <a:spcBef>
                <a:spcPct val="20000"/>
              </a:spcBef>
              <a:defRPr/>
            </a:pPr>
            <a:r>
              <a:rPr kumimoji="0" lang="en-US" sz="4000" b="1" i="1">
                <a:solidFill>
                  <a:schemeClr val="bg1"/>
                </a:solidFill>
              </a:rPr>
              <a:t>3:13 “</a:t>
            </a:r>
            <a:r>
              <a:rPr kumimoji="0" lang="zh-CN" altLang="en-US" sz="4000" b="1" i="1">
                <a:solidFill>
                  <a:schemeClr val="bg1"/>
                </a:solidFill>
              </a:rPr>
              <a:t>我们用什么话顶撞你呢</a:t>
            </a:r>
            <a:r>
              <a:rPr kumimoji="0" lang="en-US" altLang="ja-JP" sz="4000" b="1" i="1">
                <a:solidFill>
                  <a:schemeClr val="bg1"/>
                </a:solidFill>
              </a:rPr>
              <a:t>?" </a:t>
            </a:r>
            <a:endParaRPr kumimoji="0" lang="en-US" sz="4000" b="1" i="1">
              <a:solidFill>
                <a:schemeClr val="bg1"/>
              </a:solidFill>
            </a:endParaRPr>
          </a:p>
        </p:txBody>
      </p:sp>
      <p:sp>
        <p:nvSpPr>
          <p:cNvPr id="280580" name="WordArt 4" descr="Narrow vertical"/>
          <p:cNvSpPr>
            <a:spLocks noChangeArrowheads="1" noChangeShapeType="1" noTextEdit="1"/>
          </p:cNvSpPr>
          <p:nvPr/>
        </p:nvSpPr>
        <p:spPr bwMode="auto">
          <a:xfrm rot="-835362">
            <a:off x="2209508" y="238454"/>
            <a:ext cx="5918200" cy="3055938"/>
          </a:xfrm>
          <a:prstGeom prst="rect">
            <a:avLst/>
          </a:prstGeom>
        </p:spPr>
        <p:txBody>
          <a:bodyPr wrap="none" fromWordArt="1">
            <a:prstTxWarp prst="textCurveUp">
              <a:avLst>
                <a:gd name="adj" fmla="val 50977"/>
              </a:avLst>
            </a:prstTxWarp>
          </a:bodyPr>
          <a:lstStyle/>
          <a:p>
            <a:pPr algn="ctr" eaLnBrk="0" hangingPunct="0">
              <a:defRPr/>
            </a:pPr>
            <a:r>
              <a:rPr lang="zh-CN" altLang="en-US"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藉口</a:t>
            </a:r>
            <a:r>
              <a:rPr lang="en-SG"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a:t>
            </a:r>
            <a:r>
              <a:rPr lang="zh-CN" altLang="en-US"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藉口</a:t>
            </a:r>
            <a:r>
              <a:rPr lang="en-SG"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a:t>
            </a:r>
          </a:p>
        </p:txBody>
      </p:sp>
      <p:sp>
        <p:nvSpPr>
          <p:cNvPr id="191492" name="Rectangle 5"/>
          <p:cNvSpPr>
            <a:spLocks noGrp="1" noChangeArrowheads="1"/>
          </p:cNvSpPr>
          <p:nvPr>
            <p:ph type="title" idx="4294967295"/>
          </p:nvPr>
        </p:nvSpPr>
        <p:spPr>
          <a:xfrm>
            <a:off x="0" y="-457200"/>
            <a:ext cx="7772400" cy="381000"/>
          </a:xfrm>
        </p:spPr>
        <p:txBody>
          <a:bodyPr/>
          <a:lstStyle/>
          <a:p>
            <a:pPr eaLnBrk="1" hangingPunct="1"/>
            <a:r>
              <a:rPr lang="zh-CN" altLang="en-US">
                <a:latin typeface="Times New Roman" charset="0"/>
                <a:ea typeface="MS PGothic" charset="0"/>
              </a:rPr>
              <a:t>八个</a:t>
            </a:r>
            <a:r>
              <a:rPr lang="en-US" altLang="ja-JP">
                <a:latin typeface="Times New Roman" charset="0"/>
                <a:ea typeface="MS PGothic" charset="0"/>
              </a:rPr>
              <a:t> </a:t>
            </a:r>
            <a:r>
              <a:rPr lang="ja-JP" altLang="en-US">
                <a:latin typeface="Times New Roman" charset="0"/>
                <a:ea typeface="MS PGothic" charset="0"/>
              </a:rPr>
              <a:t>辩解</a:t>
            </a:r>
            <a:endParaRPr lang="en-US">
              <a:latin typeface="Times New Roman" charset="0"/>
              <a:ea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checkerboard(across)">
                                      <p:cBhvr>
                                        <p:cTn id="7"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虚伪的人</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31941685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1183363160"/>
              </p:ext>
            </p:extLst>
          </p:nvPr>
        </p:nvGraphicFramePr>
        <p:xfrm>
          <a:off x="23664" y="908720"/>
          <a:ext cx="9120336" cy="123871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命令</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我们的借口</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上帝的回答</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dirty="0" err="1">
                          <a:solidFill>
                            <a:srgbClr val="FFFF00"/>
                          </a:solidFill>
                          <a:effectLst>
                            <a:glow rad="228600">
                              <a:schemeClr val="tx1"/>
                            </a:glow>
                          </a:effectLst>
                          <a:latin typeface="Arial"/>
                          <a:ea typeface="Times New Roman"/>
                          <a:cs typeface="Arial"/>
                        </a:rPr>
                        <a:t>珍惜</a:t>
                      </a:r>
                      <a:endParaRPr lang="en-SG" sz="2400" b="1" dirty="0">
                        <a:solidFill>
                          <a:srgbClr val="FFFF00"/>
                        </a:solidFill>
                        <a:effectLst>
                          <a:glow rad="228600">
                            <a:schemeClr val="tx1"/>
                          </a:glow>
                        </a:effectLst>
                        <a:latin typeface="Arial"/>
                        <a:ea typeface="Times New Roman"/>
                        <a:cs typeface="Times New Roman"/>
                      </a:endParaRPr>
                    </a:p>
                    <a:p>
                      <a:pPr>
                        <a:spcAft>
                          <a:spcPts val="0"/>
                        </a:spcAft>
                      </a:pPr>
                      <a:r>
                        <a:rPr lang="en-US" sz="2400" b="1" dirty="0">
                          <a:solidFill>
                            <a:srgbClr val="FFFF00"/>
                          </a:solidFill>
                          <a:effectLst>
                            <a:glow rad="228600">
                              <a:schemeClr val="tx1"/>
                            </a:glow>
                          </a:effectLst>
                          <a:latin typeface="Arial"/>
                          <a:ea typeface="Times New Roman"/>
                          <a:cs typeface="Arial"/>
                        </a:rPr>
                        <a:t>1:1-5</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2400" b="1" dirty="0">
                          <a:solidFill>
                            <a:srgbClr val="FFFF00"/>
                          </a:solidFill>
                          <a:effectLst>
                            <a:glow rad="228600">
                              <a:schemeClr val="tx1"/>
                            </a:glow>
                          </a:effectLst>
                          <a:latin typeface="Arial"/>
                          <a:ea typeface="Times New Roman"/>
                          <a:cs typeface="Arial"/>
                        </a:rPr>
                        <a:t>“</a:t>
                      </a:r>
                      <a:r>
                        <a:rPr lang="mr-IN" sz="2400" b="1" dirty="0" err="1">
                          <a:solidFill>
                            <a:srgbClr val="FFFF00"/>
                          </a:solidFill>
                          <a:effectLst>
                            <a:glow rad="228600">
                              <a:schemeClr val="tx1"/>
                            </a:glow>
                          </a:effectLst>
                          <a:latin typeface="Arial"/>
                          <a:ea typeface="Times New Roman"/>
                          <a:cs typeface="Arial"/>
                        </a:rPr>
                        <a:t>你怎样爱我们呢</a:t>
                      </a:r>
                      <a:r>
                        <a:rPr lang="en-US"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我拣选了你，但你却藐视我。</a:t>
                      </a:r>
                      <a:r>
                        <a:rPr lang="mr-IN" sz="2400" b="1" dirty="0">
                          <a:solidFill>
                            <a:srgbClr val="FFFF00"/>
                          </a:solidFill>
                          <a:effectLst>
                            <a:glow rad="228600">
                              <a:schemeClr val="tx1"/>
                            </a:glow>
                          </a:effectLst>
                          <a:latin typeface="Arial"/>
                          <a:ea typeface="Times New Roman"/>
                          <a:cs typeface="Arial"/>
                        </a:rPr>
                        <a:t>"</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343668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esau_jacob01"/>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val="0"/>
              </a:ext>
            </a:extLst>
          </a:blip>
          <a:srcRect/>
          <a:stretch>
            <a:fillRect/>
          </a:stretch>
        </p:blipFill>
        <p:spPr>
          <a:xfrm>
            <a:off x="0" y="0"/>
            <a:ext cx="9144000" cy="6999288"/>
          </a:xfrm>
        </p:spPr>
      </p:pic>
      <p:sp>
        <p:nvSpPr>
          <p:cNvPr id="11267" name="Rectangle 3"/>
          <p:cNvSpPr>
            <a:spLocks noGrp="1" noChangeArrowheads="1"/>
          </p:cNvSpPr>
          <p:nvPr>
            <p:ph type="title"/>
          </p:nvPr>
        </p:nvSpPr>
        <p:spPr>
          <a:xfrm>
            <a:off x="457200" y="115888"/>
            <a:ext cx="8229600" cy="2017712"/>
          </a:xfrm>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zh-CN" altLang="en-US" sz="6000" b="1" dirty="0">
                <a:solidFill>
                  <a:schemeClr val="accent2"/>
                </a:solidFill>
                <a:effectLst>
                  <a:glow rad="228600">
                    <a:schemeClr val="bg1">
                      <a:alpha val="92000"/>
                    </a:schemeClr>
                  </a:glow>
                  <a:outerShdw blurRad="38100" dist="38100" dir="2700000" algn="tl">
                    <a:srgbClr val="000000"/>
                  </a:outerShdw>
                </a:effectLst>
                <a:latin typeface="Arial" charset="0"/>
                <a:ea typeface="ＭＳ Ｐゴシック" charset="0"/>
                <a:cs typeface="Arial" charset="0"/>
              </a:rPr>
              <a:t>你当向君王献上什么？</a:t>
            </a:r>
            <a:endParaRPr lang="en-US" altLang="en-US" sz="6000" b="1" dirty="0">
              <a:solidFill>
                <a:schemeClr val="accent2"/>
              </a:solidFill>
              <a:effectLst>
                <a:glow rad="228600">
                  <a:schemeClr val="bg1">
                    <a:alpha val="92000"/>
                  </a:schemeClr>
                </a:glow>
                <a:outerShdw blurRad="38100" dist="38100" dir="2700000" algn="tl">
                  <a:srgbClr val="000000"/>
                </a:outerShdw>
              </a:effectLst>
              <a:latin typeface="Arial" charset="0"/>
              <a:ea typeface="ＭＳ Ｐゴシック" charset="0"/>
              <a:cs typeface="Arial" charset="0"/>
            </a:endParaRPr>
          </a:p>
        </p:txBody>
      </p:sp>
      <p:sp>
        <p:nvSpPr>
          <p:cNvPr id="143365" name="Rectangle 5"/>
          <p:cNvSpPr>
            <a:spLocks noGrp="1" noChangeArrowheads="1"/>
          </p:cNvSpPr>
          <p:nvPr>
            <p:ph type="body" sz="half" idx="1"/>
          </p:nvPr>
        </p:nvSpPr>
        <p:spPr>
          <a:xfrm>
            <a:off x="0" y="4446240"/>
            <a:ext cx="9144000" cy="1143000"/>
          </a:xfrm>
        </p:spPr>
        <p:txBody>
          <a:bodyPr/>
          <a:lstStyle/>
          <a:p>
            <a:pPr algn="ctr" eaLnBrk="1" hangingPunct="1">
              <a:buFontTx/>
              <a:buNone/>
              <a:defRPr/>
            </a:pPr>
            <a:r>
              <a:rPr lang="zh-CN" altLang="en-US" sz="6000" b="1" dirty="0">
                <a:effectLst>
                  <a:glow rad="228600">
                    <a:schemeClr val="bg1">
                      <a:alpha val="92000"/>
                    </a:schemeClr>
                  </a:glow>
                </a:effectLst>
                <a:ea typeface="宋体" charset="0"/>
                <a:cs typeface="宋体" charset="0"/>
              </a:rPr>
              <a:t>马拉基书第一章</a:t>
            </a:r>
            <a:endParaRPr lang="en-US" sz="6000" b="1" dirty="0">
              <a:effectLst>
                <a:glow rad="228600">
                  <a:schemeClr val="bg1">
                    <a:alpha val="92000"/>
                  </a:schemeClr>
                </a:glow>
              </a:effectLst>
              <a:ea typeface="宋体" charset="0"/>
              <a:cs typeface="宋体"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008000"/>
            </a:gs>
            <a:gs pos="100000">
              <a:schemeClr val="folHlink"/>
            </a:gs>
          </a:gsLst>
          <a:lin ang="27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8229600" cy="1143000"/>
          </a:xfrm>
          <a:solidFill>
            <a:schemeClr val="tx1"/>
          </a:solidFill>
          <a:effectLst>
            <a:outerShdw blurRad="63500" dist="35921" dir="2700000" algn="ctr" rotWithShape="0">
              <a:schemeClr val="bg2">
                <a:alpha val="74997"/>
              </a:schemeClr>
            </a:outerShdw>
          </a:effectLst>
        </p:spPr>
        <p:txBody>
          <a:bodyPr/>
          <a:lstStyle/>
          <a:p>
            <a:pPr eaLnBrk="1" hangingPunct="1">
              <a:defRPr/>
            </a:pPr>
            <a:r>
              <a:rPr lang="zh-CN" altLang="en-US" sz="5400" b="1" dirty="0">
                <a:solidFill>
                  <a:schemeClr val="bg1"/>
                </a:solidFill>
                <a:effectLst>
                  <a:outerShdw blurRad="38100" dist="38100" dir="2700000" algn="tl">
                    <a:srgbClr val="808080"/>
                  </a:outerShdw>
                </a:effectLst>
                <a:latin typeface="AntsyPants" charset="0"/>
                <a:ea typeface="ＭＳ Ｐゴシック" pitchFamily="34" charset="-128"/>
              </a:rPr>
              <a:t>冷漠</a:t>
            </a:r>
            <a:endParaRPr lang="en-US" altLang="en-US" sz="4000" b="1" dirty="0">
              <a:solidFill>
                <a:schemeClr val="bg1"/>
              </a:solidFill>
              <a:effectLst>
                <a:outerShdw blurRad="38100" dist="38100" dir="2700000" algn="tl">
                  <a:srgbClr val="808080"/>
                </a:outerShdw>
              </a:effectLst>
              <a:latin typeface="AntsyPants" charset="0"/>
              <a:ea typeface="ＭＳ Ｐゴシック" pitchFamily="34" charset="-128"/>
            </a:endParaRPr>
          </a:p>
        </p:txBody>
      </p:sp>
      <p:sp>
        <p:nvSpPr>
          <p:cNvPr id="9222" name="Rectangle 6"/>
          <p:cNvSpPr>
            <a:spLocks noChangeArrowheads="1"/>
          </p:cNvSpPr>
          <p:nvPr/>
        </p:nvSpPr>
        <p:spPr bwMode="auto">
          <a:xfrm>
            <a:off x="2286000" y="5303838"/>
            <a:ext cx="6172200" cy="6858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defRPr/>
            </a:pPr>
            <a:r>
              <a:rPr kumimoji="0" lang="zh-CN" alt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萧伯纳</a:t>
            </a:r>
            <a:endParaRPr kumimoji="0" lang="en-US" altLang="zh-CN" sz="3600" b="1">
              <a:solidFill>
                <a:srgbClr val="FFFFFF"/>
              </a:solidFill>
              <a:effectLst>
                <a:outerShdw blurRad="38100" dist="38100" dir="2700000" algn="tl">
                  <a:srgbClr val="000000"/>
                </a:outerShdw>
              </a:effectLst>
              <a:latin typeface="Arial" charset="0"/>
              <a:cs typeface="Arial" charset="0"/>
            </a:endParaRPr>
          </a:p>
          <a:p>
            <a:pPr algn="r">
              <a:defRPr/>
            </a:pPr>
            <a:r>
              <a:rPr kumimoji="0" lang="zh-CN" alt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kumimoji="0" lang="en-US" altLang="ja-JP"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George Bernard Shaw</a:t>
            </a:r>
            <a:r>
              <a:rPr kumimoji="0" lang="zh-CN" alt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a:t>
            </a:r>
            <a:endParaRPr kumimoji="0" 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04800" y="1905000"/>
            <a:ext cx="8382000" cy="3322638"/>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277813"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lnSpc>
                <a:spcPct val="90000"/>
              </a:lnSpc>
              <a:spcBef>
                <a:spcPct val="20000"/>
              </a:spcBef>
            </a:pPr>
            <a:r>
              <a:rPr kumimoji="0" lang="zh-CN" altLang="en-US" sz="5400" b="1">
                <a:solidFill>
                  <a:srgbClr val="FFFFFF"/>
                </a:solidFill>
                <a:effectLst>
                  <a:outerShdw blurRad="38100" dist="38100" dir="2700000" algn="tl">
                    <a:srgbClr val="000000"/>
                  </a:outerShdw>
                </a:effectLst>
                <a:latin typeface="Arial" charset="0"/>
                <a:cs typeface="SimSun" charset="0"/>
              </a:rPr>
              <a:t>“以最严重的罪行对待自己的同胞不是恨恶他们，而是对他们冷漠”</a:t>
            </a:r>
            <a:endParaRPr kumimoji="0" lang="en-US" sz="5400" b="1">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3962400" y="381000"/>
            <a:ext cx="5105400" cy="6934200"/>
          </a:xfrm>
          <a:effectLst>
            <a:outerShdw blurRad="63500" dist="107763" dir="2700000" algn="ctr" rotWithShape="0">
              <a:srgbClr val="000000">
                <a:alpha val="74997"/>
              </a:srgbClr>
            </a:outerShdw>
          </a:effectLst>
        </p:spPr>
        <p:txBody>
          <a:bodyPr/>
          <a:lstStyle/>
          <a:p>
            <a:pPr algn="r" eaLnBrk="1" hangingPunct="1">
              <a:defRPr/>
            </a:pPr>
            <a:r>
              <a:rPr lang="zh-CN" altLang="en-US" sz="6600" b="1" dirty="0">
                <a:solidFill>
                  <a:schemeClr val="bg1"/>
                </a:solidFill>
                <a:latin typeface="Baloney" charset="0"/>
                <a:ea typeface="ＭＳ Ｐゴシック" pitchFamily="34" charset="-128"/>
              </a:rPr>
              <a:t>你如何可以排除</a:t>
            </a:r>
            <a:r>
              <a:rPr lang="zh-CN" altLang="en-US" sz="6600" b="1" dirty="0">
                <a:solidFill>
                  <a:srgbClr val="00FFFF"/>
                </a:solidFill>
                <a:latin typeface="Baloney" charset="0"/>
                <a:ea typeface="ＭＳ Ｐゴシック" pitchFamily="34" charset="-128"/>
              </a:rPr>
              <a:t>冷漠</a:t>
            </a:r>
            <a:r>
              <a:rPr lang="zh-CN" altLang="en-US" sz="6600" b="1" dirty="0">
                <a:solidFill>
                  <a:schemeClr val="bg1"/>
                </a:solidFill>
                <a:latin typeface="Lucida Grande" pitchFamily="-108" charset="0"/>
                <a:ea typeface="ＭＳ Ｐゴシック" pitchFamily="34" charset="-128"/>
              </a:rPr>
              <a:t>敬拜上帝？</a:t>
            </a:r>
            <a:endParaRPr lang="en-US" altLang="en-US" sz="4800" dirty="0">
              <a:solidFill>
                <a:schemeClr val="bg1"/>
              </a:solidFill>
              <a:ea typeface="ＭＳ Ｐゴシック" pitchFamily="34" charset="-128"/>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34"/>
          <p:cNvSpPr>
            <a:spLocks noGrp="1" noChangeArrowheads="1"/>
          </p:cNvSpPr>
          <p:nvPr>
            <p:ph type="title" idx="4294967295"/>
          </p:nvPr>
        </p:nvSpPr>
        <p:spPr>
          <a:xfrm>
            <a:off x="685800" y="457200"/>
            <a:ext cx="7772400" cy="838200"/>
          </a:xfrm>
        </p:spPr>
        <p:txBody>
          <a:bodyPr/>
          <a:lstStyle/>
          <a:p>
            <a:pPr eaLnBrk="1" hangingPunct="1"/>
            <a:r>
              <a:rPr lang="en-US">
                <a:latin typeface="Times New Roman" charset="0"/>
                <a:ea typeface="MS PGothic" charset="0"/>
              </a:rPr>
              <a:t>Chart 1:1-5</a:t>
            </a:r>
          </a:p>
        </p:txBody>
      </p:sp>
      <p:sp>
        <p:nvSpPr>
          <p:cNvPr id="25497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35172" name="Text Box 3"/>
          <p:cNvSpPr txBox="1">
            <a:spLocks noChangeArrowheads="1"/>
          </p:cNvSpPr>
          <p:nvPr/>
        </p:nvSpPr>
        <p:spPr bwMode="auto">
          <a:xfrm rot="-4544568">
            <a:off x="222251" y="2695575"/>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281604" name="Text Box 4"/>
          <p:cNvSpPr txBox="1">
            <a:spLocks noChangeArrowheads="1"/>
          </p:cNvSpPr>
          <p:nvPr/>
        </p:nvSpPr>
        <p:spPr bwMode="auto">
          <a:xfrm>
            <a:off x="685800" y="6049963"/>
            <a:ext cx="70866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35174" name="Text Box 5"/>
          <p:cNvSpPr txBox="1">
            <a:spLocks noChangeArrowheads="1"/>
          </p:cNvSpPr>
          <p:nvPr/>
        </p:nvSpPr>
        <p:spPr bwMode="auto">
          <a:xfrm rot="-5400000">
            <a:off x="-1485901" y="1408113"/>
            <a:ext cx="3886201"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35175" name="Text Box 6"/>
          <p:cNvSpPr txBox="1">
            <a:spLocks noChangeArrowheads="1"/>
          </p:cNvSpPr>
          <p:nvPr/>
        </p:nvSpPr>
        <p:spPr bwMode="auto">
          <a:xfrm rot="-5400000">
            <a:off x="6823868" y="4491832"/>
            <a:ext cx="3236913"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
        <p:nvSpPr>
          <p:cNvPr id="135176" name="Line 7"/>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77" name="Rectangle 8"/>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35178" name="Text Box 9"/>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 </a:t>
            </a:r>
            <a:r>
              <a:rPr kumimoji="0" lang="en-US" sz="2800" b="1">
                <a:solidFill>
                  <a:schemeClr val="bg1"/>
                </a:solidFill>
              </a:rPr>
              <a:t> 1:1-5</a:t>
            </a:r>
          </a:p>
        </p:txBody>
      </p:sp>
      <p:sp>
        <p:nvSpPr>
          <p:cNvPr id="135179" name="Line 10"/>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0" name="Line 11"/>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1" name="Line 12"/>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2" name="Line 13"/>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3" name="Line 14"/>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4" name="Line 15"/>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5" name="Line 16"/>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6" name="Line 17"/>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7" name="Line 18"/>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8" name="Line 19"/>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89" name="Text Box 20"/>
          <p:cNvSpPr txBox="1">
            <a:spLocks noChangeArrowheads="1"/>
          </p:cNvSpPr>
          <p:nvPr/>
        </p:nvSpPr>
        <p:spPr bwMode="auto">
          <a:xfrm rot="-4544568">
            <a:off x="-585787" y="2744788"/>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a:t>
            </a:r>
            <a:r>
              <a:rPr kumimoji="0" lang="en-US" altLang="ja-JP" sz="3000" b="1">
                <a:solidFill>
                  <a:schemeClr val="bg1"/>
                </a:solidFill>
              </a:rPr>
              <a:t> 1:1</a:t>
            </a:r>
            <a:endParaRPr kumimoji="0" lang="en-US" sz="3000" b="1">
              <a:solidFill>
                <a:schemeClr val="bg1"/>
              </a:solidFill>
            </a:endParaRPr>
          </a:p>
        </p:txBody>
      </p:sp>
      <p:sp>
        <p:nvSpPr>
          <p:cNvPr id="135190" name="Text Box 21"/>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 </a:t>
            </a:r>
            <a:r>
              <a:rPr kumimoji="0" lang="zh-CN" altLang="en-US" b="1">
                <a:solidFill>
                  <a:schemeClr val="bg1"/>
                </a:solidFill>
              </a:rPr>
              <a:t> </a:t>
            </a:r>
            <a:r>
              <a:rPr kumimoji="0" lang="en-US" b="1">
                <a:solidFill>
                  <a:schemeClr val="bg1"/>
                </a:solidFill>
              </a:rPr>
              <a:t>1-5</a:t>
            </a:r>
          </a:p>
        </p:txBody>
      </p:sp>
      <p:sp>
        <p:nvSpPr>
          <p:cNvPr id="135191" name="Line 2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92" name="Text Box 23"/>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35193" name="Text Box 24"/>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35194" name="Text Box 25"/>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35195" name="Text Box 26"/>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35196" name="Text Box 27"/>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35197" name="Text Box 28"/>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35198" name="Line 29"/>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199" name="Line 30"/>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200" name="Line 31"/>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5201" name="Rectangle 32"/>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35202" name="Rectangle 33"/>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dissolve">
                                      <p:cBhvr>
                                        <p:cTn id="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pic>
        <p:nvPicPr>
          <p:cNvPr id="209922" name="Picture 9" descr="Clouds &amp; Sky 0199"/>
          <p:cNvPicPr>
            <a:picLocks noChangeAspect="1" noChangeArrowheads="1"/>
          </p:cNvPicPr>
          <p:nvPr/>
        </p:nvPicPr>
        <p:blipFill>
          <a:blip r:embed="rId3" cstate="screen">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Rectangle 2"/>
          <p:cNvSpPr>
            <a:spLocks noGrp="1" noChangeArrowheads="1"/>
          </p:cNvSpPr>
          <p:nvPr>
            <p:ph type="title"/>
          </p:nvPr>
        </p:nvSpPr>
        <p:spPr>
          <a:xfrm>
            <a:off x="1331913" y="2057400"/>
            <a:ext cx="6288087" cy="2819400"/>
          </a:xfrm>
          <a:effectLst>
            <a:outerShdw blurRad="63500" dist="35921" dir="2700000" algn="ctr" rotWithShape="0">
              <a:srgbClr val="000000">
                <a:alpha val="74997"/>
              </a:srgbClr>
            </a:outerShdw>
          </a:effectLst>
        </p:spPr>
        <p:txBody>
          <a:bodyPr/>
          <a:lstStyle/>
          <a:p>
            <a:pPr eaLnBrk="1" hangingPunct="1">
              <a:defRPr/>
            </a:pPr>
            <a:r>
              <a:rPr lang="zh-CN" altLang="en-US" sz="6000" b="1">
                <a:solidFill>
                  <a:schemeClr val="bg1"/>
                </a:solidFill>
                <a:latin typeface="Arial" charset="0"/>
                <a:cs typeface="Arial" charset="0"/>
              </a:rPr>
              <a:t>一、上帝因</a:t>
            </a:r>
            <a:r>
              <a:rPr lang="zh-CN" altLang="en-US" sz="6000" b="1">
                <a:solidFill>
                  <a:srgbClr val="FFFF00"/>
                </a:solidFill>
                <a:latin typeface="Arial" charset="0"/>
                <a:cs typeface="Arial" charset="0"/>
              </a:rPr>
              <a:t>祝福</a:t>
            </a:r>
            <a:r>
              <a:rPr lang="en-US" sz="6000" b="1">
                <a:solidFill>
                  <a:schemeClr val="bg1"/>
                </a:solidFill>
                <a:latin typeface="Arial" charset="0"/>
                <a:cs typeface="Arial" charset="0"/>
              </a:rPr>
              <a:t> </a:t>
            </a:r>
            <a:br>
              <a:rPr lang="en-US" sz="6000" b="1">
                <a:solidFill>
                  <a:schemeClr val="bg1"/>
                </a:solidFill>
                <a:latin typeface="Arial" charset="0"/>
                <a:cs typeface="Arial" charset="0"/>
              </a:rPr>
            </a:br>
            <a:r>
              <a:rPr lang="zh-CN" altLang="en-US" sz="6000" b="1">
                <a:solidFill>
                  <a:schemeClr val="bg1"/>
                </a:solidFill>
                <a:latin typeface="Arial" charset="0"/>
                <a:cs typeface="Arial" charset="0"/>
              </a:rPr>
              <a:t>拣选了你 </a:t>
            </a:r>
            <a:r>
              <a:rPr lang="en-US" sz="6000" b="1">
                <a:solidFill>
                  <a:schemeClr val="bg1"/>
                </a:solidFill>
                <a:latin typeface="Arial" charset="0"/>
                <a:cs typeface="Arial" charset="0"/>
              </a:rPr>
              <a:t>(1:1-5).</a:t>
            </a:r>
            <a:endParaRPr lang="en-US" sz="5400" b="1">
              <a:latin typeface="Arial" charset="0"/>
              <a:cs typeface="Arial" charset="0"/>
            </a:endParaRPr>
          </a:p>
        </p:txBody>
      </p:sp>
    </p:spTree>
    <p:extLst>
      <p:ext uri="{BB962C8B-B14F-4D97-AF65-F5344CB8AC3E}">
        <p14:creationId xmlns:p14="http://schemas.microsoft.com/office/powerpoint/2010/main" val="61753582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878706"/>
            <a:ext cx="9180512" cy="6006678"/>
          </a:xfrm>
          <a:prstGeom prst="rect">
            <a:avLst/>
          </a:prstGeom>
        </p:spPr>
      </p:pic>
      <p:sp>
        <p:nvSpPr>
          <p:cNvPr id="900098" name="Rectangle 2"/>
          <p:cNvSpPr>
            <a:spLocks noGrp="1" noChangeArrowheads="1"/>
          </p:cNvSpPr>
          <p:nvPr>
            <p:ph type="ctrTitle"/>
          </p:nvPr>
        </p:nvSpPr>
        <p:spPr>
          <a:xfrm>
            <a:off x="0" y="44624"/>
            <a:ext cx="9143999" cy="864096"/>
          </a:xfrm>
          <a:effectLst/>
        </p:spPr>
        <p:txBody>
          <a:bodyPr/>
          <a:lstStyle/>
          <a:p>
            <a:pPr>
              <a:defRPr/>
            </a:pPr>
            <a:r>
              <a:rPr lang="zh-CN" altLang="en-US" b="1" i="1" dirty="0">
                <a:solidFill>
                  <a:srgbClr val="FFFFFF"/>
                </a:solidFill>
                <a:effectLst/>
                <a:latin typeface="Arial" charset="0"/>
                <a:ea typeface="ＭＳ Ｐゴシック" charset="0"/>
                <a:cs typeface="ＭＳ Ｐゴシック" charset="0"/>
              </a:rPr>
              <a:t>伪君子（希腊戏剧用语）</a:t>
            </a:r>
            <a:endParaRPr lang="en-US" b="1" i="1" dirty="0">
              <a:solidFill>
                <a:srgbClr val="FFFFFF"/>
              </a:solidFill>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45167633"/>
      </p:ext>
    </p:extLst>
  </p:cSld>
  <p:clrMapOvr>
    <a:overrideClrMapping bg1="lt1" tx1="dk1" bg2="lt2" tx2="dk2" accent1="accent1" accent2="accent2" accent3="accent3" accent4="accent4" accent5="accent5" accent6="accent6" hlink="hlink" folHlink="folHlink"/>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76200"/>
            <a:ext cx="4191000" cy="762000"/>
          </a:xfrm>
        </p:spPr>
        <p:txBody>
          <a:bodyPr/>
          <a:lstStyle/>
          <a:p>
            <a:pPr eaLnBrk="1" hangingPunct="1"/>
            <a:r>
              <a:rPr lang="zh-CN" altLang="en-US" sz="3200" b="1">
                <a:latin typeface="Arial" charset="0"/>
                <a:cs typeface="SimSun" charset="0"/>
              </a:rPr>
              <a:t>主要问题：</a:t>
            </a:r>
            <a:endParaRPr lang="en-US">
              <a:latin typeface="Arial" charset="0"/>
            </a:endParaRPr>
          </a:p>
        </p:txBody>
      </p:sp>
      <p:sp>
        <p:nvSpPr>
          <p:cNvPr id="15367" name="Rectangle 7"/>
          <p:cNvSpPr>
            <a:spLocks noGrp="1" noChangeArrowheads="1"/>
          </p:cNvSpPr>
          <p:nvPr>
            <p:ph type="body" idx="1"/>
          </p:nvPr>
        </p:nvSpPr>
        <p:spPr>
          <a:xfrm>
            <a:off x="457200" y="762000"/>
            <a:ext cx="8229600" cy="2484438"/>
          </a:xfrm>
          <a:effectLst>
            <a:outerShdw blurRad="63500" dist="35921" dir="2700000" algn="ctr" rotWithShape="0">
              <a:schemeClr val="bg2">
                <a:alpha val="74997"/>
              </a:schemeClr>
            </a:outerShdw>
          </a:effectLst>
        </p:spPr>
        <p:txBody>
          <a:bodyPr/>
          <a:lstStyle/>
          <a:p>
            <a:pPr eaLnBrk="1" hangingPunct="1"/>
            <a:r>
              <a:rPr lang="zh-CN" altLang="en-US" sz="4400" b="1">
                <a:effectLst>
                  <a:outerShdw blurRad="38100" dist="38100" dir="2700000" algn="tl">
                    <a:srgbClr val="DDDDDD"/>
                  </a:outerShdw>
                </a:effectLst>
                <a:latin typeface="Arial" charset="0"/>
                <a:cs typeface="SimSun" charset="0"/>
              </a:rPr>
              <a:t>以东在哪里？</a:t>
            </a:r>
            <a:endParaRPr lang="en-US" altLang="zh-CN" sz="4400" b="1">
              <a:effectLst>
                <a:outerShdw blurRad="38100" dist="38100" dir="2700000" algn="tl">
                  <a:srgbClr val="DDDDDD"/>
                </a:outerShdw>
              </a:effectLst>
              <a:latin typeface="Arial" charset="0"/>
              <a:cs typeface="SimSun" charset="0"/>
            </a:endParaRPr>
          </a:p>
          <a:p>
            <a:pPr eaLnBrk="1" hangingPunct="1"/>
            <a:r>
              <a:rPr lang="zh-CN" altLang="en-US" sz="4400" b="1">
                <a:effectLst>
                  <a:outerShdw blurRad="38100" dist="38100" dir="2700000" algn="tl">
                    <a:srgbClr val="DDDDDD"/>
                  </a:outerShdw>
                </a:effectLst>
                <a:latin typeface="Arial" charset="0"/>
                <a:cs typeface="SimSun" charset="0"/>
              </a:rPr>
              <a:t>谁是以东人？ </a:t>
            </a:r>
            <a:endParaRPr lang="en-US" sz="4400" b="1">
              <a:effectLst>
                <a:outerShdw blurRad="38100" dist="38100" dir="2700000" algn="tl">
                  <a:srgbClr val="DDDDDD"/>
                </a:outerShdw>
              </a:effectLst>
              <a:latin typeface="Arial" charset="0"/>
              <a:cs typeface="SimSun" charset="0"/>
            </a:endParaRPr>
          </a:p>
        </p:txBody>
      </p:sp>
    </p:spTree>
    <p:extLst>
      <p:ext uri="{BB962C8B-B14F-4D97-AF65-F5344CB8AC3E}">
        <p14:creationId xmlns:p14="http://schemas.microsoft.com/office/powerpoint/2010/main" val="2389426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pic>
        <p:nvPicPr>
          <p:cNvPr id="214018" name="Picture 3" descr="OJBSO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Text Box 4"/>
          <p:cNvSpPr txBox="1">
            <a:spLocks noChangeArrowheads="1"/>
          </p:cNvSpPr>
          <p:nvPr/>
        </p:nvSpPr>
        <p:spPr bwMode="auto">
          <a:xfrm>
            <a:off x="4876800" y="6248400"/>
            <a:ext cx="426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Arial" charset="0"/>
                <a:ea typeface="MS PGothic" charset="0"/>
                <a:cs typeface="Arial" charset="0"/>
              </a:rPr>
              <a:t>创世记</a:t>
            </a:r>
            <a:r>
              <a:rPr kumimoji="0" lang="en-US" altLang="zh-CN" sz="3200" b="1" i="0" u="none" strike="noStrike" kern="1200" cap="none" spc="0" normalizeH="0" baseline="0" noProof="0">
                <a:ln>
                  <a:noFill/>
                </a:ln>
                <a:solidFill>
                  <a:srgbClr val="000000"/>
                </a:solidFill>
                <a:effectLst/>
                <a:uLnTx/>
                <a:uFillTx/>
                <a:latin typeface="Arial" charset="0"/>
                <a:ea typeface="MS PGothic" charset="0"/>
                <a:cs typeface="Arial" charset="0"/>
              </a:rPr>
              <a:t>27</a:t>
            </a:r>
          </a:p>
        </p:txBody>
      </p:sp>
      <p:sp>
        <p:nvSpPr>
          <p:cNvPr id="214020" name="Rectangle 5"/>
          <p:cNvSpPr>
            <a:spLocks noGrp="1" noChangeArrowheads="1"/>
          </p:cNvSpPr>
          <p:nvPr>
            <p:ph type="title" idx="4294967295"/>
          </p:nvPr>
        </p:nvSpPr>
        <p:spPr>
          <a:xfrm>
            <a:off x="5562600" y="274638"/>
            <a:ext cx="3352800" cy="2087562"/>
          </a:xfrm>
        </p:spPr>
        <p:txBody>
          <a:bodyPr/>
          <a:lstStyle/>
          <a:p>
            <a:pPr eaLnBrk="1" hangingPunct="1"/>
            <a:r>
              <a:rPr lang="zh-CN" altLang="en-US">
                <a:latin typeface="Arial" charset="0"/>
              </a:rPr>
              <a:t>上帝拣选雅各在以扫之上</a:t>
            </a:r>
            <a:endParaRPr lang="en-US">
              <a:latin typeface="Arial" charset="0"/>
            </a:endParaRPr>
          </a:p>
        </p:txBody>
      </p:sp>
    </p:spTree>
    <p:extLst>
      <p:ext uri="{BB962C8B-B14F-4D97-AF65-F5344CB8AC3E}">
        <p14:creationId xmlns:p14="http://schemas.microsoft.com/office/powerpoint/2010/main" val="37913069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4572000" y="381000"/>
            <a:ext cx="4572000" cy="1752600"/>
          </a:xfrm>
        </p:spPr>
        <p:txBody>
          <a:bodyPr/>
          <a:lstStyle/>
          <a:p>
            <a:pPr eaLnBrk="1" hangingPunct="1"/>
            <a:r>
              <a:rPr lang="zh-CN" altLang="en-US" b="1">
                <a:solidFill>
                  <a:srgbClr val="996633"/>
                </a:solidFill>
                <a:latin typeface="Arail" charset="0"/>
              </a:rPr>
              <a:t>地理</a:t>
            </a:r>
            <a:endParaRPr lang="en-US" b="1">
              <a:solidFill>
                <a:srgbClr val="996633"/>
              </a:solidFill>
              <a:latin typeface="Arail" charset="0"/>
            </a:endParaRPr>
          </a:p>
        </p:txBody>
      </p:sp>
      <p:graphicFrame>
        <p:nvGraphicFramePr>
          <p:cNvPr id="216066"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216066"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238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以东</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以扫</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ail" charset="0"/>
              <a:ea typeface="MS PGothic" charset="0"/>
              <a:cs typeface="+mn-cs"/>
            </a:endParaRPr>
          </a:p>
        </p:txBody>
      </p:sp>
      <p:sp>
        <p:nvSpPr>
          <p:cNvPr id="30729" name="Text Box 9"/>
          <p:cNvSpPr txBox="1">
            <a:spLocks noChangeArrowheads="1"/>
          </p:cNvSpPr>
          <p:nvPr/>
        </p:nvSpPr>
        <p:spPr bwMode="auto">
          <a:xfrm>
            <a:off x="971550" y="4814888"/>
            <a:ext cx="1330325"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以色列</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雅各</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ail" charset="0"/>
              <a:ea typeface="MS PGothic" charset="0"/>
              <a:cs typeface="+mn-cs"/>
            </a:endParaRPr>
          </a:p>
        </p:txBody>
      </p:sp>
    </p:spTree>
    <p:extLst>
      <p:ext uri="{BB962C8B-B14F-4D97-AF65-F5344CB8AC3E}">
        <p14:creationId xmlns:p14="http://schemas.microsoft.com/office/powerpoint/2010/main" val="3066876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141413"/>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4" name="AutoShape 2"/>
          <p:cNvSpPr>
            <a:spLocks noChangeArrowheads="1"/>
          </p:cNvSpPr>
          <p:nvPr/>
        </p:nvSpPr>
        <p:spPr bwMode="auto">
          <a:xfrm>
            <a:off x="5791200" y="3810000"/>
            <a:ext cx="3352800" cy="304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tx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a:ln>
                  <a:noFill/>
                </a:ln>
                <a:solidFill>
                  <a:srgbClr val="FFFFFF"/>
                </a:solidFill>
                <a:effectLst/>
                <a:uLnTx/>
                <a:uFillTx/>
                <a:latin typeface="Times New Roman" charset="0"/>
                <a:ea typeface="MS PGothic" charset="0"/>
                <a:cs typeface="Times New Roman" charset="0"/>
              </a:rPr>
              <a:t>恨以扫</a:t>
            </a:r>
            <a:endParaRPr kumimoji="0" lang="en-US" sz="4800" b="1" i="1" u="none" strike="noStrike" kern="1200" cap="none" spc="0" normalizeH="0" baseline="0" noProof="0">
              <a:ln>
                <a:noFill/>
              </a:ln>
              <a:solidFill>
                <a:srgbClr val="FFFFFF"/>
              </a:solidFill>
              <a:effectLst/>
              <a:uLnTx/>
              <a:uFillTx/>
              <a:latin typeface="Times New Roman" charset="0"/>
              <a:ea typeface="MS PGothic" charset="0"/>
              <a:cs typeface="Times New Roman" charset="0"/>
            </a:endParaRPr>
          </a:p>
        </p:txBody>
      </p:sp>
      <p:sp>
        <p:nvSpPr>
          <p:cNvPr id="24579" name="AutoShape 3"/>
          <p:cNvSpPr>
            <a:spLocks noChangeArrowheads="1"/>
          </p:cNvSpPr>
          <p:nvPr/>
        </p:nvSpPr>
        <p:spPr bwMode="auto">
          <a:xfrm>
            <a:off x="0" y="2057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ＭＳ Ｐゴシック" pitchFamily="34" charset="-128"/>
                <a:cs typeface="Times New Roman" pitchFamily="18" charset="0"/>
              </a:rPr>
              <a:t>爱雅各</a:t>
            </a:r>
            <a:endParaRPr kumimoji="0" lang="en-US" altLang="en-US" sz="4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ＭＳ Ｐゴシック" pitchFamily="34" charset="-128"/>
              <a:cs typeface="Times New Roman" pitchFamily="18" charset="0"/>
            </a:endParaRPr>
          </a:p>
        </p:txBody>
      </p:sp>
      <p:sp>
        <p:nvSpPr>
          <p:cNvPr id="24581" name="Text Box 5"/>
          <p:cNvSpPr>
            <a:spLocks noGrp="1" noChangeArrowheads="1"/>
          </p:cNvSpPr>
          <p:nvPr>
            <p:ph type="title"/>
          </p:nvPr>
        </p:nvSpPr>
        <p:spPr>
          <a:xfrm>
            <a:off x="381000" y="76200"/>
            <a:ext cx="8534400" cy="1066800"/>
          </a:xfrm>
          <a:effectLst>
            <a:outerShdw blurRad="63500" dist="35921" dir="2700000" algn="ctr" rotWithShape="0">
              <a:schemeClr val="bg2">
                <a:alpha val="74997"/>
              </a:schemeClr>
            </a:outerShdw>
          </a:effectLst>
        </p:spPr>
        <p:txBody>
          <a:bodyPr/>
          <a:lstStyle/>
          <a:p>
            <a:pPr marL="457200" indent="-457200" algn="l" eaLnBrk="1" hangingPunct="1"/>
            <a:r>
              <a:rPr lang="zh-CN" altLang="en-US" sz="4000" i="1">
                <a:solidFill>
                  <a:schemeClr val="tx1"/>
                </a:solidFill>
                <a:latin typeface="Stencil" charset="0"/>
                <a:cs typeface="SimSun" charset="0"/>
              </a:rPr>
              <a:t>上帝甚至拣选了冷漠的犹太人</a:t>
            </a:r>
            <a:endParaRPr lang="en-US" altLang="zh-CN" sz="3600">
              <a:solidFill>
                <a:schemeClr val="tx1"/>
              </a:solidFill>
              <a:latin typeface="Arial" charset="0"/>
              <a:cs typeface="SimSun" charset="0"/>
            </a:endParaRPr>
          </a:p>
        </p:txBody>
      </p:sp>
    </p:spTree>
    <p:extLst>
      <p:ext uri="{BB962C8B-B14F-4D97-AF65-F5344CB8AC3E}">
        <p14:creationId xmlns:p14="http://schemas.microsoft.com/office/powerpoint/2010/main" val="61834585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GB">
                <a:latin typeface="Arial" charset="0"/>
              </a:rPr>
              <a:t>The Edomite Wasteland</a:t>
            </a:r>
          </a:p>
        </p:txBody>
      </p:sp>
      <p:pic>
        <p:nvPicPr>
          <p:cNvPr id="220163" name="Picture 3"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38264152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8"/>
          <p:cNvSpPr>
            <a:spLocks noGrp="1" noChangeArrowheads="1"/>
          </p:cNvSpPr>
          <p:nvPr>
            <p:ph type="title" idx="4294967295"/>
          </p:nvPr>
        </p:nvSpPr>
        <p:spPr>
          <a:xfrm>
            <a:off x="457200" y="274638"/>
            <a:ext cx="3429000" cy="1782762"/>
          </a:xfrm>
        </p:spPr>
        <p:txBody>
          <a:bodyPr/>
          <a:lstStyle/>
          <a:p>
            <a:pPr eaLnBrk="1" hangingPunct="1"/>
            <a:r>
              <a:rPr lang="en-US">
                <a:latin typeface="Arial" charset="0"/>
              </a:rPr>
              <a:t>Annihilated</a:t>
            </a:r>
          </a:p>
        </p:txBody>
      </p:sp>
      <p:pic>
        <p:nvPicPr>
          <p:cNvPr id="26626" name="Picture 2" descr="petra-kings hig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9600" cy="6858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Text Box 3"/>
          <p:cNvSpPr txBox="1">
            <a:spLocks noChangeArrowheads="1"/>
          </p:cNvSpPr>
          <p:nvPr/>
        </p:nvSpPr>
        <p:spPr bwMode="auto">
          <a:xfrm>
            <a:off x="5334000" y="3657600"/>
            <a:ext cx="2606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222212" name="Text Box 4"/>
          <p:cNvSpPr txBox="1">
            <a:spLocks noChangeArrowheads="1"/>
          </p:cNvSpPr>
          <p:nvPr/>
        </p:nvSpPr>
        <p:spPr bwMode="auto">
          <a:xfrm>
            <a:off x="5867400" y="609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222213" name="Text Box 5"/>
          <p:cNvSpPr txBox="1">
            <a:spLocks noChangeArrowheads="1"/>
          </p:cNvSpPr>
          <p:nvPr/>
        </p:nvSpPr>
        <p:spPr bwMode="auto">
          <a:xfrm>
            <a:off x="4876800" y="533400"/>
            <a:ext cx="3810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26630" name="Text Box 6"/>
          <p:cNvSpPr txBox="1">
            <a:spLocks noChangeArrowheads="1"/>
          </p:cNvSpPr>
          <p:nvPr/>
        </p:nvSpPr>
        <p:spPr bwMode="auto">
          <a:xfrm>
            <a:off x="4419600" y="0"/>
            <a:ext cx="4572000" cy="575468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600" b="1" i="0" u="none" strike="noStrike" kern="1200" cap="none" spc="0" normalizeH="0" baseline="0" noProof="0">
                <a:ln>
                  <a:noFill/>
                </a:ln>
                <a:solidFill>
                  <a:srgbClr val="000000"/>
                </a:solidFill>
                <a:effectLst/>
                <a:uLnTx/>
                <a:uFillTx/>
                <a:latin typeface="Times New Roman" charset="0"/>
                <a:ea typeface="MS PGothic" charset="0"/>
                <a:cs typeface="Arial" charset="0"/>
              </a:rPr>
              <a:t>纳巴泰人恢复了以色列</a:t>
            </a:r>
            <a:endParaRPr kumimoji="0" lang="en-US" altLang="zh-CN" sz="36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000000"/>
                </a:solidFill>
                <a:effectLst/>
                <a:uLnTx/>
                <a:uFillTx/>
                <a:latin typeface="Arail" charset="0"/>
                <a:ea typeface="MS PGothic" charset="0"/>
                <a:cs typeface="Arial" charset="0"/>
              </a:rPr>
              <a:t>在主前</a:t>
            </a:r>
            <a:r>
              <a:rPr kumimoji="0" lang="en-US" altLang="zh-CN" sz="3600" b="0" i="0" u="none" strike="noStrike" kern="1200" cap="none" spc="0" normalizeH="0" baseline="0" noProof="0">
                <a:ln>
                  <a:noFill/>
                </a:ln>
                <a:solidFill>
                  <a:srgbClr val="000000"/>
                </a:solidFill>
                <a:effectLst/>
                <a:uLnTx/>
                <a:uFillTx/>
                <a:latin typeface="Arail" charset="0"/>
                <a:ea typeface="MS PGothic" charset="0"/>
                <a:cs typeface="Arial" charset="0"/>
              </a:rPr>
              <a:t>312</a:t>
            </a:r>
            <a:r>
              <a:rPr kumimoji="0" lang="zh-CN" altLang="en-US" sz="3600" b="0" i="0" u="none" strike="noStrike" kern="1200" cap="none" spc="0" normalizeH="0" baseline="0" noProof="0">
                <a:ln>
                  <a:noFill/>
                </a:ln>
                <a:solidFill>
                  <a:srgbClr val="000000"/>
                </a:solidFill>
                <a:effectLst/>
                <a:uLnTx/>
                <a:uFillTx/>
                <a:latin typeface="Arail" charset="0"/>
                <a:ea typeface="MS PGothic" charset="0"/>
                <a:cs typeface="Arial" charset="0"/>
              </a:rPr>
              <a:t>年消除了最后一群的以东余民</a:t>
            </a:r>
            <a:endParaRPr kumimoji="0" lang="en-US"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rPr>
              <a:t>	</a:t>
            </a:r>
            <a:r>
              <a:rPr kumimoji="0" lang="zh-CN" altLang="en-US" sz="3200" b="0" i="0" u="none" strike="noStrike" kern="1200" cap="none" spc="0" normalizeH="0" baseline="0" noProof="0">
                <a:ln>
                  <a:noFill/>
                </a:ln>
                <a:solidFill>
                  <a:srgbClr val="000000"/>
                </a:solidFill>
                <a:effectLst/>
                <a:uLnTx/>
                <a:uFillTx/>
                <a:latin typeface="Arail" charset="0"/>
                <a:ea typeface="MS PGothic" charset="0"/>
                <a:cs typeface="Arial" charset="0"/>
              </a:rPr>
              <a:t>以土买或以东，</a:t>
            </a: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Arail" charset="0"/>
                <a:ea typeface="MS PGothic" charset="0"/>
                <a:cs typeface="Arial" charset="0"/>
              </a:rPr>
              <a:t>不再存在。</a:t>
            </a:r>
            <a:endParaRPr kumimoji="0" lang="en-US" sz="2000" b="0" i="0" u="none" strike="noStrike" kern="1200" cap="none" spc="0" normalizeH="0" baseline="0" noProof="0">
              <a:ln>
                <a:noFill/>
              </a:ln>
              <a:solidFill>
                <a:srgbClr val="000000"/>
              </a:solidFill>
              <a:effectLst/>
              <a:uLnTx/>
              <a:uFillTx/>
              <a:latin typeface="Arail" charset="0"/>
              <a:ea typeface="MS PGothic" charset="0"/>
              <a:cs typeface="Arial" charset="0"/>
            </a:endParaRPr>
          </a:p>
        </p:txBody>
      </p:sp>
      <p:sp>
        <p:nvSpPr>
          <p:cNvPr id="222215" name="WordArt 7"/>
          <p:cNvSpPr>
            <a:spLocks noChangeArrowheads="1" noChangeShapeType="1" noTextEdit="1"/>
          </p:cNvSpPr>
          <p:nvPr/>
        </p:nvSpPr>
        <p:spPr bwMode="auto">
          <a:xfrm rot="-7177">
            <a:off x="0" y="2657475"/>
            <a:ext cx="8915400" cy="4114800"/>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7200" b="0" i="0" u="none" strike="noStrike" kern="10" cap="none" spc="0" normalizeH="0" baseline="0" noProof="0">
                <a:ln w="9525">
                  <a:solidFill>
                    <a:srgbClr val="000000"/>
                  </a:solidFill>
                  <a:round/>
                  <a:headEnd/>
                  <a:tailEnd/>
                </a:ln>
                <a:solidFill>
                  <a:srgbClr val="000000"/>
                </a:solidFill>
                <a:effectLst/>
                <a:uLnTx/>
                <a:uFillTx/>
                <a:latin typeface="ＭＳ Ｐゴシック"/>
                <a:ea typeface="ＭＳ Ｐゴシック"/>
                <a:cs typeface="ＭＳ Ｐゴシック"/>
              </a:rPr>
              <a:t>毁灭</a:t>
            </a:r>
            <a:endParaRPr kumimoji="1" lang="en-US" sz="7200" b="0" i="0" u="none" strike="noStrike" kern="10" cap="none" spc="0" normalizeH="0" baseline="0" noProof="0">
              <a:ln w="9525">
                <a:solidFill>
                  <a:srgbClr val="000000"/>
                </a:solidFill>
                <a:round/>
                <a:headEnd/>
                <a:tailEnd/>
              </a:ln>
              <a:solidFill>
                <a:srgbClr val="000000"/>
              </a:solidFill>
              <a:effectLst/>
              <a:uLnTx/>
              <a:uFillTx/>
              <a:latin typeface="ＭＳ Ｐゴシック"/>
              <a:ea typeface="ＭＳ Ｐゴシック"/>
              <a:cs typeface="ＭＳ Ｐゴシック"/>
            </a:endParaRPr>
          </a:p>
        </p:txBody>
      </p:sp>
    </p:spTree>
    <p:extLst>
      <p:ext uri="{BB962C8B-B14F-4D97-AF65-F5344CB8AC3E}">
        <p14:creationId xmlns:p14="http://schemas.microsoft.com/office/powerpoint/2010/main" val="114265945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4" descr="Flowers 215"/>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8" name="Rectangle 2"/>
          <p:cNvSpPr>
            <a:spLocks noGrp="1" noChangeArrowheads="1"/>
          </p:cNvSpPr>
          <p:nvPr>
            <p:ph type="ctrTitle"/>
          </p:nvPr>
        </p:nvSpPr>
        <p:spPr>
          <a:xfrm>
            <a:off x="0" y="3505200"/>
            <a:ext cx="3352800" cy="3352800"/>
          </a:xfrm>
          <a:effectLst>
            <a:outerShdw blurRad="63500" dist="35921" dir="2700000" algn="ctr" rotWithShape="0">
              <a:srgbClr val="000000">
                <a:alpha val="74997"/>
              </a:srgbClr>
            </a:outerShdw>
          </a:effectLst>
        </p:spPr>
        <p:txBody>
          <a:bodyPr/>
          <a:lstStyle/>
          <a:p>
            <a:pPr eaLnBrk="1" hangingPunct="1">
              <a:defRPr/>
            </a:pPr>
            <a:r>
              <a:rPr lang="zh-CN" altLang="en-US">
                <a:solidFill>
                  <a:schemeClr val="accent1"/>
                </a:solidFill>
                <a:latin typeface="Arial" charset="0"/>
                <a:cs typeface="Arial" charset="0"/>
              </a:rPr>
              <a:t>上帝也拣选了我们！ </a:t>
            </a:r>
            <a:endParaRPr lang="en-US">
              <a:solidFill>
                <a:schemeClr val="accent1"/>
              </a:solidFill>
              <a:latin typeface="Arial" charset="0"/>
              <a:cs typeface="Arial" charset="0"/>
            </a:endParaRPr>
          </a:p>
        </p:txBody>
      </p:sp>
    </p:spTree>
    <p:extLst>
      <p:ext uri="{BB962C8B-B14F-4D97-AF65-F5344CB8AC3E}">
        <p14:creationId xmlns:p14="http://schemas.microsoft.com/office/powerpoint/2010/main" val="112149999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Flowers 010"/>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Rectangle 2"/>
          <p:cNvSpPr>
            <a:spLocks noGrp="1" noChangeArrowheads="1"/>
          </p:cNvSpPr>
          <p:nvPr>
            <p:ph type="ctrTitle"/>
          </p:nvPr>
        </p:nvSpPr>
        <p:spPr>
          <a:xfrm>
            <a:off x="0" y="0"/>
            <a:ext cx="9144000" cy="1066800"/>
          </a:xfrm>
        </p:spPr>
        <p:txBody>
          <a:bodyPr/>
          <a:lstStyle/>
          <a:p>
            <a:pPr eaLnBrk="1" hangingPunct="1">
              <a:defRPr/>
            </a:pPr>
            <a:r>
              <a:rPr lang="zh-CN" altLang="en-US" b="1">
                <a:solidFill>
                  <a:schemeClr val="accent1"/>
                </a:solidFill>
                <a:effectLst>
                  <a:outerShdw blurRad="38100" dist="38100" dir="2700000" algn="tl">
                    <a:srgbClr val="000000"/>
                  </a:outerShdw>
                </a:effectLst>
                <a:latin typeface="Arial" charset="0"/>
                <a:cs typeface="Arial" charset="0"/>
              </a:rPr>
              <a:t>他爱我，他不爱我。。。？ </a:t>
            </a:r>
            <a:endParaRPr lang="en-US" b="1">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75504441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066800"/>
            <a:ext cx="9144000" cy="838200"/>
          </a:xfrm>
        </p:spPr>
        <p:txBody>
          <a:bodyPr/>
          <a:lstStyle/>
          <a:p>
            <a:pPr eaLnBrk="1" hangingPunct="1">
              <a:defRPr/>
            </a:pPr>
            <a:r>
              <a:rPr lang="zh-CN" altLang="en-US" sz="5400" b="1" dirty="0">
                <a:solidFill>
                  <a:srgbClr val="CC6600"/>
                </a:solidFill>
                <a:effectLst>
                  <a:outerShdw blurRad="38100" dist="38100" dir="2700000" algn="tl">
                    <a:srgbClr val="C0C0C0"/>
                  </a:outerShdw>
                </a:effectLst>
                <a:ea typeface="ＭＳ Ｐゴシック" pitchFamily="34" charset="-128"/>
              </a:rPr>
              <a:t>以弗所书第一章里的拣选</a:t>
            </a:r>
            <a:endParaRPr lang="en-US" altLang="en-US" sz="3600" b="1" dirty="0">
              <a:solidFill>
                <a:srgbClr val="CC6600"/>
              </a:solidFill>
              <a:effectLst>
                <a:outerShdw blurRad="38100" dist="38100" dir="2700000" algn="tl">
                  <a:srgbClr val="C0C0C0"/>
                </a:outerShdw>
              </a:effectLst>
              <a:ea typeface="ＭＳ Ｐゴシック" pitchFamily="34" charset="-128"/>
            </a:endParaRPr>
          </a:p>
        </p:txBody>
      </p:sp>
      <p:pic>
        <p:nvPicPr>
          <p:cNvPr id="228355" name="Picture 3" descr="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104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6" name="Rectangle 4"/>
          <p:cNvSpPr txBox="1">
            <a:spLocks noChangeArrowheads="1"/>
          </p:cNvSpPr>
          <p:nvPr/>
        </p:nvSpPr>
        <p:spPr bwMode="auto">
          <a:xfrm>
            <a:off x="304800" y="1981200"/>
            <a:ext cx="8382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600" b="0" i="0" u="none" strike="noStrike" kern="1200" cap="none" spc="0" normalizeH="0" baseline="30000" noProof="0">
                <a:ln>
                  <a:noFill/>
                </a:ln>
                <a:solidFill>
                  <a:srgbClr val="000000"/>
                </a:solidFill>
                <a:effectLst/>
                <a:uLnTx/>
                <a:uFillTx/>
                <a:latin typeface="SimSun" charset="0"/>
                <a:ea typeface="MS PGothic" charset="0"/>
                <a:cs typeface="SimSun" charset="0"/>
              </a:rPr>
              <a:t>3</a:t>
            </a:r>
            <a:r>
              <a:rPr kumimoji="1" lang="en-US" sz="3600" b="0" i="0" u="none" strike="noStrike" kern="1200" cap="none" spc="0" normalizeH="0" baseline="0" noProof="0">
                <a:ln>
                  <a:noFill/>
                </a:ln>
                <a:solidFill>
                  <a:srgbClr val="000000"/>
                </a:solidFill>
                <a:effectLst/>
                <a:uLnTx/>
                <a:uFillTx/>
                <a:latin typeface="SimSun" charset="0"/>
                <a:ea typeface="MS PGothic" charset="0"/>
                <a:cs typeface="SimSun" charset="0"/>
              </a:rPr>
              <a:t> </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我们主耶稣基督的父　神是应当称颂的。他在基督里，曾经把天上各种属灵的福分赐给我们：</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en-US" altLang="ja-JP" sz="3600" b="0" i="0" u="none" strike="noStrike" kern="1200" cap="none" spc="0" normalizeH="0" baseline="30000" noProof="0">
                <a:ln>
                  <a:noFill/>
                </a:ln>
                <a:solidFill>
                  <a:srgbClr val="000000"/>
                </a:solidFill>
                <a:effectLst/>
                <a:uLnTx/>
                <a:uFillTx/>
                <a:latin typeface="SimSun" charset="0"/>
                <a:ea typeface="MS PGothic" charset="0"/>
                <a:cs typeface="Arial" charset="0"/>
              </a:rPr>
              <a:t>4</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就如创立世界以前，他在基督里</a:t>
            </a:r>
            <a:r>
              <a:rPr kumimoji="1" lang="zh-CN" altLang="en-US" sz="3600" b="0" i="0" u="none" strike="noStrike" kern="1200" cap="none" spc="0" normalizeH="0" baseline="0" noProof="0">
                <a:ln>
                  <a:noFill/>
                </a:ln>
                <a:solidFill>
                  <a:srgbClr val="0000FF"/>
                </a:solidFill>
                <a:effectLst/>
                <a:uLnTx/>
                <a:uFillTx/>
                <a:latin typeface="SimSun" charset="0"/>
                <a:ea typeface="MS PGothic" charset="0"/>
                <a:cs typeface="SimSun" charset="0"/>
              </a:rPr>
              <a:t>拣选</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了我们，使我们因着爱，在他面前成为圣洁，没有瑕疵。</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en-US" altLang="ja-JP" sz="3600" b="0" i="0" u="none" strike="noStrike" kern="1200" cap="none" spc="0" normalizeH="0" baseline="30000" noProof="0">
                <a:ln>
                  <a:noFill/>
                </a:ln>
                <a:solidFill>
                  <a:srgbClr val="000000"/>
                </a:solidFill>
                <a:effectLst/>
                <a:uLnTx/>
                <a:uFillTx/>
                <a:latin typeface="SimSun" charset="0"/>
                <a:ea typeface="MS PGothic" charset="0"/>
                <a:cs typeface="Arial" charset="0"/>
              </a:rPr>
              <a:t>5</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他又按着自己旨意所喜悦的，</a:t>
            </a:r>
            <a:r>
              <a:rPr kumimoji="1" lang="zh-CN" altLang="en-US" sz="3600" b="0" i="0" u="none" strike="noStrike" kern="1200" cap="none" spc="0" normalizeH="0" baseline="0" noProof="0">
                <a:ln>
                  <a:noFill/>
                </a:ln>
                <a:solidFill>
                  <a:srgbClr val="0000FF"/>
                </a:solidFill>
                <a:effectLst/>
                <a:uLnTx/>
                <a:uFillTx/>
                <a:latin typeface="SimSun" charset="0"/>
                <a:ea typeface="MS PGothic" charset="0"/>
                <a:cs typeface="SimSun" charset="0"/>
              </a:rPr>
              <a:t>预定</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我们借着耶稣基督得儿子的名分，</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600" b="0" i="0" u="none" strike="noStrike" kern="1200" cap="none" spc="0" normalizeH="0" baseline="0" noProof="0">
                <a:ln>
                  <a:noFill/>
                </a:ln>
                <a:solidFill>
                  <a:srgbClr val="000000"/>
                </a:solidFill>
                <a:effectLst/>
                <a:uLnTx/>
                <a:uFillTx/>
                <a:latin typeface="SimSun" charset="0"/>
                <a:ea typeface="MS PGothic" charset="0"/>
                <a:cs typeface="SimSun" charset="0"/>
              </a:rPr>
              <a:t> </a:t>
            </a:r>
            <a:endParaRPr kumimoji="0" lang="en-US" sz="3600" b="0" i="0" u="none" strike="noStrike" kern="1200" cap="none" spc="0" normalizeH="0" baseline="0" noProof="0">
              <a:ln>
                <a:noFill/>
              </a:ln>
              <a:solidFill>
                <a:srgbClr val="000000"/>
              </a:solidFill>
              <a:effectLst/>
              <a:uLnTx/>
              <a:uFillTx/>
              <a:latin typeface="SimSun" charset="0"/>
              <a:ea typeface="MS PGothic" charset="0"/>
              <a:cs typeface="SimSun" charset="0"/>
            </a:endParaRPr>
          </a:p>
        </p:txBody>
      </p:sp>
    </p:spTree>
    <p:extLst>
      <p:ext uri="{BB962C8B-B14F-4D97-AF65-F5344CB8AC3E}">
        <p14:creationId xmlns:p14="http://schemas.microsoft.com/office/powerpoint/2010/main" val="161897349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0" y="1066800"/>
            <a:ext cx="9144000" cy="838200"/>
          </a:xfrm>
        </p:spPr>
        <p:txBody>
          <a:bodyPr/>
          <a:lstStyle/>
          <a:p>
            <a:pPr eaLnBrk="1" hangingPunct="1">
              <a:defRPr/>
            </a:pPr>
            <a:r>
              <a:rPr lang="zh-CN" altLang="en-US" sz="5400" b="1" dirty="0">
                <a:solidFill>
                  <a:srgbClr val="CC6600"/>
                </a:solidFill>
                <a:effectLst>
                  <a:outerShdw blurRad="38100" dist="38100" dir="2700000" algn="tl">
                    <a:srgbClr val="C0C0C0"/>
                  </a:outerShdw>
                </a:effectLst>
                <a:ea typeface="ＭＳ Ｐゴシック" pitchFamily="34" charset="-128"/>
              </a:rPr>
              <a:t>以弗所书第一章里的拣选</a:t>
            </a:r>
            <a:endParaRPr lang="en-US" altLang="en-US" sz="3600" b="1" dirty="0">
              <a:solidFill>
                <a:srgbClr val="CC6600"/>
              </a:solidFill>
              <a:effectLst>
                <a:outerShdw blurRad="38100" dist="38100" dir="2700000" algn="tl">
                  <a:srgbClr val="C0C0C0"/>
                </a:outerShdw>
              </a:effectLst>
              <a:ea typeface="ＭＳ Ｐゴシック" pitchFamily="34" charset="-128"/>
            </a:endParaRPr>
          </a:p>
        </p:txBody>
      </p:sp>
      <p:pic>
        <p:nvPicPr>
          <p:cNvPr id="230403" name="Picture 3" descr="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104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228600" y="2514600"/>
            <a:ext cx="8382000" cy="2667000"/>
          </a:xfrm>
          <a:prstGeom prst="rect">
            <a:avLst/>
          </a:prstGeom>
          <a:noFill/>
          <a:ln w="9525">
            <a:noFill/>
            <a:miter lim="800000"/>
            <a:headEnd/>
            <a:tailEnd/>
          </a:ln>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000" b="0" i="0" u="none" strike="noStrike" kern="1200" cap="none" spc="0" normalizeH="0" baseline="30000" noProof="0">
                <a:ln>
                  <a:noFill/>
                </a:ln>
                <a:solidFill>
                  <a:srgbClr val="000000"/>
                </a:solidFill>
                <a:effectLst/>
                <a:uLnTx/>
                <a:uFillTx/>
                <a:latin typeface="SimSun" charset="0"/>
                <a:ea typeface="SimSun" charset="0"/>
              </a:rPr>
              <a:t>11</a:t>
            </a:r>
            <a:r>
              <a:rPr kumimoji="1" lang="en-US" sz="4000" b="0" i="0" u="none" strike="noStrike" kern="1200" cap="none" spc="0" normalizeH="0" baseline="0" noProof="0">
                <a:ln>
                  <a:noFill/>
                </a:ln>
                <a:solidFill>
                  <a:srgbClr val="000000"/>
                </a:solidFill>
                <a:effectLst/>
                <a:uLnTx/>
                <a:uFillTx/>
                <a:latin typeface="SimSun" charset="0"/>
                <a:ea typeface="SimSun" charset="0"/>
              </a:rPr>
              <a:t> </a:t>
            </a:r>
            <a:r>
              <a:rPr kumimoji="1" lang="zh-CN" altLang="en-US" sz="4000" b="0" i="0" u="none" strike="noStrike" kern="1200" cap="none" spc="0" normalizeH="0" baseline="0" noProof="0">
                <a:ln>
                  <a:noFill/>
                </a:ln>
                <a:solidFill>
                  <a:srgbClr val="000000"/>
                </a:solidFill>
                <a:effectLst/>
                <a:uLnTx/>
                <a:uFillTx/>
                <a:latin typeface="SimSun" charset="0"/>
                <a:ea typeface="SimSun" charset="0"/>
              </a:rPr>
              <a:t>那凭着自己旨意所计划而行万事的，按着他</a:t>
            </a:r>
            <a:r>
              <a:rPr kumimoji="1" lang="zh-CN" altLang="en-US" sz="4000" b="0" i="0" u="none" strike="noStrike" kern="1200" cap="none" spc="0" normalizeH="0" baseline="0" noProof="0">
                <a:ln>
                  <a:noFill/>
                </a:ln>
                <a:solidFill>
                  <a:srgbClr val="0000CC"/>
                </a:solidFill>
                <a:effectLst/>
                <a:uLnTx/>
                <a:uFillTx/>
                <a:latin typeface="SimSun" charset="0"/>
                <a:ea typeface="SimSun" charset="0"/>
              </a:rPr>
              <a:t>预先所安排</a:t>
            </a:r>
            <a:r>
              <a:rPr kumimoji="1" lang="zh-CN" altLang="en-US" sz="4000" b="0" i="0" u="none" strike="noStrike" kern="1200" cap="none" spc="0" normalizeH="0" baseline="0" noProof="0">
                <a:ln>
                  <a:noFill/>
                </a:ln>
                <a:solidFill>
                  <a:srgbClr val="000000"/>
                </a:solidFill>
                <a:effectLst/>
                <a:uLnTx/>
                <a:uFillTx/>
                <a:latin typeface="SimSun" charset="0"/>
                <a:ea typeface="SimSun" charset="0"/>
              </a:rPr>
              <a:t>的，</a:t>
            </a:r>
            <a:r>
              <a:rPr kumimoji="1" lang="zh-CN" altLang="en-US" sz="4000" b="0" i="0" u="none" strike="noStrike" kern="1200" cap="none" spc="0" normalizeH="0" baseline="0" noProof="0">
                <a:ln>
                  <a:noFill/>
                </a:ln>
                <a:solidFill>
                  <a:srgbClr val="0000CC"/>
                </a:solidFill>
                <a:effectLst/>
                <a:uLnTx/>
                <a:uFillTx/>
                <a:latin typeface="SimSun" charset="0"/>
                <a:ea typeface="SimSun" charset="0"/>
              </a:rPr>
              <a:t>预定</a:t>
            </a:r>
            <a:r>
              <a:rPr kumimoji="1" lang="zh-CN" altLang="en-US" sz="4000" b="0" i="0" u="none" strike="noStrike" kern="1200" cap="none" spc="0" normalizeH="0" baseline="0" noProof="0">
                <a:ln>
                  <a:noFill/>
                </a:ln>
                <a:solidFill>
                  <a:srgbClr val="000000"/>
                </a:solidFill>
                <a:effectLst/>
                <a:uLnTx/>
                <a:uFillTx/>
                <a:latin typeface="SimSun" charset="0"/>
                <a:ea typeface="SimSun" charset="0"/>
              </a:rPr>
              <a:t>我们在基督里得基业，</a:t>
            </a:r>
            <a:endParaRPr kumimoji="0" lang="en-US" sz="4000" b="0" i="0" u="none" strike="noStrike" kern="1200" cap="none" spc="0" normalizeH="0" baseline="0" noProof="0">
              <a:ln>
                <a:noFill/>
              </a:ln>
              <a:solidFill>
                <a:srgbClr val="000000"/>
              </a:solidFill>
              <a:effectLst/>
              <a:uLnTx/>
              <a:uFillTx/>
              <a:latin typeface="SimSun" charset="0"/>
              <a:ea typeface="SimSun" charset="0"/>
            </a:endParaRPr>
          </a:p>
        </p:txBody>
      </p:sp>
    </p:spTree>
    <p:extLst>
      <p:ext uri="{BB962C8B-B14F-4D97-AF65-F5344CB8AC3E}">
        <p14:creationId xmlns:p14="http://schemas.microsoft.com/office/powerpoint/2010/main" val="60579679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01" y="1064270"/>
            <a:ext cx="9144000" cy="582111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9143999" cy="1080120"/>
          </a:xfrm>
          <a:effectLst/>
        </p:spPr>
        <p:txBody>
          <a:bodyPr/>
          <a:lstStyle/>
          <a:p>
            <a:pPr>
              <a:defRPr/>
            </a:pPr>
            <a:r>
              <a:rPr lang="zh-CN" altLang="en-US" b="1" dirty="0">
                <a:solidFill>
                  <a:srgbClr val="FFFFFF"/>
                </a:solidFill>
                <a:effectLst/>
                <a:latin typeface="Arial" charset="0"/>
                <a:ea typeface="ＭＳ Ｐゴシック" charset="0"/>
                <a:cs typeface="ＭＳ Ｐゴシック" charset="0"/>
              </a:rPr>
              <a:t>法利赛人的虚伪</a:t>
            </a:r>
            <a:endParaRPr lang="en-US" b="1" dirty="0">
              <a:solidFill>
                <a:srgbClr val="FFFFFF"/>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0260560"/>
      </p:ext>
    </p:extLst>
  </p:cSld>
  <p:clrMapOvr>
    <a:overrideClrMapping bg1="lt1" tx1="dk1" bg2="lt2" tx2="dk2" accent1="accent1" accent2="accent2" accent3="accent3" accent4="accent4" accent5="accent5" accent6="accent6" hlink="hlink" folHlink="folHlink"/>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37"/>
          <p:cNvSpPr>
            <a:spLocks noGrp="1" noChangeArrowheads="1"/>
          </p:cNvSpPr>
          <p:nvPr>
            <p:ph type="title" idx="4294967295"/>
          </p:nvPr>
        </p:nvSpPr>
        <p:spPr/>
        <p:txBody>
          <a:bodyPr/>
          <a:lstStyle/>
          <a:p>
            <a:pPr eaLnBrk="1" hangingPunct="1"/>
            <a:r>
              <a:rPr lang="en-US">
                <a:latin typeface="Times New Roman" charset="0"/>
                <a:ea typeface="MS PGothic" charset="0"/>
              </a:rPr>
              <a:t>Chart 1:6-2:9</a:t>
            </a:r>
          </a:p>
        </p:txBody>
      </p:sp>
      <p:sp>
        <p:nvSpPr>
          <p:cNvPr id="261122"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38244" name="Text Box 3"/>
          <p:cNvSpPr txBox="1">
            <a:spLocks noChangeArrowheads="1"/>
          </p:cNvSpPr>
          <p:nvPr/>
        </p:nvSpPr>
        <p:spPr bwMode="auto">
          <a:xfrm rot="-4544568">
            <a:off x="222251" y="2703512"/>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138245" name="Text Box 4"/>
          <p:cNvSpPr txBox="1">
            <a:spLocks noChangeArrowheads="1"/>
          </p:cNvSpPr>
          <p:nvPr/>
        </p:nvSpPr>
        <p:spPr bwMode="auto">
          <a:xfrm rot="-4593032">
            <a:off x="1462087" y="2835276"/>
            <a:ext cx="3267075"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 </a:t>
            </a:r>
            <a:r>
              <a:rPr kumimoji="0" lang="zh-CN" altLang="en-US" sz="3000" b="1">
                <a:solidFill>
                  <a:schemeClr val="bg1"/>
                </a:solidFill>
              </a:rPr>
              <a:t> </a:t>
            </a:r>
            <a:r>
              <a:rPr kumimoji="0" lang="en-US" sz="3000" b="1">
                <a:solidFill>
                  <a:schemeClr val="bg1"/>
                </a:solidFill>
              </a:rPr>
              <a:t>1:6-2:9</a:t>
            </a:r>
          </a:p>
        </p:txBody>
      </p:sp>
      <p:sp>
        <p:nvSpPr>
          <p:cNvPr id="138246" name="Text Box 5"/>
          <p:cNvSpPr txBox="1">
            <a:spLocks noChangeArrowheads="1"/>
          </p:cNvSpPr>
          <p:nvPr/>
        </p:nvSpPr>
        <p:spPr bwMode="auto">
          <a:xfrm>
            <a:off x="685800" y="6049963"/>
            <a:ext cx="7086600" cy="1323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altLang="ja-JP" sz="3200" b="1">
              <a:solidFill>
                <a:schemeClr val="bg1"/>
              </a:solidFill>
            </a:endParaRPr>
          </a:p>
          <a:p>
            <a:pPr algn="ctr" eaLnBrk="1" hangingPunct="1">
              <a:spcBef>
                <a:spcPct val="50000"/>
              </a:spcBef>
              <a:defRPr/>
            </a:pPr>
            <a:endParaRPr kumimoji="0" lang="en-US" sz="3200" b="1">
              <a:solidFill>
                <a:schemeClr val="bg1"/>
              </a:solidFill>
            </a:endParaRPr>
          </a:p>
        </p:txBody>
      </p:sp>
      <p:sp>
        <p:nvSpPr>
          <p:cNvPr id="138247" name="Text Box 6"/>
          <p:cNvSpPr txBox="1">
            <a:spLocks noChangeArrowheads="1"/>
          </p:cNvSpPr>
          <p:nvPr/>
        </p:nvSpPr>
        <p:spPr bwMode="auto">
          <a:xfrm rot="-5400000">
            <a:off x="-1485900" y="1416050"/>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38248" name="Text Box 7"/>
          <p:cNvSpPr txBox="1">
            <a:spLocks noChangeArrowheads="1"/>
          </p:cNvSpPr>
          <p:nvPr/>
        </p:nvSpPr>
        <p:spPr bwMode="auto">
          <a:xfrm rot="-5400000">
            <a:off x="6823868" y="4498182"/>
            <a:ext cx="3236913"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
        <p:nvSpPr>
          <p:cNvPr id="138249"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50"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38251" name="Text Box 10"/>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 1:1-5</a:t>
            </a:r>
          </a:p>
        </p:txBody>
      </p:sp>
      <p:sp>
        <p:nvSpPr>
          <p:cNvPr id="138252"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53"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54"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55"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56"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57" name="Line 16"/>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58" name="Line 17"/>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59" name="Line 18"/>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60" name="Line 19"/>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61" name="Line 20"/>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62" name="Text Box 21"/>
          <p:cNvSpPr txBox="1">
            <a:spLocks noChangeArrowheads="1"/>
          </p:cNvSpPr>
          <p:nvPr/>
        </p:nvSpPr>
        <p:spPr bwMode="auto">
          <a:xfrm rot="-4544568">
            <a:off x="-585787" y="2752725"/>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38263" name="Text Box 22"/>
          <p:cNvSpPr txBox="1">
            <a:spLocks noChangeArrowheads="1"/>
          </p:cNvSpPr>
          <p:nvPr/>
        </p:nvSpPr>
        <p:spPr bwMode="auto">
          <a:xfrm>
            <a:off x="3048000" y="381000"/>
            <a:ext cx="39624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 </a:t>
            </a:r>
            <a:endParaRPr kumimoji="0" lang="en-US" sz="2800" b="1">
              <a:solidFill>
                <a:schemeClr val="bg1"/>
              </a:solidFill>
            </a:endParaRPr>
          </a:p>
          <a:p>
            <a:pPr algn="ctr" eaLnBrk="1" hangingPunct="1">
              <a:defRPr/>
            </a:pPr>
            <a:r>
              <a:rPr kumimoji="0" lang="en-US" sz="2800" b="1">
                <a:solidFill>
                  <a:schemeClr val="bg1"/>
                </a:solidFill>
              </a:rPr>
              <a:t>1:6-3:12</a:t>
            </a:r>
          </a:p>
        </p:txBody>
      </p:sp>
      <p:sp>
        <p:nvSpPr>
          <p:cNvPr id="138264" name="Text Box 23"/>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 1-5</a:t>
            </a:r>
            <a:endParaRPr kumimoji="0" lang="en-US" b="1">
              <a:solidFill>
                <a:schemeClr val="bg1"/>
              </a:solidFill>
            </a:endParaRPr>
          </a:p>
        </p:txBody>
      </p:sp>
      <p:sp>
        <p:nvSpPr>
          <p:cNvPr id="138265" name="Text Box 24"/>
          <p:cNvSpPr txBox="1">
            <a:spLocks noChangeArrowheads="1"/>
          </p:cNvSpPr>
          <p:nvPr/>
        </p:nvSpPr>
        <p:spPr bwMode="auto">
          <a:xfrm>
            <a:off x="1981200" y="5638800"/>
            <a:ext cx="24384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zh-CN" altLang="en-US" b="1">
                <a:solidFill>
                  <a:schemeClr val="bg1"/>
                </a:solidFill>
              </a:rPr>
              <a:t> </a:t>
            </a:r>
            <a:r>
              <a:rPr kumimoji="0" lang="en-US" altLang="ja-JP" b="1">
                <a:solidFill>
                  <a:schemeClr val="bg1"/>
                </a:solidFill>
              </a:rPr>
              <a:t>1:6-2:16</a:t>
            </a:r>
            <a:endParaRPr kumimoji="0" lang="en-US" b="1">
              <a:solidFill>
                <a:schemeClr val="bg1"/>
              </a:solidFill>
            </a:endParaRPr>
          </a:p>
        </p:txBody>
      </p:sp>
      <p:sp>
        <p:nvSpPr>
          <p:cNvPr id="138266" name="Line 25"/>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67" name="Text Box 26"/>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38268" name="Text Box 27"/>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38269" name="Text Box 28"/>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38270" name="Text Box 29"/>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38271" name="Text Box 30"/>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38272" name="Text Box 31"/>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38273" name="Line 32"/>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74" name="Line 33"/>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75" name="Line 34"/>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38276" name="Rectangle 35"/>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38277" name="Rectangle 36"/>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3522323075"/>
              </p:ext>
            </p:extLst>
          </p:nvPr>
        </p:nvGraphicFramePr>
        <p:xfrm>
          <a:off x="23664" y="908720"/>
          <a:ext cx="9120336" cy="233599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命令</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我们的借口</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上帝的回答</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珍惜</a:t>
                      </a:r>
                      <a:endParaRPr lang="en-SG" sz="2400" b="1" dirty="0">
                        <a:solidFill>
                          <a:schemeClr val="bg1"/>
                        </a:solidFill>
                        <a:effectLst>
                          <a:glow rad="228600">
                            <a:schemeClr val="tx1"/>
                          </a:glow>
                        </a:effectLst>
                        <a:latin typeface="Arial"/>
                        <a:ea typeface="Times New Roman"/>
                        <a:cs typeface="Times New Roman"/>
                      </a:endParaRPr>
                    </a:p>
                    <a:p>
                      <a:pPr>
                        <a:spcAft>
                          <a:spcPts val="0"/>
                        </a:spcAft>
                      </a:pPr>
                      <a:r>
                        <a:rPr lang="en-US" sz="2400" b="1" dirty="0">
                          <a:solidFill>
                            <a:schemeClr val="bg1"/>
                          </a:solidFill>
                          <a:effectLst>
                            <a:glow rad="228600">
                              <a:schemeClr val="tx1"/>
                            </a:glow>
                          </a:effectLst>
                          <a:latin typeface="Arial"/>
                          <a:ea typeface="Times New Roman"/>
                          <a:cs typeface="Arial"/>
                        </a:rPr>
                        <a:t>1:1-5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2400" b="1" dirty="0">
                          <a:solidFill>
                            <a:schemeClr val="bg1"/>
                          </a:solidFill>
                          <a:effectLst>
                            <a:glow rad="228600">
                              <a:schemeClr val="tx1"/>
                            </a:glow>
                          </a:effectLst>
                          <a:latin typeface="Arial"/>
                          <a:ea typeface="Times New Roman"/>
                          <a:cs typeface="Arial"/>
                        </a:rPr>
                        <a:t>“</a:t>
                      </a:r>
                      <a:r>
                        <a:rPr lang="mr-IN" sz="2400" b="1" dirty="0" err="1">
                          <a:solidFill>
                            <a:schemeClr val="bg1"/>
                          </a:solidFill>
                          <a:effectLst>
                            <a:glow rad="228600">
                              <a:schemeClr val="tx1"/>
                            </a:glow>
                          </a:effectLst>
                          <a:latin typeface="Arial"/>
                          <a:ea typeface="Times New Roman"/>
                          <a:cs typeface="Arial"/>
                        </a:rPr>
                        <a:t>你怎样爱我们呢</a:t>
                      </a:r>
                      <a:r>
                        <a:rPr lang="en-US"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我拣选了你，但你却藐视我。</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zh-CN" altLang="en-US" sz="2400" b="1" dirty="0">
                          <a:solidFill>
                            <a:srgbClr val="FFFF00"/>
                          </a:solidFill>
                          <a:effectLst>
                            <a:glow rad="228600">
                              <a:schemeClr val="tx1"/>
                            </a:glow>
                          </a:effectLst>
                          <a:latin typeface="Arial"/>
                          <a:ea typeface="Times New Roman"/>
                          <a:cs typeface="Arial"/>
                        </a:rPr>
                        <a:t>尊荣</a:t>
                      </a:r>
                      <a:endParaRPr lang="en-US" altLang="zh-CN" sz="2400" b="1" dirty="0">
                        <a:solidFill>
                          <a:srgbClr val="FFFF00"/>
                        </a:solidFill>
                        <a:effectLst>
                          <a:glow rad="228600">
                            <a:schemeClr val="tx1"/>
                          </a:glow>
                        </a:effectLst>
                        <a:latin typeface="Arial"/>
                        <a:ea typeface="Times New Roman"/>
                        <a:cs typeface="Arial"/>
                      </a:endParaRPr>
                    </a:p>
                    <a:p>
                      <a:pPr>
                        <a:spcAft>
                          <a:spcPts val="0"/>
                        </a:spcAft>
                      </a:pPr>
                      <a:r>
                        <a:rPr lang="zh-CN" altLang="en-US" sz="2400" b="1" dirty="0">
                          <a:solidFill>
                            <a:srgbClr val="FFFF00"/>
                          </a:solidFill>
                          <a:effectLst>
                            <a:glow rad="228600">
                              <a:schemeClr val="tx1"/>
                            </a:glow>
                          </a:effectLst>
                          <a:latin typeface="Arial"/>
                          <a:ea typeface="Times New Roman"/>
                          <a:cs typeface="Arial"/>
                        </a:rPr>
                        <a:t>（</a:t>
                      </a:r>
                      <a:r>
                        <a:rPr lang="en-US" altLang="zh-CN" sz="2400" b="1" dirty="0">
                          <a:solidFill>
                            <a:srgbClr val="FFFF00"/>
                          </a:solidFill>
                          <a:effectLst>
                            <a:glow rad="228600">
                              <a:schemeClr val="tx1"/>
                            </a:glow>
                          </a:effectLst>
                          <a:latin typeface="Arial"/>
                          <a:ea typeface="Times New Roman"/>
                          <a:cs typeface="Arial"/>
                        </a:rPr>
                        <a:t>1:6–2:9</a:t>
                      </a:r>
                      <a:r>
                        <a:rPr lang="zh-CN" altLang="en-US" sz="2400" b="1" dirty="0">
                          <a:solidFill>
                            <a:srgbClr val="FFFF00"/>
                          </a:solidFill>
                          <a:effectLst>
                            <a:glow rad="228600">
                              <a:schemeClr val="tx1"/>
                            </a:glow>
                          </a:effectLst>
                          <a:latin typeface="Arial"/>
                          <a:ea typeface="Times New Roman"/>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FFFF00"/>
                          </a:solidFill>
                          <a:effectLst>
                            <a:glow rad="228600">
                              <a:schemeClr val="tx1"/>
                            </a:glow>
                          </a:effectLst>
                          <a:latin typeface="Arial"/>
                          <a:ea typeface="Times New Roman"/>
                          <a:cs typeface="Arial"/>
                        </a:rPr>
                        <a:t>“我们怎样藐视了你的名呢？”</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你们献上污秽的祭物</a:t>
                      </a:r>
                      <a:r>
                        <a:rPr lang="mr-IN" sz="2400" b="1" dirty="0">
                          <a:solidFill>
                            <a:srgbClr val="FFFF00"/>
                          </a:solidFill>
                          <a:effectLst>
                            <a:glow rad="228600">
                              <a:schemeClr val="tx1"/>
                            </a:glow>
                          </a:effectLst>
                          <a:latin typeface="Arial"/>
                          <a:ea typeface="Times New Roman"/>
                          <a:cs typeface="Arial"/>
                        </a:rPr>
                        <a:t>"</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bl>
          </a:graphicData>
        </a:graphic>
      </p:graphicFrame>
    </p:spTree>
    <p:extLst>
      <p:ext uri="{BB962C8B-B14F-4D97-AF65-F5344CB8AC3E}">
        <p14:creationId xmlns:p14="http://schemas.microsoft.com/office/powerpoint/2010/main" val="323407883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4" descr="Clouds &amp; Sky 0053"/>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Rectangle 2"/>
          <p:cNvSpPr>
            <a:spLocks noGrp="1" noChangeArrowheads="1"/>
          </p:cNvSpPr>
          <p:nvPr>
            <p:ph type="ctrTitle"/>
          </p:nvPr>
        </p:nvSpPr>
        <p:spPr>
          <a:xfrm>
            <a:off x="539750" y="0"/>
            <a:ext cx="8451850" cy="2133600"/>
          </a:xfrm>
        </p:spPr>
        <p:txBody>
          <a:bodyPr/>
          <a:lstStyle/>
          <a:p>
            <a:pPr eaLnBrk="1" hangingPunct="1"/>
            <a:r>
              <a:rPr lang="zh-CN" altLang="en-US" sz="5400" b="1">
                <a:latin typeface="Arial" charset="0"/>
              </a:rPr>
              <a:t>二、将</a:t>
            </a:r>
            <a:r>
              <a:rPr lang="zh-CN" altLang="en-US" sz="5400" b="1">
                <a:solidFill>
                  <a:schemeClr val="accent2"/>
                </a:solidFill>
                <a:latin typeface="Arial" charset="0"/>
              </a:rPr>
              <a:t>最好</a:t>
            </a:r>
            <a:r>
              <a:rPr lang="zh-CN" altLang="en-US" sz="5400" b="1">
                <a:latin typeface="Arial" charset="0"/>
              </a:rPr>
              <a:t>献给他 </a:t>
            </a:r>
            <a:r>
              <a:rPr lang="en-US" altLang="ja-JP" sz="5400" b="1">
                <a:latin typeface="Arial" charset="0"/>
              </a:rPr>
              <a:t>(1:6-14).</a:t>
            </a:r>
            <a:endParaRPr lang="en-US" sz="5400" b="1">
              <a:latin typeface="Arial" charset="0"/>
            </a:endParaRPr>
          </a:p>
        </p:txBody>
      </p:sp>
    </p:spTree>
    <p:extLst>
      <p:ext uri="{BB962C8B-B14F-4D97-AF65-F5344CB8AC3E}">
        <p14:creationId xmlns:p14="http://schemas.microsoft.com/office/powerpoint/2010/main" val="254386406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4"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4763"/>
            <a:ext cx="92964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2"/>
          <p:cNvSpPr>
            <a:spLocks noGrp="1" noChangeArrowheads="1"/>
          </p:cNvSpPr>
          <p:nvPr>
            <p:ph type="title"/>
          </p:nvPr>
        </p:nvSpPr>
        <p:spPr>
          <a:xfrm>
            <a:off x="228600" y="274638"/>
            <a:ext cx="8610600" cy="1782762"/>
          </a:xfrm>
          <a:effectLst>
            <a:outerShdw blurRad="63500" dist="107763" dir="18900000" algn="ctr" rotWithShape="0">
              <a:srgbClr val="000000">
                <a:alpha val="74997"/>
              </a:srgbClr>
            </a:outerShdw>
          </a:effectLst>
        </p:spPr>
        <p:txBody>
          <a:bodyPr/>
          <a:lstStyle/>
          <a:p>
            <a:pPr algn="l" eaLnBrk="1" hangingPunct="1">
              <a:defRPr/>
            </a:pPr>
            <a:r>
              <a:rPr lang="zh-CN" altLang="en-US" sz="6000" b="1">
                <a:solidFill>
                  <a:schemeClr val="bg1"/>
                </a:solidFill>
                <a:latin typeface="Arial" charset="0"/>
                <a:cs typeface="Arial" charset="0"/>
              </a:rPr>
              <a:t>如何在敬拜中向神献上最好的：</a:t>
            </a:r>
            <a:endParaRPr lang="en-US" sz="6000" b="1">
              <a:solidFill>
                <a:schemeClr val="bg1"/>
              </a:solidFill>
              <a:latin typeface="Arial" charset="0"/>
              <a:cs typeface="Arial" charset="0"/>
            </a:endParaRPr>
          </a:p>
        </p:txBody>
      </p:sp>
      <p:sp>
        <p:nvSpPr>
          <p:cNvPr id="117763" name="Rectangle 3"/>
          <p:cNvSpPr>
            <a:spLocks noGrp="1" noChangeArrowheads="1"/>
          </p:cNvSpPr>
          <p:nvPr>
            <p:ph type="body" idx="1"/>
          </p:nvPr>
        </p:nvSpPr>
        <p:spPr>
          <a:xfrm>
            <a:off x="1219200" y="2362200"/>
            <a:ext cx="7924800" cy="3763963"/>
          </a:xfrm>
          <a:effectLst>
            <a:outerShdw blurRad="63500" dist="107763" dir="18900000" algn="ctr" rotWithShape="0">
              <a:srgbClr val="000000">
                <a:alpha val="74997"/>
              </a:srgbClr>
            </a:outerShdw>
          </a:effectLst>
        </p:spPr>
        <p:txBody>
          <a:bodyPr/>
          <a:lstStyle/>
          <a:p>
            <a:pPr eaLnBrk="1" hangingPunct="1">
              <a:defRPr/>
            </a:pPr>
            <a:r>
              <a:rPr lang="zh-CN" altLang="en-US" sz="5400" b="1">
                <a:solidFill>
                  <a:schemeClr val="bg1"/>
                </a:solidFill>
                <a:latin typeface="Arial" charset="0"/>
                <a:cs typeface="Arial" charset="0"/>
              </a:rPr>
              <a:t>在敬拜中评估你的</a:t>
            </a:r>
            <a:r>
              <a:rPr lang="zh-CN" altLang="en-US" sz="5400" b="1">
                <a:solidFill>
                  <a:srgbClr val="FFFF00"/>
                </a:solidFill>
                <a:latin typeface="Arial" charset="0"/>
                <a:cs typeface="Arial" charset="0"/>
              </a:rPr>
              <a:t>行为</a:t>
            </a:r>
            <a:endParaRPr lang="en-US" sz="5400" b="1">
              <a:solidFill>
                <a:schemeClr val="bg1"/>
              </a:solidFill>
              <a:latin typeface="Arial" charset="0"/>
              <a:cs typeface="Arial" charset="0"/>
            </a:endParaRPr>
          </a:p>
        </p:txBody>
      </p:sp>
    </p:spTree>
    <p:extLst>
      <p:ext uri="{BB962C8B-B14F-4D97-AF65-F5344CB8AC3E}">
        <p14:creationId xmlns:p14="http://schemas.microsoft.com/office/powerpoint/2010/main" val="140960673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36546" name="Picture 2" descr="Temple Alt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3" name="Rectangle 3"/>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pPr>
              <a:defRPr/>
            </a:pPr>
            <a:r>
              <a:rPr kumimoji="0" lang="zh-CN" altLang="en-US" b="1" dirty="0">
                <a:solidFill>
                  <a:schemeClr val="bg2"/>
                </a:solidFill>
                <a:latin typeface="Impact" pitchFamily="-112" charset="0"/>
                <a:ea typeface="+mj-ea"/>
                <a:cs typeface="+mj-cs"/>
              </a:rPr>
              <a:t>正确的献祭</a:t>
            </a:r>
            <a:endParaRPr kumimoji="0" lang="en-US" b="1" dirty="0">
              <a:solidFill>
                <a:schemeClr val="bg2"/>
              </a:solidFill>
              <a:latin typeface="Impact" pitchFamily="-112" charset="0"/>
              <a:ea typeface="+mj-ea"/>
              <a:cs typeface="+mj-cs"/>
            </a:endParaRPr>
          </a:p>
        </p:txBody>
      </p:sp>
    </p:spTree>
    <p:extLst>
      <p:ext uri="{BB962C8B-B14F-4D97-AF65-F5344CB8AC3E}">
        <p14:creationId xmlns:p14="http://schemas.microsoft.com/office/powerpoint/2010/main" val="2342004952"/>
      </p:ext>
    </p:extLst>
  </p:cSld>
  <p:clrMapOvr>
    <a:overrideClrMapping bg1="dk2" tx1="lt1" bg2="dk1" tx2="lt2" accent1="accent1" accent2="accent2" accent3="accent3" accent4="accent4" accent5="accent5" accent6="accent6" hlink="hlink" folHlink="folHlink"/>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p:txBody>
          <a:bodyPr/>
          <a:lstStyle/>
          <a:p>
            <a:r>
              <a:rPr kumimoji="0" lang="en-US">
                <a:latin typeface="Times New Roman" charset="0"/>
              </a:rPr>
              <a:t>Lamb</a:t>
            </a:r>
          </a:p>
        </p:txBody>
      </p:sp>
      <p:sp>
        <p:nvSpPr>
          <p:cNvPr id="238594" name="Rectangle 3"/>
          <p:cNvSpPr>
            <a:spLocks noGrp="1" noChangeArrowheads="1"/>
          </p:cNvSpPr>
          <p:nvPr>
            <p:ph type="body" idx="1"/>
          </p:nvPr>
        </p:nvSpPr>
        <p:spPr/>
        <p:txBody>
          <a:bodyPr/>
          <a:lstStyle/>
          <a:p>
            <a:endParaRPr kumimoji="0" lang="en-US">
              <a:latin typeface="Times New Roman" charset="0"/>
            </a:endParaRPr>
          </a:p>
        </p:txBody>
      </p:sp>
      <p:pic>
        <p:nvPicPr>
          <p:cNvPr id="23859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737557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533400"/>
            <a:ext cx="9144000" cy="838200"/>
          </a:xfrm>
          <a:solidFill>
            <a:srgbClr val="000000"/>
          </a:solidFill>
          <a:effectLst>
            <a:outerShdw blurRad="63500" dist="38099" dir="2700000" algn="ctr" rotWithShape="0">
              <a:schemeClr val="bg2">
                <a:alpha val="74997"/>
              </a:schemeClr>
            </a:outerShdw>
          </a:effectLst>
        </p:spPr>
        <p:txBody>
          <a:bodyPr/>
          <a:lstStyle/>
          <a:p>
            <a:pPr algn="ctr">
              <a:lnSpc>
                <a:spcPct val="115000"/>
              </a:lnSpc>
              <a:defRPr/>
            </a:pPr>
            <a:r>
              <a:rPr kumimoji="0" lang="zh-CN" altLang="en-US" b="1" i="1" dirty="0">
                <a:solidFill>
                  <a:srgbClr val="FFFF66"/>
                </a:solidFill>
                <a:ea typeface="ＭＳ Ｐゴシック" pitchFamily="-112" charset="-128"/>
                <a:cs typeface="ＭＳ Ｐゴシック" pitchFamily="-112" charset="-128"/>
              </a:rPr>
              <a:t>上帝向祭司说的预言</a:t>
            </a:r>
            <a:endParaRPr lang="en-US" altLang="en-US" sz="4000" i="1" dirty="0">
              <a:solidFill>
                <a:srgbClr val="FFFF66"/>
              </a:solidFill>
              <a:effectLst/>
              <a:latin typeface="Arial" pitchFamily="34" charset="0"/>
              <a:ea typeface="ＭＳ Ｐゴシック" pitchFamily="34" charset="-128"/>
              <a:cs typeface="Arial" pitchFamily="34" charset="0"/>
            </a:endParaRPr>
          </a:p>
        </p:txBody>
      </p:sp>
      <p:sp>
        <p:nvSpPr>
          <p:cNvPr id="25605" name="Text Box 5"/>
          <p:cNvSpPr txBox="1">
            <a:spLocks noChangeArrowheads="1"/>
          </p:cNvSpPr>
          <p:nvPr/>
        </p:nvSpPr>
        <p:spPr bwMode="auto">
          <a:xfrm>
            <a:off x="381000" y="1905000"/>
            <a:ext cx="8534400" cy="29241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defRPr/>
            </a:pPr>
            <a:r>
              <a:rPr kumimoji="0" lang="en-US" sz="3200" b="1" i="1">
                <a:solidFill>
                  <a:srgbClr val="FFFF66"/>
                </a:solidFill>
                <a:latin typeface="Arial" charset="0"/>
                <a:cs typeface="Arial" charset="0"/>
              </a:rPr>
              <a:t>-</a:t>
            </a:r>
            <a:r>
              <a:rPr kumimoji="0" lang="zh-CN" altLang="en-US" sz="3200" b="1" i="1">
                <a:solidFill>
                  <a:srgbClr val="FFFF66"/>
                </a:solidFill>
                <a:latin typeface="Arial" charset="0"/>
                <a:cs typeface="Arial" charset="0"/>
              </a:rPr>
              <a:t> 因他们与上帝立的约不忠而给耶路撒冷祭司的预言</a:t>
            </a:r>
            <a:endParaRPr kumimoji="0" lang="en-US" sz="4000" b="1" i="1">
              <a:solidFill>
                <a:srgbClr val="FFFF66"/>
              </a:solidFill>
              <a:latin typeface="Arial" charset="0"/>
              <a:cs typeface="Arial" charset="0"/>
            </a:endParaRPr>
          </a:p>
          <a:p>
            <a:pPr>
              <a:buFontTx/>
              <a:buChar char="•"/>
              <a:defRPr/>
            </a:pPr>
            <a:r>
              <a:rPr kumimoji="0" lang="en-US" sz="4000" b="1" i="1">
                <a:solidFill>
                  <a:srgbClr val="FFFF66"/>
                </a:solidFill>
                <a:latin typeface="Arial" charset="0"/>
                <a:cs typeface="Arial" charset="0"/>
              </a:rPr>
              <a:t>	</a:t>
            </a:r>
            <a:r>
              <a:rPr kumimoji="0" lang="zh-CN" altLang="en-US" sz="4000" b="1" i="1">
                <a:solidFill>
                  <a:srgbClr val="FFFF66"/>
                </a:solidFill>
                <a:latin typeface="Arial" charset="0"/>
                <a:cs typeface="Arial" charset="0"/>
              </a:rPr>
              <a:t>他们忽视了西奈山上立的约</a:t>
            </a:r>
            <a:endParaRPr kumimoji="0" lang="en-US" sz="4000" b="1" i="1">
              <a:solidFill>
                <a:srgbClr val="FFFF66"/>
              </a:solidFill>
              <a:latin typeface="Arial" charset="0"/>
              <a:cs typeface="Arial" charset="0"/>
            </a:endParaRPr>
          </a:p>
          <a:p>
            <a:pPr>
              <a:buFontTx/>
              <a:buChar char="•"/>
              <a:defRPr/>
            </a:pPr>
            <a:r>
              <a:rPr kumimoji="0" lang="en-US" sz="4000" b="1" i="1">
                <a:solidFill>
                  <a:srgbClr val="FFFF66"/>
                </a:solidFill>
                <a:latin typeface="Arial" charset="0"/>
                <a:cs typeface="Arial" charset="0"/>
              </a:rPr>
              <a:t>	</a:t>
            </a:r>
            <a:r>
              <a:rPr kumimoji="0" lang="zh-CN" altLang="en-US" sz="4000" b="1" i="1">
                <a:solidFill>
                  <a:srgbClr val="FFFF66"/>
                </a:solidFill>
                <a:latin typeface="Arial" charset="0"/>
                <a:cs typeface="Arial" charset="0"/>
              </a:rPr>
              <a:t>他们玷污了献祭系统</a:t>
            </a:r>
            <a:endParaRPr kumimoji="0" lang="en-US" sz="4000" b="1" i="1">
              <a:solidFill>
                <a:srgbClr val="FFFF66"/>
              </a:solidFill>
              <a:latin typeface="Arial" charset="0"/>
              <a:cs typeface="Arial" charset="0"/>
            </a:endParaRPr>
          </a:p>
          <a:p>
            <a:pPr>
              <a:buFontTx/>
              <a:buChar char="•"/>
              <a:defRPr/>
            </a:pPr>
            <a:r>
              <a:rPr kumimoji="0" lang="en-US" sz="4000" b="1" i="1">
                <a:solidFill>
                  <a:srgbClr val="FFFF66"/>
                </a:solidFill>
                <a:latin typeface="Arial" charset="0"/>
                <a:cs typeface="Arial" charset="0"/>
              </a:rPr>
              <a:t>	</a:t>
            </a:r>
            <a:r>
              <a:rPr kumimoji="0" lang="zh-CN" altLang="en-US" sz="4000" b="1" i="1">
                <a:solidFill>
                  <a:srgbClr val="FFFF66"/>
                </a:solidFill>
                <a:latin typeface="Arial" charset="0"/>
                <a:cs typeface="Arial" charset="0"/>
              </a:rPr>
              <a:t>他们触犯了与利未人立的约 </a:t>
            </a:r>
            <a:endParaRPr kumimoji="0" lang="en-US" sz="4000" b="1" i="1">
              <a:solidFill>
                <a:srgbClr val="FFFF66"/>
              </a:solidFill>
              <a:latin typeface="Arial" charset="0"/>
              <a:cs typeface="Arial"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1066800" y="0"/>
            <a:ext cx="8077200" cy="6865938"/>
          </a:xfrm>
        </p:spPr>
      </p:pic>
      <p:sp>
        <p:nvSpPr>
          <p:cNvPr id="242690" name="Rectangle 4"/>
          <p:cNvSpPr>
            <a:spLocks noGrp="1" noChangeArrowheads="1"/>
          </p:cNvSpPr>
          <p:nvPr>
            <p:ph type="title"/>
          </p:nvPr>
        </p:nvSpPr>
        <p:spPr>
          <a:xfrm>
            <a:off x="228600" y="152400"/>
            <a:ext cx="3048000" cy="2743200"/>
          </a:xfrm>
        </p:spPr>
        <p:txBody>
          <a:bodyPr/>
          <a:lstStyle/>
          <a:p>
            <a:pPr eaLnBrk="1" hangingPunct="1"/>
            <a:r>
              <a:rPr lang="zh-CN" altLang="en-US" b="1">
                <a:latin typeface="Arial Black" charset="0"/>
                <a:ea typeface="ＭＳ Ｐゴシック" charset="0"/>
                <a:cs typeface="SimSun" charset="0"/>
              </a:rPr>
              <a:t>新神的</a:t>
            </a:r>
            <a:br>
              <a:rPr lang="en-US" altLang="zh-CN" b="1">
                <a:latin typeface="Arial Black" charset="0"/>
                <a:ea typeface="ＭＳ Ｐゴシック" charset="0"/>
                <a:cs typeface="SimSun" charset="0"/>
              </a:rPr>
            </a:br>
            <a:r>
              <a:rPr lang="zh-CN" altLang="en-US" b="1">
                <a:latin typeface="Arial Black" charset="0"/>
                <a:ea typeface="ＭＳ Ｐゴシック" charset="0"/>
                <a:cs typeface="SimSun" charset="0"/>
              </a:rPr>
              <a:t>某一天</a:t>
            </a:r>
            <a:endParaRPr lang="en-US" b="1">
              <a:latin typeface="Arial Black" charset="0"/>
              <a:ea typeface="ＭＳ Ｐゴシック" charset="0"/>
              <a:cs typeface="SimSun" charset="0"/>
            </a:endParaRPr>
          </a:p>
        </p:txBody>
      </p:sp>
      <p:pic>
        <p:nvPicPr>
          <p:cNvPr id="152582" name="Picture 6" descr="old was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14600"/>
            <a:ext cx="1947863" cy="302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8749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dissolv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6" descr="PM Le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181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7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40" name="Rectangle 2"/>
          <p:cNvSpPr>
            <a:spLocks noGrp="1" noChangeArrowheads="1"/>
          </p:cNvSpPr>
          <p:nvPr>
            <p:ph type="ctrTitle"/>
          </p:nvPr>
        </p:nvSpPr>
        <p:spPr>
          <a:xfrm>
            <a:off x="4572000" y="457200"/>
            <a:ext cx="4572000" cy="3810000"/>
          </a:xfrm>
        </p:spPr>
        <p:txBody>
          <a:bodyPr/>
          <a:lstStyle/>
          <a:p>
            <a:pPr eaLnBrk="1" hangingPunct="1"/>
            <a:r>
              <a:rPr lang="zh-CN" altLang="en-US" sz="6000">
                <a:solidFill>
                  <a:schemeClr val="bg1"/>
                </a:solidFill>
                <a:latin typeface="Arial" charset="0"/>
              </a:rPr>
              <a:t>你会把</a:t>
            </a:r>
            <a:br>
              <a:rPr lang="en-US" altLang="zh-CN" sz="6000">
                <a:solidFill>
                  <a:schemeClr val="bg1"/>
                </a:solidFill>
                <a:latin typeface="Arial" charset="0"/>
              </a:rPr>
            </a:br>
            <a:r>
              <a:rPr lang="zh-CN" altLang="en-US" sz="12900">
                <a:solidFill>
                  <a:schemeClr val="bg1"/>
                </a:solidFill>
                <a:latin typeface="Baloney" charset="0"/>
              </a:rPr>
              <a:t>废物</a:t>
            </a:r>
            <a:r>
              <a:rPr lang="en-US" altLang="ja-JP" sz="6000">
                <a:solidFill>
                  <a:schemeClr val="bg1"/>
                </a:solidFill>
                <a:latin typeface="Arial" charset="0"/>
              </a:rPr>
              <a:t>?</a:t>
            </a:r>
            <a:r>
              <a:rPr lang="zh-CN" altLang="en-US" sz="6000">
                <a:solidFill>
                  <a:schemeClr val="bg1"/>
                </a:solidFill>
                <a:latin typeface="Arial" charset="0"/>
              </a:rPr>
              <a:t>给我们的总理吗？ </a:t>
            </a:r>
            <a:endParaRPr lang="en-US" sz="6000">
              <a:solidFill>
                <a:schemeClr val="bg1"/>
              </a:solidFill>
              <a:latin typeface="Arial" charset="0"/>
            </a:endParaRPr>
          </a:p>
        </p:txBody>
      </p:sp>
    </p:spTree>
    <p:extLst>
      <p:ext uri="{BB962C8B-B14F-4D97-AF65-F5344CB8AC3E}">
        <p14:creationId xmlns:p14="http://schemas.microsoft.com/office/powerpoint/2010/main" val="129374563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4763"/>
            <a:ext cx="92964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Rectangle 3"/>
          <p:cNvSpPr>
            <a:spLocks noGrp="1" noChangeArrowheads="1"/>
          </p:cNvSpPr>
          <p:nvPr>
            <p:ph type="title"/>
          </p:nvPr>
        </p:nvSpPr>
        <p:spPr>
          <a:xfrm>
            <a:off x="228600" y="274638"/>
            <a:ext cx="8610600" cy="1782762"/>
          </a:xfrm>
          <a:effectLst>
            <a:outerShdw blurRad="63500" dist="107763" dir="18900000" algn="ctr" rotWithShape="0">
              <a:srgbClr val="000000">
                <a:alpha val="74997"/>
              </a:srgbClr>
            </a:outerShdw>
          </a:effectLst>
        </p:spPr>
        <p:txBody>
          <a:bodyPr/>
          <a:lstStyle/>
          <a:p>
            <a:pPr algn="l" eaLnBrk="1" hangingPunct="1">
              <a:defRPr/>
            </a:pPr>
            <a:r>
              <a:rPr lang="zh-CN" altLang="en-US" sz="6000" b="1">
                <a:solidFill>
                  <a:schemeClr val="bg1"/>
                </a:solidFill>
                <a:latin typeface="Arial" charset="0"/>
                <a:cs typeface="Arial" charset="0"/>
              </a:rPr>
              <a:t>如何在敬拜中向神献上最好的：</a:t>
            </a:r>
            <a:endParaRPr lang="en-US" sz="6000" b="1">
              <a:solidFill>
                <a:schemeClr val="bg1"/>
              </a:solidFill>
              <a:latin typeface="Arial" charset="0"/>
              <a:cs typeface="Arial" charset="0"/>
            </a:endParaRPr>
          </a:p>
        </p:txBody>
      </p:sp>
      <p:sp>
        <p:nvSpPr>
          <p:cNvPr id="133124" name="Rectangle 4"/>
          <p:cNvSpPr>
            <a:spLocks noGrp="1" noChangeArrowheads="1"/>
          </p:cNvSpPr>
          <p:nvPr>
            <p:ph type="body" idx="1"/>
          </p:nvPr>
        </p:nvSpPr>
        <p:spPr>
          <a:xfrm>
            <a:off x="685800" y="2362200"/>
            <a:ext cx="8458200" cy="3763963"/>
          </a:xfrm>
          <a:effectLst>
            <a:outerShdw blurRad="63500" dist="107763" dir="18900000" algn="ctr" rotWithShape="0">
              <a:srgbClr val="000000">
                <a:alpha val="74997"/>
              </a:srgbClr>
            </a:outerShdw>
          </a:effectLst>
        </p:spPr>
        <p:txBody>
          <a:bodyPr/>
          <a:lstStyle/>
          <a:p>
            <a:pPr eaLnBrk="1" hangingPunct="1">
              <a:defRPr/>
            </a:pPr>
            <a:r>
              <a:rPr lang="zh-CN" altLang="en-US" sz="5400" b="1" dirty="0">
                <a:solidFill>
                  <a:schemeClr val="bg1"/>
                </a:solidFill>
                <a:ea typeface="ＭＳ Ｐゴシック" charset="0"/>
              </a:rPr>
              <a:t>在敬拜中评估你的</a:t>
            </a:r>
            <a:r>
              <a:rPr lang="zh-CN" altLang="en-US" sz="5400" b="1" dirty="0">
                <a:solidFill>
                  <a:srgbClr val="FFFF00"/>
                </a:solidFill>
                <a:ea typeface="ＭＳ Ｐゴシック" charset="0"/>
              </a:rPr>
              <a:t>行为</a:t>
            </a:r>
            <a:endParaRPr lang="en-US" sz="5400" b="1" dirty="0">
              <a:solidFill>
                <a:schemeClr val="bg1"/>
              </a:solidFill>
              <a:ea typeface="ＭＳ Ｐゴシック" charset="0"/>
            </a:endParaRPr>
          </a:p>
          <a:p>
            <a:pPr eaLnBrk="1" hangingPunct="1">
              <a:defRPr/>
            </a:pPr>
            <a:r>
              <a:rPr lang="zh-CN" altLang="en-US" sz="5400" b="1" dirty="0">
                <a:solidFill>
                  <a:schemeClr val="bg1"/>
                </a:solidFill>
                <a:ea typeface="ＭＳ Ｐゴシック" charset="0"/>
              </a:rPr>
              <a:t>在敬拜中评估你的</a:t>
            </a:r>
            <a:r>
              <a:rPr lang="zh-CN" altLang="en-US" sz="5400" b="1" dirty="0">
                <a:solidFill>
                  <a:srgbClr val="FFFF00"/>
                </a:solidFill>
                <a:ea typeface="ＭＳ Ｐゴシック" charset="0"/>
              </a:rPr>
              <a:t>态度</a:t>
            </a:r>
            <a:endParaRPr lang="en-US" sz="5400" b="1" dirty="0">
              <a:solidFill>
                <a:schemeClr val="bg1"/>
              </a:solidFill>
              <a:ea typeface="ＭＳ Ｐゴシック" charset="0"/>
            </a:endParaRPr>
          </a:p>
        </p:txBody>
      </p:sp>
    </p:spTree>
    <p:extLst>
      <p:ext uri="{BB962C8B-B14F-4D97-AF65-F5344CB8AC3E}">
        <p14:creationId xmlns:p14="http://schemas.microsoft.com/office/powerpoint/2010/main" val="166626140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505" y="0"/>
            <a:ext cx="3644401" cy="1080120"/>
          </a:xfrm>
          <a:effectLst/>
        </p:spPr>
        <p:txBody>
          <a:bodyPr/>
          <a:lstStyle/>
          <a:p>
            <a:pPr algn="l">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虚伪</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7"/>
            <a:ext cx="5913339" cy="4819769"/>
          </a:xfrm>
          <a:prstGeom prst="rect">
            <a:avLst/>
          </a:prstGeom>
        </p:spPr>
      </p:pic>
      <p:sp>
        <p:nvSpPr>
          <p:cNvPr id="5" name="Rectangle 2"/>
          <p:cNvSpPr txBox="1">
            <a:spLocks noChangeArrowheads="1"/>
          </p:cNvSpPr>
          <p:nvPr/>
        </p:nvSpPr>
        <p:spPr bwMode="auto">
          <a:xfrm>
            <a:off x="3347864" y="0"/>
            <a:ext cx="5903639"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“在圣经中，我们的主耶稣基督使用‘伪君子’和‘虚伪’这些词语（主要针对当时的‘宗教’领袖）时，其含义远不止于‘单纯的伪装’或‘像演员一样表演’。这些词语包含了更深的意思</a:t>
            </a:r>
            <a:r>
              <a:rPr kumimoji="1" lang="en-US" altLang="zh-C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zh-CN" alt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即有意识地、刻意地要求他人遵守某种行为标准，而施行者却故意拒绝将同样的标准应用于自己</a:t>
            </a:r>
            <a:r>
              <a:rPr kumimoji="1" lang="en-US" altLang="zh-C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zh-CN" alt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因此，这是一种出于完全知情和邪恶意图的行为。”</a:t>
            </a:r>
          </a:p>
        </p:txBody>
      </p:sp>
      <p:sp>
        <p:nvSpPr>
          <p:cNvPr id="6" name="Rectangle 2"/>
          <p:cNvSpPr txBox="1">
            <a:spLocks noChangeArrowheads="1"/>
          </p:cNvSpPr>
          <p:nvPr/>
        </p:nvSpPr>
        <p:spPr bwMode="auto">
          <a:xfrm>
            <a:off x="-13066" y="1025352"/>
            <a:ext cx="3576954" cy="963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J. Harold Greenlee </a:t>
            </a:r>
            <a:r>
              <a:rPr kumimoji="1" lang="zh-CN" alt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和 </a:t>
            </a:r>
            <a:r>
              <a:rPr kumimoji="1" 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Allan R. Killen，《</a:t>
            </a:r>
            <a:r>
              <a:rPr kumimoji="1" lang="zh-CN" alt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虚伪、伪君子</a:t>
            </a:r>
            <a:r>
              <a:rPr kumimoji="1" lang="en-US" altLang="zh-CN"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r>
              <a:rPr kumimoji="1" lang="zh-CN" alt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r>
              <a:rPr kumimoji="1" lang="en-US" altLang="zh-CN"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r>
              <a:rPr kumimoji="1" lang="zh-CN" alt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威克里夫圣经词典</a:t>
            </a:r>
            <a:r>
              <a:rPr kumimoji="1" lang="en-US" altLang="zh-CN"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185201406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15"/>
          <p:cNvPicPr>
            <a:picLocks noGrp="1" noChangeAspect="1" noChangeArrowheads="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0" y="0"/>
            <a:ext cx="9144000" cy="6858000"/>
          </a:xfrm>
        </p:spPr>
      </p:pic>
      <p:sp>
        <p:nvSpPr>
          <p:cNvPr id="111619" name="Rectangle 3"/>
          <p:cNvSpPr>
            <a:spLocks noGrp="1" noChangeArrowheads="1"/>
          </p:cNvSpPr>
          <p:nvPr>
            <p:ph type="title" idx="4294967295"/>
          </p:nvPr>
        </p:nvSpPr>
        <p:spPr>
          <a:xfrm>
            <a:off x="1447800" y="76200"/>
            <a:ext cx="7620000" cy="3733800"/>
          </a:xfrm>
        </p:spPr>
        <p:txBody>
          <a:bodyPr/>
          <a:lstStyle/>
          <a:p>
            <a:pPr algn="r" eaLnBrk="1" hangingPunct="1">
              <a:defRPr/>
            </a:pPr>
            <a:r>
              <a:rPr lang="zh-CN" altLang="en-US" sz="6000" b="1" dirty="0">
                <a:solidFill>
                  <a:schemeClr val="bg1"/>
                </a:solidFill>
                <a:effectLst>
                  <a:glow rad="127000">
                    <a:schemeClr val="tx1"/>
                  </a:glow>
                </a:effectLst>
                <a:latin typeface="Charcoal" charset="0"/>
                <a:ea typeface="ＭＳ Ｐゴシック" charset="0"/>
              </a:rPr>
              <a:t>准时：</a:t>
            </a:r>
            <a:br>
              <a:rPr lang="en-US" altLang="zh-CN" sz="6000" b="1" dirty="0">
                <a:solidFill>
                  <a:schemeClr val="bg1"/>
                </a:solidFill>
                <a:effectLst>
                  <a:glow rad="127000">
                    <a:schemeClr val="tx1"/>
                  </a:glow>
                </a:effectLst>
                <a:latin typeface="Charcoal" charset="0"/>
                <a:ea typeface="ＭＳ Ｐゴシック" charset="0"/>
              </a:rPr>
            </a:br>
            <a:r>
              <a:rPr lang="en-US" sz="6000" b="1" dirty="0">
                <a:solidFill>
                  <a:schemeClr val="bg1"/>
                </a:solidFill>
                <a:effectLst>
                  <a:glow rad="127000">
                    <a:schemeClr val="tx1"/>
                  </a:glow>
                </a:effectLst>
                <a:latin typeface="Charcoal" charset="0"/>
                <a:ea typeface="ＭＳ Ｐゴシック" charset="0"/>
              </a:rPr>
              <a:t> </a:t>
            </a:r>
            <a:r>
              <a:rPr lang="zh-CN" altLang="en-US" sz="6000" b="1" dirty="0">
                <a:solidFill>
                  <a:schemeClr val="bg1"/>
                </a:solidFill>
                <a:effectLst>
                  <a:glow rad="127000">
                    <a:schemeClr val="tx1"/>
                  </a:glow>
                </a:effectLst>
                <a:latin typeface="Charcoal" charset="0"/>
                <a:ea typeface="ＭＳ Ｐゴシック" charset="0"/>
              </a:rPr>
              <a:t>“对他人和他们的时间展示的尊敬”</a:t>
            </a:r>
            <a:endParaRPr lang="en-US" dirty="0">
              <a:solidFill>
                <a:schemeClr val="bg1"/>
              </a:solidFill>
              <a:effectLst>
                <a:glow rad="127000">
                  <a:schemeClr val="tx1"/>
                </a:glow>
              </a:effectLst>
              <a:latin typeface="Charcoal" charset="0"/>
              <a:ea typeface="ＭＳ Ｐゴシック" charset="0"/>
            </a:endParaRPr>
          </a:p>
        </p:txBody>
      </p:sp>
      <p:sp>
        <p:nvSpPr>
          <p:cNvPr id="248835" name="Text Box 4"/>
          <p:cNvSpPr txBox="1">
            <a:spLocks noChangeArrowheads="1"/>
          </p:cNvSpPr>
          <p:nvPr/>
        </p:nvSpPr>
        <p:spPr bwMode="auto">
          <a:xfrm>
            <a:off x="76200" y="6324600"/>
            <a:ext cx="7999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MS PGothic" charset="0"/>
                <a:cs typeface="Arial" charset="0"/>
              </a:rPr>
              <a:t>高维理（</a:t>
            </a:r>
            <a:r>
              <a:rPr kumimoji="0" lang="en-US" altLang="ja-JP" sz="2400" b="1" i="0" u="none" strike="noStrike" kern="1200" cap="none" spc="0" normalizeH="0" baseline="0" noProof="0">
                <a:ln>
                  <a:noFill/>
                </a:ln>
                <a:solidFill>
                  <a:srgbClr val="FFFFFF"/>
                </a:solidFill>
                <a:effectLst/>
                <a:uLnTx/>
                <a:uFillTx/>
                <a:latin typeface="Arial" charset="0"/>
                <a:ea typeface="MS PGothic" charset="0"/>
                <a:cs typeface="Arial" charset="0"/>
              </a:rPr>
              <a:t>Bill Gothard, Institute in Basic Life Principles</a:t>
            </a:r>
            <a:r>
              <a:rPr kumimoji="0" lang="zh-CN" altLang="en-US" sz="2400" b="1" i="0" u="none" strike="noStrike" kern="1200" cap="none" spc="0" normalizeH="0" baseline="0" noProof="0">
                <a:ln>
                  <a:noFill/>
                </a:ln>
                <a:solidFill>
                  <a:srgbClr val="FFFFFF"/>
                </a:solidFill>
                <a:effectLst/>
                <a:uLnTx/>
                <a:uFillTx/>
                <a:latin typeface="Arial" charset="0"/>
                <a:ea typeface="MS PGothic"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95328549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Umbrella%2Ejpg"/>
          <p:cNvPicPr>
            <a:picLocks noGrp="1" noChangeAspect="1" noChangeArrowheads="1"/>
          </p:cNvPicPr>
          <p:nvPr>
            <p:ph idx="4294967295"/>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150531" name="Rectangle 3"/>
          <p:cNvSpPr>
            <a:spLocks noGrp="1" noChangeArrowheads="1"/>
          </p:cNvSpPr>
          <p:nvPr>
            <p:ph type="title"/>
          </p:nvPr>
        </p:nvSpPr>
        <p:spPr>
          <a:effectLst>
            <a:outerShdw blurRad="63500" dist="107763" dir="13500000" algn="ctr" rotWithShape="0">
              <a:srgbClr val="000000">
                <a:alpha val="74997"/>
              </a:srgbClr>
            </a:outerShdw>
          </a:effectLst>
        </p:spPr>
        <p:txBody>
          <a:bodyPr/>
          <a:lstStyle/>
          <a:p>
            <a:pPr eaLnBrk="1" hangingPunct="1">
              <a:defRPr/>
            </a:pPr>
            <a:r>
              <a:rPr lang="zh-CN" altLang="en-US" dirty="0">
                <a:ea typeface="+mj-ea"/>
                <a:cs typeface="+mj-cs"/>
              </a:rPr>
              <a:t>今日，上帝正向向冷漠的人说什么呢？</a:t>
            </a:r>
            <a:endParaRPr lang="en-US" dirty="0">
              <a:ea typeface="+mj-ea"/>
              <a:cs typeface="+mj-cs"/>
            </a:endParaRPr>
          </a:p>
        </p:txBody>
      </p:sp>
    </p:spTree>
    <p:extLst>
      <p:ext uri="{BB962C8B-B14F-4D97-AF65-F5344CB8AC3E}">
        <p14:creationId xmlns:p14="http://schemas.microsoft.com/office/powerpoint/2010/main" val="393127325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2"/>
          <p:cNvSpPr>
            <a:spLocks noGrp="1" noChangeArrowheads="1"/>
          </p:cNvSpPr>
          <p:nvPr>
            <p:ph type="title"/>
          </p:nvPr>
        </p:nvSpPr>
        <p:spPr>
          <a:xfrm>
            <a:off x="0" y="76200"/>
            <a:ext cx="4419600" cy="1447800"/>
          </a:xfrm>
          <a:effectLst>
            <a:outerShdw blurRad="63500" dist="107763" dir="8100000" algn="ctr" rotWithShape="0">
              <a:srgbClr val="000000">
                <a:alpha val="74997"/>
              </a:srgbClr>
            </a:outerShdw>
          </a:effectLst>
        </p:spPr>
        <p:txBody>
          <a:bodyPr/>
          <a:lstStyle/>
          <a:p>
            <a:pPr eaLnBrk="1" hangingPunct="1">
              <a:defRPr/>
            </a:pPr>
            <a:r>
              <a:rPr lang="zh-CN" altLang="en-US" sz="3600" b="1" i="1" dirty="0">
                <a:solidFill>
                  <a:schemeClr val="bg1"/>
                </a:solidFill>
                <a:ea typeface="+mj-ea"/>
                <a:cs typeface="+mj-cs"/>
              </a:rPr>
              <a:t>总结马拉基第一章</a:t>
            </a:r>
            <a:endParaRPr lang="en-US" altLang="en-US" b="1" dirty="0">
              <a:solidFill>
                <a:schemeClr val="bg1"/>
              </a:solidFill>
              <a:ea typeface="+mj-ea"/>
              <a:cs typeface="+mj-cs"/>
            </a:endParaRPr>
          </a:p>
        </p:txBody>
      </p:sp>
      <p:sp>
        <p:nvSpPr>
          <p:cNvPr id="109571" name="Rectangle 3"/>
          <p:cNvSpPr>
            <a:spLocks noGrp="1" noChangeArrowheads="1"/>
          </p:cNvSpPr>
          <p:nvPr>
            <p:ph type="body" idx="1"/>
          </p:nvPr>
        </p:nvSpPr>
        <p:spPr>
          <a:xfrm>
            <a:off x="5638800" y="381000"/>
            <a:ext cx="3505200" cy="2133600"/>
          </a:xfrm>
          <a:effectLst>
            <a:outerShdw blurRad="63500" dist="107763" dir="8100000" algn="ctr" rotWithShape="0">
              <a:srgbClr val="000000">
                <a:alpha val="74997"/>
              </a:srgbClr>
            </a:outerShdw>
          </a:effectLst>
        </p:spPr>
        <p:txBody>
          <a:bodyPr/>
          <a:lstStyle/>
          <a:p>
            <a:pPr marL="0" indent="0" algn="r" eaLnBrk="1" hangingPunct="1">
              <a:lnSpc>
                <a:spcPct val="90000"/>
              </a:lnSpc>
              <a:buFontTx/>
              <a:buNone/>
              <a:defRPr/>
            </a:pPr>
            <a:r>
              <a:rPr lang="zh-CN" altLang="en-US" sz="4800" b="1" dirty="0">
                <a:solidFill>
                  <a:schemeClr val="bg1"/>
                </a:solidFill>
                <a:ea typeface="+mn-ea"/>
                <a:cs typeface="+mn-cs"/>
              </a:rPr>
              <a:t>将</a:t>
            </a:r>
            <a:r>
              <a:rPr lang="zh-CN" altLang="en-US" sz="4800" b="1" dirty="0">
                <a:solidFill>
                  <a:srgbClr val="FFFF00"/>
                </a:solidFill>
                <a:ea typeface="+mn-ea"/>
                <a:cs typeface="+mn-cs"/>
              </a:rPr>
              <a:t>最好</a:t>
            </a:r>
            <a:r>
              <a:rPr lang="zh-CN" altLang="en-US" sz="4800" b="1" dirty="0">
                <a:solidFill>
                  <a:schemeClr val="bg1"/>
                </a:solidFill>
                <a:ea typeface="+mn-ea"/>
                <a:cs typeface="+mn-cs"/>
              </a:rPr>
              <a:t>的献给上帝。。。</a:t>
            </a:r>
            <a:endParaRPr lang="en-US" altLang="en-US" sz="4800" b="1" dirty="0">
              <a:solidFill>
                <a:schemeClr val="bg1"/>
              </a:solidFill>
              <a:ea typeface="+mn-ea"/>
              <a:cs typeface="+mn-cs"/>
            </a:endParaRPr>
          </a:p>
        </p:txBody>
      </p:sp>
      <p:sp>
        <p:nvSpPr>
          <p:cNvPr id="109574" name="Rectangle 6"/>
          <p:cNvSpPr>
            <a:spLocks noChangeArrowheads="1"/>
          </p:cNvSpPr>
          <p:nvPr/>
        </p:nvSpPr>
        <p:spPr bwMode="auto">
          <a:xfrm>
            <a:off x="152400" y="5257800"/>
            <a:ext cx="4724400" cy="1600200"/>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pitchFamily="-112" charset="0"/>
                <a:ea typeface="ＭＳ Ｐゴシック"/>
                <a:cs typeface="+mn-cs"/>
              </a:rPr>
              <a:t>所以将</a:t>
            </a:r>
            <a:r>
              <a:rPr kumimoji="0" lang="zh-CN" altLang="en-US" sz="4800" b="1" i="0" u="none" strike="noStrike" kern="1200" cap="none" spc="0" normalizeH="0" baseline="0" noProof="0" dirty="0">
                <a:ln>
                  <a:noFill/>
                </a:ln>
                <a:solidFill>
                  <a:srgbClr val="FFFF00"/>
                </a:solidFill>
                <a:effectLst/>
                <a:uLnTx/>
                <a:uFillTx/>
                <a:latin typeface="Arial" pitchFamily="-112" charset="0"/>
                <a:ea typeface="ＭＳ Ｐゴシック"/>
                <a:cs typeface="+mn-cs"/>
              </a:rPr>
              <a:t>最好</a:t>
            </a:r>
            <a:r>
              <a:rPr kumimoji="0" lang="zh-CN" altLang="en-US" sz="4800" b="1" i="0" u="none" strike="noStrike" kern="1200" cap="none" spc="0" normalizeH="0" baseline="0" noProof="0" dirty="0">
                <a:ln>
                  <a:noFill/>
                </a:ln>
                <a:solidFill>
                  <a:srgbClr val="FFFFFF"/>
                </a:solidFill>
                <a:effectLst/>
                <a:uLnTx/>
                <a:uFillTx/>
                <a:latin typeface="Arial" pitchFamily="-112" charset="0"/>
                <a:ea typeface="ＭＳ Ｐゴシック"/>
                <a:cs typeface="+mn-cs"/>
              </a:rPr>
              <a:t>的献给祂！</a:t>
            </a:r>
            <a:endParaRPr kumimoji="0" lang="en-US" sz="48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p:txBody>
      </p:sp>
    </p:spTree>
    <p:extLst>
      <p:ext uri="{BB962C8B-B14F-4D97-AF65-F5344CB8AC3E}">
        <p14:creationId xmlns:p14="http://schemas.microsoft.com/office/powerpoint/2010/main" val="1113955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574"/>
                                        </p:tgtEl>
                                        <p:attrNameLst>
                                          <p:attrName>style.visibility</p:attrName>
                                        </p:attrNameLst>
                                      </p:cBhvr>
                                      <p:to>
                                        <p:strVal val="visible"/>
                                      </p:to>
                                    </p:set>
                                    <p:animEffect transition="in" filter="dissolve">
                                      <p:cBhvr>
                                        <p:cTn id="11"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P spid="10957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zh-CN" altLang="en-US" sz="8800">
                <a:latin typeface="Arial" charset="0"/>
                <a:ea typeface="Osaka" charset="0"/>
                <a:cs typeface="Arial" charset="0"/>
              </a:rPr>
              <a:t>玛拉基</a:t>
            </a:r>
            <a:r>
              <a:rPr lang="en-US" sz="8800">
                <a:latin typeface="Arial" charset="0"/>
                <a:ea typeface="Osaka" charset="0"/>
                <a:cs typeface="Arial" charset="0"/>
              </a:rPr>
              <a:t> </a:t>
            </a:r>
            <a:r>
              <a:rPr lang="en-US" sz="8800" dirty="0">
                <a:latin typeface="Arial" charset="0"/>
                <a:ea typeface="Osaka" charset="0"/>
                <a:cs typeface="Arial" charset="0"/>
              </a:rPr>
              <a:t>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63593172"/>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38"/>
          <p:cNvSpPr>
            <a:spLocks noGrp="1" noChangeArrowheads="1"/>
          </p:cNvSpPr>
          <p:nvPr>
            <p:ph type="title" idx="4294967295"/>
          </p:nvPr>
        </p:nvSpPr>
        <p:spPr/>
        <p:txBody>
          <a:bodyPr/>
          <a:lstStyle/>
          <a:p>
            <a:pPr eaLnBrk="1" hangingPunct="1"/>
            <a:r>
              <a:rPr lang="en-US">
                <a:latin typeface="Times New Roman" charset="0"/>
                <a:ea typeface="MS PGothic" charset="0"/>
              </a:rPr>
              <a:t>Chart 2:10-16</a:t>
            </a:r>
          </a:p>
        </p:txBody>
      </p:sp>
      <p:sp>
        <p:nvSpPr>
          <p:cNvPr id="26521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0292" name="Text Box 3"/>
          <p:cNvSpPr txBox="1">
            <a:spLocks noChangeArrowheads="1"/>
          </p:cNvSpPr>
          <p:nvPr/>
        </p:nvSpPr>
        <p:spPr bwMode="auto">
          <a:xfrm rot="-4544568">
            <a:off x="222251" y="2703512"/>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 </a:t>
            </a:r>
            <a:r>
              <a:rPr kumimoji="0" lang="en-US" sz="3000" b="1">
                <a:solidFill>
                  <a:schemeClr val="bg1"/>
                </a:solidFill>
              </a:rPr>
              <a:t>1:2-5</a:t>
            </a:r>
          </a:p>
        </p:txBody>
      </p:sp>
      <p:sp>
        <p:nvSpPr>
          <p:cNvPr id="140293" name="Text Box 4"/>
          <p:cNvSpPr txBox="1">
            <a:spLocks noChangeArrowheads="1"/>
          </p:cNvSpPr>
          <p:nvPr/>
        </p:nvSpPr>
        <p:spPr bwMode="auto">
          <a:xfrm rot="-4593032">
            <a:off x="1462087" y="2835276"/>
            <a:ext cx="3267075"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zh-CN" altLang="en-US" sz="3000" b="1">
                <a:solidFill>
                  <a:schemeClr val="bg1"/>
                </a:solidFill>
              </a:rPr>
              <a:t> </a:t>
            </a:r>
            <a:r>
              <a:rPr kumimoji="0" lang="en-US" altLang="ja-JP" sz="3000" b="1">
                <a:solidFill>
                  <a:schemeClr val="bg1"/>
                </a:solidFill>
              </a:rPr>
              <a:t>1:6-2:9</a:t>
            </a:r>
            <a:endParaRPr kumimoji="0" lang="en-US" sz="3000" b="1">
              <a:solidFill>
                <a:schemeClr val="bg1"/>
              </a:solidFill>
            </a:endParaRPr>
          </a:p>
        </p:txBody>
      </p:sp>
      <p:sp>
        <p:nvSpPr>
          <p:cNvPr id="140294" name="Text Box 5"/>
          <p:cNvSpPr txBox="1">
            <a:spLocks noChangeArrowheads="1"/>
          </p:cNvSpPr>
          <p:nvPr/>
        </p:nvSpPr>
        <p:spPr bwMode="auto">
          <a:xfrm>
            <a:off x="685800" y="6049963"/>
            <a:ext cx="7086600" cy="1323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altLang="ja-JP" sz="3200" b="1">
              <a:solidFill>
                <a:schemeClr val="bg1"/>
              </a:solidFill>
            </a:endParaRPr>
          </a:p>
          <a:p>
            <a:pPr algn="ctr" eaLnBrk="1" hangingPunct="1">
              <a:spcBef>
                <a:spcPct val="50000"/>
              </a:spcBef>
              <a:defRPr/>
            </a:pPr>
            <a:endParaRPr kumimoji="0" lang="en-US" sz="3200" b="1">
              <a:solidFill>
                <a:schemeClr val="bg1"/>
              </a:solidFill>
            </a:endParaRPr>
          </a:p>
        </p:txBody>
      </p:sp>
      <p:sp>
        <p:nvSpPr>
          <p:cNvPr id="140295" name="Text Box 6"/>
          <p:cNvSpPr txBox="1">
            <a:spLocks noChangeArrowheads="1"/>
          </p:cNvSpPr>
          <p:nvPr/>
        </p:nvSpPr>
        <p:spPr bwMode="auto">
          <a:xfrm rot="-5400000">
            <a:off x="-1485900" y="1416050"/>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0296"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
        <p:nvSpPr>
          <p:cNvPr id="140297"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298"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0299" name="Text Box 10"/>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1:1-5</a:t>
            </a:r>
          </a:p>
        </p:txBody>
      </p:sp>
      <p:sp>
        <p:nvSpPr>
          <p:cNvPr id="140300"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01"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02"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03"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04"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05" name="Text Box 16"/>
          <p:cNvSpPr txBox="1">
            <a:spLocks noChangeArrowheads="1"/>
          </p:cNvSpPr>
          <p:nvPr/>
        </p:nvSpPr>
        <p:spPr bwMode="auto">
          <a:xfrm rot="-4593032">
            <a:off x="2459832" y="2666206"/>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 </a:t>
            </a:r>
            <a:r>
              <a:rPr kumimoji="0" lang="en-US" sz="3000" b="1">
                <a:solidFill>
                  <a:schemeClr val="bg1"/>
                </a:solidFill>
              </a:rPr>
              <a:t>2:10-16</a:t>
            </a:r>
          </a:p>
        </p:txBody>
      </p:sp>
      <p:sp>
        <p:nvSpPr>
          <p:cNvPr id="140306"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07"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08"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09"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10"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11" name="Text Box 22"/>
          <p:cNvSpPr txBox="1">
            <a:spLocks noChangeArrowheads="1"/>
          </p:cNvSpPr>
          <p:nvPr/>
        </p:nvSpPr>
        <p:spPr bwMode="auto">
          <a:xfrm rot="-4544568">
            <a:off x="-585787" y="2752725"/>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a:t>
            </a:r>
            <a:r>
              <a:rPr kumimoji="0" lang="en-US" altLang="ja-JP" sz="3000" b="1">
                <a:solidFill>
                  <a:schemeClr val="bg1"/>
                </a:solidFill>
              </a:rPr>
              <a:t> 1:1</a:t>
            </a:r>
            <a:endParaRPr kumimoji="0" lang="en-US" sz="3000" b="1">
              <a:solidFill>
                <a:schemeClr val="bg1"/>
              </a:solidFill>
            </a:endParaRPr>
          </a:p>
        </p:txBody>
      </p:sp>
      <p:sp>
        <p:nvSpPr>
          <p:cNvPr id="140312" name="Text Box 23"/>
          <p:cNvSpPr txBox="1">
            <a:spLocks noChangeArrowheads="1"/>
          </p:cNvSpPr>
          <p:nvPr/>
        </p:nvSpPr>
        <p:spPr bwMode="auto">
          <a:xfrm>
            <a:off x="3048000" y="381000"/>
            <a:ext cx="39624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r>
              <a:rPr kumimoji="0" lang="zh-CN" altLang="en-US" sz="2800" b="1">
                <a:solidFill>
                  <a:schemeClr val="bg1"/>
                </a:solidFill>
              </a:rPr>
              <a:t> </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0313" name="Text Box 24"/>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zh-CN" altLang="en-US" b="1">
                <a:solidFill>
                  <a:schemeClr val="bg1"/>
                </a:solidFill>
              </a:rPr>
              <a:t> </a:t>
            </a:r>
            <a:r>
              <a:rPr kumimoji="0" lang="en-US" altLang="ja-JP" b="1">
                <a:solidFill>
                  <a:schemeClr val="bg1"/>
                </a:solidFill>
              </a:rPr>
              <a:t>1-5</a:t>
            </a:r>
            <a:endParaRPr kumimoji="0" lang="en-US" b="1">
              <a:solidFill>
                <a:schemeClr val="bg1"/>
              </a:solidFill>
            </a:endParaRPr>
          </a:p>
        </p:txBody>
      </p:sp>
      <p:sp>
        <p:nvSpPr>
          <p:cNvPr id="140314" name="Text Box 25"/>
          <p:cNvSpPr txBox="1">
            <a:spLocks noChangeArrowheads="1"/>
          </p:cNvSpPr>
          <p:nvPr/>
        </p:nvSpPr>
        <p:spPr bwMode="auto">
          <a:xfrm>
            <a:off x="1981200" y="5638800"/>
            <a:ext cx="24384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 </a:t>
            </a:r>
            <a:r>
              <a:rPr kumimoji="0" lang="zh-CN" altLang="en-US" b="1">
                <a:solidFill>
                  <a:schemeClr val="bg1"/>
                </a:solidFill>
              </a:rPr>
              <a:t> </a:t>
            </a:r>
            <a:r>
              <a:rPr kumimoji="0" lang="en-US" b="1">
                <a:solidFill>
                  <a:schemeClr val="bg1"/>
                </a:solidFill>
              </a:rPr>
              <a:t>1:6-2:16</a:t>
            </a:r>
          </a:p>
        </p:txBody>
      </p:sp>
      <p:sp>
        <p:nvSpPr>
          <p:cNvPr id="140315"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16" name="Text Box 27"/>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0317" name="Text Box 28"/>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0318" name="Text Box 29"/>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0319" name="Text Box 30"/>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0320" name="Text Box 31"/>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0321" name="Text Box 32"/>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0322"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23"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24"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0325"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40326"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p:cNvSpPr>
            <a:spLocks noGrp="1" noChangeArrowheads="1"/>
          </p:cNvSpPr>
          <p:nvPr>
            <p:ph type="title"/>
          </p:nvPr>
        </p:nvSpPr>
        <p:spPr>
          <a:xfrm>
            <a:off x="609600" y="0"/>
            <a:ext cx="7772400" cy="838200"/>
          </a:xfrm>
          <a:solidFill>
            <a:srgbClr val="000000"/>
          </a:solidFill>
        </p:spPr>
        <p:txBody>
          <a:bodyPr/>
          <a:lstStyle/>
          <a:p>
            <a:pPr algn="ctr">
              <a:defRPr/>
            </a:pPr>
            <a:r>
              <a:rPr lang="zh-CN" altLang="en-US">
                <a:solidFill>
                  <a:srgbClr val="FFFFFF"/>
                </a:solidFill>
                <a:latin typeface="Arial" charset="0"/>
                <a:cs typeface="Arial" charset="0"/>
              </a:rPr>
              <a:t>马拉基书</a:t>
            </a:r>
            <a:r>
              <a:rPr lang="en-US">
                <a:solidFill>
                  <a:srgbClr val="FFFFFF"/>
                </a:solidFill>
                <a:latin typeface="Arial" charset="0"/>
                <a:cs typeface="Arial" charset="0"/>
              </a:rPr>
              <a:t>2:10-16</a:t>
            </a:r>
          </a:p>
        </p:txBody>
      </p:sp>
      <p:sp>
        <p:nvSpPr>
          <p:cNvPr id="107526" name="Text Box 6"/>
          <p:cNvSpPr txBox="1">
            <a:spLocks noChangeArrowheads="1"/>
          </p:cNvSpPr>
          <p:nvPr/>
        </p:nvSpPr>
        <p:spPr bwMode="auto">
          <a:xfrm>
            <a:off x="457200" y="1492250"/>
            <a:ext cx="8686800" cy="50784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3600" i="1">
                <a:solidFill>
                  <a:srgbClr val="FFFF66"/>
                </a:solidFill>
                <a:cs typeface="Arial" charset="0"/>
              </a:rPr>
              <a:t>4.</a:t>
            </a:r>
            <a:r>
              <a:rPr lang="zh-CN" altLang="en-US" sz="3600" i="1">
                <a:solidFill>
                  <a:srgbClr val="FFFF66"/>
                </a:solidFill>
                <a:cs typeface="Arial" charset="0"/>
              </a:rPr>
              <a:t>第三纠纷</a:t>
            </a:r>
            <a:r>
              <a:rPr lang="en-US" altLang="zh-CN" sz="3600" i="1">
                <a:solidFill>
                  <a:srgbClr val="FFFF66"/>
                </a:solidFill>
                <a:cs typeface="Arial" charset="0"/>
              </a:rPr>
              <a:t>(2:10-16) </a:t>
            </a:r>
            <a:r>
              <a:rPr lang="zh-CN" altLang="en-US" sz="3600" i="1">
                <a:solidFill>
                  <a:srgbClr val="FFFF66"/>
                </a:solidFill>
                <a:cs typeface="Arial" charset="0"/>
              </a:rPr>
              <a:t>对不忠心， 不信的驳斥 </a:t>
            </a:r>
            <a:br>
              <a:rPr lang="zh-CN" altLang="en-US" sz="3600" i="1">
                <a:solidFill>
                  <a:srgbClr val="FFFF66"/>
                </a:solidFill>
                <a:cs typeface="Arial" charset="0"/>
              </a:rPr>
            </a:br>
            <a:r>
              <a:rPr lang="en-US" altLang="zh-CN" sz="3600" i="1">
                <a:solidFill>
                  <a:srgbClr val="FFFF66"/>
                </a:solidFill>
                <a:cs typeface="Arial" charset="0"/>
              </a:rPr>
              <a:t>- </a:t>
            </a:r>
            <a:r>
              <a:rPr lang="zh-CN" altLang="en-US" sz="3600" i="1">
                <a:solidFill>
                  <a:srgbClr val="FFFF66"/>
                </a:solidFill>
                <a:cs typeface="Arial" charset="0"/>
              </a:rPr>
              <a:t>你们玷污 了我</a:t>
            </a:r>
            <a:br>
              <a:rPr lang="zh-CN" altLang="en-US" sz="3600" i="1">
                <a:solidFill>
                  <a:srgbClr val="FFFF66"/>
                </a:solidFill>
                <a:cs typeface="Arial" charset="0"/>
              </a:rPr>
            </a:br>
            <a:r>
              <a:rPr lang="en-US" altLang="zh-CN" sz="3600" i="1">
                <a:solidFill>
                  <a:srgbClr val="FFFF66"/>
                </a:solidFill>
                <a:cs typeface="Arial" charset="0"/>
              </a:rPr>
              <a:t>- </a:t>
            </a:r>
            <a:r>
              <a:rPr lang="zh-CN" altLang="en-US" sz="3600" i="1">
                <a:solidFill>
                  <a:srgbClr val="FFFF66"/>
                </a:solidFill>
                <a:cs typeface="Arial" charset="0"/>
              </a:rPr>
              <a:t>我们如何玷污了你</a:t>
            </a:r>
            <a:r>
              <a:rPr lang="en-US" altLang="zh-CN" sz="3600" i="1">
                <a:solidFill>
                  <a:srgbClr val="FFFF66"/>
                </a:solidFill>
                <a:cs typeface="Arial" charset="0"/>
              </a:rPr>
              <a:t>?</a:t>
            </a:r>
            <a:br>
              <a:rPr lang="en-US" altLang="zh-CN" sz="3600" i="1">
                <a:solidFill>
                  <a:srgbClr val="FFFF66"/>
                </a:solidFill>
                <a:cs typeface="Arial" charset="0"/>
              </a:rPr>
            </a:br>
            <a:r>
              <a:rPr lang="en-US" altLang="zh-CN" sz="3600" i="1">
                <a:solidFill>
                  <a:srgbClr val="FFFF66"/>
                </a:solidFill>
                <a:cs typeface="Arial" charset="0"/>
              </a:rPr>
              <a:t>- </a:t>
            </a:r>
            <a:r>
              <a:rPr lang="zh-CN" altLang="en-US" sz="3600" i="1">
                <a:solidFill>
                  <a:srgbClr val="FFFF66"/>
                </a:solidFill>
                <a:cs typeface="Arial" charset="0"/>
              </a:rPr>
              <a:t>你们献上的祭物有污损 的，有瑕疵 的</a:t>
            </a:r>
            <a:endParaRPr lang="en-US" altLang="zh-CN" sz="3600" i="1">
              <a:solidFill>
                <a:srgbClr val="FFFF66"/>
              </a:solidFill>
              <a:cs typeface="Arial" charset="0"/>
            </a:endParaRPr>
          </a:p>
          <a:p>
            <a:pPr eaLnBrk="0" hangingPunct="0">
              <a:defRPr/>
            </a:pPr>
            <a:br>
              <a:rPr lang="zh-CN" altLang="en-US" sz="3600" i="1">
                <a:solidFill>
                  <a:srgbClr val="FFFF66"/>
                </a:solidFill>
                <a:cs typeface="Arial" charset="0"/>
              </a:rPr>
            </a:br>
            <a:r>
              <a:rPr lang="en-US" altLang="zh-CN" sz="3600" i="1">
                <a:solidFill>
                  <a:srgbClr val="FFFF66"/>
                </a:solidFill>
                <a:cs typeface="Arial" charset="0"/>
              </a:rPr>
              <a:t>-</a:t>
            </a:r>
            <a:r>
              <a:rPr lang="zh-CN" altLang="en-US" sz="3600" i="1">
                <a:solidFill>
                  <a:srgbClr val="FFFF66"/>
                </a:solidFill>
                <a:cs typeface="Arial" charset="0"/>
              </a:rPr>
              <a:t>上帝谕宣示 对付犹大：他们不忠于婚约，他 们与外 邦 女子 通婚  或者与妻子离婚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wipe(up)">
                                      <p:cBhvr>
                                        <p:cTn id="7"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659" y="-1323528"/>
            <a:ext cx="9143999" cy="1512168"/>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 hate divorce!" (</a:t>
            </a:r>
            <a:r>
              <a:rPr lang="ko-KR" altLang="en-US" b="1" dirty="0" err="1">
                <a:solidFill>
                  <a:schemeClr val="tx2"/>
                </a:solidFill>
                <a:effectLst>
                  <a:glow rad="127000">
                    <a:schemeClr val="bg1"/>
                  </a:glow>
                </a:effectLst>
                <a:latin typeface="Arial" charset="0"/>
                <a:ea typeface="ＭＳ Ｐゴシック" charset="0"/>
                <a:cs typeface="ＭＳ Ｐゴシック" charset="0"/>
              </a:rPr>
              <a:t>玛拉基</a:t>
            </a:r>
            <a:r>
              <a:rPr lang="en-US" b="1" dirty="0">
                <a:solidFill>
                  <a:schemeClr val="tx2"/>
                </a:solidFill>
                <a:effectLst>
                  <a:glow rad="127000">
                    <a:schemeClr val="bg1"/>
                  </a:glow>
                </a:effectLst>
                <a:latin typeface="Arial" charset="0"/>
                <a:ea typeface="ＭＳ Ｐゴシック" charset="0"/>
                <a:cs typeface="ＭＳ Ｐゴシック" charset="0"/>
              </a:rPr>
              <a:t> 2:16)</a:t>
            </a:r>
          </a:p>
        </p:txBody>
      </p:sp>
      <p:pic>
        <p:nvPicPr>
          <p:cNvPr id="2" name="Picture 1"/>
          <p:cNvPicPr>
            <a:picLocks noChangeAspect="1"/>
          </p:cNvPicPr>
          <p:nvPr/>
        </p:nvPicPr>
        <p:blipFill>
          <a:blip r:embed="rId3"/>
          <a:stretch>
            <a:fillRect/>
          </a:stretch>
        </p:blipFill>
        <p:spPr>
          <a:xfrm>
            <a:off x="18001" y="15198"/>
            <a:ext cx="9123736" cy="6842802"/>
          </a:xfrm>
          <a:prstGeom prst="rect">
            <a:avLst/>
          </a:prstGeom>
        </p:spPr>
      </p:pic>
      <p:sp>
        <p:nvSpPr>
          <p:cNvPr id="4" name="文本框 3">
            <a:extLst>
              <a:ext uri="{FF2B5EF4-FFF2-40B4-BE49-F238E27FC236}">
                <a16:creationId xmlns:a16="http://schemas.microsoft.com/office/drawing/2014/main" id="{ECF8017C-1CCD-4A3B-A0DD-D444AC09F68C}"/>
              </a:ext>
            </a:extLst>
          </p:cNvPr>
          <p:cNvSpPr txBox="1"/>
          <p:nvPr/>
        </p:nvSpPr>
        <p:spPr>
          <a:xfrm>
            <a:off x="4507346" y="5663531"/>
            <a:ext cx="4636654" cy="830997"/>
          </a:xfrm>
          <a:prstGeom prst="rect">
            <a:avLst/>
          </a:prstGeom>
          <a:noFill/>
        </p:spPr>
        <p:txBody>
          <a:bodyPr wrap="square">
            <a:spAutoFit/>
          </a:bodyPr>
          <a:lstStyle/>
          <a:p>
            <a:r>
              <a:rPr lang="zh-CN" altLang="en-US" sz="1600" dirty="0">
                <a:solidFill>
                  <a:srgbClr val="C00000"/>
                </a:solidFill>
              </a:rPr>
              <a:t>以色列的上帝耶和华说：“我憎恶休妻和暴虐待妻的人。所以你们要小心谨慎，不可不忠。”这是万军之耶和华说的。（玛拉基书 </a:t>
            </a:r>
            <a:r>
              <a:rPr lang="en-US" altLang="zh-CN" sz="1600" dirty="0">
                <a:solidFill>
                  <a:srgbClr val="C00000"/>
                </a:solidFill>
              </a:rPr>
              <a:t>2:16</a:t>
            </a:r>
            <a:r>
              <a:rPr lang="zh-CN" altLang="en-US" sz="1600" dirty="0">
                <a:solidFill>
                  <a:srgbClr val="C00000"/>
                </a:solidFill>
              </a:rPr>
              <a:t>）</a:t>
            </a:r>
          </a:p>
        </p:txBody>
      </p:sp>
    </p:spTree>
    <p:extLst>
      <p:ext uri="{BB962C8B-B14F-4D97-AF65-F5344CB8AC3E}">
        <p14:creationId xmlns:p14="http://schemas.microsoft.com/office/powerpoint/2010/main" val="136379152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659" y="-1714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t>
            </a:r>
            <a:r>
              <a:rPr lang="zh-CN" altLang="en-US" b="1" dirty="0">
                <a:solidFill>
                  <a:schemeClr val="tx2"/>
                </a:solidFill>
                <a:effectLst>
                  <a:glow rad="127000">
                    <a:schemeClr val="bg1"/>
                  </a:glow>
                </a:effectLst>
                <a:latin typeface="Arial" charset="0"/>
                <a:ea typeface="ＭＳ Ｐゴシック" charset="0"/>
                <a:cs typeface="ＭＳ Ｐゴシック" charset="0"/>
              </a:rPr>
              <a:t>我憎恶休妻！</a:t>
            </a:r>
            <a:r>
              <a:rPr lang="en-US" b="1" dirty="0">
                <a:solidFill>
                  <a:schemeClr val="tx2"/>
                </a:solidFill>
                <a:effectLst>
                  <a:glow rad="127000">
                    <a:schemeClr val="bg1"/>
                  </a:glow>
                </a:effectLst>
                <a:latin typeface="Arial" charset="0"/>
                <a:ea typeface="ＭＳ Ｐゴシック" charset="0"/>
                <a:cs typeface="ＭＳ Ｐゴシック" charset="0"/>
              </a:rPr>
              <a:t>" (</a:t>
            </a:r>
            <a:r>
              <a:rPr lang="ko-KR" altLang="en-US" b="1" dirty="0" err="1">
                <a:solidFill>
                  <a:schemeClr val="tx2"/>
                </a:solidFill>
                <a:effectLst>
                  <a:glow rad="127000">
                    <a:schemeClr val="bg1"/>
                  </a:glow>
                </a:effectLst>
                <a:latin typeface="Arial" charset="0"/>
                <a:ea typeface="ＭＳ Ｐゴシック" charset="0"/>
                <a:cs typeface="ＭＳ Ｐゴシック" charset="0"/>
              </a:rPr>
              <a:t>玛拉基</a:t>
            </a:r>
            <a:r>
              <a:rPr lang="en-US" b="1" dirty="0">
                <a:solidFill>
                  <a:schemeClr val="tx2"/>
                </a:solidFill>
                <a:effectLst>
                  <a:glow rad="127000">
                    <a:schemeClr val="bg1"/>
                  </a:glow>
                </a:effectLst>
                <a:latin typeface="Arial" charset="0"/>
                <a:ea typeface="ＭＳ Ｐゴシック" charset="0"/>
                <a:cs typeface="ＭＳ Ｐゴシック" charset="0"/>
              </a:rPr>
              <a:t> 2:16)</a:t>
            </a:r>
          </a:p>
        </p:txBody>
      </p:sp>
      <p:pic>
        <p:nvPicPr>
          <p:cNvPr id="3" name="Picture 2"/>
          <p:cNvPicPr>
            <a:picLocks noChangeAspect="1"/>
          </p:cNvPicPr>
          <p:nvPr/>
        </p:nvPicPr>
        <p:blipFill>
          <a:blip r:embed="rId3"/>
          <a:stretch>
            <a:fillRect/>
          </a:stretch>
        </p:blipFill>
        <p:spPr>
          <a:xfrm>
            <a:off x="0" y="792088"/>
            <a:ext cx="9170512" cy="6093296"/>
          </a:xfrm>
          <a:prstGeom prst="rect">
            <a:avLst/>
          </a:prstGeom>
        </p:spPr>
      </p:pic>
    </p:spTree>
    <p:extLst>
      <p:ext uri="{BB962C8B-B14F-4D97-AF65-F5344CB8AC3E}">
        <p14:creationId xmlns:p14="http://schemas.microsoft.com/office/powerpoint/2010/main" val="209599677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40"/>
          <p:cNvSpPr>
            <a:spLocks noGrp="1" noChangeArrowheads="1"/>
          </p:cNvSpPr>
          <p:nvPr>
            <p:ph type="title" idx="4294967295"/>
          </p:nvPr>
        </p:nvSpPr>
        <p:spPr/>
        <p:txBody>
          <a:bodyPr/>
          <a:lstStyle/>
          <a:p>
            <a:pPr eaLnBrk="1" hangingPunct="1"/>
            <a:r>
              <a:rPr lang="en-US">
                <a:latin typeface="Times New Roman" charset="0"/>
                <a:ea typeface="MS PGothic" charset="0"/>
              </a:rPr>
              <a:t>Chart 2:17-3:6</a:t>
            </a:r>
          </a:p>
        </p:txBody>
      </p:sp>
      <p:sp>
        <p:nvSpPr>
          <p:cNvPr id="269314"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2340" name="Text Box 3"/>
          <p:cNvSpPr txBox="1">
            <a:spLocks noChangeArrowheads="1"/>
          </p:cNvSpPr>
          <p:nvPr/>
        </p:nvSpPr>
        <p:spPr bwMode="auto">
          <a:xfrm rot="-4544568">
            <a:off x="222250" y="2705100"/>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142341" name="Text Box 4"/>
          <p:cNvSpPr txBox="1">
            <a:spLocks noChangeArrowheads="1"/>
          </p:cNvSpPr>
          <p:nvPr/>
        </p:nvSpPr>
        <p:spPr bwMode="auto">
          <a:xfrm rot="-4593032">
            <a:off x="1462088" y="2840038"/>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en-US" altLang="ja-JP" sz="3000" b="1">
                <a:solidFill>
                  <a:schemeClr val="bg1"/>
                </a:solidFill>
              </a:rPr>
              <a:t>1:6-2:9</a:t>
            </a:r>
            <a:endParaRPr kumimoji="0" lang="en-US" sz="3000" b="1">
              <a:solidFill>
                <a:schemeClr val="bg1"/>
              </a:solidFill>
            </a:endParaRPr>
          </a:p>
        </p:txBody>
      </p:sp>
      <p:sp>
        <p:nvSpPr>
          <p:cNvPr id="142342" name="Text Box 5"/>
          <p:cNvSpPr txBox="1">
            <a:spLocks noChangeArrowheads="1"/>
          </p:cNvSpPr>
          <p:nvPr/>
        </p:nvSpPr>
        <p:spPr bwMode="auto">
          <a:xfrm>
            <a:off x="685800" y="6049963"/>
            <a:ext cx="70866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2343" name="Text Box 6"/>
          <p:cNvSpPr txBox="1">
            <a:spLocks noChangeArrowheads="1"/>
          </p:cNvSpPr>
          <p:nvPr/>
        </p:nvSpPr>
        <p:spPr bwMode="auto">
          <a:xfrm rot="-5400000">
            <a:off x="-1485900" y="1419225"/>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2344"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45"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2346" name="Text Box 10"/>
          <p:cNvSpPr txBox="1">
            <a:spLocks noChangeArrowheads="1"/>
          </p:cNvSpPr>
          <p:nvPr/>
        </p:nvSpPr>
        <p:spPr bwMode="auto">
          <a:xfrm>
            <a:off x="1371600" y="395288"/>
            <a:ext cx="16002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 1:1-5</a:t>
            </a:r>
          </a:p>
        </p:txBody>
      </p:sp>
      <p:sp>
        <p:nvSpPr>
          <p:cNvPr id="142347"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48"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49"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50"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51"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52" name="Text Box 16"/>
          <p:cNvSpPr txBox="1">
            <a:spLocks noChangeArrowheads="1"/>
          </p:cNvSpPr>
          <p:nvPr/>
        </p:nvSpPr>
        <p:spPr bwMode="auto">
          <a:xfrm rot="-4593032">
            <a:off x="2459832" y="26693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en-US" altLang="ja-JP" sz="3000" b="1">
                <a:solidFill>
                  <a:schemeClr val="bg1"/>
                </a:solidFill>
              </a:rPr>
              <a:t>2:10-16</a:t>
            </a:r>
            <a:endParaRPr kumimoji="0" lang="en-US" sz="3000" b="1">
              <a:solidFill>
                <a:schemeClr val="bg1"/>
              </a:solidFill>
            </a:endParaRPr>
          </a:p>
        </p:txBody>
      </p:sp>
      <p:sp>
        <p:nvSpPr>
          <p:cNvPr id="142353"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54"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55"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56" name="Text Box 20"/>
          <p:cNvSpPr txBox="1">
            <a:spLocks noChangeArrowheads="1"/>
          </p:cNvSpPr>
          <p:nvPr/>
        </p:nvSpPr>
        <p:spPr bwMode="auto">
          <a:xfrm rot="-4593032">
            <a:off x="3466307" y="27201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en-US" altLang="ja-JP" sz="3000" b="1">
                <a:solidFill>
                  <a:schemeClr val="bg1"/>
                </a:solidFill>
              </a:rPr>
              <a:t> 2:17-3:6</a:t>
            </a:r>
            <a:endParaRPr kumimoji="0" lang="en-US" sz="3000" b="1">
              <a:solidFill>
                <a:schemeClr val="bg1"/>
              </a:solidFill>
            </a:endParaRPr>
          </a:p>
        </p:txBody>
      </p:sp>
      <p:sp>
        <p:nvSpPr>
          <p:cNvPr id="142357" name="Line 21"/>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58" name="Line 22"/>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59" name="Text Box 23"/>
          <p:cNvSpPr txBox="1">
            <a:spLocks noChangeArrowheads="1"/>
          </p:cNvSpPr>
          <p:nvPr/>
        </p:nvSpPr>
        <p:spPr bwMode="auto">
          <a:xfrm rot="-4544568">
            <a:off x="-585787" y="27574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a:t>
            </a:r>
            <a:r>
              <a:rPr kumimoji="0" lang="en-US" altLang="ja-JP" sz="3000" b="1">
                <a:solidFill>
                  <a:schemeClr val="bg1"/>
                </a:solidFill>
              </a:rPr>
              <a:t>1:1</a:t>
            </a:r>
            <a:endParaRPr kumimoji="0" lang="en-US" sz="3000" b="1">
              <a:solidFill>
                <a:schemeClr val="bg1"/>
              </a:solidFill>
            </a:endParaRPr>
          </a:p>
        </p:txBody>
      </p:sp>
      <p:sp>
        <p:nvSpPr>
          <p:cNvPr id="142360" name="Text Box 24"/>
          <p:cNvSpPr txBox="1">
            <a:spLocks noChangeArrowheads="1"/>
          </p:cNvSpPr>
          <p:nvPr/>
        </p:nvSpPr>
        <p:spPr bwMode="auto">
          <a:xfrm>
            <a:off x="3048000" y="381000"/>
            <a:ext cx="39624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2361" name="Text Box 25"/>
          <p:cNvSpPr txBox="1">
            <a:spLocks noChangeArrowheads="1"/>
          </p:cNvSpPr>
          <p:nvPr/>
        </p:nvSpPr>
        <p:spPr bwMode="auto">
          <a:xfrm>
            <a:off x="457200" y="5638800"/>
            <a:ext cx="1752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1-5</a:t>
            </a:r>
            <a:endParaRPr kumimoji="0" lang="en-US" b="1">
              <a:solidFill>
                <a:schemeClr val="bg1"/>
              </a:solidFill>
            </a:endParaRPr>
          </a:p>
        </p:txBody>
      </p:sp>
      <p:sp>
        <p:nvSpPr>
          <p:cNvPr id="142362" name="Text Box 26"/>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en-US" altLang="ja-JP" b="1">
                <a:solidFill>
                  <a:schemeClr val="bg1"/>
                </a:solidFill>
              </a:rPr>
              <a:t>1:6-2:16</a:t>
            </a:r>
            <a:endParaRPr kumimoji="0" lang="en-US" b="1">
              <a:solidFill>
                <a:schemeClr val="bg1"/>
              </a:solidFill>
            </a:endParaRPr>
          </a:p>
        </p:txBody>
      </p:sp>
      <p:sp>
        <p:nvSpPr>
          <p:cNvPr id="142363" name="Line 27"/>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64" name="Text Box 28"/>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2365" name="Text Box 29"/>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2366" name="Text Box 30"/>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2367" name="Text Box 31"/>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2368" name="Text Box 32"/>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2369" name="Text Box 33"/>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2370" name="Line 34"/>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71" name="Line 35"/>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72" name="Line 36"/>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2373" name="Rectangle 37"/>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42374" name="Rectangle 38"/>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284711" name="Text Box 39"/>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en-US" altLang="ja-JP" b="1">
                <a:solidFill>
                  <a:schemeClr val="bg1"/>
                </a:solidFill>
              </a:rPr>
              <a:t> 2:17-4:6</a:t>
            </a:r>
            <a:endParaRPr kumimoji="0" lang="en-US" b="1">
              <a:solidFill>
                <a:schemeClr val="bg1"/>
              </a:solidFill>
            </a:endParaRPr>
          </a:p>
        </p:txBody>
      </p:sp>
      <p:sp>
        <p:nvSpPr>
          <p:cNvPr id="142376"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4711"/>
                                        </p:tgtEl>
                                        <p:attrNameLst>
                                          <p:attrName>style.visibility</p:attrName>
                                        </p:attrNameLst>
                                      </p:cBhvr>
                                      <p:to>
                                        <p:strVal val="visible"/>
                                      </p:to>
                                    </p:set>
                                    <p:animEffect transition="in" filter="dissolve">
                                      <p:cBhvr>
                                        <p:cTn id="7" dur="500"/>
                                        <p:tgtEl>
                                          <p:spTgt spid="284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11"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2453458395"/>
              </p:ext>
            </p:extLst>
          </p:nvPr>
        </p:nvGraphicFramePr>
        <p:xfrm>
          <a:off x="23664" y="908720"/>
          <a:ext cx="9120336" cy="4167934"/>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2400" b="1" dirty="0" err="1">
                          <a:solidFill>
                            <a:schemeClr val="bg1"/>
                          </a:solidFill>
                          <a:effectLst>
                            <a:glow rad="228600">
                              <a:schemeClr val="tx1"/>
                            </a:glow>
                          </a:effectLst>
                          <a:latin typeface="Arial"/>
                          <a:ea typeface="Times New Roman"/>
                          <a:cs typeface="Arial"/>
                        </a:rPr>
                        <a:t>命令</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我们的借口</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上帝的回答</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en-US" sz="2400" b="1" dirty="0" err="1">
                          <a:solidFill>
                            <a:schemeClr val="bg1"/>
                          </a:solidFill>
                          <a:effectLst>
                            <a:glow rad="228600">
                              <a:schemeClr val="tx1"/>
                            </a:glow>
                          </a:effectLst>
                          <a:latin typeface="Arial"/>
                          <a:ea typeface="Times New Roman"/>
                          <a:cs typeface="Arial"/>
                        </a:rPr>
                        <a:t>珍惜</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en-US" sz="2400" b="1" dirty="0">
                          <a:solidFill>
                            <a:schemeClr val="bg1"/>
                          </a:solidFill>
                          <a:effectLst>
                            <a:glow rad="228600">
                              <a:schemeClr val="tx1"/>
                            </a:glow>
                          </a:effectLst>
                          <a:latin typeface="Arial"/>
                          <a:ea typeface="Times New Roman"/>
                          <a:cs typeface="Arial"/>
                        </a:rPr>
                        <a:t>1:1-5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2400" b="1" dirty="0">
                          <a:solidFill>
                            <a:schemeClr val="bg1"/>
                          </a:solidFill>
                          <a:effectLst>
                            <a:glow rad="228600">
                              <a:schemeClr val="tx1"/>
                            </a:glow>
                          </a:effectLst>
                          <a:latin typeface="Arial"/>
                          <a:ea typeface="Times New Roman"/>
                          <a:cs typeface="Arial"/>
                        </a:rPr>
                        <a:t>“</a:t>
                      </a:r>
                      <a:r>
                        <a:rPr lang="mr-IN" sz="2400" b="1" dirty="0" err="1">
                          <a:solidFill>
                            <a:schemeClr val="bg1"/>
                          </a:solidFill>
                          <a:effectLst>
                            <a:glow rad="228600">
                              <a:schemeClr val="tx1"/>
                            </a:glow>
                          </a:effectLst>
                          <a:latin typeface="Arial"/>
                          <a:ea typeface="Times New Roman"/>
                          <a:cs typeface="Arial"/>
                        </a:rPr>
                        <a:t>你怎样爱我们呢</a:t>
                      </a:r>
                      <a:r>
                        <a:rPr lang="en-US"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我拣选了你，但你却藐视我。</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尊荣</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1:6–2:9</a:t>
                      </a:r>
                      <a:r>
                        <a:rPr lang="zh-CN" altLang="en-US" sz="24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“我们怎样藐视了你的名呢？”</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你们献上污秽的祭物</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盟约</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2:10-16</a:t>
                      </a:r>
                      <a:r>
                        <a:rPr lang="zh-CN" altLang="en-US" sz="24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“你为什么藐视我们的供物呢？</a:t>
                      </a:r>
                      <a:r>
                        <a:rPr lang="zh-CN" altLang="en-US" sz="2400" b="1" dirty="0">
                          <a:solidFill>
                            <a:schemeClr val="bg1"/>
                          </a:solidFill>
                          <a:effectLst>
                            <a:glow rad="228600">
                              <a:schemeClr val="tx1"/>
                            </a:glow>
                          </a:effectLst>
                          <a:latin typeface="Arial"/>
                          <a:ea typeface="Times New Roman"/>
                          <a:cs typeface="Times New Roman"/>
                        </a:rPr>
                        <a:t>”</a:t>
                      </a:r>
                      <a:endParaRPr lang="zh-CN" altLang="en-US" sz="24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734659">
                <a:tc>
                  <a:txBody>
                    <a:bodyPr/>
                    <a:lstStyle/>
                    <a:p>
                      <a:pPr algn="ctr">
                        <a:spcAft>
                          <a:spcPts val="0"/>
                        </a:spcAft>
                      </a:pPr>
                      <a:r>
                        <a:rPr lang="zh-CN" altLang="en-US" sz="2400" b="1" dirty="0">
                          <a:solidFill>
                            <a:srgbClr val="FFFF00"/>
                          </a:solidFill>
                          <a:effectLst>
                            <a:glow rad="228600">
                              <a:schemeClr val="tx1"/>
                            </a:glow>
                          </a:effectLst>
                          <a:latin typeface="Arial"/>
                          <a:ea typeface="Times New Roman"/>
                          <a:cs typeface="Arial"/>
                        </a:rPr>
                        <a:t>等候</a:t>
                      </a:r>
                      <a:endParaRPr lang="en-US" altLang="zh-CN" sz="2400" b="1" dirty="0">
                        <a:solidFill>
                          <a:srgbClr val="FFFF00"/>
                        </a:solidFill>
                        <a:effectLst>
                          <a:glow rad="228600">
                            <a:schemeClr val="tx1"/>
                          </a:glow>
                        </a:effectLst>
                        <a:latin typeface="Arial"/>
                        <a:ea typeface="Times New Roman"/>
                        <a:cs typeface="Arial"/>
                      </a:endParaRPr>
                    </a:p>
                    <a:p>
                      <a:pPr algn="ctr">
                        <a:spcAft>
                          <a:spcPts val="0"/>
                        </a:spcAft>
                      </a:pPr>
                      <a:r>
                        <a:rPr lang="zh-CN" altLang="en-US" sz="2400" b="1" dirty="0">
                          <a:solidFill>
                            <a:srgbClr val="FFFF00"/>
                          </a:solidFill>
                          <a:effectLst>
                            <a:glow rad="228600">
                              <a:schemeClr val="tx1"/>
                            </a:glow>
                          </a:effectLst>
                          <a:latin typeface="Arial"/>
                          <a:ea typeface="Times New Roman"/>
                          <a:cs typeface="Arial"/>
                        </a:rPr>
                        <a:t>（</a:t>
                      </a:r>
                      <a:r>
                        <a:rPr lang="en-US" altLang="zh-CN" sz="2400" b="1" dirty="0">
                          <a:solidFill>
                            <a:srgbClr val="FFFF00"/>
                          </a:solidFill>
                          <a:effectLst>
                            <a:glow rad="228600">
                              <a:schemeClr val="tx1"/>
                            </a:glow>
                          </a:effectLst>
                          <a:latin typeface="Arial"/>
                          <a:ea typeface="Times New Roman"/>
                          <a:cs typeface="Arial"/>
                        </a:rPr>
                        <a:t>2:17–3:7a</a:t>
                      </a:r>
                      <a:r>
                        <a:rPr lang="zh-CN" altLang="en-US" sz="2400" b="1" dirty="0">
                          <a:solidFill>
                            <a:srgbClr val="FFFF00"/>
                          </a:solidFill>
                          <a:effectLst>
                            <a:glow rad="228600">
                              <a:schemeClr val="tx1"/>
                            </a:glow>
                          </a:effectLst>
                          <a:latin typeface="Arial"/>
                          <a:ea typeface="Times New Roman"/>
                          <a:cs typeface="Arial"/>
                        </a:rPr>
                        <a:t>）</a:t>
                      </a:r>
                    </a:p>
                    <a:p>
                      <a:pPr algn="ctr">
                        <a:spcAft>
                          <a:spcPts val="0"/>
                        </a:spcAft>
                      </a:pPr>
                      <a:endParaRPr lang="zh-CN" altLang="en-US" sz="2400" b="1" dirty="0">
                        <a:solidFill>
                          <a:srgbClr val="FFFF00"/>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FFFF00"/>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弥赛亚将要审判</a:t>
                      </a:r>
                      <a:r>
                        <a:rPr lang="en-US" altLang="zh-CN"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所以要悔改</a:t>
                      </a:r>
                      <a:r>
                        <a:rPr lang="mr-IN" sz="2400" b="1" dirty="0">
                          <a:solidFill>
                            <a:srgbClr val="FFFF00"/>
                          </a:solidFill>
                          <a:effectLst>
                            <a:glow rad="228600">
                              <a:schemeClr val="tx1"/>
                            </a:glow>
                          </a:effectLst>
                          <a:latin typeface="Arial"/>
                          <a:ea typeface="Times New Roman"/>
                          <a:cs typeface="Arial"/>
                        </a:rPr>
                        <a:t>"</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bl>
          </a:graphicData>
        </a:graphic>
      </p:graphicFrame>
    </p:spTree>
    <p:extLst>
      <p:ext uri="{BB962C8B-B14F-4D97-AF65-F5344CB8AC3E}">
        <p14:creationId xmlns:p14="http://schemas.microsoft.com/office/powerpoint/2010/main" val="15394827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44624"/>
            <a:ext cx="4932040" cy="1080120"/>
          </a:xfrm>
          <a:effectLst/>
        </p:spPr>
        <p:txBody>
          <a:bodyPr/>
          <a:lstStyle/>
          <a:p>
            <a:pPr algn="l">
              <a:lnSpc>
                <a:spcPct val="80000"/>
              </a:lnSpc>
              <a:defRPr/>
            </a:pPr>
            <a:r>
              <a:rPr lang="zh-CN" altLang="en-US" b="1" dirty="0">
                <a:solidFill>
                  <a:srgbClr val="FFFFFF"/>
                </a:solidFill>
                <a:effectLst/>
                <a:latin typeface="Arial" charset="0"/>
                <a:ea typeface="ＭＳ Ｐゴシック" charset="0"/>
                <a:cs typeface="ＭＳ Ｐゴシック" charset="0"/>
              </a:rPr>
              <a:t>你是伪君子吗？</a:t>
            </a:r>
            <a:endParaRPr lang="en-US" b="1" dirty="0">
              <a:solidFill>
                <a:srgbClr val="FFFFFF"/>
              </a:solidFill>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38311230"/>
      </p:ext>
    </p:extLst>
  </p:cSld>
  <p:clrMapOvr>
    <a:overrideClrMapping bg1="lt1" tx1="dk1" bg2="lt2" tx2="dk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3260"/>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986118"/>
            <a:ext cx="9144000" cy="4799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你们用自己的言语使耶和华厌烦，你们还说：“我们怎样使他厌烦呢？”因为你们说：“作恶的，耶和华都看为善，并且喜悦他们。”或说：“公义的　神在哪里呢？ 万军之耶和华说：“看哪！我派我的使者，在我前面预备道路；你们所寻求的主，必忽然进入他的殿；你们所爱慕立约的使者，就要来到。</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90330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2:17–3:1</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spTree>
    <p:extLst>
      <p:ext uri="{BB962C8B-B14F-4D97-AF65-F5344CB8AC3E}">
        <p14:creationId xmlns:p14="http://schemas.microsoft.com/office/powerpoint/2010/main" val="47554065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41"/>
          <p:cNvSpPr>
            <a:spLocks noGrp="1" noChangeArrowheads="1"/>
          </p:cNvSpPr>
          <p:nvPr>
            <p:ph type="title" idx="4294967295"/>
          </p:nvPr>
        </p:nvSpPr>
        <p:spPr/>
        <p:txBody>
          <a:bodyPr/>
          <a:lstStyle/>
          <a:p>
            <a:pPr eaLnBrk="1" hangingPunct="1"/>
            <a:r>
              <a:rPr lang="en-US">
                <a:latin typeface="Times New Roman" charset="0"/>
                <a:ea typeface="MS PGothic" charset="0"/>
              </a:rPr>
              <a:t>Chart 3:7-12</a:t>
            </a:r>
          </a:p>
        </p:txBody>
      </p:sp>
      <p:sp>
        <p:nvSpPr>
          <p:cNvPr id="27341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4388" name="Text Box 3"/>
          <p:cNvSpPr txBox="1">
            <a:spLocks noChangeArrowheads="1"/>
          </p:cNvSpPr>
          <p:nvPr/>
        </p:nvSpPr>
        <p:spPr bwMode="auto">
          <a:xfrm rot="-4544568">
            <a:off x="222251" y="27066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144389" name="Text Box 4"/>
          <p:cNvSpPr txBox="1">
            <a:spLocks noChangeArrowheads="1"/>
          </p:cNvSpPr>
          <p:nvPr/>
        </p:nvSpPr>
        <p:spPr bwMode="auto">
          <a:xfrm rot="-4593032">
            <a:off x="1462088" y="2840038"/>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en-US" altLang="ja-JP" sz="3000" b="1">
                <a:solidFill>
                  <a:schemeClr val="bg1"/>
                </a:solidFill>
              </a:rPr>
              <a:t>1:6-2:9</a:t>
            </a:r>
            <a:endParaRPr kumimoji="0" lang="en-US" sz="3000" b="1">
              <a:solidFill>
                <a:schemeClr val="bg1"/>
              </a:solidFill>
            </a:endParaRPr>
          </a:p>
        </p:txBody>
      </p:sp>
      <p:sp>
        <p:nvSpPr>
          <p:cNvPr id="144390" name="Text Box 5"/>
          <p:cNvSpPr txBox="1">
            <a:spLocks noChangeArrowheads="1"/>
          </p:cNvSpPr>
          <p:nvPr/>
        </p:nvSpPr>
        <p:spPr bwMode="auto">
          <a:xfrm>
            <a:off x="685800" y="6049963"/>
            <a:ext cx="70866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4391" name="Text Box 6"/>
          <p:cNvSpPr txBox="1">
            <a:spLocks noChangeArrowheads="1"/>
          </p:cNvSpPr>
          <p:nvPr/>
        </p:nvSpPr>
        <p:spPr bwMode="auto">
          <a:xfrm rot="-5400000">
            <a:off x="-1485900" y="1419225"/>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4392"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393"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4394" name="Text Box 10"/>
          <p:cNvSpPr txBox="1">
            <a:spLocks noChangeArrowheads="1"/>
          </p:cNvSpPr>
          <p:nvPr/>
        </p:nvSpPr>
        <p:spPr bwMode="auto">
          <a:xfrm rot="-4646514">
            <a:off x="4584700" y="2836863"/>
            <a:ext cx="3330575"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顺 服 </a:t>
            </a:r>
            <a:r>
              <a:rPr kumimoji="0" lang="en-US" sz="3000" b="1">
                <a:solidFill>
                  <a:schemeClr val="bg1"/>
                </a:solidFill>
              </a:rPr>
              <a:t> 3:7-12</a:t>
            </a:r>
          </a:p>
        </p:txBody>
      </p:sp>
      <p:sp>
        <p:nvSpPr>
          <p:cNvPr id="144395" name="Text Box 11"/>
          <p:cNvSpPr txBox="1">
            <a:spLocks noChangeArrowheads="1"/>
          </p:cNvSpPr>
          <p:nvPr/>
        </p:nvSpPr>
        <p:spPr bwMode="auto">
          <a:xfrm>
            <a:off x="1371600" y="395288"/>
            <a:ext cx="16002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 1:1-5</a:t>
            </a:r>
          </a:p>
        </p:txBody>
      </p:sp>
      <p:sp>
        <p:nvSpPr>
          <p:cNvPr id="144396" name="Line 12"/>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397" name="Line 13"/>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398" name="Line 14"/>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399" name="Line 15"/>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00" name="Line 16"/>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01" name="Text Box 17"/>
          <p:cNvSpPr txBox="1">
            <a:spLocks noChangeArrowheads="1"/>
          </p:cNvSpPr>
          <p:nvPr/>
        </p:nvSpPr>
        <p:spPr bwMode="auto">
          <a:xfrm rot="-4593032">
            <a:off x="2459832" y="26693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en-US" altLang="ja-JP" sz="3000" b="1">
                <a:solidFill>
                  <a:schemeClr val="bg1"/>
                </a:solidFill>
              </a:rPr>
              <a:t>2:10-16</a:t>
            </a:r>
            <a:endParaRPr kumimoji="0" lang="en-US" sz="3000" b="1">
              <a:solidFill>
                <a:schemeClr val="bg1"/>
              </a:solidFill>
            </a:endParaRPr>
          </a:p>
        </p:txBody>
      </p:sp>
      <p:sp>
        <p:nvSpPr>
          <p:cNvPr id="144402" name="Line 18"/>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03" name="Line 19"/>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04" name="Line 20"/>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05" name="Text Box 21"/>
          <p:cNvSpPr txBox="1">
            <a:spLocks noChangeArrowheads="1"/>
          </p:cNvSpPr>
          <p:nvPr/>
        </p:nvSpPr>
        <p:spPr bwMode="auto">
          <a:xfrm rot="-4593032">
            <a:off x="3466307" y="27201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zh-CN" altLang="en-US" sz="3000" b="1">
                <a:solidFill>
                  <a:schemeClr val="bg1"/>
                </a:solidFill>
              </a:rPr>
              <a:t> </a:t>
            </a:r>
            <a:r>
              <a:rPr kumimoji="0" lang="en-US" altLang="ja-JP" sz="3000" b="1">
                <a:solidFill>
                  <a:schemeClr val="bg1"/>
                </a:solidFill>
              </a:rPr>
              <a:t>2:17-3:6</a:t>
            </a:r>
            <a:endParaRPr kumimoji="0" lang="en-US" sz="3000" b="1">
              <a:solidFill>
                <a:schemeClr val="bg1"/>
              </a:solidFill>
            </a:endParaRPr>
          </a:p>
        </p:txBody>
      </p:sp>
      <p:sp>
        <p:nvSpPr>
          <p:cNvPr id="144406" name="Line 22"/>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07" name="Line 23"/>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08" name="Text Box 24"/>
          <p:cNvSpPr txBox="1">
            <a:spLocks noChangeArrowheads="1"/>
          </p:cNvSpPr>
          <p:nvPr/>
        </p:nvSpPr>
        <p:spPr bwMode="auto">
          <a:xfrm rot="-4544568">
            <a:off x="-585787" y="27574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44409" name="Text Box 25"/>
          <p:cNvSpPr txBox="1">
            <a:spLocks noChangeArrowheads="1"/>
          </p:cNvSpPr>
          <p:nvPr/>
        </p:nvSpPr>
        <p:spPr bwMode="auto">
          <a:xfrm>
            <a:off x="3048000" y="381000"/>
            <a:ext cx="39624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4410" name="Text Box 26"/>
          <p:cNvSpPr txBox="1">
            <a:spLocks noChangeArrowheads="1"/>
          </p:cNvSpPr>
          <p:nvPr/>
        </p:nvSpPr>
        <p:spPr bwMode="auto">
          <a:xfrm>
            <a:off x="457200" y="5638800"/>
            <a:ext cx="1752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1-5</a:t>
            </a:r>
            <a:endParaRPr kumimoji="0" lang="en-US" b="1">
              <a:solidFill>
                <a:schemeClr val="bg1"/>
              </a:solidFill>
            </a:endParaRPr>
          </a:p>
        </p:txBody>
      </p:sp>
      <p:sp>
        <p:nvSpPr>
          <p:cNvPr id="144411" name="Text Box 27"/>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en-US" altLang="ja-JP" b="1">
                <a:solidFill>
                  <a:schemeClr val="bg1"/>
                </a:solidFill>
              </a:rPr>
              <a:t>1:6-2:16</a:t>
            </a:r>
            <a:endParaRPr kumimoji="0" lang="en-US" b="1">
              <a:solidFill>
                <a:schemeClr val="bg1"/>
              </a:solidFill>
            </a:endParaRPr>
          </a:p>
        </p:txBody>
      </p:sp>
      <p:sp>
        <p:nvSpPr>
          <p:cNvPr id="144412" name="Text Box 28"/>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en-US" altLang="ja-JP" b="1">
                <a:solidFill>
                  <a:schemeClr val="bg1"/>
                </a:solidFill>
              </a:rPr>
              <a:t>2:17-4:6</a:t>
            </a:r>
            <a:endParaRPr kumimoji="0" lang="en-US" b="1">
              <a:solidFill>
                <a:schemeClr val="bg1"/>
              </a:solidFill>
            </a:endParaRPr>
          </a:p>
        </p:txBody>
      </p:sp>
      <p:sp>
        <p:nvSpPr>
          <p:cNvPr id="144413" name="Line 29"/>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14" name="Text Box 30"/>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4415" name="Text Box 31"/>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4416" name="Text Box 32"/>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4417" name="Text Box 33"/>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4418" name="Text Box 34"/>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4419" name="Text Box 35"/>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4420" name="Line 36"/>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21" name="Line 37"/>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22" name="Line 38"/>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4423" name="Rectangle 39"/>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44424" name="Rectangle 40"/>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44425"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4057132801"/>
              </p:ext>
            </p:extLst>
          </p:nvPr>
        </p:nvGraphicFramePr>
        <p:xfrm>
          <a:off x="23664" y="908720"/>
          <a:ext cx="9120336" cy="5637252"/>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2400" b="1" dirty="0" err="1">
                          <a:solidFill>
                            <a:schemeClr val="bg1"/>
                          </a:solidFill>
                          <a:effectLst>
                            <a:glow rad="228600">
                              <a:schemeClr val="tx1"/>
                            </a:glow>
                          </a:effectLst>
                          <a:latin typeface="Arial"/>
                          <a:ea typeface="Times New Roman"/>
                          <a:cs typeface="Arial"/>
                        </a:rPr>
                        <a:t>命令</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我们的借口</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上帝的回答</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en-US" sz="2400" b="1" dirty="0" err="1">
                          <a:solidFill>
                            <a:schemeClr val="bg1"/>
                          </a:solidFill>
                          <a:effectLst>
                            <a:glow rad="228600">
                              <a:schemeClr val="tx1"/>
                            </a:glow>
                          </a:effectLst>
                          <a:latin typeface="Arial"/>
                          <a:ea typeface="Times New Roman"/>
                          <a:cs typeface="Arial"/>
                        </a:rPr>
                        <a:t>珍惜</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en-US" sz="2400" b="1" dirty="0">
                          <a:solidFill>
                            <a:schemeClr val="bg1"/>
                          </a:solidFill>
                          <a:effectLst>
                            <a:glow rad="228600">
                              <a:schemeClr val="tx1"/>
                            </a:glow>
                          </a:effectLst>
                          <a:latin typeface="Arial"/>
                          <a:ea typeface="Times New Roman"/>
                          <a:cs typeface="Arial"/>
                        </a:rPr>
                        <a:t>1:1-5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2400" b="1" dirty="0">
                          <a:solidFill>
                            <a:schemeClr val="bg1"/>
                          </a:solidFill>
                          <a:effectLst>
                            <a:glow rad="228600">
                              <a:schemeClr val="tx1"/>
                            </a:glow>
                          </a:effectLst>
                          <a:latin typeface="Arial"/>
                          <a:ea typeface="Times New Roman"/>
                          <a:cs typeface="Arial"/>
                        </a:rPr>
                        <a:t>“</a:t>
                      </a:r>
                      <a:r>
                        <a:rPr lang="mr-IN" sz="2400" b="1" dirty="0" err="1">
                          <a:solidFill>
                            <a:schemeClr val="bg1"/>
                          </a:solidFill>
                          <a:effectLst>
                            <a:glow rad="228600">
                              <a:schemeClr val="tx1"/>
                            </a:glow>
                          </a:effectLst>
                          <a:latin typeface="Arial"/>
                          <a:ea typeface="Times New Roman"/>
                          <a:cs typeface="Arial"/>
                        </a:rPr>
                        <a:t>你怎样爱我们呢</a:t>
                      </a:r>
                      <a:r>
                        <a:rPr lang="en-US"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我拣选了你，但你却藐视我。</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尊荣</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1:6–2:9</a:t>
                      </a:r>
                      <a:r>
                        <a:rPr lang="zh-CN" altLang="en-US" sz="24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“我们怎样藐视了你的名呢？”</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你们献上污秽的祭物</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盟约</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2:10-16</a:t>
                      </a:r>
                      <a:r>
                        <a:rPr lang="zh-CN" altLang="en-US" sz="24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“你为什么藐视我们的供物呢？</a:t>
                      </a:r>
                      <a:r>
                        <a:rPr lang="zh-CN" altLang="en-US" sz="2400" b="1" dirty="0">
                          <a:solidFill>
                            <a:schemeClr val="bg1"/>
                          </a:solidFill>
                          <a:effectLst>
                            <a:glow rad="228600">
                              <a:schemeClr val="tx1"/>
                            </a:glow>
                          </a:effectLst>
                          <a:latin typeface="Arial"/>
                          <a:ea typeface="Times New Roman"/>
                          <a:cs typeface="Times New Roman"/>
                        </a:rPr>
                        <a:t>”</a:t>
                      </a:r>
                      <a:endParaRPr lang="zh-CN" altLang="en-US" sz="24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等候</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2:17–3:7a</a:t>
                      </a:r>
                      <a:r>
                        <a:rPr lang="zh-CN" altLang="en-US" sz="2400" b="1" dirty="0">
                          <a:solidFill>
                            <a:schemeClr val="bg1"/>
                          </a:solidFill>
                          <a:effectLst>
                            <a:glow rad="228600">
                              <a:schemeClr val="tx1"/>
                            </a:glow>
                          </a:effectLst>
                          <a:latin typeface="Arial"/>
                          <a:ea typeface="Times New Roman"/>
                          <a:cs typeface="Arial"/>
                        </a:rPr>
                        <a:t>）</a:t>
                      </a:r>
                    </a:p>
                    <a:p>
                      <a:pPr algn="ctr">
                        <a:spcAft>
                          <a:spcPts val="0"/>
                        </a:spcAft>
                      </a:pPr>
                      <a:endParaRPr lang="zh-CN" altLang="en-US" sz="24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弥赛亚将要审判</a:t>
                      </a:r>
                      <a:r>
                        <a:rPr lang="en-US" altLang="zh-C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所以要悔改</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等候</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2:17–3:7a</a:t>
                      </a:r>
                      <a:r>
                        <a:rPr lang="zh-CN" altLang="en-US" sz="24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弥赛亚将要审判</a:t>
                      </a:r>
                      <a:r>
                        <a:rPr lang="en-US" altLang="zh-C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所以要悔改</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440016544"/>
                  </a:ext>
                </a:extLst>
              </a:tr>
              <a:tr h="734659">
                <a:tc>
                  <a:txBody>
                    <a:bodyPr/>
                    <a:lstStyle/>
                    <a:p>
                      <a:pPr algn="ctr">
                        <a:spcAft>
                          <a:spcPts val="0"/>
                        </a:spcAft>
                      </a:pPr>
                      <a:r>
                        <a:rPr lang="zh-CN" altLang="en-US" sz="2400" b="1" dirty="0">
                          <a:solidFill>
                            <a:srgbClr val="FFFF00"/>
                          </a:solidFill>
                          <a:effectLst>
                            <a:glow rad="228600">
                              <a:schemeClr val="tx1"/>
                            </a:glow>
                          </a:effectLst>
                          <a:latin typeface="Arial"/>
                          <a:ea typeface="Times New Roman"/>
                          <a:cs typeface="Arial"/>
                        </a:rPr>
                        <a:t>悔改</a:t>
                      </a:r>
                      <a:endParaRPr lang="en-US" altLang="zh-CN" sz="2400" b="1" dirty="0">
                        <a:solidFill>
                          <a:srgbClr val="FFFF00"/>
                        </a:solidFill>
                        <a:effectLst>
                          <a:glow rad="228600">
                            <a:schemeClr val="tx1"/>
                          </a:glow>
                        </a:effectLst>
                        <a:latin typeface="Arial"/>
                        <a:ea typeface="Times New Roman"/>
                        <a:cs typeface="Arial"/>
                      </a:endParaRPr>
                    </a:p>
                    <a:p>
                      <a:pPr algn="ctr">
                        <a:spcAft>
                          <a:spcPts val="0"/>
                        </a:spcAft>
                      </a:pPr>
                      <a:r>
                        <a:rPr lang="zh-CN" altLang="en-US" sz="2400" b="1" dirty="0">
                          <a:solidFill>
                            <a:srgbClr val="FFFF00"/>
                          </a:solidFill>
                          <a:effectLst>
                            <a:glow rad="228600">
                              <a:schemeClr val="tx1"/>
                            </a:glow>
                          </a:effectLst>
                          <a:latin typeface="Arial"/>
                          <a:ea typeface="Times New Roman"/>
                          <a:cs typeface="Arial"/>
                        </a:rPr>
                        <a:t>（</a:t>
                      </a:r>
                      <a:r>
                        <a:rPr lang="en-US" altLang="zh-CN" sz="2400" b="1" dirty="0">
                          <a:solidFill>
                            <a:srgbClr val="FFFF00"/>
                          </a:solidFill>
                          <a:effectLst>
                            <a:glow rad="228600">
                              <a:schemeClr val="tx1"/>
                            </a:glow>
                          </a:effectLst>
                          <a:latin typeface="Arial"/>
                          <a:ea typeface="Times New Roman"/>
                          <a:cs typeface="Arial"/>
                        </a:rPr>
                        <a:t>3:7b-8a</a:t>
                      </a:r>
                      <a:r>
                        <a:rPr lang="zh-CN" altLang="en-US" sz="2400" b="1" dirty="0">
                          <a:solidFill>
                            <a:srgbClr val="FFFF00"/>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FFFF00"/>
                          </a:solidFill>
                          <a:effectLst>
                            <a:glow rad="228600">
                              <a:schemeClr val="tx1"/>
                            </a:glow>
                          </a:effectLst>
                          <a:latin typeface="Arial"/>
                          <a:ea typeface="Times New Roman"/>
                          <a:cs typeface="Arial"/>
                        </a:rPr>
                        <a:t>“我们如何悔改呢？”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FFFF00"/>
                          </a:solidFill>
                          <a:effectLst>
                            <a:glow rad="228600">
                              <a:schemeClr val="tx1"/>
                            </a:glow>
                          </a:effectLst>
                          <a:latin typeface="Arial"/>
                          <a:ea typeface="Times New Roman"/>
                          <a:cs typeface="Arial"/>
                        </a:rPr>
                        <a:t>“停止抢夺我的东西。”</a:t>
                      </a:r>
                    </a:p>
                  </a:txBody>
                  <a:tcPr marL="68580" marR="68580" marT="0" marB="0"/>
                </a:tc>
                <a:extLst>
                  <a:ext uri="{0D108BD9-81ED-4DB2-BD59-A6C34878D82A}">
                    <a16:rowId xmlns:a16="http://schemas.microsoft.com/office/drawing/2014/main" val="3609651083"/>
                  </a:ext>
                </a:extLst>
              </a:tr>
            </a:tbl>
          </a:graphicData>
        </a:graphic>
      </p:graphicFrame>
    </p:spTree>
    <p:extLst>
      <p:ext uri="{BB962C8B-B14F-4D97-AF65-F5344CB8AC3E}">
        <p14:creationId xmlns:p14="http://schemas.microsoft.com/office/powerpoint/2010/main" val="250647291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Text Box 3"/>
          <p:cNvSpPr txBox="1">
            <a:spLocks noChangeArrowheads="1"/>
          </p:cNvSpPr>
          <p:nvPr/>
        </p:nvSpPr>
        <p:spPr bwMode="auto">
          <a:xfrm>
            <a:off x="685800" y="1524000"/>
            <a:ext cx="8610600" cy="45243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47675" indent="-447675">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3600">
                <a:solidFill>
                  <a:srgbClr val="FFFFFF"/>
                </a:solidFill>
                <a:cs typeface="Arial" charset="0"/>
              </a:rPr>
              <a:t>- </a:t>
            </a:r>
            <a:r>
              <a:rPr lang="zh-CN" altLang="en-US" sz="3600">
                <a:solidFill>
                  <a:srgbClr val="FFFFFF"/>
                </a:solidFill>
                <a:cs typeface="Arial" charset="0"/>
              </a:rPr>
              <a:t>你们用言语烦琐耶和华。</a:t>
            </a:r>
          </a:p>
          <a:p>
            <a:pPr eaLnBrk="0" hangingPunct="0">
              <a:defRPr/>
            </a:pPr>
            <a:r>
              <a:rPr lang="en-US" altLang="zh-CN" sz="3600">
                <a:solidFill>
                  <a:srgbClr val="FFFFFF"/>
                </a:solidFill>
                <a:cs typeface="Arial" charset="0"/>
              </a:rPr>
              <a:t>-</a:t>
            </a:r>
            <a:r>
              <a:rPr lang="zh-CN" altLang="en-US" sz="3600">
                <a:solidFill>
                  <a:srgbClr val="FFFFFF"/>
                </a:solidFill>
                <a:cs typeface="Arial" charset="0"/>
              </a:rPr>
              <a:t>我们在何事上烦琐他呢</a:t>
            </a:r>
            <a:r>
              <a:rPr lang="en-US" altLang="zh-CN" sz="3600">
                <a:solidFill>
                  <a:srgbClr val="FFFFFF"/>
                </a:solidFill>
                <a:cs typeface="Arial" charset="0"/>
              </a:rPr>
              <a:t>?</a:t>
            </a:r>
          </a:p>
          <a:p>
            <a:pPr eaLnBrk="0" hangingPunct="0">
              <a:defRPr/>
            </a:pPr>
            <a:r>
              <a:rPr lang="en-US" altLang="zh-CN" sz="3600">
                <a:solidFill>
                  <a:srgbClr val="FFFFFF"/>
                </a:solidFill>
                <a:cs typeface="Arial" charset="0"/>
              </a:rPr>
              <a:t>- </a:t>
            </a:r>
            <a:r>
              <a:rPr lang="zh-CN" altLang="en-US" sz="3600">
                <a:solidFill>
                  <a:srgbClr val="FFFFFF"/>
                </a:solidFill>
                <a:cs typeface="Arial" charset="0"/>
              </a:rPr>
              <a:t>因为我没有立刻施行 公义， 我喜悦行恶的，我看行恶的 为善。 </a:t>
            </a:r>
          </a:p>
          <a:p>
            <a:pPr eaLnBrk="0" hangingPunct="0">
              <a:defRPr/>
            </a:pPr>
            <a:endParaRPr lang="zh-CN" altLang="en-US" sz="3600">
              <a:solidFill>
                <a:srgbClr val="FFFFFF"/>
              </a:solidFill>
              <a:cs typeface="Arial" charset="0"/>
            </a:endParaRPr>
          </a:p>
          <a:p>
            <a:pPr eaLnBrk="0" hangingPunct="0">
              <a:defRPr/>
            </a:pPr>
            <a:r>
              <a:rPr lang="en-US" altLang="zh-CN" sz="3600">
                <a:solidFill>
                  <a:srgbClr val="FFFFFF"/>
                </a:solidFill>
                <a:cs typeface="Arial" charset="0"/>
              </a:rPr>
              <a:t>-</a:t>
            </a:r>
            <a:r>
              <a:rPr lang="zh-CN" altLang="en-US" sz="3600">
                <a:solidFill>
                  <a:srgbClr val="FFFFFF"/>
                </a:solidFill>
                <a:cs typeface="Arial" charset="0"/>
              </a:rPr>
              <a:t>上帝谕宣示 对付犹大： 不忠实 于上帝所立的约；他们 不公正 ，不义。 耶和华之日将为他们及所有罪恶之徒带来审判。 </a:t>
            </a:r>
          </a:p>
        </p:txBody>
      </p:sp>
      <p:sp>
        <p:nvSpPr>
          <p:cNvPr id="238596" name="Rectangle 4"/>
          <p:cNvSpPr>
            <a:spLocks noGrp="1" noChangeArrowheads="1"/>
          </p:cNvSpPr>
          <p:nvPr>
            <p:ph type="title" idx="4294967295"/>
          </p:nvPr>
        </p:nvSpPr>
        <p:spPr>
          <a:xfrm>
            <a:off x="7467600" y="914400"/>
            <a:ext cx="1676400" cy="533400"/>
          </a:xfrm>
        </p:spPr>
        <p:txBody>
          <a:bodyPr/>
          <a:lstStyle/>
          <a:p>
            <a:pPr algn="r">
              <a:defRPr/>
            </a:pPr>
            <a:r>
              <a:rPr lang="en-US" sz="2000" b="1">
                <a:solidFill>
                  <a:schemeClr val="bg2"/>
                </a:solidFill>
                <a:effectLst>
                  <a:outerShdw blurRad="38100" dist="38100" dir="2700000" algn="tl">
                    <a:srgbClr val="FFFFFF"/>
                  </a:outerShdw>
                </a:effectLst>
                <a:latin typeface="Arial" charset="0"/>
                <a:cs typeface="Arial" charset="0"/>
              </a:rPr>
              <a:t>2:17–3:5</a:t>
            </a:r>
            <a:endParaRPr lang="en-US" sz="3200" b="1">
              <a:solidFill>
                <a:schemeClr val="bg2"/>
              </a:solidFill>
              <a:effectLst>
                <a:outerShdw blurRad="38100" dist="38100" dir="2700000" algn="tl">
                  <a:srgbClr val="FFFFFF"/>
                </a:outerShdw>
              </a:effectLst>
              <a:latin typeface="Arial" charset="0"/>
              <a:cs typeface="Arial" charset="0"/>
            </a:endParaRPr>
          </a:p>
        </p:txBody>
      </p:sp>
      <p:sp>
        <p:nvSpPr>
          <p:cNvPr id="4" name="TextBox 3"/>
          <p:cNvSpPr txBox="1"/>
          <p:nvPr/>
        </p:nvSpPr>
        <p:spPr>
          <a:xfrm>
            <a:off x="0" y="304800"/>
            <a:ext cx="9144000" cy="646113"/>
          </a:xfrm>
          <a:prstGeom prst="rect">
            <a:avLst/>
          </a:prstGeom>
          <a:solidFill>
            <a:srgbClr val="000000"/>
          </a:solidFill>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eaLnBrk="0" hangingPunct="0">
              <a:defRPr/>
            </a:pPr>
            <a:r>
              <a:rPr lang="en-US" altLang="zh-CN" sz="3600" b="1" i="1" dirty="0">
                <a:solidFill>
                  <a:srgbClr val="FFFFFF"/>
                </a:solidFill>
                <a:effectLst>
                  <a:outerShdw blurRad="38100" dist="38100" dir="2700000" algn="tl">
                    <a:srgbClr val="000000"/>
                  </a:outerShdw>
                </a:effectLst>
                <a:latin typeface="Arial" pitchFamily="34" charset="0"/>
                <a:cs typeface="Arial" pitchFamily="34" charset="0"/>
              </a:rPr>
              <a:t>5.</a:t>
            </a:r>
            <a:r>
              <a:rPr lang="zh-CN" altLang="en-US" sz="3600" b="1" i="1" dirty="0">
                <a:solidFill>
                  <a:srgbClr val="FFFFFF"/>
                </a:solidFill>
                <a:effectLst>
                  <a:outerShdw blurRad="38100" dist="38100" dir="2700000" algn="tl">
                    <a:srgbClr val="000000"/>
                  </a:outerShdw>
                </a:effectLst>
                <a:latin typeface="Arial" pitchFamily="34" charset="0"/>
                <a:cs typeface="Arial" pitchFamily="34" charset="0"/>
              </a:rPr>
              <a:t>第四纠纷 </a:t>
            </a:r>
            <a:r>
              <a:rPr lang="en-US" altLang="zh-CN" sz="3600" b="1" i="1" dirty="0">
                <a:solidFill>
                  <a:srgbClr val="FFFFFF"/>
                </a:solidFill>
                <a:effectLst>
                  <a:outerShdw blurRad="38100" dist="38100" dir="2700000" algn="tl">
                    <a:srgbClr val="000000"/>
                  </a:outerShdw>
                </a:effectLst>
                <a:latin typeface="Arial" pitchFamily="34" charset="0"/>
                <a:cs typeface="Arial" pitchFamily="34" charset="0"/>
              </a:rPr>
              <a:t>(2:17-3:5): </a:t>
            </a:r>
            <a:r>
              <a:rPr lang="zh-CN" altLang="en-US" sz="3600" b="1" i="1" dirty="0">
                <a:solidFill>
                  <a:srgbClr val="FFFFFF"/>
                </a:solidFill>
                <a:effectLst>
                  <a:outerShdw blurRad="38100" dist="38100" dir="2700000" algn="tl">
                    <a:srgbClr val="000000"/>
                  </a:outerShdw>
                </a:effectLst>
                <a:latin typeface="Arial" pitchFamily="34" charset="0"/>
                <a:cs typeface="Arial" pitchFamily="34" charset="0"/>
              </a:rPr>
              <a:t>对上帝的公义的驳斥</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3749535908"/>
              </p:ext>
            </p:extLst>
          </p:nvPr>
        </p:nvGraphicFramePr>
        <p:xfrm>
          <a:off x="23664" y="908720"/>
          <a:ext cx="9120336" cy="4922234"/>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命令</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我们的借口</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上帝的回答</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648072">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珍惜</a:t>
                      </a:r>
                      <a:endParaRPr lang="en-SG" sz="1800" b="1" dirty="0">
                        <a:solidFill>
                          <a:schemeClr val="bg1"/>
                        </a:solidFill>
                        <a:effectLst>
                          <a:glow rad="228600">
                            <a:schemeClr val="tx1"/>
                          </a:glow>
                        </a:effectLst>
                        <a:latin typeface="Arial"/>
                        <a:ea typeface="Times New Roman"/>
                        <a:cs typeface="Times New Roman"/>
                      </a:endParaRPr>
                    </a:p>
                    <a:p>
                      <a:pPr algn="ctr">
                        <a:spcAft>
                          <a:spcPts val="0"/>
                        </a:spcAft>
                      </a:pPr>
                      <a:r>
                        <a:rPr lang="en-US" sz="1800" b="1" dirty="0">
                          <a:solidFill>
                            <a:schemeClr val="bg1"/>
                          </a:solidFill>
                          <a:effectLst>
                            <a:glow rad="228600">
                              <a:schemeClr val="tx1"/>
                            </a:glow>
                          </a:effectLst>
                          <a:latin typeface="Arial"/>
                          <a:ea typeface="Times New Roman"/>
                          <a:cs typeface="Arial"/>
                        </a:rPr>
                        <a:t>1:1-5</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1800" b="1" dirty="0">
                          <a:solidFill>
                            <a:schemeClr val="bg1"/>
                          </a:solidFill>
                          <a:effectLst>
                            <a:glow rad="228600">
                              <a:schemeClr val="tx1"/>
                            </a:glow>
                          </a:effectLst>
                          <a:latin typeface="Arial"/>
                          <a:ea typeface="Times New Roman"/>
                          <a:cs typeface="Arial"/>
                        </a:rPr>
                        <a:t>“</a:t>
                      </a:r>
                      <a:r>
                        <a:rPr lang="mr-IN" sz="1800" b="1" dirty="0" err="1">
                          <a:solidFill>
                            <a:schemeClr val="bg1"/>
                          </a:solidFill>
                          <a:effectLst>
                            <a:glow rad="228600">
                              <a:schemeClr val="tx1"/>
                            </a:glow>
                          </a:effectLst>
                          <a:latin typeface="Arial"/>
                          <a:ea typeface="Times New Roman"/>
                          <a:cs typeface="Arial"/>
                        </a:rPr>
                        <a:t>你怎样爱我们呢</a:t>
                      </a:r>
                      <a:r>
                        <a:rPr lang="en-US"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我拣选了你，但你却藐视我。</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559771">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尊荣</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1:6–2:9</a:t>
                      </a:r>
                      <a:r>
                        <a:rPr lang="zh-CN" altLang="en-US" sz="18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“我们怎样藐视了你的名呢？”</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你们献上污秽的祭物</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617200">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盟约</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2:10-16</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“你为什么藐视我们的供物呢？</a:t>
                      </a:r>
                      <a:r>
                        <a:rPr lang="zh-CN" altLang="en-US" sz="1800" b="1" dirty="0">
                          <a:solidFill>
                            <a:schemeClr val="bg1"/>
                          </a:solidFill>
                          <a:effectLst>
                            <a:glow rad="228600">
                              <a:schemeClr val="tx1"/>
                            </a:glow>
                          </a:effectLst>
                          <a:latin typeface="Arial"/>
                          <a:ea typeface="Times New Roman"/>
                          <a:cs typeface="Times New Roman"/>
                        </a:rPr>
                        <a:t>”</a:t>
                      </a:r>
                      <a:endParaRPr lang="zh-CN" altLang="en-US" sz="18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384883">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r h="629178">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440016544"/>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悔改</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3:7b-8a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“我们如何悔改呢？”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“停止抢夺我的东西。”</a:t>
                      </a:r>
                    </a:p>
                  </a:txBody>
                  <a:tcPr marL="68580" marR="68580" marT="0" marB="0"/>
                </a:tc>
                <a:extLst>
                  <a:ext uri="{0D108BD9-81ED-4DB2-BD59-A6C34878D82A}">
                    <a16:rowId xmlns:a16="http://schemas.microsoft.com/office/drawing/2014/main" val="3609651083"/>
                  </a:ext>
                </a:extLst>
              </a:tr>
              <a:tr h="576064">
                <a:tc>
                  <a:txBody>
                    <a:bodyPr/>
                    <a:lstStyle/>
                    <a:p>
                      <a:pPr algn="ctr">
                        <a:spcAft>
                          <a:spcPts val="0"/>
                        </a:spcAft>
                      </a:pPr>
                      <a:r>
                        <a:rPr lang="zh-CN" altLang="en-US" sz="1800" b="1" dirty="0">
                          <a:solidFill>
                            <a:srgbClr val="FFFF00"/>
                          </a:solidFill>
                          <a:effectLst>
                            <a:glow rad="228600">
                              <a:schemeClr val="tx1"/>
                            </a:glow>
                          </a:effectLst>
                          <a:latin typeface="Arial"/>
                          <a:ea typeface="Times New Roman"/>
                          <a:cs typeface="Arial"/>
                        </a:rPr>
                        <a:t>奉献</a:t>
                      </a:r>
                      <a:endParaRPr lang="en-US" altLang="zh-CN" sz="1800" b="1" dirty="0">
                        <a:solidFill>
                          <a:srgbClr val="FFFF00"/>
                        </a:solidFill>
                        <a:effectLst>
                          <a:glow rad="228600">
                            <a:schemeClr val="tx1"/>
                          </a:glow>
                        </a:effectLst>
                        <a:latin typeface="Arial"/>
                        <a:ea typeface="Times New Roman"/>
                        <a:cs typeface="Arial"/>
                      </a:endParaRPr>
                    </a:p>
                    <a:p>
                      <a:pPr algn="ctr">
                        <a:spcAft>
                          <a:spcPts val="0"/>
                        </a:spcAft>
                      </a:pPr>
                      <a:r>
                        <a:rPr lang="zh-CN" altLang="en-US" sz="1800" b="1" dirty="0">
                          <a:solidFill>
                            <a:srgbClr val="FFFF00"/>
                          </a:solidFill>
                          <a:effectLst>
                            <a:glow rad="228600">
                              <a:schemeClr val="tx1"/>
                            </a:glow>
                          </a:effectLst>
                          <a:latin typeface="Arial"/>
                          <a:ea typeface="Times New Roman"/>
                          <a:cs typeface="Arial"/>
                        </a:rPr>
                        <a:t>（</a:t>
                      </a:r>
                      <a:r>
                        <a:rPr lang="en-US" altLang="zh-CN" sz="1800" b="1" dirty="0">
                          <a:solidFill>
                            <a:srgbClr val="FFFF00"/>
                          </a:solidFill>
                          <a:effectLst>
                            <a:glow rad="228600">
                              <a:schemeClr val="tx1"/>
                            </a:glow>
                          </a:effectLst>
                          <a:latin typeface="Arial"/>
                          <a:ea typeface="Times New Roman"/>
                          <a:cs typeface="Arial"/>
                        </a:rPr>
                        <a:t>3:8b-12</a:t>
                      </a:r>
                      <a:r>
                        <a:rPr lang="zh-CN" altLang="en-US" sz="1800" b="1" dirty="0">
                          <a:solidFill>
                            <a:srgbClr val="FFFF00"/>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“我们怎么抢夺了你呢？”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“你们没有奉献十分之一</a:t>
                      </a:r>
                      <a:r>
                        <a:rPr lang="en-US" altLang="zh-CN" sz="1800" b="1" dirty="0">
                          <a:solidFill>
                            <a:srgbClr val="FFFF00"/>
                          </a:solidFill>
                          <a:effectLst>
                            <a:glow rad="228600">
                              <a:schemeClr val="tx1"/>
                            </a:glow>
                          </a:effectLst>
                          <a:latin typeface="Arial"/>
                          <a:ea typeface="Times New Roman"/>
                          <a:cs typeface="Arial"/>
                        </a:rPr>
                        <a:t>——</a:t>
                      </a:r>
                      <a:r>
                        <a:rPr lang="zh-CN" altLang="en-US" sz="1800" b="1" dirty="0">
                          <a:solidFill>
                            <a:srgbClr val="FFFF00"/>
                          </a:solidFill>
                          <a:effectLst>
                            <a:glow rad="228600">
                              <a:schemeClr val="tx1"/>
                            </a:glow>
                          </a:effectLst>
                          <a:latin typeface="Arial"/>
                          <a:ea typeface="Times New Roman"/>
                          <a:cs typeface="Arial"/>
                        </a:rPr>
                        <a:t>这是亵渎我。”</a:t>
                      </a:r>
                    </a:p>
                  </a:txBody>
                  <a:tcPr marL="68580" marR="68580" marT="0" marB="0"/>
                </a:tc>
                <a:extLst>
                  <a:ext uri="{0D108BD9-81ED-4DB2-BD59-A6C34878D82A}">
                    <a16:rowId xmlns:a16="http://schemas.microsoft.com/office/drawing/2014/main" val="1515831371"/>
                  </a:ext>
                </a:extLst>
              </a:tr>
            </a:tbl>
          </a:graphicData>
        </a:graphic>
      </p:graphicFrame>
    </p:spTree>
    <p:extLst>
      <p:ext uri="{BB962C8B-B14F-4D97-AF65-F5344CB8AC3E}">
        <p14:creationId xmlns:p14="http://schemas.microsoft.com/office/powerpoint/2010/main" val="170477244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304800" y="1600200"/>
            <a:ext cx="8534400" cy="4032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360363" indent="-360363">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a:solidFill>
                  <a:srgbClr val="FFFFFF"/>
                </a:solidFill>
                <a:latin typeface="Arail" charset="0"/>
              </a:rPr>
              <a:t>- </a:t>
            </a:r>
            <a:r>
              <a:rPr lang="zh-CN" altLang="en-US">
                <a:solidFill>
                  <a:srgbClr val="FFFFFF"/>
                </a:solidFill>
                <a:latin typeface="Arail" charset="0"/>
              </a:rPr>
              <a:t>你们竟夺取我的供物</a:t>
            </a:r>
          </a:p>
          <a:p>
            <a:pPr eaLnBrk="0" hangingPunct="0">
              <a:defRPr/>
            </a:pPr>
            <a:r>
              <a:rPr lang="en-US" altLang="zh-CN">
                <a:solidFill>
                  <a:srgbClr val="FFFFFF"/>
                </a:solidFill>
                <a:latin typeface="Arail" charset="0"/>
              </a:rPr>
              <a:t>-</a:t>
            </a:r>
            <a:r>
              <a:rPr lang="zh-CN" altLang="en-US">
                <a:solidFill>
                  <a:srgbClr val="FFFFFF"/>
                </a:solidFill>
                <a:latin typeface="Arail" charset="0"/>
              </a:rPr>
              <a:t>我们在何事上夺取你的供物？ </a:t>
            </a:r>
          </a:p>
          <a:p>
            <a:pPr eaLnBrk="0" hangingPunct="0">
              <a:defRPr/>
            </a:pPr>
            <a:r>
              <a:rPr lang="en-US" altLang="zh-CN">
                <a:solidFill>
                  <a:srgbClr val="FFFFFF"/>
                </a:solidFill>
                <a:latin typeface="Arail" charset="0"/>
              </a:rPr>
              <a:t>- </a:t>
            </a:r>
            <a:r>
              <a:rPr lang="zh-CN" altLang="en-US">
                <a:solidFill>
                  <a:srgbClr val="FFFFFF"/>
                </a:solidFill>
                <a:latin typeface="Arail" charset="0"/>
              </a:rPr>
              <a:t>在当纳的十 份之一 和当献的供物上</a:t>
            </a:r>
          </a:p>
          <a:p>
            <a:pPr eaLnBrk="0" hangingPunct="0">
              <a:defRPr/>
            </a:pPr>
            <a:endParaRPr lang="zh-CN" altLang="en-US">
              <a:solidFill>
                <a:srgbClr val="FFFFFF"/>
              </a:solidFill>
              <a:latin typeface="Arail" charset="0"/>
            </a:endParaRPr>
          </a:p>
          <a:p>
            <a:pPr eaLnBrk="0" hangingPunct="0">
              <a:defRPr/>
            </a:pPr>
            <a:r>
              <a:rPr lang="en-US" altLang="zh-CN">
                <a:solidFill>
                  <a:srgbClr val="FFFFFF"/>
                </a:solidFill>
                <a:latin typeface="Arail" charset="0"/>
              </a:rPr>
              <a:t>-</a:t>
            </a:r>
            <a:r>
              <a:rPr lang="zh-CN" altLang="en-US">
                <a:solidFill>
                  <a:srgbClr val="FFFFFF"/>
                </a:solidFill>
                <a:latin typeface="Arail" charset="0"/>
              </a:rPr>
              <a:t>上帝谕宣示 对付犹大 </a:t>
            </a:r>
            <a:r>
              <a:rPr lang="en-US" altLang="zh-CN">
                <a:solidFill>
                  <a:srgbClr val="FFFFFF"/>
                </a:solidFill>
                <a:latin typeface="Arail" charset="0"/>
              </a:rPr>
              <a:t>:</a:t>
            </a:r>
            <a:r>
              <a:rPr lang="zh-CN" altLang="en-US">
                <a:solidFill>
                  <a:srgbClr val="FFFFFF"/>
                </a:solidFill>
                <a:latin typeface="Arail" charset="0"/>
              </a:rPr>
              <a:t>不忠实 于上帝所立的约； 他们在钱财上没有提供十 份之一 的奉献 ， 也没有充分地 献上祭物给上帝 ； 巨大的祝福将临到忠实的人民（耶和华之日 时）。</a:t>
            </a:r>
          </a:p>
        </p:txBody>
      </p:sp>
      <p:sp>
        <p:nvSpPr>
          <p:cNvPr id="275458" name="Rectangle 3"/>
          <p:cNvSpPr>
            <a:spLocks noGrp="1" noChangeArrowheads="1"/>
          </p:cNvSpPr>
          <p:nvPr>
            <p:ph type="title" idx="4294967295"/>
          </p:nvPr>
        </p:nvSpPr>
        <p:spPr>
          <a:xfrm>
            <a:off x="7696200" y="762000"/>
            <a:ext cx="13716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en-US" sz="2400">
                <a:solidFill>
                  <a:srgbClr val="000000"/>
                </a:solidFill>
                <a:effectLst/>
                <a:latin typeface="Arail" charset="0"/>
              </a:rPr>
              <a:t>3:6-12</a:t>
            </a:r>
          </a:p>
        </p:txBody>
      </p:sp>
      <p:sp>
        <p:nvSpPr>
          <p:cNvPr id="275459" name="TextBox 3"/>
          <p:cNvSpPr txBox="1">
            <a:spLocks noChangeArrowheads="1"/>
          </p:cNvSpPr>
          <p:nvPr/>
        </p:nvSpPr>
        <p:spPr bwMode="auto">
          <a:xfrm>
            <a:off x="152400" y="304800"/>
            <a:ext cx="6429375" cy="646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534988" indent="-534988"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lang="en-US" altLang="zh-CN" sz="3600" b="1" i="1">
                <a:solidFill>
                  <a:srgbClr val="FFFFFF"/>
                </a:solidFill>
                <a:latin typeface="Arail" charset="0"/>
              </a:rPr>
              <a:t>6.</a:t>
            </a:r>
            <a:r>
              <a:rPr lang="zh-CN" altLang="en-US" sz="3600" b="1" i="1">
                <a:solidFill>
                  <a:srgbClr val="FFFFFF"/>
                </a:solidFill>
                <a:latin typeface="Arail" charset="0"/>
              </a:rPr>
              <a:t>第五纠纷 </a:t>
            </a:r>
            <a:r>
              <a:rPr lang="en-US" altLang="zh-CN" sz="3600" b="1" i="1">
                <a:solidFill>
                  <a:srgbClr val="FFFFFF"/>
                </a:solidFill>
                <a:latin typeface="Arail" charset="0"/>
              </a:rPr>
              <a:t>(3:6-12) </a:t>
            </a:r>
            <a:r>
              <a:rPr lang="zh-CN" altLang="en-US" sz="3600" b="1" i="1">
                <a:solidFill>
                  <a:srgbClr val="FFFFFF"/>
                </a:solidFill>
                <a:latin typeface="Arail" charset="0"/>
              </a:rPr>
              <a:t>悔 转向神 </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ko-KR" altLang="en-US" b="1" dirty="0" err="1">
                <a:solidFill>
                  <a:srgbClr val="FFFFFF"/>
                </a:solidFill>
                <a:effectLst/>
                <a:latin typeface="Arial" charset="0"/>
                <a:ea typeface="ＭＳ Ｐゴシック" charset="0"/>
                <a:cs typeface="ＭＳ Ｐゴシック" charset="0"/>
              </a:rPr>
              <a:t>玛拉基</a:t>
            </a:r>
            <a:r>
              <a:rPr lang="en-US" b="1" dirty="0">
                <a:solidFill>
                  <a:srgbClr val="FFFFFF"/>
                </a:solidFill>
                <a:effectLst/>
                <a:latin typeface="Arial" charset="0"/>
                <a:ea typeface="ＭＳ Ｐゴシック" charset="0"/>
                <a:cs typeface="ＭＳ Ｐゴシック" charset="0"/>
              </a:rPr>
              <a:t> 3:10</a:t>
            </a:r>
          </a:p>
        </p:txBody>
      </p:sp>
      <p:pic>
        <p:nvPicPr>
          <p:cNvPr id="2" name="Picture 1"/>
          <p:cNvPicPr>
            <a:picLocks noChangeAspect="1"/>
          </p:cNvPicPr>
          <p:nvPr/>
        </p:nvPicPr>
        <p:blipFill>
          <a:blip r:embed="rId4"/>
          <a:stretch>
            <a:fillRect/>
          </a:stretch>
        </p:blipFill>
        <p:spPr>
          <a:xfrm>
            <a:off x="203200" y="0"/>
            <a:ext cx="8726330" cy="6858000"/>
          </a:xfrm>
          <a:prstGeom prst="rect">
            <a:avLst/>
          </a:prstGeom>
        </p:spPr>
      </p:pic>
      <p:sp>
        <p:nvSpPr>
          <p:cNvPr id="4" name="文本框 3">
            <a:extLst>
              <a:ext uri="{FF2B5EF4-FFF2-40B4-BE49-F238E27FC236}">
                <a16:creationId xmlns:a16="http://schemas.microsoft.com/office/drawing/2014/main" id="{F8200036-3989-8ED7-B956-BC3F0E0FE90B}"/>
              </a:ext>
            </a:extLst>
          </p:cNvPr>
          <p:cNvSpPr txBox="1"/>
          <p:nvPr/>
        </p:nvSpPr>
        <p:spPr>
          <a:xfrm>
            <a:off x="1907704" y="5805264"/>
            <a:ext cx="6984776" cy="1015663"/>
          </a:xfrm>
          <a:prstGeom prst="rect">
            <a:avLst/>
          </a:prstGeom>
          <a:solidFill>
            <a:schemeClr val="tx1"/>
          </a:solidFill>
        </p:spPr>
        <p:txBody>
          <a:bodyPr wrap="square">
            <a:spAutoFit/>
          </a:bodyPr>
          <a:lstStyle/>
          <a:p>
            <a:r>
              <a:rPr lang="zh-CN" altLang="en-US" sz="2000" b="0" i="0" dirty="0">
                <a:solidFill>
                  <a:schemeClr val="bg1"/>
                </a:solidFill>
                <a:effectLst/>
                <a:latin typeface="Source Serif Pro" panose="02040603050405020204" pitchFamily="18" charset="0"/>
              </a:rPr>
              <a:t>万军之耶和华说：“你们要把当纳的十分之一全部送到我的仓库，使我的殿中有粮。你们这样试试，看我会不会为你们打开天上的窗户，把祝福倾倒给你们，直到无处可容。”</a:t>
            </a:r>
            <a:endParaRPr lang="zh-CN" altLang="en-US" sz="2000" dirty="0">
              <a:solidFill>
                <a:schemeClr val="bg1"/>
              </a:solidFill>
            </a:endParaRPr>
          </a:p>
        </p:txBody>
      </p:sp>
      <p:sp>
        <p:nvSpPr>
          <p:cNvPr id="5" name="文本框 4">
            <a:extLst>
              <a:ext uri="{FF2B5EF4-FFF2-40B4-BE49-F238E27FC236}">
                <a16:creationId xmlns:a16="http://schemas.microsoft.com/office/drawing/2014/main" id="{CB594499-3848-4C37-4EA1-A642F422B126}"/>
              </a:ext>
            </a:extLst>
          </p:cNvPr>
          <p:cNvSpPr txBox="1"/>
          <p:nvPr/>
        </p:nvSpPr>
        <p:spPr>
          <a:xfrm>
            <a:off x="138650" y="5897596"/>
            <a:ext cx="1667454" cy="830997"/>
          </a:xfrm>
          <a:prstGeom prst="rect">
            <a:avLst/>
          </a:prstGeom>
          <a:solidFill>
            <a:schemeClr val="tx1"/>
          </a:solidFill>
        </p:spPr>
        <p:txBody>
          <a:bodyPr wrap="square" rtlCol="0">
            <a:spAutoFit/>
          </a:bodyPr>
          <a:lstStyle/>
          <a:p>
            <a:pPr algn="ctr"/>
            <a:r>
              <a:rPr kumimoji="1" lang="zh-CN" altLang="en-US" dirty="0">
                <a:solidFill>
                  <a:schemeClr val="bg1"/>
                </a:solidFill>
              </a:rPr>
              <a:t>玛拉基书</a:t>
            </a:r>
            <a:endParaRPr kumimoji="1" lang="en-US" altLang="zh-CN" dirty="0">
              <a:solidFill>
                <a:schemeClr val="bg1"/>
              </a:solidFill>
            </a:endParaRPr>
          </a:p>
          <a:p>
            <a:pPr algn="ctr"/>
            <a:r>
              <a:rPr lang="en-US" altLang="zh-CN" dirty="0">
                <a:solidFill>
                  <a:schemeClr val="bg1"/>
                </a:solidFill>
              </a:rPr>
              <a:t>3:10</a:t>
            </a:r>
            <a:endParaRPr kumimoji="1" lang="zh-CN" altLang="en-US" dirty="0">
              <a:solidFill>
                <a:schemeClr val="bg1"/>
              </a:solidFill>
            </a:endParaRPr>
          </a:p>
        </p:txBody>
      </p:sp>
    </p:spTree>
    <p:extLst>
      <p:ext uri="{BB962C8B-B14F-4D97-AF65-F5344CB8AC3E}">
        <p14:creationId xmlns:p14="http://schemas.microsoft.com/office/powerpoint/2010/main" val="3855862305"/>
      </p:ext>
    </p:extLst>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43"/>
          <p:cNvSpPr>
            <a:spLocks noGrp="1" noChangeArrowheads="1"/>
          </p:cNvSpPr>
          <p:nvPr>
            <p:ph type="title" idx="4294967295"/>
          </p:nvPr>
        </p:nvSpPr>
        <p:spPr/>
        <p:txBody>
          <a:bodyPr/>
          <a:lstStyle/>
          <a:p>
            <a:pPr eaLnBrk="1" hangingPunct="1"/>
            <a:r>
              <a:rPr lang="en-US">
                <a:latin typeface="Times New Roman" charset="0"/>
                <a:ea typeface="MS PGothic" charset="0"/>
              </a:rPr>
              <a:t>Chart 3:13-4:3</a:t>
            </a:r>
          </a:p>
        </p:txBody>
      </p:sp>
      <p:sp>
        <p:nvSpPr>
          <p:cNvPr id="277506"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6436" name="Text Box 3"/>
          <p:cNvSpPr txBox="1">
            <a:spLocks noChangeArrowheads="1"/>
          </p:cNvSpPr>
          <p:nvPr/>
        </p:nvSpPr>
        <p:spPr bwMode="auto">
          <a:xfrm rot="-4544568">
            <a:off x="222251" y="27066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 </a:t>
            </a:r>
            <a:r>
              <a:rPr kumimoji="0" lang="en-US" sz="3000" b="1">
                <a:solidFill>
                  <a:schemeClr val="bg1"/>
                </a:solidFill>
              </a:rPr>
              <a:t>1:2-5</a:t>
            </a:r>
          </a:p>
        </p:txBody>
      </p:sp>
      <p:sp>
        <p:nvSpPr>
          <p:cNvPr id="146437" name="Text Box 4"/>
          <p:cNvSpPr txBox="1">
            <a:spLocks noChangeArrowheads="1"/>
          </p:cNvSpPr>
          <p:nvPr/>
        </p:nvSpPr>
        <p:spPr bwMode="auto">
          <a:xfrm rot="-4593032">
            <a:off x="1462088" y="2840038"/>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en-US" altLang="ja-JP" sz="3000" b="1">
                <a:solidFill>
                  <a:schemeClr val="bg1"/>
                </a:solidFill>
              </a:rPr>
              <a:t>1:6-2:9</a:t>
            </a:r>
            <a:endParaRPr kumimoji="0" lang="en-US" sz="3000" b="1">
              <a:solidFill>
                <a:schemeClr val="bg1"/>
              </a:solidFill>
            </a:endParaRPr>
          </a:p>
        </p:txBody>
      </p:sp>
      <p:sp>
        <p:nvSpPr>
          <p:cNvPr id="146438" name="Text Box 5"/>
          <p:cNvSpPr txBox="1">
            <a:spLocks noChangeArrowheads="1"/>
          </p:cNvSpPr>
          <p:nvPr/>
        </p:nvSpPr>
        <p:spPr bwMode="auto">
          <a:xfrm>
            <a:off x="685800" y="6049963"/>
            <a:ext cx="70866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6439" name="Text Box 6"/>
          <p:cNvSpPr txBox="1">
            <a:spLocks noChangeArrowheads="1"/>
          </p:cNvSpPr>
          <p:nvPr/>
        </p:nvSpPr>
        <p:spPr bwMode="auto">
          <a:xfrm rot="-4596943">
            <a:off x="5368925" y="2808288"/>
            <a:ext cx="353060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崇敬 </a:t>
            </a:r>
            <a:r>
              <a:rPr kumimoji="0" lang="zh-CN" altLang="en-US" sz="3000" b="1">
                <a:solidFill>
                  <a:schemeClr val="bg1"/>
                </a:solidFill>
              </a:rPr>
              <a:t> </a:t>
            </a:r>
            <a:r>
              <a:rPr kumimoji="0" lang="en-US" sz="3000" b="1">
                <a:solidFill>
                  <a:schemeClr val="bg1"/>
                </a:solidFill>
              </a:rPr>
              <a:t> 3:13-4:3</a:t>
            </a:r>
          </a:p>
        </p:txBody>
      </p:sp>
      <p:sp>
        <p:nvSpPr>
          <p:cNvPr id="146440" name="Text Box 7"/>
          <p:cNvSpPr txBox="1">
            <a:spLocks noChangeArrowheads="1"/>
          </p:cNvSpPr>
          <p:nvPr/>
        </p:nvSpPr>
        <p:spPr bwMode="auto">
          <a:xfrm rot="-5400000">
            <a:off x="-1485900" y="1419225"/>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6441" name="Line 9"/>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42" name="Rectangle 10"/>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6443" name="Text Box 11"/>
          <p:cNvSpPr txBox="1">
            <a:spLocks noChangeArrowheads="1"/>
          </p:cNvSpPr>
          <p:nvPr/>
        </p:nvSpPr>
        <p:spPr bwMode="auto">
          <a:xfrm rot="-4646514">
            <a:off x="4584700" y="2838450"/>
            <a:ext cx="33305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顺 服</a:t>
            </a:r>
            <a:r>
              <a:rPr kumimoji="0" lang="zh-CN" altLang="en-US" sz="3000" b="1">
                <a:solidFill>
                  <a:schemeClr val="bg1"/>
                </a:solidFill>
              </a:rPr>
              <a:t> </a:t>
            </a:r>
            <a:r>
              <a:rPr kumimoji="0" lang="en-US" altLang="ja-JP" sz="3000" b="1">
                <a:solidFill>
                  <a:schemeClr val="bg1"/>
                </a:solidFill>
              </a:rPr>
              <a:t>3:7-12</a:t>
            </a:r>
            <a:endParaRPr kumimoji="0" lang="en-US" sz="3000" b="1">
              <a:solidFill>
                <a:schemeClr val="bg1"/>
              </a:solidFill>
            </a:endParaRPr>
          </a:p>
        </p:txBody>
      </p:sp>
      <p:sp>
        <p:nvSpPr>
          <p:cNvPr id="146444" name="Text Box 12"/>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1:1-5</a:t>
            </a:r>
          </a:p>
        </p:txBody>
      </p:sp>
      <p:sp>
        <p:nvSpPr>
          <p:cNvPr id="146445" name="Line 13"/>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46" name="Line 14"/>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47" name="Line 15"/>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48" name="Line 16"/>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49" name="Line 17"/>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50" name="Text Box 18"/>
          <p:cNvSpPr txBox="1">
            <a:spLocks noChangeArrowheads="1"/>
          </p:cNvSpPr>
          <p:nvPr/>
        </p:nvSpPr>
        <p:spPr bwMode="auto">
          <a:xfrm rot="-4593032">
            <a:off x="2459832" y="26693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zh-CN" altLang="en-US" sz="3000" b="1">
                <a:solidFill>
                  <a:schemeClr val="bg1"/>
                </a:solidFill>
              </a:rPr>
              <a:t> </a:t>
            </a:r>
            <a:r>
              <a:rPr kumimoji="0" lang="en-US" altLang="ja-JP" sz="3000" b="1">
                <a:solidFill>
                  <a:schemeClr val="bg1"/>
                </a:solidFill>
              </a:rPr>
              <a:t>2:10-16</a:t>
            </a:r>
            <a:endParaRPr kumimoji="0" lang="en-US" sz="3000" b="1">
              <a:solidFill>
                <a:schemeClr val="bg1"/>
              </a:solidFill>
            </a:endParaRPr>
          </a:p>
        </p:txBody>
      </p:sp>
      <p:sp>
        <p:nvSpPr>
          <p:cNvPr id="146451" name="Line 19"/>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52" name="Line 20"/>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53" name="Line 21"/>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54" name="Text Box 22"/>
          <p:cNvSpPr txBox="1">
            <a:spLocks noChangeArrowheads="1"/>
          </p:cNvSpPr>
          <p:nvPr/>
        </p:nvSpPr>
        <p:spPr bwMode="auto">
          <a:xfrm rot="-4593032">
            <a:off x="3466307" y="27201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zh-CN" altLang="en-US" sz="3000" b="1">
                <a:solidFill>
                  <a:schemeClr val="bg1"/>
                </a:solidFill>
              </a:rPr>
              <a:t> </a:t>
            </a:r>
            <a:r>
              <a:rPr kumimoji="0" lang="en-US" altLang="ja-JP" sz="3000" b="1">
                <a:solidFill>
                  <a:schemeClr val="bg1"/>
                </a:solidFill>
              </a:rPr>
              <a:t>2:17-3:6</a:t>
            </a:r>
            <a:endParaRPr kumimoji="0" lang="en-US" sz="3000" b="1">
              <a:solidFill>
                <a:schemeClr val="bg1"/>
              </a:solidFill>
            </a:endParaRPr>
          </a:p>
        </p:txBody>
      </p:sp>
      <p:sp>
        <p:nvSpPr>
          <p:cNvPr id="146455" name="Line 23"/>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56" name="Line 24"/>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57" name="Text Box 25"/>
          <p:cNvSpPr txBox="1">
            <a:spLocks noChangeArrowheads="1"/>
          </p:cNvSpPr>
          <p:nvPr/>
        </p:nvSpPr>
        <p:spPr bwMode="auto">
          <a:xfrm rot="-4544568">
            <a:off x="-585787" y="27574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46458" name="Text Box 26"/>
          <p:cNvSpPr txBox="1">
            <a:spLocks noChangeArrowheads="1"/>
          </p:cNvSpPr>
          <p:nvPr/>
        </p:nvSpPr>
        <p:spPr bwMode="auto">
          <a:xfrm>
            <a:off x="3048000" y="381000"/>
            <a:ext cx="39624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6459" name="Text Box 27"/>
          <p:cNvSpPr txBox="1">
            <a:spLocks noChangeArrowheads="1"/>
          </p:cNvSpPr>
          <p:nvPr/>
        </p:nvSpPr>
        <p:spPr bwMode="auto">
          <a:xfrm>
            <a:off x="7086600" y="381000"/>
            <a:ext cx="16002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允诺</a:t>
            </a:r>
            <a:endParaRPr kumimoji="0" lang="en-US" altLang="ja-JP" sz="2800" b="1">
              <a:solidFill>
                <a:schemeClr val="bg1"/>
              </a:solidFill>
            </a:endParaRPr>
          </a:p>
          <a:p>
            <a:pPr algn="ctr" eaLnBrk="1" hangingPunct="1">
              <a:defRPr/>
            </a:pPr>
            <a:r>
              <a:rPr kumimoji="0" lang="en-US" sz="2800" b="1">
                <a:solidFill>
                  <a:schemeClr val="bg1"/>
                </a:solidFill>
              </a:rPr>
              <a:t>3:13-4:6</a:t>
            </a:r>
          </a:p>
        </p:txBody>
      </p:sp>
      <p:sp>
        <p:nvSpPr>
          <p:cNvPr id="146460" name="Text Box 28"/>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zh-CN" altLang="en-US" b="1">
                <a:solidFill>
                  <a:schemeClr val="bg1"/>
                </a:solidFill>
              </a:rPr>
              <a:t> </a:t>
            </a:r>
            <a:r>
              <a:rPr kumimoji="0" lang="en-US" altLang="ja-JP" b="1">
                <a:solidFill>
                  <a:schemeClr val="bg1"/>
                </a:solidFill>
              </a:rPr>
              <a:t>1-5</a:t>
            </a:r>
            <a:endParaRPr kumimoji="0" lang="en-US" b="1">
              <a:solidFill>
                <a:schemeClr val="bg1"/>
              </a:solidFill>
            </a:endParaRPr>
          </a:p>
        </p:txBody>
      </p:sp>
      <p:sp>
        <p:nvSpPr>
          <p:cNvPr id="146461" name="Text Box 29"/>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en-US" altLang="ja-JP" b="1">
                <a:solidFill>
                  <a:schemeClr val="bg1"/>
                </a:solidFill>
              </a:rPr>
              <a:t>1:6-2:16</a:t>
            </a:r>
            <a:endParaRPr kumimoji="0" lang="en-US" b="1">
              <a:solidFill>
                <a:schemeClr val="bg1"/>
              </a:solidFill>
            </a:endParaRPr>
          </a:p>
        </p:txBody>
      </p:sp>
      <p:sp>
        <p:nvSpPr>
          <p:cNvPr id="146462" name="Text Box 30"/>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zh-CN" altLang="en-US" b="1">
                <a:solidFill>
                  <a:schemeClr val="bg1"/>
                </a:solidFill>
              </a:rPr>
              <a:t> </a:t>
            </a:r>
            <a:r>
              <a:rPr kumimoji="0" lang="en-US" altLang="ja-JP" b="1">
                <a:solidFill>
                  <a:schemeClr val="bg1"/>
                </a:solidFill>
              </a:rPr>
              <a:t>2:17-4:6</a:t>
            </a:r>
            <a:endParaRPr kumimoji="0" lang="en-US" b="1">
              <a:solidFill>
                <a:schemeClr val="bg1"/>
              </a:solidFill>
            </a:endParaRPr>
          </a:p>
        </p:txBody>
      </p:sp>
      <p:sp>
        <p:nvSpPr>
          <p:cNvPr id="146463" name="Line 31"/>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64" name="Text Box 32"/>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6465" name="Text Box 33"/>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6466" name="Text Box 34"/>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6467" name="Text Box 35"/>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6468" name="Text Box 36"/>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6469" name="Text Box 37"/>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6470" name="Line 38"/>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71" name="Line 39"/>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72" name="Line 40"/>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73" name="Rectangle 41"/>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46474" name="Rectangle 42"/>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46475"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1027027436"/>
              </p:ext>
            </p:extLst>
          </p:nvPr>
        </p:nvGraphicFramePr>
        <p:xfrm>
          <a:off x="23664" y="908720"/>
          <a:ext cx="9120336" cy="5498298"/>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命令</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我们的借口</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上帝的回答</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648072">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珍惜</a:t>
                      </a:r>
                      <a:endParaRPr lang="en-SG" sz="1800" b="1" dirty="0">
                        <a:solidFill>
                          <a:schemeClr val="bg1"/>
                        </a:solidFill>
                        <a:effectLst>
                          <a:glow rad="228600">
                            <a:schemeClr val="tx1"/>
                          </a:glow>
                        </a:effectLst>
                        <a:latin typeface="Arial"/>
                        <a:ea typeface="Times New Roman"/>
                        <a:cs typeface="Times New Roman"/>
                      </a:endParaRPr>
                    </a:p>
                    <a:p>
                      <a:pPr algn="ctr">
                        <a:spcAft>
                          <a:spcPts val="0"/>
                        </a:spcAft>
                      </a:pPr>
                      <a:r>
                        <a:rPr lang="en-US" sz="1800" b="1" dirty="0">
                          <a:solidFill>
                            <a:schemeClr val="bg1"/>
                          </a:solidFill>
                          <a:effectLst>
                            <a:glow rad="228600">
                              <a:schemeClr val="tx1"/>
                            </a:glow>
                          </a:effectLst>
                          <a:latin typeface="Arial"/>
                          <a:ea typeface="Times New Roman"/>
                          <a:cs typeface="Arial"/>
                        </a:rPr>
                        <a:t>1:1-5</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1800" b="1" dirty="0">
                          <a:solidFill>
                            <a:schemeClr val="bg1"/>
                          </a:solidFill>
                          <a:effectLst>
                            <a:glow rad="228600">
                              <a:schemeClr val="tx1"/>
                            </a:glow>
                          </a:effectLst>
                          <a:latin typeface="Arial"/>
                          <a:ea typeface="Times New Roman"/>
                          <a:cs typeface="Arial"/>
                        </a:rPr>
                        <a:t>“</a:t>
                      </a:r>
                      <a:r>
                        <a:rPr lang="mr-IN" sz="1800" b="1" dirty="0" err="1">
                          <a:solidFill>
                            <a:schemeClr val="bg1"/>
                          </a:solidFill>
                          <a:effectLst>
                            <a:glow rad="228600">
                              <a:schemeClr val="tx1"/>
                            </a:glow>
                          </a:effectLst>
                          <a:latin typeface="Arial"/>
                          <a:ea typeface="Times New Roman"/>
                          <a:cs typeface="Arial"/>
                        </a:rPr>
                        <a:t>你怎样爱我们呢</a:t>
                      </a:r>
                      <a:r>
                        <a:rPr lang="en-US"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我拣选了你，但你却藐视我。</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559771">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尊荣</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1:6–2:9</a:t>
                      </a:r>
                      <a:r>
                        <a:rPr lang="zh-CN" altLang="en-US" sz="18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“我们怎样藐视了你的名呢？”</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你们献上污秽的祭物</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617200">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盟约</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2:10-16</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“你为什么藐视我们的供物呢？</a:t>
                      </a:r>
                      <a:r>
                        <a:rPr lang="zh-CN" altLang="en-US" sz="1800" b="1" dirty="0">
                          <a:solidFill>
                            <a:schemeClr val="bg1"/>
                          </a:solidFill>
                          <a:effectLst>
                            <a:glow rad="228600">
                              <a:schemeClr val="tx1"/>
                            </a:glow>
                          </a:effectLst>
                          <a:latin typeface="Arial"/>
                          <a:ea typeface="Times New Roman"/>
                          <a:cs typeface="Times New Roman"/>
                        </a:rPr>
                        <a:t>”</a:t>
                      </a:r>
                      <a:endParaRPr lang="zh-CN" altLang="en-US" sz="18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384883">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r h="629178">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440016544"/>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悔改</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3:7b-8a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“我们如何悔改呢？”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“停止抢夺我的东西。”</a:t>
                      </a:r>
                    </a:p>
                  </a:txBody>
                  <a:tcPr marL="68580" marR="68580" marT="0" marB="0"/>
                </a:tc>
                <a:extLst>
                  <a:ext uri="{0D108BD9-81ED-4DB2-BD59-A6C34878D82A}">
                    <a16:rowId xmlns:a16="http://schemas.microsoft.com/office/drawing/2014/main" val="3609651083"/>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奉献</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3:8b-12</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“我们怎么抢夺了你呢？”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“你们没有奉献十分之一</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这是亵渎我。”</a:t>
                      </a:r>
                    </a:p>
                  </a:txBody>
                  <a:tcPr marL="68580" marR="68580" marT="0" marB="0"/>
                </a:tc>
                <a:extLst>
                  <a:ext uri="{0D108BD9-81ED-4DB2-BD59-A6C34878D82A}">
                    <a16:rowId xmlns:a16="http://schemas.microsoft.com/office/drawing/2014/main" val="1515831371"/>
                  </a:ext>
                </a:extLst>
              </a:tr>
              <a:tr h="576064">
                <a:tc>
                  <a:txBody>
                    <a:bodyPr/>
                    <a:lstStyle/>
                    <a:p>
                      <a:pPr algn="ctr">
                        <a:spcAft>
                          <a:spcPts val="0"/>
                        </a:spcAft>
                      </a:pPr>
                      <a:r>
                        <a:rPr lang="zh-CN" altLang="en-US" sz="1800" b="1" dirty="0">
                          <a:solidFill>
                            <a:srgbClr val="FFFF00"/>
                          </a:solidFill>
                          <a:effectLst>
                            <a:glow rad="228600">
                              <a:schemeClr val="tx1"/>
                            </a:glow>
                          </a:effectLst>
                          <a:latin typeface="Arial"/>
                          <a:ea typeface="Times New Roman"/>
                          <a:cs typeface="Arial"/>
                        </a:rPr>
                        <a:t>尊重</a:t>
                      </a:r>
                      <a:endParaRPr lang="en-US" altLang="zh-CN" sz="1800" b="1" dirty="0">
                        <a:solidFill>
                          <a:srgbClr val="FFFF00"/>
                        </a:solidFill>
                        <a:effectLst>
                          <a:glow rad="228600">
                            <a:schemeClr val="tx1"/>
                          </a:glow>
                        </a:effectLst>
                        <a:latin typeface="Arial"/>
                        <a:ea typeface="Times New Roman"/>
                        <a:cs typeface="Arial"/>
                      </a:endParaRPr>
                    </a:p>
                    <a:p>
                      <a:pPr algn="ctr">
                        <a:spcAft>
                          <a:spcPts val="0"/>
                        </a:spcAft>
                      </a:pPr>
                      <a:r>
                        <a:rPr lang="zh-CN" altLang="en-US" sz="1800" b="1" dirty="0">
                          <a:solidFill>
                            <a:srgbClr val="FFFF00"/>
                          </a:solidFill>
                          <a:effectLst>
                            <a:glow rad="228600">
                              <a:schemeClr val="tx1"/>
                            </a:glow>
                          </a:effectLst>
                          <a:latin typeface="Arial"/>
                          <a:ea typeface="Times New Roman"/>
                          <a:cs typeface="Arial"/>
                        </a:rPr>
                        <a:t>（</a:t>
                      </a:r>
                      <a:r>
                        <a:rPr lang="en-US" altLang="zh-CN" sz="1800" b="1" dirty="0">
                          <a:solidFill>
                            <a:srgbClr val="FFFF00"/>
                          </a:solidFill>
                          <a:effectLst>
                            <a:glow rad="228600">
                              <a:schemeClr val="tx1"/>
                            </a:glow>
                          </a:effectLst>
                          <a:latin typeface="Arial"/>
                          <a:ea typeface="Times New Roman"/>
                          <a:cs typeface="Arial"/>
                        </a:rPr>
                        <a:t>3:13-18</a:t>
                      </a:r>
                      <a:r>
                        <a:rPr lang="zh-CN" altLang="en-US" sz="1800" b="1" dirty="0">
                          <a:solidFill>
                            <a:srgbClr val="FFFF00"/>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“我们如何亵渎了你呢？”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“你们奉献的动机是为了得到回报。”</a:t>
                      </a:r>
                    </a:p>
                  </a:txBody>
                  <a:tcPr marL="68580" marR="68580" marT="0" marB="0"/>
                </a:tc>
                <a:extLst>
                  <a:ext uri="{0D108BD9-81ED-4DB2-BD59-A6C34878D82A}">
                    <a16:rowId xmlns:a16="http://schemas.microsoft.com/office/drawing/2014/main" val="1195957659"/>
                  </a:ext>
                </a:extLst>
              </a:tr>
            </a:tbl>
          </a:graphicData>
        </a:graphic>
      </p:graphicFrame>
    </p:spTree>
    <p:extLst>
      <p:ext uri="{BB962C8B-B14F-4D97-AF65-F5344CB8AC3E}">
        <p14:creationId xmlns:p14="http://schemas.microsoft.com/office/powerpoint/2010/main" val="11017698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381000" y="1752600"/>
            <a:ext cx="8553450" cy="4032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360363" indent="-360363">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a:solidFill>
                  <a:srgbClr val="FFFFFF"/>
                </a:solidFill>
                <a:cs typeface="Arial" charset="0"/>
              </a:rPr>
              <a:t>- </a:t>
            </a:r>
            <a:r>
              <a:rPr lang="zh-CN" altLang="en-US">
                <a:solidFill>
                  <a:srgbClr val="FFFFFF"/>
                </a:solidFill>
                <a:cs typeface="Arial" charset="0"/>
              </a:rPr>
              <a:t>你们用话顶撞我。</a:t>
            </a:r>
          </a:p>
          <a:p>
            <a:pPr eaLnBrk="0" hangingPunct="0">
              <a:defRPr/>
            </a:pPr>
            <a:r>
              <a:rPr lang="en-US" altLang="zh-CN">
                <a:solidFill>
                  <a:srgbClr val="FFFFFF"/>
                </a:solidFill>
                <a:cs typeface="Arial" charset="0"/>
              </a:rPr>
              <a:t>-</a:t>
            </a:r>
            <a:r>
              <a:rPr lang="zh-CN" altLang="en-US">
                <a:solidFill>
                  <a:srgbClr val="FFFFFF"/>
                </a:solidFill>
                <a:cs typeface="Arial" charset="0"/>
              </a:rPr>
              <a:t>我们用什么话顶撞你呢？ </a:t>
            </a:r>
          </a:p>
          <a:p>
            <a:pPr eaLnBrk="0" hangingPunct="0">
              <a:defRPr/>
            </a:pPr>
            <a:r>
              <a:rPr lang="en-US" altLang="zh-CN">
                <a:solidFill>
                  <a:srgbClr val="FFFFFF"/>
                </a:solidFill>
                <a:cs typeface="Arial" charset="0"/>
              </a:rPr>
              <a:t>- </a:t>
            </a:r>
            <a:r>
              <a:rPr lang="zh-CN" altLang="en-US">
                <a:solidFill>
                  <a:srgbClr val="FFFFFF"/>
                </a:solidFill>
                <a:cs typeface="Arial" charset="0"/>
              </a:rPr>
              <a:t>你们说事奉上帝是 徒然的，除非你立刻使我富足。</a:t>
            </a:r>
          </a:p>
          <a:p>
            <a:pPr eaLnBrk="0" hangingPunct="0">
              <a:defRPr/>
            </a:pPr>
            <a:endParaRPr lang="zh-CN" altLang="en-US">
              <a:solidFill>
                <a:srgbClr val="FFFFFF"/>
              </a:solidFill>
              <a:cs typeface="Arial" charset="0"/>
            </a:endParaRPr>
          </a:p>
          <a:p>
            <a:pPr eaLnBrk="0" hangingPunct="0">
              <a:defRPr/>
            </a:pPr>
            <a:r>
              <a:rPr lang="en-US" altLang="zh-CN">
                <a:solidFill>
                  <a:srgbClr val="FFFFFF"/>
                </a:solidFill>
                <a:cs typeface="Arial" charset="0"/>
              </a:rPr>
              <a:t>-</a:t>
            </a:r>
            <a:r>
              <a:rPr lang="zh-CN" altLang="en-US">
                <a:solidFill>
                  <a:srgbClr val="FFFFFF"/>
                </a:solidFill>
                <a:cs typeface="Arial" charset="0"/>
              </a:rPr>
              <a:t>上帝谕宣示 对付犹大 </a:t>
            </a:r>
            <a:r>
              <a:rPr lang="en-US" altLang="zh-CN">
                <a:solidFill>
                  <a:srgbClr val="FFFFFF"/>
                </a:solidFill>
                <a:cs typeface="Arial" charset="0"/>
              </a:rPr>
              <a:t>:</a:t>
            </a:r>
            <a:r>
              <a:rPr lang="zh-CN" altLang="en-US">
                <a:solidFill>
                  <a:srgbClr val="FFFFFF"/>
                </a:solidFill>
                <a:cs typeface="Arial" charset="0"/>
              </a:rPr>
              <a:t>不忠实 于上帝所立的约； 他们没有敬畏上帝 ， 也没有思念上帝 的名。 警戒人民耶和华所定的日 子。</a:t>
            </a:r>
          </a:p>
        </p:txBody>
      </p:sp>
      <p:sp>
        <p:nvSpPr>
          <p:cNvPr id="279554" name="Rectangle 3"/>
          <p:cNvSpPr>
            <a:spLocks noGrp="1" noChangeArrowheads="1"/>
          </p:cNvSpPr>
          <p:nvPr>
            <p:ph type="title" idx="4294967295"/>
          </p:nvPr>
        </p:nvSpPr>
        <p:spPr>
          <a:xfrm>
            <a:off x="7239000" y="762000"/>
            <a:ext cx="19050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en-US" sz="2000">
                <a:solidFill>
                  <a:srgbClr val="000000"/>
                </a:solidFill>
                <a:effectLst/>
                <a:latin typeface="Arial" charset="0"/>
                <a:cs typeface="Arial" charset="0"/>
              </a:rPr>
              <a:t>3:13-18</a:t>
            </a:r>
          </a:p>
        </p:txBody>
      </p:sp>
      <p:sp>
        <p:nvSpPr>
          <p:cNvPr id="279555" name="TextBox 3"/>
          <p:cNvSpPr txBox="1">
            <a:spLocks noChangeArrowheads="1"/>
          </p:cNvSpPr>
          <p:nvPr/>
        </p:nvSpPr>
        <p:spPr bwMode="auto">
          <a:xfrm>
            <a:off x="317500" y="228600"/>
            <a:ext cx="8042275"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47675" indent="-447675"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lang="en-US" altLang="zh-CN" sz="3200" b="1" i="1">
                <a:solidFill>
                  <a:srgbClr val="FFFFFF"/>
                </a:solidFill>
                <a:latin typeface="Arial" charset="0"/>
                <a:cs typeface="Arial" charset="0"/>
              </a:rPr>
              <a:t>7.</a:t>
            </a:r>
            <a:r>
              <a:rPr lang="zh-CN" altLang="en-US" sz="3200" b="1" i="1">
                <a:solidFill>
                  <a:srgbClr val="FFFFFF"/>
                </a:solidFill>
                <a:latin typeface="Arial" charset="0"/>
                <a:cs typeface="Arial" charset="0"/>
              </a:rPr>
              <a:t>第六纠纷 </a:t>
            </a:r>
            <a:r>
              <a:rPr lang="en-US" altLang="zh-CN" sz="3200" b="1" i="1">
                <a:solidFill>
                  <a:srgbClr val="FFFFFF"/>
                </a:solidFill>
                <a:latin typeface="Arial" charset="0"/>
                <a:cs typeface="Arial" charset="0"/>
              </a:rPr>
              <a:t>(3:13-18) : </a:t>
            </a:r>
            <a:r>
              <a:rPr lang="zh-CN" altLang="en-US" sz="3200" b="1" i="1">
                <a:solidFill>
                  <a:srgbClr val="FFFFFF"/>
                </a:solidFill>
                <a:latin typeface="Arial" charset="0"/>
                <a:cs typeface="Arial" charset="0"/>
              </a:rPr>
              <a:t>用话顶撞上帝的驳斥</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32656"/>
            <a:ext cx="9143999"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Hypocrisy</a:t>
            </a:r>
          </a:p>
        </p:txBody>
      </p:sp>
      <p:pic>
        <p:nvPicPr>
          <p:cNvPr id="2" name="Picture 1"/>
          <p:cNvPicPr>
            <a:picLocks noChangeAspect="1"/>
          </p:cNvPicPr>
          <p:nvPr/>
        </p:nvPicPr>
        <p:blipFill>
          <a:blip r:embed="rId4"/>
          <a:stretch>
            <a:fillRect/>
          </a:stretch>
        </p:blipFill>
        <p:spPr>
          <a:xfrm>
            <a:off x="0" y="0"/>
            <a:ext cx="9186287" cy="5255761"/>
          </a:xfrm>
          <a:prstGeom prst="rect">
            <a:avLst/>
          </a:prstGeom>
        </p:spPr>
      </p:pic>
    </p:spTree>
    <p:extLst>
      <p:ext uri="{BB962C8B-B14F-4D97-AF65-F5344CB8AC3E}">
        <p14:creationId xmlns:p14="http://schemas.microsoft.com/office/powerpoint/2010/main" val="4159741728"/>
      </p:ext>
    </p:extLst>
  </p:cSld>
  <p:clrMapOvr>
    <a:overrideClrMapping bg1="lt1" tx1="dk1" bg2="lt2" tx2="dk2" accent1="accent1" accent2="accent2" accent3="accent3" accent4="accent4" accent5="accent5" accent6="accent6" hlink="hlink" folHlink="folHlink"/>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bwMode="auto">
          <a:xfrm>
            <a:off x="0" y="476672"/>
            <a:ext cx="9144000" cy="5904656"/>
          </a:xfrm>
          <a:prstGeom prst="rect">
            <a:avLst/>
          </a:prstGeom>
          <a:solidFill>
            <a:schemeClr val="accent1">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2" name="Picture 1"/>
          <p:cNvPicPr>
            <a:picLocks noChangeAspect="1"/>
          </p:cNvPicPr>
          <p:nvPr/>
        </p:nvPicPr>
        <p:blipFill>
          <a:blip r:embed="rId4"/>
          <a:stretch>
            <a:fillRect/>
          </a:stretch>
        </p:blipFill>
        <p:spPr>
          <a:xfrm>
            <a:off x="0" y="7029400"/>
            <a:ext cx="9174278" cy="58772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5027" y="476672"/>
            <a:ext cx="8280920" cy="4716884"/>
          </a:xfrm>
          <a:effectLst/>
        </p:spPr>
        <p:txBody>
          <a:bodyPr/>
          <a:lstStyle/>
          <a:p>
            <a:pPr>
              <a:lnSpc>
                <a:spcPct val="150000"/>
              </a:lnSpc>
              <a:defRPr/>
            </a:pPr>
            <a:r>
              <a:rPr lang="zh-CN" altLang="en-US" sz="8000" b="1" dirty="0">
                <a:solidFill>
                  <a:srgbClr val="FFFFFF"/>
                </a:solidFill>
                <a:effectLst/>
                <a:latin typeface="Arial" charset="0"/>
                <a:ea typeface="ＭＳ Ｐゴシック" charset="0"/>
                <a:cs typeface="ＭＳ Ｐゴシック" charset="0"/>
              </a:rPr>
              <a:t>这间教会并非</a:t>
            </a:r>
            <a:br>
              <a:rPr lang="en-US" altLang="zh-CN" sz="8000" b="1" dirty="0">
                <a:solidFill>
                  <a:srgbClr val="FFFFFF"/>
                </a:solidFill>
                <a:effectLst/>
                <a:latin typeface="Arial" charset="0"/>
                <a:ea typeface="ＭＳ Ｐゴシック" charset="0"/>
                <a:cs typeface="ＭＳ Ｐゴシック" charset="0"/>
              </a:rPr>
            </a:br>
            <a:r>
              <a:rPr lang="zh-CN" altLang="en-US" sz="8000" b="1" dirty="0">
                <a:solidFill>
                  <a:srgbClr val="FFFFFF"/>
                </a:solidFill>
                <a:effectLst/>
                <a:latin typeface="Arial" charset="0"/>
                <a:ea typeface="ＭＳ Ｐゴシック" charset="0"/>
                <a:cs typeface="ＭＳ Ｐゴシック" charset="0"/>
              </a:rPr>
              <a:t>充满了伪善者</a:t>
            </a:r>
            <a:endParaRPr lang="en-US" sz="8000" b="1" dirty="0">
              <a:solidFill>
                <a:srgbClr val="FFFFFF"/>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2" y="4869160"/>
            <a:ext cx="9143999"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200" b="1" dirty="0">
                <a:solidFill>
                  <a:srgbClr val="FFFFFF"/>
                </a:solidFill>
                <a:latin typeface="Arial" charset="0"/>
                <a:ea typeface="ＭＳ Ｐゴシック" charset="0"/>
                <a:cs typeface="ＭＳ Ｐゴシック" charset="0"/>
              </a:rPr>
              <a:t>我们总能容纳更多像我们一样不完全的人。</a:t>
            </a:r>
          </a:p>
        </p:txBody>
      </p:sp>
      <p:sp>
        <p:nvSpPr>
          <p:cNvPr id="6" name="Rectangle 2"/>
          <p:cNvSpPr txBox="1">
            <a:spLocks noChangeArrowheads="1"/>
          </p:cNvSpPr>
          <p:nvPr/>
        </p:nvSpPr>
        <p:spPr bwMode="auto">
          <a:xfrm>
            <a:off x="396553" y="5517232"/>
            <a:ext cx="9143999" cy="9361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defRPr/>
            </a:pPr>
            <a:r>
              <a:rPr lang="zh-CN" altLang="en-US" sz="2800" b="1" dirty="0">
                <a:solidFill>
                  <a:srgbClr val="FFFFFF"/>
                </a:solidFill>
                <a:latin typeface="Arial" charset="0"/>
                <a:ea typeface="ＭＳ Ｐゴシック" charset="0"/>
                <a:cs typeface="ＭＳ Ｐゴシック" charset="0"/>
              </a:rPr>
              <a:t>罗马书 </a:t>
            </a:r>
            <a:r>
              <a:rPr lang="en-US" altLang="zh-CN" sz="2800" b="1" dirty="0">
                <a:solidFill>
                  <a:srgbClr val="FFFFFF"/>
                </a:solidFill>
                <a:latin typeface="Arial" charset="0"/>
                <a:ea typeface="ＭＳ Ｐゴシック" charset="0"/>
                <a:cs typeface="ＭＳ Ｐゴシック" charset="0"/>
              </a:rPr>
              <a:t>3:10 “</a:t>
            </a:r>
            <a:r>
              <a:rPr lang="zh-CN" altLang="en-US" sz="2800" b="1" dirty="0">
                <a:solidFill>
                  <a:srgbClr val="FFFFFF"/>
                </a:solidFill>
                <a:latin typeface="Arial" charset="0"/>
                <a:ea typeface="ＭＳ Ｐゴシック" charset="0"/>
                <a:cs typeface="ＭＳ Ｐゴシック" charset="0"/>
              </a:rPr>
              <a:t>没有义人，连一个也没有。”</a:t>
            </a:r>
          </a:p>
        </p:txBody>
      </p:sp>
    </p:spTree>
    <p:extLst>
      <p:ext uri="{BB962C8B-B14F-4D97-AF65-F5344CB8AC3E}">
        <p14:creationId xmlns:p14="http://schemas.microsoft.com/office/powerpoint/2010/main" val="32074298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rgbClr val="FFFFFF"/>
                </a:solidFill>
                <a:effectLst/>
                <a:latin typeface="Arial" charset="0"/>
                <a:ea typeface="ＭＳ Ｐゴシック" charset="0"/>
                <a:cs typeface="ＭＳ Ｐゴシック" charset="0"/>
              </a:rPr>
              <a:t>你到底是谁？</a:t>
            </a:r>
            <a:endParaRPr lang="en-US" b="1" dirty="0">
              <a:solidFill>
                <a:srgbClr val="FFFFFF"/>
              </a:solidFill>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539552" y="1484784"/>
            <a:ext cx="8352928" cy="4982448"/>
          </a:xfrm>
          <a:prstGeom prst="rect">
            <a:avLst/>
          </a:prstGeom>
        </p:spPr>
      </p:pic>
      <p:sp>
        <p:nvSpPr>
          <p:cNvPr id="6" name="Rectangle 2"/>
          <p:cNvSpPr txBox="1">
            <a:spLocks noChangeArrowheads="1"/>
          </p:cNvSpPr>
          <p:nvPr/>
        </p:nvSpPr>
        <p:spPr bwMode="auto">
          <a:xfrm>
            <a:off x="899592" y="5373216"/>
            <a:ext cx="7704856" cy="1080120"/>
          </a:xfrm>
          <a:prstGeom prst="rect">
            <a:avLst/>
          </a:prstGeom>
          <a:solidFill>
            <a:srgbClr val="40A8D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600" b="1" i="0" u="none" strike="noStrike" kern="1200" cap="none" spc="0" normalizeH="0" baseline="0" noProof="0" dirty="0">
                <a:ln>
                  <a:noFill/>
                </a:ln>
                <a:solidFill>
                  <a:srgbClr val="000000"/>
                </a:solidFill>
                <a:effectLst/>
                <a:uLnTx/>
                <a:uFillTx/>
                <a:latin typeface="Apple Casual"/>
                <a:ea typeface="ＭＳ Ｐゴシック" charset="0"/>
                <a:cs typeface="Apple Casual"/>
              </a:rPr>
              <a:t>身份危机。</a:t>
            </a:r>
            <a:endParaRPr kumimoji="1" lang="en-US" sz="6600" b="1" i="0" u="none" strike="noStrike" kern="1200" cap="none" spc="0" normalizeH="0" baseline="0" noProof="0" dirty="0">
              <a:ln>
                <a:noFill/>
              </a:ln>
              <a:solidFill>
                <a:srgbClr val="000000"/>
              </a:solidFill>
              <a:effectLst/>
              <a:uLnTx/>
              <a:uFillTx/>
              <a:latin typeface="Apple Casual"/>
              <a:ea typeface="ＭＳ Ｐゴシック" charset="0"/>
              <a:cs typeface="Apple Casual"/>
            </a:endParaRPr>
          </a:p>
        </p:txBody>
      </p:sp>
    </p:spTree>
    <p:extLst>
      <p:ext uri="{BB962C8B-B14F-4D97-AF65-F5344CB8AC3E}">
        <p14:creationId xmlns:p14="http://schemas.microsoft.com/office/powerpoint/2010/main" val="4047417110"/>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140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0071"/>
            <a:ext cx="4355976" cy="1728192"/>
          </a:xfrm>
          <a:effectLst/>
        </p:spPr>
        <p:txBody>
          <a:bodyPr anchor="t"/>
          <a:lstStyle/>
          <a:p>
            <a:pPr>
              <a:lnSpc>
                <a:spcPct val="90000"/>
              </a:lnSpc>
              <a:defRPr/>
            </a:pPr>
            <a:r>
              <a:rPr lang="zh-CN" altLang="en-US" sz="3600" b="1" dirty="0">
                <a:solidFill>
                  <a:srgbClr val="000000"/>
                </a:solidFill>
                <a:effectLst/>
                <a:latin typeface="Arial" charset="0"/>
                <a:ea typeface="ＭＳ Ｐゴシック" charset="0"/>
                <a:cs typeface="ＭＳ Ｐゴシック" charset="0"/>
              </a:rPr>
              <a:t>如果这对你很重要，</a:t>
            </a:r>
            <a:br>
              <a:rPr lang="zh-CN" altLang="en-US" sz="3600" b="1" dirty="0">
                <a:solidFill>
                  <a:srgbClr val="000000"/>
                </a:solidFill>
                <a:effectLst/>
                <a:latin typeface="Arial" charset="0"/>
                <a:ea typeface="ＭＳ Ｐゴシック" charset="0"/>
                <a:cs typeface="ＭＳ Ｐゴシック" charset="0"/>
              </a:rPr>
            </a:br>
            <a:r>
              <a:rPr lang="zh-CN" altLang="en-US" sz="3600" b="1" dirty="0">
                <a:solidFill>
                  <a:srgbClr val="000000"/>
                </a:solidFill>
                <a:effectLst/>
                <a:latin typeface="Arial" charset="0"/>
                <a:ea typeface="ＭＳ Ｐゴシック" charset="0"/>
                <a:cs typeface="ＭＳ Ｐゴシック" charset="0"/>
              </a:rPr>
              <a:t>你会找到 </a:t>
            </a:r>
            <a:r>
              <a:rPr lang="zh-CN" altLang="en-US" sz="3600" b="1" dirty="0">
                <a:solidFill>
                  <a:srgbClr val="C00000"/>
                </a:solidFill>
                <a:effectLst/>
                <a:latin typeface="Arial" charset="0"/>
                <a:ea typeface="ＭＳ Ｐゴシック" charset="0"/>
                <a:cs typeface="ＭＳ Ｐゴシック" charset="0"/>
              </a:rPr>
              <a:t>办法</a:t>
            </a:r>
            <a:endParaRPr lang="en-US" sz="3600" b="1" dirty="0">
              <a:solidFill>
                <a:srgbClr val="C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52120" y="44624"/>
            <a:ext cx="3491880"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如果不是，你会找到 </a:t>
            </a:r>
            <a:r>
              <a:rPr kumimoji="1" lang="zh-CN" altLang="en-US" sz="36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借口</a:t>
            </a:r>
          </a:p>
        </p:txBody>
      </p:sp>
    </p:spTree>
    <p:extLst>
      <p:ext uri="{BB962C8B-B14F-4D97-AF65-F5344CB8AC3E}">
        <p14:creationId xmlns:p14="http://schemas.microsoft.com/office/powerpoint/2010/main" val="208750806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60648"/>
            <a:ext cx="9143999" cy="1512168"/>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有时候，我们甚至无法到达起跑线。</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2050114"/>
            <a:ext cx="9201695" cy="4807886"/>
          </a:xfrm>
          <a:prstGeom prst="rect">
            <a:avLst/>
          </a:prstGeom>
        </p:spPr>
      </p:pic>
    </p:spTree>
    <p:extLst>
      <p:ext uri="{BB962C8B-B14F-4D97-AF65-F5344CB8AC3E}">
        <p14:creationId xmlns:p14="http://schemas.microsoft.com/office/powerpoint/2010/main" val="27524281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5" y="1052736"/>
            <a:ext cx="9217024" cy="60486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549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“我没有时间！”</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91349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“主啊，拿走我所有的借口</a:t>
            </a:r>
            <a:r>
              <a:rPr lang="en-US" altLang="zh-CN"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1052736"/>
            <a:ext cx="7391400" cy="5384800"/>
          </a:xfrm>
          <a:prstGeom prst="rect">
            <a:avLst/>
          </a:prstGeom>
        </p:spPr>
      </p:pic>
    </p:spTree>
    <p:extLst>
      <p:ext uri="{BB962C8B-B14F-4D97-AF65-F5344CB8AC3E}">
        <p14:creationId xmlns:p14="http://schemas.microsoft.com/office/powerpoint/2010/main" val="7997967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2137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172916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思考你的</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3204866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46"/>
          <p:cNvSpPr>
            <a:spLocks noGrp="1" noChangeArrowheads="1"/>
          </p:cNvSpPr>
          <p:nvPr>
            <p:ph type="title" idx="4294967295"/>
          </p:nvPr>
        </p:nvSpPr>
        <p:spPr/>
        <p:txBody>
          <a:bodyPr/>
          <a:lstStyle/>
          <a:p>
            <a:pPr eaLnBrk="1" hangingPunct="1"/>
            <a:r>
              <a:rPr lang="en-US">
                <a:latin typeface="Times New Roman" charset="0"/>
                <a:ea typeface="MS PGothic" charset="0"/>
              </a:rPr>
              <a:t>Chart 4:4-6</a:t>
            </a:r>
          </a:p>
        </p:txBody>
      </p:sp>
      <p:sp>
        <p:nvSpPr>
          <p:cNvPr id="281602"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8484" name="Text Box 3"/>
          <p:cNvSpPr txBox="1">
            <a:spLocks noChangeArrowheads="1"/>
          </p:cNvSpPr>
          <p:nvPr/>
        </p:nvSpPr>
        <p:spPr bwMode="auto">
          <a:xfrm rot="-4544568">
            <a:off x="222251" y="2711450"/>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 </a:t>
            </a:r>
            <a:r>
              <a:rPr kumimoji="0" lang="en-US" sz="3000" b="1">
                <a:solidFill>
                  <a:schemeClr val="bg1"/>
                </a:solidFill>
              </a:rPr>
              <a:t>1:2-5</a:t>
            </a:r>
          </a:p>
        </p:txBody>
      </p:sp>
      <p:sp>
        <p:nvSpPr>
          <p:cNvPr id="148485" name="Text Box 4"/>
          <p:cNvSpPr txBox="1">
            <a:spLocks noChangeArrowheads="1"/>
          </p:cNvSpPr>
          <p:nvPr/>
        </p:nvSpPr>
        <p:spPr bwMode="auto">
          <a:xfrm rot="-4593032">
            <a:off x="1462088" y="2844800"/>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zh-CN" altLang="en-US" sz="3000" b="1">
                <a:solidFill>
                  <a:schemeClr val="bg1"/>
                </a:solidFill>
              </a:rPr>
              <a:t> </a:t>
            </a:r>
            <a:r>
              <a:rPr kumimoji="0" lang="en-US" altLang="ja-JP" sz="3000" b="1">
                <a:solidFill>
                  <a:schemeClr val="bg1"/>
                </a:solidFill>
              </a:rPr>
              <a:t>1:6-2:9</a:t>
            </a:r>
            <a:endParaRPr kumimoji="0" lang="en-US" sz="3000" b="1">
              <a:solidFill>
                <a:schemeClr val="bg1"/>
              </a:solidFill>
            </a:endParaRPr>
          </a:p>
        </p:txBody>
      </p:sp>
      <p:sp>
        <p:nvSpPr>
          <p:cNvPr id="148486" name="Text Box 5"/>
          <p:cNvSpPr txBox="1">
            <a:spLocks noChangeArrowheads="1"/>
          </p:cNvSpPr>
          <p:nvPr/>
        </p:nvSpPr>
        <p:spPr bwMode="auto">
          <a:xfrm>
            <a:off x="685800" y="6049963"/>
            <a:ext cx="70866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8487" name="Text Box 6"/>
          <p:cNvSpPr txBox="1">
            <a:spLocks noChangeArrowheads="1"/>
          </p:cNvSpPr>
          <p:nvPr/>
        </p:nvSpPr>
        <p:spPr bwMode="auto">
          <a:xfrm rot="-4596943">
            <a:off x="5368926" y="2809875"/>
            <a:ext cx="353060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崇敬</a:t>
            </a:r>
            <a:r>
              <a:rPr kumimoji="0" lang="zh-CN" altLang="en-US" sz="3000" b="1">
                <a:solidFill>
                  <a:schemeClr val="bg1"/>
                </a:solidFill>
              </a:rPr>
              <a:t> </a:t>
            </a:r>
            <a:r>
              <a:rPr kumimoji="0" lang="en-US" altLang="ja-JP" sz="3000" b="1">
                <a:solidFill>
                  <a:schemeClr val="bg1"/>
                </a:solidFill>
              </a:rPr>
              <a:t>3:13-4:3</a:t>
            </a:r>
            <a:endParaRPr kumimoji="0" lang="en-US" sz="3000" b="1">
              <a:solidFill>
                <a:schemeClr val="bg1"/>
              </a:solidFill>
            </a:endParaRPr>
          </a:p>
        </p:txBody>
      </p:sp>
      <p:sp>
        <p:nvSpPr>
          <p:cNvPr id="148488" name="Text Box 7"/>
          <p:cNvSpPr txBox="1">
            <a:spLocks noChangeArrowheads="1"/>
          </p:cNvSpPr>
          <p:nvPr/>
        </p:nvSpPr>
        <p:spPr bwMode="auto">
          <a:xfrm rot="-5400000">
            <a:off x="-1485901" y="1423988"/>
            <a:ext cx="3886201"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8489" name="Line 9"/>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490" name="Rectangle 10"/>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8491" name="Text Box 11"/>
          <p:cNvSpPr txBox="1">
            <a:spLocks noChangeArrowheads="1"/>
          </p:cNvSpPr>
          <p:nvPr/>
        </p:nvSpPr>
        <p:spPr bwMode="auto">
          <a:xfrm rot="-4646514">
            <a:off x="4584700" y="2843213"/>
            <a:ext cx="33305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顺 服</a:t>
            </a:r>
            <a:r>
              <a:rPr kumimoji="0" lang="zh-CN" altLang="en-US" sz="3000" b="1">
                <a:solidFill>
                  <a:schemeClr val="bg1"/>
                </a:solidFill>
              </a:rPr>
              <a:t> </a:t>
            </a:r>
            <a:r>
              <a:rPr kumimoji="0" lang="en-US" altLang="ja-JP" sz="3000" b="1">
                <a:solidFill>
                  <a:schemeClr val="bg1"/>
                </a:solidFill>
              </a:rPr>
              <a:t>3:7-12</a:t>
            </a:r>
            <a:endParaRPr kumimoji="0" lang="en-US" sz="3000" b="1">
              <a:solidFill>
                <a:schemeClr val="bg1"/>
              </a:solidFill>
            </a:endParaRPr>
          </a:p>
        </p:txBody>
      </p:sp>
      <p:sp>
        <p:nvSpPr>
          <p:cNvPr id="148492" name="Text Box 12"/>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1:1-5</a:t>
            </a:r>
          </a:p>
        </p:txBody>
      </p:sp>
      <p:sp>
        <p:nvSpPr>
          <p:cNvPr id="148493" name="Line 13"/>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494" name="Line 14"/>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495" name="Line 15"/>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496" name="Line 16"/>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497" name="Line 17"/>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498" name="Text Box 18"/>
          <p:cNvSpPr txBox="1">
            <a:spLocks noChangeArrowheads="1"/>
          </p:cNvSpPr>
          <p:nvPr/>
        </p:nvSpPr>
        <p:spPr bwMode="auto">
          <a:xfrm rot="-4593032">
            <a:off x="2459831" y="2674144"/>
            <a:ext cx="3675063"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zh-CN" altLang="en-US" sz="3000" b="1">
                <a:solidFill>
                  <a:schemeClr val="bg1"/>
                </a:solidFill>
              </a:rPr>
              <a:t> </a:t>
            </a:r>
            <a:r>
              <a:rPr kumimoji="0" lang="en-US" altLang="ja-JP" sz="3000" b="1">
                <a:solidFill>
                  <a:schemeClr val="bg1"/>
                </a:solidFill>
              </a:rPr>
              <a:t>2:10-16</a:t>
            </a:r>
            <a:endParaRPr kumimoji="0" lang="en-US" sz="3000" b="1">
              <a:solidFill>
                <a:schemeClr val="bg1"/>
              </a:solidFill>
            </a:endParaRPr>
          </a:p>
        </p:txBody>
      </p:sp>
      <p:sp>
        <p:nvSpPr>
          <p:cNvPr id="148499" name="Line 19"/>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500" name="Line 20"/>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501" name="Line 21"/>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502" name="Text Box 22"/>
          <p:cNvSpPr txBox="1">
            <a:spLocks noChangeArrowheads="1"/>
          </p:cNvSpPr>
          <p:nvPr/>
        </p:nvSpPr>
        <p:spPr bwMode="auto">
          <a:xfrm rot="-4593032">
            <a:off x="3466306" y="2724944"/>
            <a:ext cx="3675063"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zh-CN" altLang="en-US" sz="3000" b="1">
                <a:solidFill>
                  <a:schemeClr val="bg1"/>
                </a:solidFill>
              </a:rPr>
              <a:t> </a:t>
            </a:r>
            <a:r>
              <a:rPr kumimoji="0" lang="en-US" altLang="ja-JP" sz="3000" b="1">
                <a:solidFill>
                  <a:schemeClr val="bg1"/>
                </a:solidFill>
              </a:rPr>
              <a:t> 2:17-3:6</a:t>
            </a:r>
            <a:endParaRPr kumimoji="0" lang="en-US" sz="3000" b="1">
              <a:solidFill>
                <a:schemeClr val="bg1"/>
              </a:solidFill>
            </a:endParaRPr>
          </a:p>
        </p:txBody>
      </p:sp>
      <p:sp>
        <p:nvSpPr>
          <p:cNvPr id="148503" name="Line 23"/>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504" name="Text Box 24"/>
          <p:cNvSpPr txBox="1">
            <a:spLocks noChangeArrowheads="1"/>
          </p:cNvSpPr>
          <p:nvPr/>
        </p:nvSpPr>
        <p:spPr bwMode="auto">
          <a:xfrm rot="-4596943">
            <a:off x="6130926" y="2800350"/>
            <a:ext cx="353060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总结</a:t>
            </a:r>
            <a:r>
              <a:rPr kumimoji="0" lang="zh-CN" altLang="en-US" sz="3000" b="1">
                <a:solidFill>
                  <a:schemeClr val="bg1"/>
                </a:solidFill>
              </a:rPr>
              <a:t> </a:t>
            </a:r>
            <a:r>
              <a:rPr kumimoji="0" lang="en-US" altLang="ja-JP" sz="3000" b="1">
                <a:solidFill>
                  <a:schemeClr val="bg1"/>
                </a:solidFill>
              </a:rPr>
              <a:t> 4:4-6</a:t>
            </a:r>
            <a:endParaRPr kumimoji="0" lang="en-US" sz="3000" b="1">
              <a:solidFill>
                <a:schemeClr val="bg1"/>
              </a:solidFill>
            </a:endParaRPr>
          </a:p>
        </p:txBody>
      </p:sp>
      <p:sp>
        <p:nvSpPr>
          <p:cNvPr id="148505" name="Line 25"/>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506" name="Text Box 26"/>
          <p:cNvSpPr txBox="1">
            <a:spLocks noChangeArrowheads="1"/>
          </p:cNvSpPr>
          <p:nvPr/>
        </p:nvSpPr>
        <p:spPr bwMode="auto">
          <a:xfrm rot="-4544568">
            <a:off x="-585787" y="2762250"/>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48507" name="Text Box 27"/>
          <p:cNvSpPr txBox="1">
            <a:spLocks noChangeArrowheads="1"/>
          </p:cNvSpPr>
          <p:nvPr/>
        </p:nvSpPr>
        <p:spPr bwMode="auto">
          <a:xfrm>
            <a:off x="3048000" y="381000"/>
            <a:ext cx="39624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8508" name="Text Box 28"/>
          <p:cNvSpPr txBox="1">
            <a:spLocks noChangeArrowheads="1"/>
          </p:cNvSpPr>
          <p:nvPr/>
        </p:nvSpPr>
        <p:spPr bwMode="auto">
          <a:xfrm>
            <a:off x="7086600" y="381000"/>
            <a:ext cx="16002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允诺</a:t>
            </a:r>
            <a:endParaRPr kumimoji="0" lang="en-US" altLang="ja-JP" sz="2800" b="1">
              <a:solidFill>
                <a:schemeClr val="bg1"/>
              </a:solidFill>
            </a:endParaRPr>
          </a:p>
          <a:p>
            <a:pPr algn="ctr" eaLnBrk="1" hangingPunct="1">
              <a:defRPr/>
            </a:pPr>
            <a:r>
              <a:rPr kumimoji="0" lang="en-US" sz="2800" b="1">
                <a:solidFill>
                  <a:schemeClr val="bg1"/>
                </a:solidFill>
              </a:rPr>
              <a:t>3:13-4:6</a:t>
            </a:r>
          </a:p>
        </p:txBody>
      </p:sp>
      <p:sp>
        <p:nvSpPr>
          <p:cNvPr id="148509" name="Text Box 29"/>
          <p:cNvSpPr txBox="1">
            <a:spLocks noChangeArrowheads="1"/>
          </p:cNvSpPr>
          <p:nvPr/>
        </p:nvSpPr>
        <p:spPr bwMode="auto">
          <a:xfrm>
            <a:off x="457200" y="5638800"/>
            <a:ext cx="1752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1-5</a:t>
            </a:r>
            <a:endParaRPr kumimoji="0" lang="en-US" b="1">
              <a:solidFill>
                <a:schemeClr val="bg1"/>
              </a:solidFill>
            </a:endParaRPr>
          </a:p>
        </p:txBody>
      </p:sp>
      <p:sp>
        <p:nvSpPr>
          <p:cNvPr id="148510" name="Text Box 30"/>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zh-CN" altLang="en-US" b="1">
                <a:solidFill>
                  <a:schemeClr val="bg1"/>
                </a:solidFill>
              </a:rPr>
              <a:t> </a:t>
            </a:r>
            <a:r>
              <a:rPr kumimoji="0" lang="en-US" altLang="ja-JP" b="1">
                <a:solidFill>
                  <a:schemeClr val="bg1"/>
                </a:solidFill>
              </a:rPr>
              <a:t>1:6-2:16</a:t>
            </a:r>
            <a:endParaRPr kumimoji="0" lang="en-US" b="1">
              <a:solidFill>
                <a:schemeClr val="bg1"/>
              </a:solidFill>
            </a:endParaRPr>
          </a:p>
        </p:txBody>
      </p:sp>
      <p:sp>
        <p:nvSpPr>
          <p:cNvPr id="148511" name="Text Box 31"/>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zh-CN" altLang="en-US" b="1">
                <a:solidFill>
                  <a:schemeClr val="bg1"/>
                </a:solidFill>
              </a:rPr>
              <a:t> </a:t>
            </a:r>
            <a:r>
              <a:rPr kumimoji="0" lang="en-US" altLang="ja-JP" b="1">
                <a:solidFill>
                  <a:schemeClr val="bg1"/>
                </a:solidFill>
              </a:rPr>
              <a:t>2:17-4:6</a:t>
            </a:r>
            <a:endParaRPr kumimoji="0" lang="en-US" b="1">
              <a:solidFill>
                <a:schemeClr val="bg1"/>
              </a:solidFill>
            </a:endParaRPr>
          </a:p>
        </p:txBody>
      </p:sp>
      <p:sp>
        <p:nvSpPr>
          <p:cNvPr id="148512" name="Line 3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513" name="Text Box 33"/>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8514" name="Text Box 34"/>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8515" name="Text Box 35"/>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8516" name="Text Box 36"/>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8517" name="Text Box 37"/>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8518" name="Text Box 38"/>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287783" name="Text Box 39"/>
          <p:cNvSpPr txBox="1">
            <a:spLocks noChangeArrowheads="1"/>
          </p:cNvSpPr>
          <p:nvPr/>
        </p:nvSpPr>
        <p:spPr bwMode="auto">
          <a:xfrm>
            <a:off x="533400" y="4840288"/>
            <a:ext cx="3505200" cy="82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lnSpc>
                <a:spcPct val="85000"/>
              </a:lnSpc>
              <a:defRPr/>
            </a:pPr>
            <a:r>
              <a:rPr kumimoji="0" lang="ja-JP" altLang="en-US" sz="2800" b="1">
                <a:solidFill>
                  <a:schemeClr val="bg1"/>
                </a:solidFill>
              </a:rPr>
              <a:t>铭记</a:t>
            </a:r>
            <a:r>
              <a:rPr kumimoji="0" lang="zh-CN" altLang="en-US" sz="2800" b="1">
                <a:solidFill>
                  <a:schemeClr val="bg1"/>
                </a:solidFill>
              </a:rPr>
              <a:t>上帝的律 法</a:t>
            </a:r>
            <a:r>
              <a:rPr kumimoji="0" lang="en-US" altLang="ja-JP" sz="2800" b="1">
                <a:solidFill>
                  <a:schemeClr val="bg1"/>
                </a:solidFill>
              </a:rPr>
              <a:t> </a:t>
            </a:r>
          </a:p>
          <a:p>
            <a:pPr algn="ctr" eaLnBrk="1" hangingPunct="1">
              <a:lnSpc>
                <a:spcPct val="85000"/>
              </a:lnSpc>
              <a:defRPr/>
            </a:pPr>
            <a:r>
              <a:rPr kumimoji="0" lang="en-US" sz="2800" b="1">
                <a:solidFill>
                  <a:schemeClr val="bg1"/>
                </a:solidFill>
              </a:rPr>
              <a:t>1:1-2:16</a:t>
            </a:r>
          </a:p>
        </p:txBody>
      </p:sp>
      <p:sp>
        <p:nvSpPr>
          <p:cNvPr id="287784" name="Text Box 40"/>
          <p:cNvSpPr txBox="1">
            <a:spLocks noChangeArrowheads="1"/>
          </p:cNvSpPr>
          <p:nvPr/>
        </p:nvSpPr>
        <p:spPr bwMode="auto">
          <a:xfrm>
            <a:off x="4267200" y="4840288"/>
            <a:ext cx="3505200" cy="82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lnSpc>
                <a:spcPct val="85000"/>
              </a:lnSpc>
              <a:defRPr/>
            </a:pPr>
            <a:r>
              <a:rPr kumimoji="0" lang="ja-JP" altLang="en-US" sz="2800" b="1">
                <a:solidFill>
                  <a:schemeClr val="bg1"/>
                </a:solidFill>
              </a:rPr>
              <a:t>依靠</a:t>
            </a:r>
            <a:r>
              <a:rPr kumimoji="0" lang="zh-CN" altLang="en-US" sz="2800" b="1">
                <a:solidFill>
                  <a:schemeClr val="bg1"/>
                </a:solidFill>
              </a:rPr>
              <a:t>上帝的</a:t>
            </a:r>
            <a:r>
              <a:rPr kumimoji="0" lang="ja-JP" altLang="en-US" sz="2800" b="1">
                <a:solidFill>
                  <a:schemeClr val="bg1"/>
                </a:solidFill>
              </a:rPr>
              <a:t>诺言</a:t>
            </a:r>
            <a:r>
              <a:rPr kumimoji="0" lang="en-US" altLang="ja-JP" sz="2800" b="1">
                <a:solidFill>
                  <a:schemeClr val="bg1"/>
                </a:solidFill>
              </a:rPr>
              <a:t> 2:17-4:6</a:t>
            </a:r>
            <a:endParaRPr kumimoji="0" lang="en-US" sz="2800" b="1">
              <a:solidFill>
                <a:schemeClr val="bg1"/>
              </a:solidFill>
            </a:endParaRPr>
          </a:p>
        </p:txBody>
      </p:sp>
      <p:sp>
        <p:nvSpPr>
          <p:cNvPr id="148521" name="Line 41"/>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522" name="Line 42"/>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523" name="Line 43"/>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8524" name="Rectangle 44"/>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48525" name="Rectangle 45"/>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a:p>
        </p:txBody>
      </p:sp>
      <p:sp>
        <p:nvSpPr>
          <p:cNvPr id="148526"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7783"/>
                                        </p:tgtEl>
                                        <p:attrNameLst>
                                          <p:attrName>style.visibility</p:attrName>
                                        </p:attrNameLst>
                                      </p:cBhvr>
                                      <p:to>
                                        <p:strVal val="visible"/>
                                      </p:to>
                                    </p:set>
                                    <p:animEffect transition="in" filter="dissolve">
                                      <p:cBhvr>
                                        <p:cTn id="7" dur="500"/>
                                        <p:tgtEl>
                                          <p:spTgt spid="2877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7784"/>
                                        </p:tgtEl>
                                        <p:attrNameLst>
                                          <p:attrName>style.visibility</p:attrName>
                                        </p:attrNameLst>
                                      </p:cBhvr>
                                      <p:to>
                                        <p:strVal val="visible"/>
                                      </p:to>
                                    </p:set>
                                    <p:animEffect transition="in" filter="dissolve">
                                      <p:cBhvr>
                                        <p:cTn id="12" dur="500"/>
                                        <p:tgtEl>
                                          <p:spTgt spid="287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83" grpId="0" autoUpdateAnimBg="0"/>
      <p:bldP spid="28778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12345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idx="4294967295"/>
          </p:nvPr>
        </p:nvSpPr>
        <p:spPr>
          <a:xfrm>
            <a:off x="3124200" y="304800"/>
            <a:ext cx="3429000" cy="609600"/>
          </a:xfrm>
        </p:spPr>
        <p:txBody>
          <a:bodyPr/>
          <a:lstStyle/>
          <a:p>
            <a:pPr algn="r">
              <a:defRPr/>
            </a:pPr>
            <a:r>
              <a:rPr lang="en-US" sz="2800">
                <a:latin typeface="Arail" charset="0"/>
              </a:rPr>
              <a:t>Appendices (ch. 4)</a:t>
            </a:r>
          </a:p>
        </p:txBody>
      </p:sp>
      <p:sp>
        <p:nvSpPr>
          <p:cNvPr id="283650" name="Rectangle 3"/>
          <p:cNvSpPr>
            <a:spLocks noChangeArrowheads="1"/>
          </p:cNvSpPr>
          <p:nvPr/>
        </p:nvSpPr>
        <p:spPr bwMode="auto">
          <a:xfrm>
            <a:off x="0" y="152400"/>
            <a:ext cx="6629400" cy="990600"/>
          </a:xfrm>
          <a:prstGeom prst="rect">
            <a:avLst/>
          </a:prstGeom>
          <a:solidFill>
            <a:srgbClr val="000000"/>
          </a:solidFill>
          <a:ln w="12700" cap="sq">
            <a:solidFill>
              <a:schemeClr val="tx1"/>
            </a:solidFill>
            <a:round/>
            <a:headEnd type="none" w="sm" len="sm"/>
            <a:tailEnd type="none" w="sm" len="sm"/>
          </a:ln>
        </p:spPr>
        <p:txBody>
          <a:bodyPr/>
          <a:lstStyle/>
          <a:p>
            <a:pPr eaLnBrk="0" hangingPunct="0"/>
            <a:endParaRPr lang="en-US">
              <a:solidFill>
                <a:srgbClr val="FFFFFF"/>
              </a:solidFill>
            </a:endParaRPr>
          </a:p>
        </p:txBody>
      </p:sp>
      <p:sp>
        <p:nvSpPr>
          <p:cNvPr id="241666" name="Text Box 2"/>
          <p:cNvSpPr txBox="1">
            <a:spLocks noChangeArrowheads="1"/>
          </p:cNvSpPr>
          <p:nvPr/>
        </p:nvSpPr>
        <p:spPr bwMode="auto">
          <a:xfrm>
            <a:off x="593725" y="304800"/>
            <a:ext cx="7940675" cy="50165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i="1">
                <a:solidFill>
                  <a:srgbClr val="FFFFFF"/>
                </a:solidFill>
                <a:latin typeface="Arail" charset="0"/>
              </a:rPr>
              <a:t>8. </a:t>
            </a:r>
            <a:r>
              <a:rPr lang="zh-CN" altLang="en-US" i="1">
                <a:solidFill>
                  <a:srgbClr val="FFFFFF"/>
                </a:solidFill>
                <a:latin typeface="Arail" charset="0"/>
              </a:rPr>
              <a:t>附录（第四章）</a:t>
            </a:r>
            <a:endParaRPr lang="en-US" altLang="zh-CN" i="1">
              <a:solidFill>
                <a:srgbClr val="FFFFFF"/>
              </a:solidFill>
              <a:latin typeface="Arail" charset="0"/>
            </a:endParaRPr>
          </a:p>
          <a:p>
            <a:pPr eaLnBrk="0" hangingPunct="0">
              <a:defRPr/>
            </a:pPr>
            <a:endParaRPr lang="en-US" i="1">
              <a:solidFill>
                <a:srgbClr val="FFFFFF"/>
              </a:solidFill>
              <a:latin typeface="Arail" charset="0"/>
            </a:endParaRPr>
          </a:p>
          <a:p>
            <a:pPr eaLnBrk="0" hangingPunct="0">
              <a:defRPr/>
            </a:pPr>
            <a:endParaRPr lang="en-US" i="1">
              <a:solidFill>
                <a:srgbClr val="FFFFFF"/>
              </a:solidFill>
              <a:latin typeface="Arail" charset="0"/>
            </a:endParaRPr>
          </a:p>
          <a:p>
            <a:pPr eaLnBrk="0" hangingPunct="0">
              <a:defRPr/>
            </a:pPr>
            <a:r>
              <a:rPr lang="zh-CN" altLang="en-US" i="1">
                <a:solidFill>
                  <a:srgbClr val="FFFFFF"/>
                </a:solidFill>
                <a:latin typeface="Arail" charset="0"/>
              </a:rPr>
              <a:t>总结二个主要的题材</a:t>
            </a:r>
            <a:r>
              <a:rPr lang="en-US" altLang="zh-CN" i="1">
                <a:solidFill>
                  <a:srgbClr val="FFFFFF"/>
                </a:solidFill>
                <a:latin typeface="Arail" charset="0"/>
              </a:rPr>
              <a:t>: </a:t>
            </a:r>
          </a:p>
          <a:p>
            <a:pPr eaLnBrk="0" hangingPunct="0">
              <a:defRPr/>
            </a:pPr>
            <a:endParaRPr lang="en-US" altLang="zh-CN" i="1">
              <a:solidFill>
                <a:srgbClr val="FFFFFF"/>
              </a:solidFill>
              <a:latin typeface="Arail" charset="0"/>
            </a:endParaRPr>
          </a:p>
          <a:p>
            <a:pPr eaLnBrk="0" hangingPunct="0">
              <a:defRPr/>
            </a:pPr>
            <a:r>
              <a:rPr lang="zh-CN" altLang="en-US" i="1">
                <a:solidFill>
                  <a:srgbClr val="FFFFFF"/>
                </a:solidFill>
                <a:latin typeface="Arail" charset="0"/>
              </a:rPr>
              <a:t>需要保守 摩西的律法 </a:t>
            </a:r>
            <a:r>
              <a:rPr lang="en-US" altLang="zh-CN" i="1">
                <a:solidFill>
                  <a:srgbClr val="FFFFFF"/>
                </a:solidFill>
                <a:latin typeface="Arail" charset="0"/>
              </a:rPr>
              <a:t>(</a:t>
            </a:r>
            <a:r>
              <a:rPr lang="zh-CN" altLang="en-US" i="1">
                <a:solidFill>
                  <a:srgbClr val="FFFFFF"/>
                </a:solidFill>
                <a:latin typeface="Arail" charset="0"/>
              </a:rPr>
              <a:t>纠纷</a:t>
            </a:r>
            <a:r>
              <a:rPr lang="en-US" altLang="zh-CN" i="1">
                <a:solidFill>
                  <a:srgbClr val="FFFFFF"/>
                </a:solidFill>
                <a:latin typeface="Arail" charset="0"/>
              </a:rPr>
              <a:t>1-3</a:t>
            </a:r>
            <a:r>
              <a:rPr lang="zh-CN" altLang="en-US" i="1">
                <a:solidFill>
                  <a:srgbClr val="FFFFFF"/>
                </a:solidFill>
                <a:latin typeface="Arail" charset="0"/>
              </a:rPr>
              <a:t>的主题）。与</a:t>
            </a:r>
          </a:p>
          <a:p>
            <a:pPr eaLnBrk="0" hangingPunct="0">
              <a:defRPr/>
            </a:pPr>
            <a:endParaRPr lang="zh-CN" altLang="en-US" i="1">
              <a:solidFill>
                <a:srgbClr val="FFFFFF"/>
              </a:solidFill>
              <a:latin typeface="Arail" charset="0"/>
            </a:endParaRPr>
          </a:p>
          <a:p>
            <a:pPr eaLnBrk="0" hangingPunct="0">
              <a:defRPr/>
            </a:pPr>
            <a:r>
              <a:rPr lang="zh-CN" altLang="en-US" i="1">
                <a:solidFill>
                  <a:srgbClr val="FFFFFF"/>
                </a:solidFill>
                <a:latin typeface="Arail" charset="0"/>
              </a:rPr>
              <a:t>需要预备上帝之日的 到来 （纠纷</a:t>
            </a:r>
            <a:r>
              <a:rPr lang="en-US" altLang="zh-CN" i="1">
                <a:solidFill>
                  <a:srgbClr val="FFFFFF"/>
                </a:solidFill>
                <a:latin typeface="Arail" charset="0"/>
              </a:rPr>
              <a:t>4-6 </a:t>
            </a:r>
            <a:r>
              <a:rPr lang="zh-CN" altLang="en-US" i="1">
                <a:solidFill>
                  <a:srgbClr val="FFFFFF"/>
                </a:solidFill>
                <a:latin typeface="Arail" charset="0"/>
              </a:rPr>
              <a:t>的主题）。 </a:t>
            </a:r>
          </a:p>
          <a:p>
            <a:pPr eaLnBrk="0" hangingPunct="0">
              <a:defRPr/>
            </a:pPr>
            <a:endParaRPr lang="en-US" i="1">
              <a:solidFill>
                <a:srgbClr val="FFFFFF"/>
              </a:solidFill>
              <a:latin typeface="Arail"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p:txBody>
          <a:bodyPr/>
          <a:lstStyle/>
          <a:p>
            <a:pPr>
              <a:defRPr/>
            </a:pPr>
            <a:r>
              <a:rPr lang="ko-KR" altLang="en-US" dirty="0" err="1">
                <a:latin typeface="Times New Roman" charset="0"/>
                <a:ea typeface="MS PGothic" charset="0"/>
              </a:rPr>
              <a:t>玛拉基</a:t>
            </a:r>
            <a:r>
              <a:rPr lang="en-US" dirty="0">
                <a:latin typeface="Times New Roman" charset="0"/>
                <a:ea typeface="MS PGothic" charset="0"/>
              </a:rPr>
              <a:t> 4:2a</a:t>
            </a:r>
          </a:p>
        </p:txBody>
      </p:sp>
      <p:sp>
        <p:nvSpPr>
          <p:cNvPr id="285698" name="Rectangle 3"/>
          <p:cNvSpPr>
            <a:spLocks noGrp="1" noChangeArrowheads="1"/>
          </p:cNvSpPr>
          <p:nvPr>
            <p:ph type="subTitle" idx="1"/>
          </p:nvPr>
        </p:nvSpPr>
        <p:spPr/>
        <p:txBody>
          <a:bodyPr/>
          <a:lstStyle/>
          <a:p>
            <a:pPr>
              <a:buFont typeface="Wingdings" charset="0"/>
              <a:buNone/>
            </a:pPr>
            <a:endParaRPr lang="en-US">
              <a:latin typeface="Times New Roman" charset="0"/>
              <a:ea typeface="MS PGothic" charset="0"/>
            </a:endParaRPr>
          </a:p>
        </p:txBody>
      </p:sp>
      <p:pic>
        <p:nvPicPr>
          <p:cNvPr id="2856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97536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85700" name="Rectangle 4"/>
          <p:cNvSpPr>
            <a:spLocks noChangeArrowheads="1"/>
          </p:cNvSpPr>
          <p:nvPr/>
        </p:nvSpPr>
        <p:spPr bwMode="auto">
          <a:xfrm>
            <a:off x="1071563" y="428625"/>
            <a:ext cx="7858125" cy="2500313"/>
          </a:xfrm>
          <a:prstGeom prst="rect">
            <a:avLst/>
          </a:prstGeom>
          <a:solidFill>
            <a:srgbClr val="000090"/>
          </a:solidFill>
          <a:ln w="12700" cap="sq">
            <a:solidFill>
              <a:schemeClr val="tx1"/>
            </a:solidFill>
            <a:round/>
            <a:headEnd type="none" w="sm" len="sm"/>
            <a:tailEnd type="none" w="sm" len="sm"/>
          </a:ln>
        </p:spPr>
        <p:txBody>
          <a:bodyPr/>
          <a:lstStyle/>
          <a:p>
            <a:pPr eaLnBrk="0" hangingPunct="0"/>
            <a:r>
              <a:rPr lang="zh-CN" altLang="en-US" sz="3600"/>
              <a:t>但向你们敬畏我名的人必有公义的日头出现</a:t>
            </a:r>
            <a:endParaRPr lang="en-US" altLang="zh-CN" sz="3600"/>
          </a:p>
          <a:p>
            <a:pPr eaLnBrk="0" hangingPunct="0"/>
            <a:r>
              <a:rPr lang="en-US" sz="3600"/>
              <a:t>					</a:t>
            </a:r>
            <a:r>
              <a:rPr lang="zh-CN" altLang="en-US" sz="3600"/>
              <a:t>玛拉基书 </a:t>
            </a:r>
            <a:r>
              <a:rPr lang="en-US" altLang="zh-CN" sz="3600"/>
              <a:t>4</a:t>
            </a:r>
            <a:r>
              <a:rPr lang="zh-CN" altLang="en-US" sz="3600"/>
              <a:t>：</a:t>
            </a:r>
            <a:r>
              <a:rPr lang="en-US" altLang="zh-CN" sz="3600"/>
              <a:t>2</a:t>
            </a:r>
            <a:endParaRPr lang="en-US" sz="3600"/>
          </a:p>
        </p:txBody>
      </p:sp>
    </p:spTree>
  </p:cSld>
  <p:clrMapOvr>
    <a:masterClrMapping/>
  </p:clrMapOvr>
  <p:transition spd="med">
    <p:zoom dir="in"/>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325"/>
            <a:ext cx="81661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0882" name="Rectangle 2"/>
          <p:cNvSpPr>
            <a:spLocks noGrp="1" noChangeArrowheads="1"/>
          </p:cNvSpPr>
          <p:nvPr>
            <p:ph type="ctrTitle"/>
          </p:nvPr>
        </p:nvSpPr>
        <p:spPr>
          <a:xfrm>
            <a:off x="5943600" y="6096000"/>
            <a:ext cx="2514600" cy="533400"/>
          </a:xfrm>
        </p:spPr>
        <p:txBody>
          <a:bodyPr/>
          <a:lstStyle/>
          <a:p>
            <a:pPr algn="r">
              <a:defRPr/>
            </a:pPr>
            <a:r>
              <a:rPr lang="zh-CN" altLang="en-US" sz="2800" i="1" dirty="0">
                <a:solidFill>
                  <a:schemeClr val="bg2"/>
                </a:solidFill>
                <a:effectLst>
                  <a:outerShdw blurRad="38100" dist="38100" dir="2700000" algn="tl">
                    <a:srgbClr val="FFFFFF"/>
                  </a:outerShdw>
                </a:effectLst>
                <a:latin typeface="Times New Roman" charset="0"/>
              </a:rPr>
              <a:t>玛拉基 </a:t>
            </a:r>
            <a:r>
              <a:rPr lang="en-US" sz="2800" i="1" dirty="0">
                <a:solidFill>
                  <a:schemeClr val="bg2"/>
                </a:solidFill>
                <a:effectLst>
                  <a:outerShdw blurRad="38100" dist="38100" dir="2700000" algn="tl">
                    <a:srgbClr val="FFFFFF"/>
                  </a:outerShdw>
                </a:effectLst>
                <a:latin typeface="Times New Roman" charset="0"/>
              </a:rPr>
              <a:t>4:2b</a:t>
            </a:r>
            <a:endParaRPr lang="en-US" sz="2800" i="1" dirty="0">
              <a:latin typeface="Times New Roman" charset="0"/>
            </a:endParaRPr>
          </a:p>
        </p:txBody>
      </p:sp>
      <p:sp>
        <p:nvSpPr>
          <p:cNvPr id="2" name="TextBox 1"/>
          <p:cNvSpPr txBox="1"/>
          <p:nvPr/>
        </p:nvSpPr>
        <p:spPr>
          <a:xfrm>
            <a:off x="611560" y="332656"/>
            <a:ext cx="8064896" cy="4247317"/>
          </a:xfrm>
          <a:prstGeom prst="rect">
            <a:avLst/>
          </a:prstGeom>
          <a:noFill/>
        </p:spPr>
        <p:txBody>
          <a:bodyPr wrap="square" rtlCol="0">
            <a:spAutoFit/>
          </a:bodyPr>
          <a:lstStyle/>
          <a:p>
            <a:r>
              <a:rPr lang="zh-CN" altLang="en-US" sz="5400" b="1" dirty="0">
                <a:solidFill>
                  <a:schemeClr val="bg2"/>
                </a:solidFill>
                <a:effectLst>
                  <a:outerShdw blurRad="38100" dist="38100" dir="2700000" algn="tl">
                    <a:srgbClr val="000000">
                      <a:alpha val="43137"/>
                    </a:srgbClr>
                  </a:outerShdw>
                </a:effectLst>
              </a:rPr>
              <a:t>是，对你们敬畏我名的人，</a:t>
            </a:r>
            <a:endParaRPr lang="en-US" altLang="zh-CN" sz="5400" b="1" dirty="0">
              <a:solidFill>
                <a:schemeClr val="bg2"/>
              </a:solidFill>
              <a:effectLst>
                <a:outerShdw blurRad="38100" dist="38100" dir="2700000" algn="tl">
                  <a:srgbClr val="000000">
                    <a:alpha val="43137"/>
                  </a:srgbClr>
                </a:outerShdw>
              </a:effectLst>
            </a:endParaRPr>
          </a:p>
          <a:p>
            <a:r>
              <a:rPr lang="zh-CN" altLang="en-US" sz="5400" b="1" dirty="0">
                <a:solidFill>
                  <a:schemeClr val="bg2"/>
                </a:solidFill>
                <a:effectLst>
                  <a:outerShdw blurRad="38100" dist="38100" dir="2700000" algn="tl">
                    <a:srgbClr val="000000">
                      <a:alpha val="43137"/>
                    </a:srgbClr>
                  </a:outerShdw>
                </a:effectLst>
              </a:rPr>
              <a:t>必有公义的太阳升起来；</a:t>
            </a:r>
            <a:endParaRPr lang="en-US" altLang="zh-CN" sz="5400" b="1" dirty="0">
              <a:solidFill>
                <a:schemeClr val="bg2"/>
              </a:solidFill>
              <a:effectLst>
                <a:outerShdw blurRad="38100" dist="38100" dir="2700000" algn="tl">
                  <a:srgbClr val="000000">
                    <a:alpha val="43137"/>
                  </a:srgbClr>
                </a:outerShdw>
              </a:effectLst>
            </a:endParaRPr>
          </a:p>
          <a:p>
            <a:r>
              <a:rPr lang="zh-CN" altLang="en-US" sz="5400" b="1" dirty="0">
                <a:solidFill>
                  <a:schemeClr val="bg2"/>
                </a:solidFill>
                <a:effectLst>
                  <a:outerShdw blurRad="38100" dist="38100" dir="2700000" algn="tl">
                    <a:srgbClr val="000000">
                      <a:alpha val="43137"/>
                    </a:srgbClr>
                  </a:outerShdw>
                </a:effectLst>
              </a:rPr>
              <a:t>它的光线有医治的功能；</a:t>
            </a:r>
            <a:endParaRPr lang="en-US" altLang="zh-CN" sz="5400" b="1" dirty="0">
              <a:solidFill>
                <a:schemeClr val="bg2"/>
              </a:solidFill>
              <a:effectLst>
                <a:outerShdw blurRad="38100" dist="38100" dir="2700000" algn="tl">
                  <a:srgbClr val="000000">
                    <a:alpha val="43137"/>
                  </a:srgbClr>
                </a:outerShdw>
              </a:effectLst>
            </a:endParaRPr>
          </a:p>
          <a:p>
            <a:r>
              <a:rPr lang="zh-CN" altLang="en-US" sz="5400" b="1" dirty="0">
                <a:solidFill>
                  <a:schemeClr val="bg2"/>
                </a:solidFill>
                <a:effectLst>
                  <a:outerShdw blurRad="38100" dist="38100" dir="2700000" algn="tl">
                    <a:srgbClr val="000000">
                      <a:alpha val="43137"/>
                    </a:srgbClr>
                  </a:outerShdw>
                </a:effectLst>
              </a:rPr>
              <a:t>你们必出来跳跃，</a:t>
            </a:r>
            <a:endParaRPr lang="en-US" altLang="zh-CN" sz="5400" b="1" dirty="0">
              <a:solidFill>
                <a:schemeClr val="bg2"/>
              </a:solidFill>
              <a:effectLst>
                <a:outerShdw blurRad="38100" dist="38100" dir="2700000" algn="tl">
                  <a:srgbClr val="000000">
                    <a:alpha val="43137"/>
                  </a:srgbClr>
                </a:outerShdw>
              </a:effectLst>
            </a:endParaRPr>
          </a:p>
          <a:p>
            <a:r>
              <a:rPr lang="zh-CN" altLang="en-US" sz="5400" b="1" dirty="0">
                <a:solidFill>
                  <a:schemeClr val="bg2"/>
                </a:solidFill>
                <a:effectLst>
                  <a:outerShdw blurRad="38100" dist="38100" dir="2700000" algn="tl">
                    <a:srgbClr val="000000">
                      <a:alpha val="43137"/>
                    </a:srgbClr>
                  </a:outerShdw>
                </a:effectLst>
              </a:rPr>
              <a:t>像栏里的肥牛犊。</a:t>
            </a:r>
            <a:endParaRPr lang="en-GB" sz="5400" b="1" dirty="0">
              <a:solidFill>
                <a:schemeClr val="bg2"/>
              </a:solidFill>
              <a:effectLst>
                <a:outerShdw blurRad="38100" dist="38100" dir="2700000" algn="tl">
                  <a:srgbClr val="000000">
                    <a:alpha val="43137"/>
                  </a:srgbClr>
                </a:outerShdw>
              </a:effectLst>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47" y="4658"/>
            <a:ext cx="9155847" cy="6088638"/>
          </a:xfrm>
          <a:prstGeom prst="rect">
            <a:avLst/>
          </a:prstGeom>
        </p:spPr>
      </p:pic>
      <p:sp>
        <p:nvSpPr>
          <p:cNvPr id="250882" name="Rectangle 2"/>
          <p:cNvSpPr>
            <a:spLocks noGrp="1" noChangeArrowheads="1"/>
          </p:cNvSpPr>
          <p:nvPr>
            <p:ph type="ctrTitle"/>
          </p:nvPr>
        </p:nvSpPr>
        <p:spPr>
          <a:xfrm>
            <a:off x="0" y="6207968"/>
            <a:ext cx="9144000" cy="533400"/>
          </a:xfrm>
        </p:spPr>
        <p:txBody>
          <a:bodyPr/>
          <a:lstStyle/>
          <a:p>
            <a:pPr algn="r">
              <a:defRPr/>
            </a:pPr>
            <a:r>
              <a:rPr lang="zh-CN" altLang="en-US" sz="3200" b="1" i="1" dirty="0">
                <a:solidFill>
                  <a:schemeClr val="tx1"/>
                </a:solidFill>
                <a:effectLst/>
                <a:latin typeface="Arial"/>
                <a:ea typeface="ＭＳ Ｐゴシック" charset="0"/>
                <a:cs typeface="Arial"/>
              </a:rPr>
              <a:t>玛拉基 </a:t>
            </a:r>
            <a:r>
              <a:rPr lang="en-US" sz="3200" b="1" i="1" dirty="0">
                <a:solidFill>
                  <a:schemeClr val="tx1"/>
                </a:solidFill>
                <a:effectLst/>
                <a:latin typeface="Arial"/>
                <a:ea typeface="ＭＳ Ｐゴシック" charset="0"/>
                <a:cs typeface="Arial"/>
              </a:rPr>
              <a:t>4:2b</a:t>
            </a:r>
          </a:p>
        </p:txBody>
      </p:sp>
      <p:sp>
        <p:nvSpPr>
          <p:cNvPr id="5" name="Rectangle 2"/>
          <p:cNvSpPr txBox="1">
            <a:spLocks noChangeArrowheads="1"/>
          </p:cNvSpPr>
          <p:nvPr/>
        </p:nvSpPr>
        <p:spPr bwMode="auto">
          <a:xfrm>
            <a:off x="251520" y="620688"/>
            <a:ext cx="3666728" cy="252028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lang="en-US" sz="3200" b="1" i="1" dirty="0">
                <a:solidFill>
                  <a:srgbClr val="000000"/>
                </a:solidFill>
                <a:effectLst>
                  <a:outerShdw blurRad="38100" dist="38100" dir="2700000" algn="tl">
                    <a:srgbClr val="FFFFFF"/>
                  </a:outerShdw>
                </a:effectLst>
                <a:ea typeface="ＭＳ Ｐゴシック" charset="0"/>
                <a:cs typeface="Arial"/>
              </a:rPr>
              <a:t>“…</a:t>
            </a:r>
            <a:r>
              <a:rPr lang="zh-CN" altLang="en-US" sz="3200" b="1" i="1" dirty="0">
                <a:solidFill>
                  <a:srgbClr val="000000"/>
                </a:solidFill>
                <a:effectLst>
                  <a:outerShdw blurRad="38100" dist="38100" dir="2700000" algn="tl">
                    <a:srgbClr val="FFFFFF"/>
                  </a:outerShdw>
                </a:effectLst>
                <a:ea typeface="ＭＳ Ｐゴシック" charset="0"/>
                <a:cs typeface="Arial"/>
              </a:rPr>
              <a:t>你们必出来跳跃，像栏里的肥牛犊</a:t>
            </a:r>
            <a:r>
              <a:rPr lang="en-US" sz="3200" b="1" i="1" dirty="0">
                <a:solidFill>
                  <a:srgbClr val="000000"/>
                </a:solidFill>
                <a:effectLst>
                  <a:outerShdw blurRad="38100" dist="38100" dir="2700000" algn="tl">
                    <a:srgbClr val="FFFFFF"/>
                  </a:outerShdw>
                </a:effectLst>
                <a:ea typeface="ＭＳ Ｐゴシック" charset="0"/>
                <a:cs typeface="Arial"/>
              </a:rPr>
              <a:t>.” </a:t>
            </a:r>
            <a:endParaRPr lang="en-US" sz="3200" b="1" i="1" dirty="0">
              <a:solidFill>
                <a:srgbClr val="FFFFFF"/>
              </a:solidFill>
              <a:ea typeface="ＭＳ Ｐゴシック" charset="0"/>
              <a:cs typeface="Arial"/>
            </a:endParaRPr>
          </a:p>
        </p:txBody>
      </p:sp>
    </p:spTree>
    <p:extLst>
      <p:ext uri="{BB962C8B-B14F-4D97-AF65-F5344CB8AC3E}">
        <p14:creationId xmlns:p14="http://schemas.microsoft.com/office/powerpoint/2010/main" val="622298635"/>
      </p:ext>
    </p:extLst>
  </p:cSld>
  <p:clrMapOvr>
    <a:overrideClrMapping bg1="dk2" tx1="lt1" bg2="dk1" tx2="lt2" accent1="accent1" accent2="accent2" accent3="accent3" accent4="accent4" accent5="accent5" accent6="accent6" hlink="hlink" folHlink="folHlink"/>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grpSp>
      <p:sp>
        <p:nvSpPr>
          <p:cNvPr id="32772" name="Text Box 4"/>
          <p:cNvSpPr txBox="1">
            <a:spLocks noChangeArrowheads="1"/>
          </p:cNvSpPr>
          <p:nvPr/>
        </p:nvSpPr>
        <p:spPr bwMode="auto">
          <a:xfrm>
            <a:off x="601663" y="3581400"/>
            <a:ext cx="16192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教会时代</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4" name="Text Box 6"/>
          <p:cNvSpPr txBox="1">
            <a:spLocks noChangeArrowheads="1"/>
          </p:cNvSpPr>
          <p:nvPr/>
        </p:nvSpPr>
        <p:spPr bwMode="auto">
          <a:xfrm>
            <a:off x="2324100" y="3524250"/>
            <a:ext cx="2362200" cy="1263650"/>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苦难</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14:1-2</a:t>
            </a:r>
            <a:r>
              <a:rPr kumimoji="0" lang="zh-CN" altLang="en-US" sz="28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4667250" y="3524250"/>
            <a:ext cx="2228850" cy="1200150"/>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千年</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14:6-21</a:t>
            </a:r>
            <a:r>
              <a:rPr kumimoji="0" lang="zh-CN" altLang="en-US" sz="24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514600" y="1143000"/>
            <a:ext cx="531813"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497013" y="1809750"/>
            <a:ext cx="1619250" cy="525463"/>
          </a:xfrm>
          <a:prstGeom prst="rect">
            <a:avLst/>
          </a:prstGeom>
          <a:solidFill>
            <a:srgbClr val="FFFF99"/>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欢天喜地</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78" name="Line 10"/>
          <p:cNvSpPr>
            <a:spLocks noChangeShapeType="1"/>
          </p:cNvSpPr>
          <p:nvPr/>
        </p:nvSpPr>
        <p:spPr bwMode="auto">
          <a:xfrm>
            <a:off x="4452938" y="2266950"/>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9" name="Text Box 11"/>
          <p:cNvSpPr txBox="1">
            <a:spLocks noChangeArrowheads="1"/>
          </p:cNvSpPr>
          <p:nvPr/>
        </p:nvSpPr>
        <p:spPr bwMode="auto">
          <a:xfrm>
            <a:off x="3162300" y="1809750"/>
            <a:ext cx="2876550" cy="1387475"/>
          </a:xfrm>
          <a:prstGeom prst="rect">
            <a:avLst/>
          </a:prstGeom>
          <a:solidFill>
            <a:srgbClr val="FF99CC"/>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第二次降临</a:t>
            </a:r>
            <a:b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b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（撒迦利亚书</a:t>
            </a: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14:3-5</a:t>
            </a: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a:t>
            </a:r>
            <a:endParaRPr kumimoji="0" lang="en-GB"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80" name="Text Box 12"/>
          <p:cNvSpPr txBox="1">
            <a:spLocks noChangeArrowheads="1"/>
          </p:cNvSpPr>
          <p:nvPr/>
        </p:nvSpPr>
        <p:spPr bwMode="auto">
          <a:xfrm>
            <a:off x="2266950" y="4895850"/>
            <a:ext cx="2933700" cy="833438"/>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歌革和玛（世界末日）</a:t>
            </a:r>
            <a:endPar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（以西结书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38-39</a:t>
            </a: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5810250" y="4914900"/>
            <a:ext cx="1676400" cy="1695450"/>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歌革和玛再访</a:t>
            </a:r>
            <a:endParaRPr kumimoji="0" lang="en-US" altLang="zh-CN" sz="28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启示录</a:t>
            </a: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20:7-10)</a:t>
            </a:r>
          </a:p>
        </p:txBody>
      </p:sp>
      <p:sp>
        <p:nvSpPr>
          <p:cNvPr id="32782" name="Text Box 14"/>
          <p:cNvSpPr txBox="1">
            <a:spLocks noChangeArrowheads="1"/>
          </p:cNvSpPr>
          <p:nvPr/>
        </p:nvSpPr>
        <p:spPr bwMode="auto">
          <a:xfrm>
            <a:off x="6991350" y="2708275"/>
            <a:ext cx="2152650" cy="1817688"/>
          </a:xfrm>
          <a:prstGeom prst="rect">
            <a:avLst/>
          </a:prstGeom>
          <a:solidFill>
            <a:srgbClr val="FFFFFF"/>
          </a:solidFill>
          <a:ln w="9525">
            <a:noFill/>
            <a:miter lim="800000"/>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大白</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宝座</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（启示录</a:t>
            </a:r>
            <a:r>
              <a:rPr kumimoji="0" lang="en-US" altLang="zh-CN"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20:11-14</a:t>
            </a:r>
            <a:r>
              <a:rPr kumimoji="0" lang="en-GB"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a:t>
            </a:r>
          </a:p>
        </p:txBody>
      </p:sp>
      <p:sp>
        <p:nvSpPr>
          <p:cNvPr id="32783" name="Line 15"/>
          <p:cNvSpPr>
            <a:spLocks noChangeShapeType="1"/>
          </p:cNvSpPr>
          <p:nvPr/>
        </p:nvSpPr>
        <p:spPr bwMode="auto">
          <a:xfrm flipV="1">
            <a:off x="4468813"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4" name="Line 16"/>
          <p:cNvSpPr>
            <a:spLocks noChangeShapeType="1"/>
          </p:cNvSpPr>
          <p:nvPr/>
        </p:nvSpPr>
        <p:spPr bwMode="auto">
          <a:xfrm flipV="1">
            <a:off x="6845300"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3" name="Line 5"/>
          <p:cNvSpPr>
            <a:spLocks noChangeShapeType="1"/>
          </p:cNvSpPr>
          <p:nvPr/>
        </p:nvSpPr>
        <p:spPr bwMode="auto">
          <a:xfrm>
            <a:off x="0" y="3505200"/>
            <a:ext cx="7086600" cy="0"/>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674832" name="Title 18"/>
          <p:cNvSpPr>
            <a:spLocks noGrp="1"/>
          </p:cNvSpPr>
          <p:nvPr>
            <p:ph type="title" idx="4294967295"/>
          </p:nvPr>
        </p:nvSpPr>
        <p:spPr>
          <a:xfrm>
            <a:off x="0" y="0"/>
            <a:ext cx="9144000" cy="914400"/>
          </a:xfrm>
          <a:solidFill>
            <a:srgbClr val="000000"/>
          </a:solidFill>
        </p:spPr>
        <p:txBody>
          <a:bodyPr/>
          <a:lstStyle/>
          <a:p>
            <a:r>
              <a:rPr lang="zh-CN" b="1">
                <a:solidFill>
                  <a:srgbClr val="FFFFFF"/>
                </a:solidFill>
                <a:effectLst>
                  <a:outerShdw blurRad="38100" dist="38100" dir="2700000" algn="tl">
                    <a:srgbClr val="808080"/>
                  </a:outerShdw>
                </a:effectLst>
                <a:latin typeface="Arial" charset="0"/>
                <a:ea typeface="ＭＳ Ｐゴシック" charset="0"/>
                <a:cs typeface="Arial" charset="0"/>
              </a:rPr>
              <a:t>一个时代论“时间轴”</a:t>
            </a:r>
            <a:endParaRPr lang="en-US" b="1">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674833"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437</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7694712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1" end="1"/>
                                            </p:txEl>
                                          </p:spTgt>
                                        </p:tgtEl>
                                        <p:attrNameLst>
                                          <p:attrName>style.visibility</p:attrName>
                                        </p:attrNameLst>
                                      </p:cBhvr>
                                      <p:to>
                                        <p:strVal val="visible"/>
                                      </p:to>
                                    </p:set>
                                    <p:animEffect transition="in" filter="dissolve">
                                      <p:cBhvr additive="repl">
                                        <p:cTn id="54" dur="2000"/>
                                        <p:tgtEl>
                                          <p:spTgt spid="32780">
                                            <p:txEl>
                                              <p:pRg st="1" end="1"/>
                                            </p:txEl>
                                          </p:spTgt>
                                        </p:tgtEl>
                                      </p:cBhvr>
                                    </p:animEffect>
                                  </p:childTnLst>
                                </p:cTn>
                              </p:par>
                            </p:childTnLst>
                          </p:cTn>
                        </p:par>
                        <p:par>
                          <p:cTn id="55" fill="hold" nodeType="afterGroup">
                            <p:stCondLst>
                              <p:cond delay="220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60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nodeType="afterGroup">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32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0">
                                            <p:txEl>
                                              <p:pRg st="0" end="0"/>
                                            </p:txEl>
                                          </p:spTgt>
                                        </p:tgtEl>
                                        <p:attrNameLst>
                                          <p:attrName>style.color</p:attrName>
                                        </p:attrNameLst>
                                      </p:cBhvr>
                                      <p:to>
                                        <a:srgbClr val="00FFFF"/>
                                      </p:to>
                                    </p:animClr>
                                    <p:animClr clrSpc="rgb" dir="cw">
                                      <p:cBhvr additive="repl">
                                        <p:cTn id="100" dur="1000" autoRev="1" fill="hold" masterRel="sameClick"/>
                                        <p:tgtEl>
                                          <p:spTgt spid="32780">
                                            <p:txEl>
                                              <p:pRg st="0" end="0"/>
                                            </p:txEl>
                                          </p:spTgt>
                                        </p:tgtEl>
                                        <p:attrNameLst>
                                          <p:attrName>fillColor</p:attrName>
                                        </p:attrNameLst>
                                      </p:cBhvr>
                                      <p:to>
                                        <a:srgbClr val="00FFFF"/>
                                      </p:to>
                                    </p:animClr>
                                    <p:set>
                                      <p:cBhvr additive="repl">
                                        <p:cTn id="101" dur="1000" autoRev="1" fill="hold"/>
                                        <p:tgtEl>
                                          <p:spTgt spid="32780">
                                            <p:txEl>
                                              <p:pRg st="0" end="0"/>
                                            </p:txEl>
                                          </p:spTgt>
                                        </p:tgtEl>
                                        <p:attrNameLst>
                                          <p:attrName>fill.type</p:attrName>
                                        </p:attrNameLst>
                                      </p:cBhvr>
                                      <p:to>
                                        <p:strVal val="solid"/>
                                      </p:to>
                                    </p:set>
                                  </p:childTnLst>
                                </p:cTn>
                              </p:par>
                            </p:childTnLst>
                          </p:cTn>
                        </p:par>
                        <p:par>
                          <p:cTn id="102" fill="hold" nodeType="afterGroup">
                            <p:stCondLst>
                              <p:cond delay="470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1" end="1"/>
                                            </p:txEl>
                                          </p:spTgt>
                                        </p:tgtEl>
                                        <p:attrNameLst>
                                          <p:attrName>style.color</p:attrName>
                                        </p:attrNameLst>
                                      </p:cBhvr>
                                      <p:to>
                                        <a:srgbClr val="00FFFF"/>
                                      </p:to>
                                    </p:animClr>
                                    <p:animClr clrSpc="rgb" dir="cw">
                                      <p:cBhvr additive="repl">
                                        <p:cTn id="105" dur="1000" autoRev="1" fill="hold" masterRel="sameClick"/>
                                        <p:tgtEl>
                                          <p:spTgt spid="32780">
                                            <p:txEl>
                                              <p:pRg st="1" end="1"/>
                                            </p:txEl>
                                          </p:spTgt>
                                        </p:tgtEl>
                                        <p:attrNameLst>
                                          <p:attrName>fillColor</p:attrName>
                                        </p:attrNameLst>
                                      </p:cBhvr>
                                      <p:to>
                                        <a:srgbClr val="00FFFF"/>
                                      </p:to>
                                    </p:animClr>
                                    <p:set>
                                      <p:cBhvr additive="repl">
                                        <p:cTn id="106" dur="1000" autoRev="1" fill="hold"/>
                                        <p:tgtEl>
                                          <p:spTgt spid="3278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en-US" sz="4800" b="1" dirty="0" err="1">
                <a:solidFill>
                  <a:schemeClr val="tx2"/>
                </a:solidFill>
                <a:effectLst>
                  <a:glow rad="127000">
                    <a:schemeClr val="bg1"/>
                  </a:glow>
                </a:effectLst>
                <a:latin typeface="Arial" charset="0"/>
                <a:ea typeface="ＭＳ Ｐゴシック" charset="0"/>
                <a:cs typeface="ＭＳ Ｐゴシック" charset="0"/>
              </a:rPr>
              <a:t>十诫</a:t>
            </a:r>
            <a:r>
              <a:rPr lang="en-US" sz="4800" b="1" dirty="0">
                <a:solidFill>
                  <a:schemeClr val="tx2"/>
                </a:solidFill>
                <a:effectLst>
                  <a:glow rad="127000">
                    <a:schemeClr val="bg1"/>
                  </a:glow>
                </a:effectLst>
                <a:latin typeface="Arial" charset="0"/>
                <a:ea typeface="ＭＳ Ｐゴシック" charset="0"/>
                <a:cs typeface="ＭＳ Ｐゴシック" charset="0"/>
              </a:rPr>
              <a:t> (</a:t>
            </a:r>
            <a:r>
              <a:rPr lang="ko-KR" altLang="en-US" sz="4800" b="1" dirty="0" err="1">
                <a:solidFill>
                  <a:schemeClr val="tx2"/>
                </a:solidFill>
                <a:effectLst>
                  <a:glow rad="127000">
                    <a:schemeClr val="bg1"/>
                  </a:glow>
                </a:effectLst>
                <a:latin typeface="Arial" charset="0"/>
                <a:ea typeface="ＭＳ Ｐゴシック" charset="0"/>
                <a:cs typeface="ＭＳ Ｐゴシック" charset="0"/>
              </a:rPr>
              <a:t>玛拉基</a:t>
            </a:r>
            <a:r>
              <a:rPr lang="en-US" sz="4800" b="1" dirty="0">
                <a:solidFill>
                  <a:schemeClr val="tx2"/>
                </a:solidFill>
                <a:effectLst>
                  <a:glow rad="127000">
                    <a:schemeClr val="bg1"/>
                  </a:glow>
                </a:effectLst>
                <a:latin typeface="Arial" charset="0"/>
                <a:ea typeface="ＭＳ Ｐゴシック" charset="0"/>
                <a:cs typeface="ＭＳ Ｐゴシック" charset="0"/>
              </a:rPr>
              <a:t> 4:4)</a:t>
            </a:r>
          </a:p>
        </p:txBody>
      </p:sp>
    </p:spTree>
    <p:extLst>
      <p:ext uri="{BB962C8B-B14F-4D97-AF65-F5344CB8AC3E}">
        <p14:creationId xmlns:p14="http://schemas.microsoft.com/office/powerpoint/2010/main" val="139527373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armorofgod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9" name="Text Box 3"/>
          <p:cNvSpPr txBox="1">
            <a:spLocks noChangeArrowheads="1"/>
          </p:cNvSpPr>
          <p:nvPr/>
        </p:nvSpPr>
        <p:spPr bwMode="auto">
          <a:xfrm>
            <a:off x="304800" y="657225"/>
            <a:ext cx="4724400" cy="4524375"/>
          </a:xfrm>
          <a:prstGeom prst="rect">
            <a:avLst/>
          </a:prstGeom>
          <a:noFill/>
          <a:ln w="12700" cap="sq">
            <a:noFill/>
            <a:miter lim="800000"/>
            <a:headEnd type="none" w="sm" len="sm"/>
            <a:tailEnd type="none" w="sm" len="sm"/>
          </a:ln>
          <a:effec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algn="ctr" eaLnBrk="0" hangingPunct="0">
              <a:defRPr/>
            </a:pPr>
            <a:r>
              <a:rPr kumimoji="0" lang="zh-CN" altLang="en-US" sz="7200" dirty="0">
                <a:effectLst>
                  <a:glow rad="266700">
                    <a:schemeClr val="bg2"/>
                  </a:glow>
                </a:effectLst>
                <a:latin typeface="Storybook" charset="0"/>
              </a:rPr>
              <a:t>预备</a:t>
            </a:r>
            <a:r>
              <a:rPr kumimoji="0" lang="en-US" altLang="zh-CN" sz="7200" dirty="0">
                <a:effectLst>
                  <a:glow rad="266700">
                    <a:schemeClr val="bg2"/>
                  </a:glow>
                </a:effectLst>
                <a:latin typeface="Storybook" charset="0"/>
              </a:rPr>
              <a:t>! </a:t>
            </a:r>
          </a:p>
          <a:p>
            <a:pPr algn="ctr" eaLnBrk="0" hangingPunct="0">
              <a:defRPr/>
            </a:pPr>
            <a:r>
              <a:rPr kumimoji="0" lang="zh-CN" altLang="en-US" sz="7200" dirty="0">
                <a:effectLst>
                  <a:glow rad="266700">
                    <a:schemeClr val="bg2"/>
                  </a:glow>
                </a:effectLst>
                <a:latin typeface="Storybook" charset="0"/>
              </a:rPr>
              <a:t>保留信念</a:t>
            </a:r>
            <a:r>
              <a:rPr kumimoji="0" lang="en-US" altLang="zh-CN" sz="7200" dirty="0">
                <a:effectLst>
                  <a:glow rad="266700">
                    <a:schemeClr val="bg2"/>
                  </a:glow>
                </a:effectLst>
                <a:latin typeface="Storybook" charset="0"/>
              </a:rPr>
              <a:t>! </a:t>
            </a:r>
            <a:r>
              <a:rPr kumimoji="0" lang="zh-CN" altLang="en-US" sz="7200" dirty="0">
                <a:effectLst>
                  <a:glow rad="266700">
                    <a:schemeClr val="bg2"/>
                  </a:glow>
                </a:effectLst>
                <a:latin typeface="Storybook" charset="0"/>
              </a:rPr>
              <a:t>服从</a:t>
            </a:r>
            <a:r>
              <a:rPr kumimoji="0" lang="en-US" altLang="zh-CN" sz="7200" dirty="0">
                <a:effectLst>
                  <a:glow rad="266700">
                    <a:schemeClr val="bg2"/>
                  </a:glow>
                </a:effectLst>
                <a:latin typeface="Storybook" charset="0"/>
              </a:rPr>
              <a:t>! </a:t>
            </a:r>
          </a:p>
          <a:p>
            <a:pPr algn="ctr" eaLnBrk="0" hangingPunct="0">
              <a:defRPr/>
            </a:pPr>
            <a:r>
              <a:rPr kumimoji="0" lang="ja-JP" altLang="en-US" sz="7200" dirty="0">
                <a:effectLst>
                  <a:glow rad="266700">
                    <a:schemeClr val="bg2"/>
                  </a:glow>
                </a:effectLst>
                <a:latin typeface="Storybook" charset="0"/>
              </a:rPr>
              <a:t>悔改 </a:t>
            </a:r>
            <a:r>
              <a:rPr kumimoji="0" lang="en-US" sz="7200" dirty="0">
                <a:effectLst>
                  <a:glow rad="266700">
                    <a:schemeClr val="bg2"/>
                  </a:glow>
                </a:effectLst>
                <a:latin typeface="Storybook" charset="0"/>
              </a:rPr>
              <a:t>!</a:t>
            </a:r>
            <a:endParaRPr kumimoji="0" lang="en-US" sz="6600" dirty="0">
              <a:effectLst>
                <a:glow rad="266700">
                  <a:schemeClr val="bg2"/>
                </a:glow>
              </a:effectLst>
              <a:latin typeface="Storybook" charset="0"/>
            </a:endParaRPr>
          </a:p>
        </p:txBody>
      </p:sp>
      <p:sp>
        <p:nvSpPr>
          <p:cNvPr id="290820" name="Rectangle 4"/>
          <p:cNvSpPr>
            <a:spLocks noGrp="1" noChangeArrowheads="1"/>
          </p:cNvSpPr>
          <p:nvPr>
            <p:ph type="title" idx="4294967295"/>
          </p:nvPr>
        </p:nvSpPr>
        <p:spPr>
          <a:xfrm>
            <a:off x="5334000" y="6019800"/>
            <a:ext cx="3657600" cy="838200"/>
          </a:xfrm>
        </p:spPr>
        <p:txBody>
          <a:bodyPr/>
          <a:lstStyle/>
          <a:p>
            <a:pPr algn="ctr">
              <a:defRPr/>
            </a:pPr>
            <a:r>
              <a:rPr lang="ja-JP" altLang="en-US">
                <a:latin typeface="Times New Roman" charset="0"/>
                <a:ea typeface="ＭＳ Ｐゴシック" charset="0"/>
                <a:cs typeface="ＭＳ Ｐゴシック" charset="0"/>
              </a:rPr>
              <a:t>应用</a:t>
            </a:r>
            <a:endParaRPr lang="en-US">
              <a:latin typeface="Times New Roman" charset="0"/>
              <a:ea typeface="ＭＳ Ｐゴシック" charset="0"/>
              <a:cs typeface="ＭＳ Ｐゴシック" charset="0"/>
            </a:endParaRPr>
          </a:p>
        </p:txBody>
      </p:sp>
    </p:spTree>
  </p:cSld>
  <p:clrMapOvr>
    <a:masterClrMapping/>
  </p:clrMapOvr>
  <p:transition spd="med">
    <p:zoom dir="in"/>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IDGI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0"/>
            <a:ext cx="4286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1843" name="Picture 3" descr="MIDGI00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163" y="2174875"/>
            <a:ext cx="8526462"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AutoShape 4"/>
          <p:cNvSpPr>
            <a:spLocks noChangeArrowheads="1"/>
          </p:cNvSpPr>
          <p:nvPr/>
        </p:nvSpPr>
        <p:spPr bwMode="auto">
          <a:xfrm flipV="1">
            <a:off x="7391400" y="4667250"/>
            <a:ext cx="838200" cy="1981200"/>
          </a:xfrm>
          <a:prstGeom prst="downArrow">
            <a:avLst>
              <a:gd name="adj1" fmla="val 50000"/>
              <a:gd name="adj2" fmla="val 59091"/>
            </a:avLst>
          </a:prstGeom>
          <a:solidFill>
            <a:srgbClr val="FFFF00"/>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defRPr/>
            </a:pPr>
            <a:endParaRPr lang="en-US"/>
          </a:p>
        </p:txBody>
      </p:sp>
      <p:sp>
        <p:nvSpPr>
          <p:cNvPr id="291845" name="Text Box 5"/>
          <p:cNvSpPr txBox="1">
            <a:spLocks noChangeArrowheads="1"/>
          </p:cNvSpPr>
          <p:nvPr/>
        </p:nvSpPr>
        <p:spPr bwMode="auto">
          <a:xfrm>
            <a:off x="4038600" y="2514600"/>
            <a:ext cx="4572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en-US" b="1">
                <a:solidFill>
                  <a:schemeClr val="bg1"/>
                </a:solidFill>
              </a:rPr>
              <a:t>1 2 3 4     5 6 7 8      9 10 11       12</a:t>
            </a:r>
          </a:p>
        </p:txBody>
      </p:sp>
      <p:sp>
        <p:nvSpPr>
          <p:cNvPr id="2" name="Rectangle 6"/>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91846" name="Rectangle 7"/>
          <p:cNvSpPr>
            <a:spLocks noGrp="1" noChangeArrowheads="1"/>
          </p:cNvSpPr>
          <p:nvPr>
            <p:ph type="title" idx="4294967295"/>
          </p:nvPr>
        </p:nvSpPr>
        <p:spPr>
          <a:xfrm>
            <a:off x="6705600" y="0"/>
            <a:ext cx="2438400" cy="2057400"/>
          </a:xfrm>
        </p:spPr>
        <p:txBody>
          <a:bodyPr/>
          <a:lstStyle/>
          <a:p>
            <a:pPr eaLnBrk="1" hangingPunct="1"/>
            <a:r>
              <a:rPr lang="zh-CN" altLang="en-US" sz="2800" b="1">
                <a:solidFill>
                  <a:schemeClr val="bg1"/>
                </a:solidFill>
                <a:latin typeface="Arial" charset="0"/>
                <a:ea typeface="MS PGothic" charset="0"/>
                <a:cs typeface="SimSun" charset="0"/>
              </a:rPr>
              <a:t>玛拉基书是第十二本小先知书</a:t>
            </a:r>
            <a:endParaRPr lang="en-US" b="1">
              <a:solidFill>
                <a:schemeClr val="bg1"/>
              </a:solidFill>
              <a:latin typeface="Times New Roman" charset="0"/>
              <a:ea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3"/>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8" fill="hold" grpId="0" nodeType="afterEffect">
                                  <p:stCondLst>
                                    <p:cond delay="2500"/>
                                  </p:stCondLst>
                                  <p:childTnLst>
                                    <p:set>
                                      <p:cBhvr>
                                        <p:cTn id="9" dur="1" fill="hold">
                                          <p:stCondLst>
                                            <p:cond delay="0"/>
                                          </p:stCondLst>
                                        </p:cTn>
                                        <p:tgtEl>
                                          <p:spTgt spid="291844"/>
                                        </p:tgtEl>
                                        <p:attrNameLst>
                                          <p:attrName>style.visibility</p:attrName>
                                        </p:attrNameLst>
                                      </p:cBhvr>
                                      <p:to>
                                        <p:strVal val="visible"/>
                                      </p:to>
                                    </p:set>
                                    <p:anim calcmode="lin" valueType="num">
                                      <p:cBhvr additive="base">
                                        <p:cTn id="10" dur="5000" fill="hold"/>
                                        <p:tgtEl>
                                          <p:spTgt spid="291844"/>
                                        </p:tgtEl>
                                        <p:attrNameLst>
                                          <p:attrName>ppt_x</p:attrName>
                                        </p:attrNameLst>
                                      </p:cBhvr>
                                      <p:tavLst>
                                        <p:tav tm="0">
                                          <p:val>
                                            <p:strVal val="0-#ppt_w/2"/>
                                          </p:val>
                                        </p:tav>
                                        <p:tav tm="100000">
                                          <p:val>
                                            <p:strVal val="#ppt_x"/>
                                          </p:val>
                                        </p:tav>
                                      </p:tavLst>
                                    </p:anim>
                                    <p:anim calcmode="lin" valueType="num">
                                      <p:cBhvr additive="base">
                                        <p:cTn id="11" dur="5000" fill="hold"/>
                                        <p:tgtEl>
                                          <p:spTgt spid="291844"/>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8000"/>
                            </p:stCondLst>
                            <p:childTnLst>
                              <p:par>
                                <p:cTn id="13" presetID="22" presetClass="entr" presetSubtype="8" fill="hold" grpId="0" nodeType="afterEffect">
                                  <p:stCondLst>
                                    <p:cond delay="1000"/>
                                  </p:stCondLst>
                                  <p:childTnLst>
                                    <p:set>
                                      <p:cBhvr>
                                        <p:cTn id="14" dur="1" fill="hold">
                                          <p:stCondLst>
                                            <p:cond delay="0"/>
                                          </p:stCondLst>
                                        </p:cTn>
                                        <p:tgtEl>
                                          <p:spTgt spid="291845"/>
                                        </p:tgtEl>
                                        <p:attrNameLst>
                                          <p:attrName>style.visibility</p:attrName>
                                        </p:attrNameLst>
                                      </p:cBhvr>
                                      <p:to>
                                        <p:strVal val="visible"/>
                                      </p:to>
                                    </p:set>
                                    <p:animEffect transition="in" filter="wipe(left)">
                                      <p:cBhvr>
                                        <p:cTn id="15" dur="5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animBg="1"/>
      <p:bldP spid="29184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玛拉基</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犹大必须从虚伪中悔改</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(1–3) </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才能在弥赛亚国度中得祝福</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(4).</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7432491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上帝通过回答被掳后犹大过的防御性问题来责备他们的虚伪，鼓励他们离开罪恶的生活方式，回到上帝里面，预备将来的审判和祝福之日。</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玛拉基书</a:t>
            </a:r>
            <a:br>
              <a:rPr lang="en-GB" altLang="zh-CN" sz="3600" b="1">
                <a:solidFill>
                  <a:srgbClr val="FFFFFF"/>
                </a:solidFill>
                <a:effectLst>
                  <a:glow rad="127000">
                    <a:srgbClr val="000000"/>
                  </a:glow>
                </a:effectLst>
                <a:latin typeface="Arial" charset="0"/>
                <a:ea typeface="ＭＳ Ｐゴシック" charset="0"/>
                <a:cs typeface="ＭＳ Ｐゴシック" charset="0"/>
              </a:rPr>
            </a:br>
            <a:r>
              <a:rPr lang="zh-CN" altLang="en-US" sz="3600" b="1">
                <a:solidFill>
                  <a:srgbClr val="FFFFFF"/>
                </a:solidFill>
                <a:effectLst>
                  <a:glow rad="127000">
                    <a:srgbClr val="000000"/>
                  </a:glow>
                </a:effectLst>
                <a:latin typeface="Arial" charset="0"/>
                <a:ea typeface="ＭＳ Ｐゴシック" charset="0"/>
                <a:cs typeface="ＭＳ Ｐゴシック" charset="0"/>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659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Tree>
    <p:extLst>
      <p:ext uri="{BB962C8B-B14F-4D97-AF65-F5344CB8AC3E}">
        <p14:creationId xmlns:p14="http://schemas.microsoft.com/office/powerpoint/2010/main" val="2578304650"/>
      </p:ext>
    </p:extLst>
  </p:cSld>
  <p:clrMapOvr>
    <a:masterClrMapping/>
  </p:clrMapOvr>
  <p:transition spd="med">
    <p:fade/>
  </p:transition>
</p:sld>
</file>

<file path=ppt/theme/theme1.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Japanese Waves">
  <a:themeElements>
    <a:clrScheme name="">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themeOverride>
</file>

<file path=ppt/theme/themeOverride7.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Office\Templates\Presentations\Project Overview (Standard).pot</Template>
  <TotalTime>7574</TotalTime>
  <Words>5997</Words>
  <Application>Microsoft Macintosh PowerPoint</Application>
  <PresentationFormat>On-screen Show (4:3)</PresentationFormat>
  <Paragraphs>1043</Paragraphs>
  <Slides>110</Slides>
  <Notes>106</Notes>
  <HiddenSlides>0</HiddenSlides>
  <MMClips>1</MMClips>
  <ScaleCrop>false</ScaleCrop>
  <HeadingPairs>
    <vt:vector size="8" baseType="variant">
      <vt:variant>
        <vt:lpstr>Fonts Used</vt:lpstr>
      </vt:variant>
      <vt:variant>
        <vt:i4>36</vt:i4>
      </vt:variant>
      <vt:variant>
        <vt:lpstr>Theme</vt:lpstr>
      </vt:variant>
      <vt:variant>
        <vt:i4>26</vt:i4>
      </vt:variant>
      <vt:variant>
        <vt:lpstr>Embedded OLE Servers</vt:lpstr>
      </vt:variant>
      <vt:variant>
        <vt:i4>1</vt:i4>
      </vt:variant>
      <vt:variant>
        <vt:lpstr>Slide Titles</vt:lpstr>
      </vt:variant>
      <vt:variant>
        <vt:i4>110</vt:i4>
      </vt:variant>
    </vt:vector>
  </HeadingPairs>
  <TitlesOfParts>
    <vt:vector size="173" baseType="lpstr">
      <vt:lpstr>.AppleSystemUIFont</vt:lpstr>
      <vt:lpstr>AntsyPants</vt:lpstr>
      <vt:lpstr>Arail</vt:lpstr>
      <vt:lpstr>Baloney</vt:lpstr>
      <vt:lpstr>BoisterBlack</vt:lpstr>
      <vt:lpstr>Charcoal</vt:lpstr>
      <vt:lpstr>CQuirinal</vt:lpstr>
      <vt:lpstr>Jester</vt:lpstr>
      <vt:lpstr>ＭＳ Ｐゴシック</vt:lpstr>
      <vt:lpstr>ＭＳ Ｐゴシック</vt:lpstr>
      <vt:lpstr>Osaka</vt:lpstr>
      <vt:lpstr>QUAKE</vt:lpstr>
      <vt:lpstr>宋体</vt:lpstr>
      <vt:lpstr>宋体</vt:lpstr>
      <vt:lpstr>华文楷体</vt:lpstr>
      <vt:lpstr>Storybook</vt:lpstr>
      <vt:lpstr>Times</vt:lpstr>
      <vt:lpstr>Visitation</vt:lpstr>
      <vt:lpstr>Academy Engraved LET</vt:lpstr>
      <vt:lpstr>Apple Casual</vt:lpstr>
      <vt:lpstr>Arial</vt:lpstr>
      <vt:lpstr>Arial Black</vt:lpstr>
      <vt:lpstr>Arial Narrow</vt:lpstr>
      <vt:lpstr>Bwhebb</vt:lpstr>
      <vt:lpstr>Calibri</vt:lpstr>
      <vt:lpstr>Comic Sans MS</vt:lpstr>
      <vt:lpstr>Impact</vt:lpstr>
      <vt:lpstr>Lucida Grande</vt:lpstr>
      <vt:lpstr>Lucida Sans</vt:lpstr>
      <vt:lpstr>Monotype Sorts</vt:lpstr>
      <vt:lpstr>Phosphate Inline</vt:lpstr>
      <vt:lpstr>Source Serif Pro</vt:lpstr>
      <vt:lpstr>Stencil</vt:lpstr>
      <vt:lpstr>Times New Roman</vt:lpstr>
      <vt:lpstr>Trebuchet MS</vt:lpstr>
      <vt:lpstr>Wingdings</vt:lpstr>
      <vt:lpstr>Project Overview (Standard)</vt:lpstr>
      <vt:lpstr>Default Design</vt:lpstr>
      <vt:lpstr>1_Default Design</vt:lpstr>
      <vt:lpstr>1_Project Overview (Standard)</vt:lpstr>
      <vt:lpstr>49_Blank Presentation</vt:lpstr>
      <vt:lpstr>1_Office Theme</vt:lpstr>
      <vt:lpstr>1_untitled 1</vt:lpstr>
      <vt:lpstr>3_Project Overview (Standard)</vt:lpstr>
      <vt:lpstr>1_Orbit</vt:lpstr>
      <vt:lpstr>5_Orbit</vt:lpstr>
      <vt:lpstr>50_Blank Presentation</vt:lpstr>
      <vt:lpstr>3_Default Design</vt:lpstr>
      <vt:lpstr>1_Radar</vt:lpstr>
      <vt:lpstr>Japanese Waves</vt:lpstr>
      <vt:lpstr>1_Blank Presentation</vt:lpstr>
      <vt:lpstr>2_Default Design</vt:lpstr>
      <vt:lpstr>Sakura</vt:lpstr>
      <vt:lpstr>Blank Presentation</vt:lpstr>
      <vt:lpstr>Contemporary</vt:lpstr>
      <vt:lpstr>1_Fireworks</vt:lpstr>
      <vt:lpstr>Fireworks</vt:lpstr>
      <vt:lpstr>23_Office Theme</vt:lpstr>
      <vt:lpstr>Crumple</vt:lpstr>
      <vt:lpstr>4_Default Design</vt:lpstr>
      <vt:lpstr>61_Blank Presentation</vt:lpstr>
      <vt:lpstr>25_Blank Presentation</vt:lpstr>
      <vt:lpstr>Photo Editor Photo</vt:lpstr>
      <vt:lpstr>作个真诚的人 </vt:lpstr>
      <vt:lpstr>如果你不能言行一致，最好还是别说大话。</vt:lpstr>
      <vt:lpstr>虚伪</vt:lpstr>
      <vt:lpstr>伪君子（希腊戏剧用语）</vt:lpstr>
      <vt:lpstr>法利赛人的虚伪</vt:lpstr>
      <vt:lpstr>虚伪</vt:lpstr>
      <vt:lpstr>你是伪君子吗？</vt:lpstr>
      <vt:lpstr>Hypocrisy</vt:lpstr>
      <vt:lpstr>你如何...?</vt:lpstr>
      <vt:lpstr>Background to 玛拉基</vt:lpstr>
      <vt:lpstr>时期 卷  </vt:lpstr>
      <vt:lpstr>Placing the Prophets</vt:lpstr>
      <vt:lpstr>圣经书橱</vt:lpstr>
      <vt:lpstr>以斯拉记-尼希米记的年表 </vt:lpstr>
      <vt:lpstr>综合旧约全书</vt:lpstr>
      <vt:lpstr>作个...</vt:lpstr>
      <vt:lpstr>The Twelve</vt:lpstr>
      <vt:lpstr>Sin</vt:lpstr>
      <vt:lpstr>被掳与归回之旅</vt:lpstr>
      <vt:lpstr>被掳时期的时间线</vt:lpstr>
      <vt:lpstr>The Postexilic Era</vt:lpstr>
      <vt:lpstr>玛拉基书</vt:lpstr>
      <vt:lpstr>“铁石 心肠”</vt:lpstr>
      <vt:lpstr>特征</vt:lpstr>
      <vt:lpstr>1. 时代/ 场合 </vt:lpstr>
      <vt:lpstr>2. 历史背景</vt:lpstr>
      <vt:lpstr>3. 宗旨  </vt:lpstr>
      <vt:lpstr>读者 </vt:lpstr>
      <vt:lpstr>你如何...?</vt:lpstr>
      <vt:lpstr>Book Chart</vt:lpstr>
      <vt:lpstr>停止  找借口</vt:lpstr>
      <vt:lpstr>八个 辩解</vt:lpstr>
      <vt:lpstr>关键字</vt:lpstr>
      <vt:lpstr>如何遏制虚伪</vt:lpstr>
      <vt:lpstr>你当向君王献上什么？</vt:lpstr>
      <vt:lpstr>冷漠</vt:lpstr>
      <vt:lpstr>你如何可以排除冷漠敬拜上帝？</vt:lpstr>
      <vt:lpstr>Chart 1:1-5</vt:lpstr>
      <vt:lpstr>一、上帝因祝福  拣选了你 (1:1-5).</vt:lpstr>
      <vt:lpstr>主要问题：</vt:lpstr>
      <vt:lpstr>上帝拣选雅各在以扫之上</vt:lpstr>
      <vt:lpstr>地理</vt:lpstr>
      <vt:lpstr>上帝甚至拣选了冷漠的犹太人</vt:lpstr>
      <vt:lpstr>The Edomite Wasteland</vt:lpstr>
      <vt:lpstr>Annihilated</vt:lpstr>
      <vt:lpstr>上帝也拣选了我们！ </vt:lpstr>
      <vt:lpstr>他爱我，他不爱我。。。？ </vt:lpstr>
      <vt:lpstr>以弗所书第一章里的拣选</vt:lpstr>
      <vt:lpstr>以弗所书第一章里的拣选</vt:lpstr>
      <vt:lpstr>Chart 1:6-2:9</vt:lpstr>
      <vt:lpstr>如何遏制虚伪</vt:lpstr>
      <vt:lpstr>二、将最好献给他 (1:6-14).</vt:lpstr>
      <vt:lpstr>如何在敬拜中向神献上最好的：</vt:lpstr>
      <vt:lpstr>正确的献祭</vt:lpstr>
      <vt:lpstr>Lamb</vt:lpstr>
      <vt:lpstr>上帝向祭司说的预言</vt:lpstr>
      <vt:lpstr>新神的 某一天</vt:lpstr>
      <vt:lpstr>你会把 废物?给我们的总理吗？ </vt:lpstr>
      <vt:lpstr>如何在敬拜中向神献上最好的：</vt:lpstr>
      <vt:lpstr>准时：  “对他人和他们的时间展示的尊敬”</vt:lpstr>
      <vt:lpstr>今日，上帝正向向冷漠的人说什么呢？</vt:lpstr>
      <vt:lpstr>总结马拉基第一章</vt:lpstr>
      <vt:lpstr>Slides on  玛拉基 2</vt:lpstr>
      <vt:lpstr>Chart 2:10-16</vt:lpstr>
      <vt:lpstr>马拉基书2:10-16</vt:lpstr>
      <vt:lpstr>"I hate divorce!" (玛拉基 2:16)</vt:lpstr>
      <vt:lpstr>“我憎恶休妻！" (玛拉基 2:16)</vt:lpstr>
      <vt:lpstr>Chart 2:17-3:6</vt:lpstr>
      <vt:lpstr>如何遏制虚伪</vt:lpstr>
      <vt:lpstr>关键节</vt:lpstr>
      <vt:lpstr>Chart 3:7-12</vt:lpstr>
      <vt:lpstr>如何遏制虚伪</vt:lpstr>
      <vt:lpstr>2:17–3:5</vt:lpstr>
      <vt:lpstr>如何遏制虚伪</vt:lpstr>
      <vt:lpstr>3:6-12</vt:lpstr>
      <vt:lpstr>玛拉基 3:10</vt:lpstr>
      <vt:lpstr>Chart 3:13-4:3</vt:lpstr>
      <vt:lpstr>如何遏制虚伪</vt:lpstr>
      <vt:lpstr>3:13-18</vt:lpstr>
      <vt:lpstr>这间教会并非 充满了伪善者</vt:lpstr>
      <vt:lpstr>你到底是谁？</vt:lpstr>
      <vt:lpstr>如果这对你很重要， 你会找到 办法</vt:lpstr>
      <vt:lpstr>有时候，我们甚至无法到达起跑线。</vt:lpstr>
      <vt:lpstr>“我没有时间！”</vt:lpstr>
      <vt:lpstr>"“主啊，拿走我所有的借口……”</vt:lpstr>
      <vt:lpstr>你如何...?</vt:lpstr>
      <vt:lpstr>停止  找借口</vt:lpstr>
      <vt:lpstr>II. 思考你的未来.</vt:lpstr>
      <vt:lpstr>Chart 4:4-6</vt:lpstr>
      <vt:lpstr>Appendices (ch. 4)</vt:lpstr>
      <vt:lpstr>玛拉基 4:2a</vt:lpstr>
      <vt:lpstr>玛拉基 4:2b</vt:lpstr>
      <vt:lpstr>玛拉基 4:2b</vt:lpstr>
      <vt:lpstr>一个时代论“时间轴”</vt:lpstr>
      <vt:lpstr>十诫 (玛拉基 4:4)</vt:lpstr>
      <vt:lpstr>应用</vt:lpstr>
      <vt:lpstr>玛拉基书是第十二本小先知书</vt:lpstr>
      <vt:lpstr>玛拉基书 国度命题</vt:lpstr>
      <vt:lpstr>玛拉基书 信息声明</vt:lpstr>
      <vt:lpstr>你如何...?</vt:lpstr>
      <vt:lpstr>中心思想</vt:lpstr>
      <vt:lpstr>停止  找借口</vt:lpstr>
      <vt:lpstr>II. 思考你的未来.</vt:lpstr>
      <vt:lpstr>假冒伪善</vt:lpstr>
      <vt:lpstr>不要 再找借口</vt:lpstr>
      <vt:lpstr>如何遏制虚伪</vt:lpstr>
      <vt:lpstr>应用陈述  </vt:lpstr>
      <vt:lpstr>应用陈述 </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Malachi</dc:title>
  <dc:creator>Jingle Cortes</dc:creator>
  <cp:lastModifiedBy>Rick Griffith</cp:lastModifiedBy>
  <cp:revision>341</cp:revision>
  <cp:lastPrinted>2002-05-02T21:11:42Z</cp:lastPrinted>
  <dcterms:created xsi:type="dcterms:W3CDTF">2009-05-28T07:14:05Z</dcterms:created>
  <dcterms:modified xsi:type="dcterms:W3CDTF">2024-12-15T16:18:47Z</dcterms:modified>
</cp:coreProperties>
</file>