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theme/theme16.xml" ContentType="application/vnd.openxmlformats-officedocument.theme+xml"/>
  <Override PartName="/ppt/slideLayouts/slideLayout145.xml" ContentType="application/vnd.openxmlformats-officedocument.presentationml.slideLayout+xml"/>
  <Override PartName="/ppt/theme/theme17.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theme/theme19.xml" ContentType="application/vnd.openxmlformats-officedocument.theme+xml"/>
  <Override PartName="/ppt/slideLayouts/slideLayout157.xml" ContentType="application/vnd.openxmlformats-officedocument.presentationml.slideLayout+xml"/>
  <Override PartName="/ppt/theme/theme20.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1.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2.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4.xml" ContentType="application/vnd.openxmlformats-officedocument.theme+xml"/>
  <Override PartName="/ppt/theme/themeOverride1.xml" ContentType="application/vnd.openxmlformats-officedocument.themeOverrid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5.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6.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7.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8.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9.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0.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31.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32.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3.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4.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5.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6.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7.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8.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9.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40.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41.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2.xml" ContentType="application/vnd.openxmlformats-officedocument.theme+xml"/>
  <Override PartName="/ppt/slideLayouts/slideLayout396.xml" ContentType="application/vnd.openxmlformats-officedocument.presentationml.slideLayout+xml"/>
  <Override PartName="/ppt/theme/theme43.xml" ContentType="application/vnd.openxmlformats-officedocument.theme+xml"/>
  <Override PartName="/ppt/slideLayouts/slideLayout397.xml" ContentType="application/vnd.openxmlformats-officedocument.presentationml.slideLayout+xml"/>
  <Override PartName="/ppt/theme/theme44.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45.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46.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7.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8.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9.xml" ContentType="application/vnd.openxmlformats-officedocument.theme+xml"/>
  <Override PartName="/ppt/theme/themeOverride2.xml" ContentType="application/vnd.openxmlformats-officedocument.themeOverrid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50.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51.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52.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53.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54.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5.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56.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4.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5.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6.xml" ContentType="application/vnd.openxmlformats-officedocument.themeOverride+xml"/>
  <Override PartName="/ppt/notesSlides/notesSlide43.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9.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0.xml" ContentType="application/vnd.openxmlformats-officedocument.themeOverride+xml"/>
  <Override PartName="/ppt/notesSlides/notesSlide53.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54.xml" ContentType="application/vnd.openxmlformats-officedocument.presentationml.notesSlide+xml"/>
  <Override PartName="/ppt/theme/themeOverride13.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4.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5.xml" ContentType="application/vnd.openxmlformats-officedocument.themeOverride+xml"/>
  <Override PartName="/ppt/notesSlides/notesSlide62.xml" ContentType="application/vnd.openxmlformats-officedocument.presentationml.notesSlide+xml"/>
  <Override PartName="/ppt/theme/themeOverride16.xml" ContentType="application/vnd.openxmlformats-officedocument.themeOverride+xml"/>
  <Override PartName="/ppt/notesSlides/notesSlide63.xml" ContentType="application/vnd.openxmlformats-officedocument.presentationml.notesSlide+xml"/>
  <Override PartName="/ppt/theme/themeOverride17.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18.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19.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20.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notesSlides/notesSlide94.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9" r:id="rId2"/>
    <p:sldMasterId id="2147483657" r:id="rId3"/>
    <p:sldMasterId id="2147483655" r:id="rId4"/>
    <p:sldMasterId id="2147483747" r:id="rId5"/>
    <p:sldMasterId id="2147483905" r:id="rId6"/>
    <p:sldMasterId id="2147483917" r:id="rId7"/>
    <p:sldMasterId id="2147483930" r:id="rId8"/>
    <p:sldMasterId id="2147483932" r:id="rId9"/>
    <p:sldMasterId id="2147484089" r:id="rId10"/>
    <p:sldMasterId id="2147484092" r:id="rId11"/>
    <p:sldMasterId id="2147484106" r:id="rId12"/>
    <p:sldMasterId id="2147484118" r:id="rId13"/>
    <p:sldMasterId id="2147484144" r:id="rId14"/>
    <p:sldMasterId id="2147484157" r:id="rId15"/>
    <p:sldMasterId id="2147484159" r:id="rId16"/>
    <p:sldMasterId id="2147484161" r:id="rId17"/>
    <p:sldMasterId id="2147484165" r:id="rId18"/>
    <p:sldMasterId id="2147484178" r:id="rId19"/>
    <p:sldMasterId id="2147484182" r:id="rId20"/>
    <p:sldMasterId id="2147485416" r:id="rId21"/>
    <p:sldMasterId id="2147485430" r:id="rId22"/>
    <p:sldMasterId id="2147485442" r:id="rId23"/>
    <p:sldMasterId id="2147485467" r:id="rId24"/>
    <p:sldMasterId id="2147485479" r:id="rId25"/>
    <p:sldMasterId id="2147485491" r:id="rId26"/>
    <p:sldMasterId id="2147485494" r:id="rId27"/>
    <p:sldMasterId id="2147485507" r:id="rId28"/>
    <p:sldMasterId id="2147485519" r:id="rId29"/>
    <p:sldMasterId id="2147485531" r:id="rId30"/>
    <p:sldMasterId id="2147485543" r:id="rId31"/>
    <p:sldMasterId id="2147485555" r:id="rId32"/>
    <p:sldMasterId id="2147485568" r:id="rId33"/>
    <p:sldMasterId id="2147485580" r:id="rId34"/>
    <p:sldMasterId id="2147485592" r:id="rId35"/>
    <p:sldMasterId id="2147485604" r:id="rId36"/>
    <p:sldMasterId id="2147485628" r:id="rId37"/>
    <p:sldMasterId id="2147485640" r:id="rId38"/>
    <p:sldMasterId id="2147485652" r:id="rId39"/>
    <p:sldMasterId id="2147485664" r:id="rId40"/>
    <p:sldMasterId id="2147485676" r:id="rId41"/>
    <p:sldMasterId id="2147485688" r:id="rId42"/>
    <p:sldMasterId id="2147485700" r:id="rId43"/>
    <p:sldMasterId id="2147485702" r:id="rId44"/>
    <p:sldMasterId id="2147485728" r:id="rId45"/>
    <p:sldMasterId id="2147485740" r:id="rId46"/>
    <p:sldMasterId id="2147485754" r:id="rId47"/>
    <p:sldMasterId id="2147485768" r:id="rId48"/>
    <p:sldMasterId id="2147485797" r:id="rId49"/>
    <p:sldMasterId id="2147485821" r:id="rId50"/>
    <p:sldMasterId id="2147485837" r:id="rId51"/>
    <p:sldMasterId id="2147485850" r:id="rId52"/>
    <p:sldMasterId id="2147485877" r:id="rId53"/>
    <p:sldMasterId id="2147485914" r:id="rId54"/>
    <p:sldMasterId id="2147485926" r:id="rId55"/>
    <p:sldMasterId id="2147485940" r:id="rId56"/>
    <p:sldMasterId id="2147485954" r:id="rId57"/>
  </p:sldMasterIdLst>
  <p:notesMasterIdLst>
    <p:notesMasterId r:id="rId227"/>
  </p:notesMasterIdLst>
  <p:sldIdLst>
    <p:sldId id="256" r:id="rId58"/>
    <p:sldId id="327" r:id="rId59"/>
    <p:sldId id="509" r:id="rId60"/>
    <p:sldId id="328" r:id="rId61"/>
    <p:sldId id="329" r:id="rId62"/>
    <p:sldId id="330" r:id="rId63"/>
    <p:sldId id="406" r:id="rId64"/>
    <p:sldId id="407" r:id="rId65"/>
    <p:sldId id="408" r:id="rId66"/>
    <p:sldId id="397" r:id="rId67"/>
    <p:sldId id="332" r:id="rId68"/>
    <p:sldId id="409" r:id="rId69"/>
    <p:sldId id="511" r:id="rId70"/>
    <p:sldId id="411" r:id="rId71"/>
    <p:sldId id="412" r:id="rId72"/>
    <p:sldId id="413" r:id="rId73"/>
    <p:sldId id="414" r:id="rId74"/>
    <p:sldId id="415" r:id="rId75"/>
    <p:sldId id="416" r:id="rId76"/>
    <p:sldId id="417" r:id="rId77"/>
    <p:sldId id="510" r:id="rId78"/>
    <p:sldId id="427" r:id="rId79"/>
    <p:sldId id="428" r:id="rId80"/>
    <p:sldId id="429" r:id="rId81"/>
    <p:sldId id="430" r:id="rId82"/>
    <p:sldId id="431" r:id="rId83"/>
    <p:sldId id="2416" r:id="rId84"/>
    <p:sldId id="433" r:id="rId85"/>
    <p:sldId id="434" r:id="rId86"/>
    <p:sldId id="437" r:id="rId87"/>
    <p:sldId id="2417" r:id="rId88"/>
    <p:sldId id="439" r:id="rId89"/>
    <p:sldId id="442" r:id="rId90"/>
    <p:sldId id="276" r:id="rId91"/>
    <p:sldId id="275" r:id="rId92"/>
    <p:sldId id="443" r:id="rId93"/>
    <p:sldId id="333" r:id="rId94"/>
    <p:sldId id="334" r:id="rId95"/>
    <p:sldId id="444" r:id="rId96"/>
    <p:sldId id="335" r:id="rId97"/>
    <p:sldId id="336" r:id="rId98"/>
    <p:sldId id="445" r:id="rId99"/>
    <p:sldId id="446" r:id="rId100"/>
    <p:sldId id="2429" r:id="rId101"/>
    <p:sldId id="2431" r:id="rId102"/>
    <p:sldId id="450" r:id="rId103"/>
    <p:sldId id="457" r:id="rId104"/>
    <p:sldId id="452" r:id="rId105"/>
    <p:sldId id="453" r:id="rId106"/>
    <p:sldId id="454" r:id="rId107"/>
    <p:sldId id="455" r:id="rId108"/>
    <p:sldId id="458" r:id="rId109"/>
    <p:sldId id="281" r:id="rId110"/>
    <p:sldId id="265" r:id="rId111"/>
    <p:sldId id="338" r:id="rId112"/>
    <p:sldId id="339" r:id="rId113"/>
    <p:sldId id="340" r:id="rId114"/>
    <p:sldId id="341" r:id="rId115"/>
    <p:sldId id="459" r:id="rId116"/>
    <p:sldId id="278" r:id="rId117"/>
    <p:sldId id="295" r:id="rId118"/>
    <p:sldId id="296" r:id="rId119"/>
    <p:sldId id="297" r:id="rId120"/>
    <p:sldId id="298" r:id="rId121"/>
    <p:sldId id="289" r:id="rId122"/>
    <p:sldId id="343" r:id="rId123"/>
    <p:sldId id="344" r:id="rId124"/>
    <p:sldId id="460" r:id="rId125"/>
    <p:sldId id="461" r:id="rId126"/>
    <p:sldId id="462" r:id="rId127"/>
    <p:sldId id="512" r:id="rId128"/>
    <p:sldId id="347" r:id="rId129"/>
    <p:sldId id="464" r:id="rId130"/>
    <p:sldId id="465" r:id="rId131"/>
    <p:sldId id="348" r:id="rId132"/>
    <p:sldId id="299" r:id="rId133"/>
    <p:sldId id="291" r:id="rId134"/>
    <p:sldId id="349" r:id="rId135"/>
    <p:sldId id="350" r:id="rId136"/>
    <p:sldId id="301" r:id="rId137"/>
    <p:sldId id="351" r:id="rId138"/>
    <p:sldId id="352" r:id="rId139"/>
    <p:sldId id="353" r:id="rId140"/>
    <p:sldId id="354" r:id="rId141"/>
    <p:sldId id="355" r:id="rId142"/>
    <p:sldId id="356" r:id="rId143"/>
    <p:sldId id="357" r:id="rId144"/>
    <p:sldId id="358" r:id="rId145"/>
    <p:sldId id="279" r:id="rId146"/>
    <p:sldId id="359" r:id="rId147"/>
    <p:sldId id="404" r:id="rId148"/>
    <p:sldId id="360" r:id="rId149"/>
    <p:sldId id="466" r:id="rId150"/>
    <p:sldId id="277" r:id="rId151"/>
    <p:sldId id="467" r:id="rId152"/>
    <p:sldId id="300" r:id="rId153"/>
    <p:sldId id="514" r:id="rId154"/>
    <p:sldId id="513" r:id="rId155"/>
    <p:sldId id="2425" r:id="rId156"/>
    <p:sldId id="2427" r:id="rId157"/>
    <p:sldId id="2428" r:id="rId158"/>
    <p:sldId id="363" r:id="rId159"/>
    <p:sldId id="507" r:id="rId160"/>
    <p:sldId id="481" r:id="rId161"/>
    <p:sldId id="482" r:id="rId162"/>
    <p:sldId id="400" r:id="rId163"/>
    <p:sldId id="270" r:id="rId164"/>
    <p:sldId id="365" r:id="rId165"/>
    <p:sldId id="366" r:id="rId166"/>
    <p:sldId id="483" r:id="rId167"/>
    <p:sldId id="303" r:id="rId168"/>
    <p:sldId id="304" r:id="rId169"/>
    <p:sldId id="484" r:id="rId170"/>
    <p:sldId id="367" r:id="rId171"/>
    <p:sldId id="486" r:id="rId172"/>
    <p:sldId id="2432" r:id="rId173"/>
    <p:sldId id="487" r:id="rId174"/>
    <p:sldId id="369" r:id="rId175"/>
    <p:sldId id="401" r:id="rId176"/>
    <p:sldId id="305" r:id="rId177"/>
    <p:sldId id="370" r:id="rId178"/>
    <p:sldId id="371" r:id="rId179"/>
    <p:sldId id="372" r:id="rId180"/>
    <p:sldId id="373" r:id="rId181"/>
    <p:sldId id="374" r:id="rId182"/>
    <p:sldId id="488" r:id="rId183"/>
    <p:sldId id="402" r:id="rId184"/>
    <p:sldId id="292" r:id="rId185"/>
    <p:sldId id="508" r:id="rId186"/>
    <p:sldId id="293" r:id="rId187"/>
    <p:sldId id="306" r:id="rId188"/>
    <p:sldId id="307" r:id="rId189"/>
    <p:sldId id="308" r:id="rId190"/>
    <p:sldId id="377" r:id="rId191"/>
    <p:sldId id="489" r:id="rId192"/>
    <p:sldId id="490" r:id="rId193"/>
    <p:sldId id="378" r:id="rId194"/>
    <p:sldId id="379" r:id="rId195"/>
    <p:sldId id="380" r:id="rId196"/>
    <p:sldId id="381" r:id="rId197"/>
    <p:sldId id="506" r:id="rId198"/>
    <p:sldId id="383" r:id="rId199"/>
    <p:sldId id="398" r:id="rId200"/>
    <p:sldId id="385" r:id="rId201"/>
    <p:sldId id="287" r:id="rId202"/>
    <p:sldId id="310" r:id="rId203"/>
    <p:sldId id="311" r:id="rId204"/>
    <p:sldId id="386" r:id="rId205"/>
    <p:sldId id="387" r:id="rId206"/>
    <p:sldId id="388" r:id="rId207"/>
    <p:sldId id="389" r:id="rId208"/>
    <p:sldId id="390" r:id="rId209"/>
    <p:sldId id="313" r:id="rId210"/>
    <p:sldId id="391" r:id="rId211"/>
    <p:sldId id="392" r:id="rId212"/>
    <p:sldId id="393" r:id="rId213"/>
    <p:sldId id="399" r:id="rId214"/>
    <p:sldId id="314" r:id="rId215"/>
    <p:sldId id="315" r:id="rId216"/>
    <p:sldId id="493" r:id="rId217"/>
    <p:sldId id="318" r:id="rId218"/>
    <p:sldId id="494" r:id="rId219"/>
    <p:sldId id="499" r:id="rId220"/>
    <p:sldId id="2418" r:id="rId221"/>
    <p:sldId id="2421" r:id="rId222"/>
    <p:sldId id="2422" r:id="rId223"/>
    <p:sldId id="2424" r:id="rId224"/>
    <p:sldId id="969" r:id="rId225"/>
    <p:sldId id="1977" r:id="rId22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459C"/>
    <a:srgbClr val="6FBE43"/>
    <a:srgbClr val="1F487C"/>
    <a:srgbClr val="59449C"/>
    <a:srgbClr val="0F2A43"/>
    <a:srgbClr val="264C72"/>
    <a:srgbClr val="FBD4FD"/>
    <a:srgbClr val="92FBA2"/>
    <a:srgbClr val="8CD0E4"/>
    <a:srgbClr val="F9F58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26"/>
    <p:restoredTop sz="84464"/>
  </p:normalViewPr>
  <p:slideViewPr>
    <p:cSldViewPr>
      <p:cViewPr>
        <p:scale>
          <a:sx n="93" d="100"/>
          <a:sy n="93" d="100"/>
        </p:scale>
        <p:origin x="1712" y="1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6.xml"/><Relationship Id="rId84" Type="http://schemas.openxmlformats.org/officeDocument/2006/relationships/slide" Target="slides/slide27.xml"/><Relationship Id="rId138" Type="http://schemas.openxmlformats.org/officeDocument/2006/relationships/slide" Target="slides/slide81.xml"/><Relationship Id="rId159" Type="http://schemas.openxmlformats.org/officeDocument/2006/relationships/slide" Target="slides/slide102.xml"/><Relationship Id="rId170" Type="http://schemas.openxmlformats.org/officeDocument/2006/relationships/slide" Target="slides/slide113.xml"/><Relationship Id="rId191" Type="http://schemas.openxmlformats.org/officeDocument/2006/relationships/slide" Target="slides/slide134.xml"/><Relationship Id="rId205" Type="http://schemas.openxmlformats.org/officeDocument/2006/relationships/slide" Target="slides/slide148.xml"/><Relationship Id="rId226" Type="http://schemas.openxmlformats.org/officeDocument/2006/relationships/slide" Target="slides/slide169.xml"/><Relationship Id="rId107" Type="http://schemas.openxmlformats.org/officeDocument/2006/relationships/slide" Target="slides/slide5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7.xml"/><Relationship Id="rId128" Type="http://schemas.openxmlformats.org/officeDocument/2006/relationships/slide" Target="slides/slide71.xml"/><Relationship Id="rId149" Type="http://schemas.openxmlformats.org/officeDocument/2006/relationships/slide" Target="slides/slide92.xml"/><Relationship Id="rId5" Type="http://schemas.openxmlformats.org/officeDocument/2006/relationships/slideMaster" Target="slideMasters/slideMaster5.xml"/><Relationship Id="rId95" Type="http://schemas.openxmlformats.org/officeDocument/2006/relationships/slide" Target="slides/slide38.xml"/><Relationship Id="rId160" Type="http://schemas.openxmlformats.org/officeDocument/2006/relationships/slide" Target="slides/slide103.xml"/><Relationship Id="rId181" Type="http://schemas.openxmlformats.org/officeDocument/2006/relationships/slide" Target="slides/slide124.xml"/><Relationship Id="rId216" Type="http://schemas.openxmlformats.org/officeDocument/2006/relationships/slide" Target="slides/slide15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7.xml"/><Relationship Id="rId118" Type="http://schemas.openxmlformats.org/officeDocument/2006/relationships/slide" Target="slides/slide61.xml"/><Relationship Id="rId139" Type="http://schemas.openxmlformats.org/officeDocument/2006/relationships/slide" Target="slides/slide82.xml"/><Relationship Id="rId85" Type="http://schemas.openxmlformats.org/officeDocument/2006/relationships/slide" Target="slides/slide28.xml"/><Relationship Id="rId150" Type="http://schemas.openxmlformats.org/officeDocument/2006/relationships/slide" Target="slides/slide93.xml"/><Relationship Id="rId171" Type="http://schemas.openxmlformats.org/officeDocument/2006/relationships/slide" Target="slides/slide114.xml"/><Relationship Id="rId192" Type="http://schemas.openxmlformats.org/officeDocument/2006/relationships/slide" Target="slides/slide135.xml"/><Relationship Id="rId206" Type="http://schemas.openxmlformats.org/officeDocument/2006/relationships/slide" Target="slides/slide149.xml"/><Relationship Id="rId227"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1.xml"/><Relationship Id="rId129" Type="http://schemas.openxmlformats.org/officeDocument/2006/relationships/slide" Target="slides/slide72.xml"/><Relationship Id="rId54" Type="http://schemas.openxmlformats.org/officeDocument/2006/relationships/slideMaster" Target="slideMasters/slideMaster54.xml"/><Relationship Id="rId75" Type="http://schemas.openxmlformats.org/officeDocument/2006/relationships/slide" Target="slides/slide18.xml"/><Relationship Id="rId96" Type="http://schemas.openxmlformats.org/officeDocument/2006/relationships/slide" Target="slides/slide39.xml"/><Relationship Id="rId140" Type="http://schemas.openxmlformats.org/officeDocument/2006/relationships/slide" Target="slides/slide83.xml"/><Relationship Id="rId161" Type="http://schemas.openxmlformats.org/officeDocument/2006/relationships/slide" Target="slides/slide104.xml"/><Relationship Id="rId182" Type="http://schemas.openxmlformats.org/officeDocument/2006/relationships/slide" Target="slides/slide125.xml"/><Relationship Id="rId217" Type="http://schemas.openxmlformats.org/officeDocument/2006/relationships/slide" Target="slides/slide16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2.xml"/><Relationship Id="rId44" Type="http://schemas.openxmlformats.org/officeDocument/2006/relationships/slideMaster" Target="slideMasters/slideMaster44.xml"/><Relationship Id="rId65" Type="http://schemas.openxmlformats.org/officeDocument/2006/relationships/slide" Target="slides/slide8.xml"/><Relationship Id="rId86" Type="http://schemas.openxmlformats.org/officeDocument/2006/relationships/slide" Target="slides/slide29.xml"/><Relationship Id="rId130" Type="http://schemas.openxmlformats.org/officeDocument/2006/relationships/slide" Target="slides/slide73.xml"/><Relationship Id="rId151" Type="http://schemas.openxmlformats.org/officeDocument/2006/relationships/slide" Target="slides/slide94.xml"/><Relationship Id="rId172" Type="http://schemas.openxmlformats.org/officeDocument/2006/relationships/slide" Target="slides/slide115.xml"/><Relationship Id="rId193" Type="http://schemas.openxmlformats.org/officeDocument/2006/relationships/slide" Target="slides/slide136.xml"/><Relationship Id="rId207" Type="http://schemas.openxmlformats.org/officeDocument/2006/relationships/slide" Target="slides/slide150.xml"/><Relationship Id="rId228"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5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20" Type="http://schemas.openxmlformats.org/officeDocument/2006/relationships/slide" Target="slides/slide63.xml"/><Relationship Id="rId141" Type="http://schemas.openxmlformats.org/officeDocument/2006/relationships/slide" Target="slides/slide84.xml"/><Relationship Id="rId7" Type="http://schemas.openxmlformats.org/officeDocument/2006/relationships/slideMaster" Target="slideMasters/slideMaster7.xml"/><Relationship Id="rId162" Type="http://schemas.openxmlformats.org/officeDocument/2006/relationships/slide" Target="slides/slide105.xml"/><Relationship Id="rId183" Type="http://schemas.openxmlformats.org/officeDocument/2006/relationships/slide" Target="slides/slide126.xml"/><Relationship Id="rId218" Type="http://schemas.openxmlformats.org/officeDocument/2006/relationships/slide" Target="slides/slide16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31" Type="http://schemas.openxmlformats.org/officeDocument/2006/relationships/slide" Target="slides/slide74.xml"/><Relationship Id="rId152" Type="http://schemas.openxmlformats.org/officeDocument/2006/relationships/slide" Target="slides/slide95.xml"/><Relationship Id="rId173" Type="http://schemas.openxmlformats.org/officeDocument/2006/relationships/slide" Target="slides/slide116.xml"/><Relationship Id="rId194" Type="http://schemas.openxmlformats.org/officeDocument/2006/relationships/slide" Target="slides/slide137.xml"/><Relationship Id="rId208" Type="http://schemas.openxmlformats.org/officeDocument/2006/relationships/slide" Target="slides/slide151.xml"/><Relationship Id="rId229"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8" Type="http://schemas.openxmlformats.org/officeDocument/2006/relationships/slideMaster" Target="slideMasters/slideMaster8.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184" Type="http://schemas.openxmlformats.org/officeDocument/2006/relationships/slide" Target="slides/slide127.xml"/><Relationship Id="rId219" Type="http://schemas.openxmlformats.org/officeDocument/2006/relationships/slide" Target="slides/slide162.xml"/><Relationship Id="rId230" Type="http://schemas.openxmlformats.org/officeDocument/2006/relationships/theme" Target="theme/theme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74" Type="http://schemas.openxmlformats.org/officeDocument/2006/relationships/slide" Target="slides/slide117.xml"/><Relationship Id="rId179" Type="http://schemas.openxmlformats.org/officeDocument/2006/relationships/slide" Target="slides/slide122.xml"/><Relationship Id="rId195" Type="http://schemas.openxmlformats.org/officeDocument/2006/relationships/slide" Target="slides/slide138.xml"/><Relationship Id="rId209" Type="http://schemas.openxmlformats.org/officeDocument/2006/relationships/slide" Target="slides/slide152.xml"/><Relationship Id="rId190" Type="http://schemas.openxmlformats.org/officeDocument/2006/relationships/slide" Target="slides/slide133.xml"/><Relationship Id="rId204" Type="http://schemas.openxmlformats.org/officeDocument/2006/relationships/slide" Target="slides/slide147.xml"/><Relationship Id="rId220" Type="http://schemas.openxmlformats.org/officeDocument/2006/relationships/slide" Target="slides/slide163.xml"/><Relationship Id="rId225" Type="http://schemas.openxmlformats.org/officeDocument/2006/relationships/slide" Target="slides/slide16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9.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78" Type="http://schemas.openxmlformats.org/officeDocument/2006/relationships/slide" Target="slides/slide21.xml"/><Relationship Id="rId94" Type="http://schemas.openxmlformats.org/officeDocument/2006/relationships/slide" Target="slides/slide37.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48" Type="http://schemas.openxmlformats.org/officeDocument/2006/relationships/slide" Target="slides/slide91.xml"/><Relationship Id="rId164" Type="http://schemas.openxmlformats.org/officeDocument/2006/relationships/slide" Target="slides/slide107.xml"/><Relationship Id="rId169" Type="http://schemas.openxmlformats.org/officeDocument/2006/relationships/slide" Target="slides/slide112.xml"/><Relationship Id="rId185" Type="http://schemas.openxmlformats.org/officeDocument/2006/relationships/slide" Target="slides/slide1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3.xml"/><Relationship Id="rId210" Type="http://schemas.openxmlformats.org/officeDocument/2006/relationships/slide" Target="slides/slide153.xml"/><Relationship Id="rId215" Type="http://schemas.openxmlformats.org/officeDocument/2006/relationships/slide" Target="slides/slide158.xml"/><Relationship Id="rId26" Type="http://schemas.openxmlformats.org/officeDocument/2006/relationships/slideMaster" Target="slideMasters/slideMaster26.xml"/><Relationship Id="rId231" Type="http://schemas.openxmlformats.org/officeDocument/2006/relationships/tableStyles" Target="tableStyles.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75" Type="http://schemas.openxmlformats.org/officeDocument/2006/relationships/slide" Target="slides/slide118.xml"/><Relationship Id="rId196" Type="http://schemas.openxmlformats.org/officeDocument/2006/relationships/slide" Target="slides/slide139.xml"/><Relationship Id="rId200" Type="http://schemas.openxmlformats.org/officeDocument/2006/relationships/slide" Target="slides/slide143.xml"/><Relationship Id="rId16" Type="http://schemas.openxmlformats.org/officeDocument/2006/relationships/slideMaster" Target="slideMasters/slideMaster16.xml"/><Relationship Id="rId221" Type="http://schemas.openxmlformats.org/officeDocument/2006/relationships/slide" Target="slides/slide164.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211" Type="http://schemas.openxmlformats.org/officeDocument/2006/relationships/slide" Target="slides/slide15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slide" Target="slides/slide140.xml"/><Relationship Id="rId201" Type="http://schemas.openxmlformats.org/officeDocument/2006/relationships/slide" Target="slides/slide144.xml"/><Relationship Id="rId222" Type="http://schemas.openxmlformats.org/officeDocument/2006/relationships/slide" Target="slides/slide16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1" Type="http://schemas.openxmlformats.org/officeDocument/2006/relationships/slideMaster" Target="slideMasters/slideMaster1.xml"/><Relationship Id="rId212" Type="http://schemas.openxmlformats.org/officeDocument/2006/relationships/slide" Target="slides/slide15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slide" Target="slides/slide141.xml"/><Relationship Id="rId202" Type="http://schemas.openxmlformats.org/officeDocument/2006/relationships/slide" Target="slides/slide145.xml"/><Relationship Id="rId223" Type="http://schemas.openxmlformats.org/officeDocument/2006/relationships/slide" Target="slides/slide16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 Id="rId71" Type="http://schemas.openxmlformats.org/officeDocument/2006/relationships/slide" Target="slides/slide14.xml"/><Relationship Id="rId92" Type="http://schemas.openxmlformats.org/officeDocument/2006/relationships/slide" Target="slides/slide35.xml"/><Relationship Id="rId213"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8.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61" Type="http://schemas.openxmlformats.org/officeDocument/2006/relationships/slide" Target="slides/slide4.xml"/><Relationship Id="rId82" Type="http://schemas.openxmlformats.org/officeDocument/2006/relationships/slide" Target="slides/slide25.xml"/><Relationship Id="rId199" Type="http://schemas.openxmlformats.org/officeDocument/2006/relationships/slide" Target="slides/slide142.xml"/><Relationship Id="rId203" Type="http://schemas.openxmlformats.org/officeDocument/2006/relationships/slide" Target="slides/slide146.xml"/><Relationship Id="rId19" Type="http://schemas.openxmlformats.org/officeDocument/2006/relationships/slideMaster" Target="slideMasters/slideMaster19.xml"/><Relationship Id="rId224" Type="http://schemas.openxmlformats.org/officeDocument/2006/relationships/slide" Target="slides/slide167.xml"/><Relationship Id="rId30" Type="http://schemas.openxmlformats.org/officeDocument/2006/relationships/slideMaster" Target="slideMasters/slideMaster30.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189" Type="http://schemas.openxmlformats.org/officeDocument/2006/relationships/slide" Target="slides/slide132.xml"/><Relationship Id="rId3" Type="http://schemas.openxmlformats.org/officeDocument/2006/relationships/slideMaster" Target="slideMasters/slideMaster3.xml"/><Relationship Id="rId214" Type="http://schemas.openxmlformats.org/officeDocument/2006/relationships/slide" Target="slides/slide1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cs typeface="MS PGothic" charset="0"/>
              </a:defRPr>
            </a:lvl1pPr>
          </a:lstStyle>
          <a:p>
            <a:pPr>
              <a:defRPr/>
            </a:pPr>
            <a:endParaRPr lang="en-US"/>
          </a:p>
        </p:txBody>
      </p:sp>
      <p:sp>
        <p:nvSpPr>
          <p:cNvPr id="120835"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cs typeface="MS PGothic" charset="0"/>
              </a:defRPr>
            </a:lvl1pPr>
          </a:lstStyle>
          <a:p>
            <a:pPr>
              <a:defRPr/>
            </a:pPr>
            <a:endParaRPr lang="en-US"/>
          </a:p>
        </p:txBody>
      </p:sp>
      <p:sp>
        <p:nvSpPr>
          <p:cNvPr id="240644"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7"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cs typeface="MS PGothic" charset="0"/>
              </a:defRPr>
            </a:lvl1pPr>
          </a:lstStyle>
          <a:p>
            <a:pPr>
              <a:defRPr/>
            </a:pPr>
            <a:endParaRPr lang="en-US"/>
          </a:p>
        </p:txBody>
      </p:sp>
      <p:sp>
        <p:nvSpPr>
          <p:cNvPr id="120839"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ea typeface="MS PGothic" charset="0"/>
                <a:cs typeface="MS PGothic" charset="0"/>
              </a:defRPr>
            </a:lvl1pPr>
          </a:lstStyle>
          <a:p>
            <a:fld id="{26EFAA2B-FB58-7142-AFDE-5B00F2B0BE24}" type="slidenum">
              <a:rPr lang="en-US"/>
              <a:pPr/>
              <a:t>‹#›</a:t>
            </a:fld>
            <a:endParaRPr lang="en-US"/>
          </a:p>
        </p:txBody>
      </p:sp>
    </p:spTree>
    <p:extLst>
      <p:ext uri="{BB962C8B-B14F-4D97-AF65-F5344CB8AC3E}">
        <p14:creationId xmlns:p14="http://schemas.microsoft.com/office/powerpoint/2010/main" val="32517139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28" charset="0"/>
        <a:ea typeface="ＭＳ Ｐゴシック" charset="0"/>
        <a:cs typeface="MS PGothic" charset="0"/>
      </a:defRPr>
    </a:lvl1pPr>
    <a:lvl2pPr marL="4572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2pPr>
    <a:lvl3pPr marL="9144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3pPr>
    <a:lvl4pPr marL="13716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4pPr>
    <a:lvl5pPr marL="18288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noTextEdit="1"/>
          </p:cNvSpPr>
          <p:nvPr>
            <p:ph type="sldImg"/>
          </p:nvPr>
        </p:nvSpPr>
        <p:spPr>
          <a:ln/>
        </p:spPr>
      </p:sp>
      <p:sp>
        <p:nvSpPr>
          <p:cNvPr id="2426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426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BAAE7F-2814-774F-876C-619867CC580E}"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877067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979875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261673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663455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19489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0567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036181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14258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91952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8506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44717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69950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25501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89692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 years, many Christian publications have popularized the statistic that 1700 American pastors leave the ministry every month. However, none of these reports cite their source!</a:t>
            </a:r>
          </a:p>
          <a:p>
            <a:r>
              <a:rPr lang="en-US" dirty="0"/>
              <a:t>• So a reporter named Lawrence Wilson investigated the claim.</a:t>
            </a:r>
          </a:p>
          <a:p>
            <a:r>
              <a:rPr lang="en-US" dirty="0"/>
              <a:t>• He says that we should stop saying this.</a:t>
            </a:r>
          </a:p>
          <a:p>
            <a:r>
              <a:rPr lang="zh-CN" altLang="en-US" dirty="0">
                <a:solidFill>
                  <a:srgbClr val="0E0E0E"/>
                </a:solidFill>
                <a:effectLst/>
                <a:latin typeface=".AppleSystemUIFont"/>
              </a:rPr>
              <a:t>近年来，许多基督教出版物普及了这样一个统计数据：每个月有</a:t>
            </a:r>
            <a:r>
              <a:rPr lang="en-US" altLang="zh-CN" dirty="0">
                <a:solidFill>
                  <a:srgbClr val="0E0E0E"/>
                </a:solidFill>
                <a:effectLst/>
                <a:latin typeface=".AppleSystemUIFont"/>
              </a:rPr>
              <a:t>1700</a:t>
            </a:r>
            <a:r>
              <a:rPr lang="zh-CN" altLang="en-US" dirty="0">
                <a:solidFill>
                  <a:srgbClr val="0E0E0E"/>
                </a:solidFill>
                <a:effectLst/>
                <a:latin typeface=".AppleSystemUIFont"/>
              </a:rPr>
              <a:t>名美国牧师离开事奉岗位。然而，这些报道都没有引用来源！</a:t>
            </a:r>
          </a:p>
          <a:p>
            <a:r>
              <a:rPr lang="en-US" altLang="zh-CN" dirty="0">
                <a:solidFill>
                  <a:srgbClr val="0E0E0E"/>
                </a:solidFill>
                <a:effectLst/>
                <a:latin typeface=".AppleSystemUIFont"/>
              </a:rPr>
              <a:t>• </a:t>
            </a:r>
            <a:r>
              <a:rPr lang="zh-CN" altLang="en-US" dirty="0">
                <a:solidFill>
                  <a:srgbClr val="0E0E0E"/>
                </a:solidFill>
                <a:effectLst/>
                <a:latin typeface=".AppleSystemUIFont"/>
              </a:rPr>
              <a:t>因此，一位名叫劳伦斯</a:t>
            </a:r>
            <a:r>
              <a:rPr lang="en-US" altLang="zh-CN" dirty="0">
                <a:solidFill>
                  <a:srgbClr val="0E0E0E"/>
                </a:solidFill>
                <a:effectLst/>
                <a:latin typeface=".AppleSystemUIFont"/>
              </a:rPr>
              <a:t>·</a:t>
            </a:r>
            <a:r>
              <a:rPr lang="zh-CN" altLang="en-US" dirty="0">
                <a:solidFill>
                  <a:srgbClr val="0E0E0E"/>
                </a:solidFill>
                <a:effectLst/>
                <a:latin typeface=".AppleSystemUIFont"/>
              </a:rPr>
              <a:t>威尔逊的记者对这一说法进行了调查。</a:t>
            </a:r>
          </a:p>
          <a:p>
            <a:r>
              <a:rPr lang="en-US" altLang="zh-CN" dirty="0">
                <a:solidFill>
                  <a:srgbClr val="0E0E0E"/>
                </a:solidFill>
                <a:effectLst/>
                <a:latin typeface=".AppleSystemUIFont"/>
              </a:rPr>
              <a:t>• </a:t>
            </a:r>
            <a:r>
              <a:rPr lang="zh-CN" altLang="en-US" dirty="0">
                <a:solidFill>
                  <a:srgbClr val="0E0E0E"/>
                </a:solidFill>
                <a:effectLst/>
                <a:latin typeface=".AppleSystemUIFont"/>
              </a:rPr>
              <a:t>他说，我们不应该再传播这一说法。</a:t>
            </a:r>
          </a:p>
          <a:p>
            <a:endParaRPr lang="en-US" dirty="0"/>
          </a:p>
        </p:txBody>
      </p:sp>
      <p:sp>
        <p:nvSpPr>
          <p:cNvPr id="4" name="Slide Number Placeholder 3"/>
          <p:cNvSpPr>
            <a:spLocks noGrp="1"/>
          </p:cNvSpPr>
          <p:nvPr>
            <p:ph type="sldNum" sz="quarter" idx="5"/>
          </p:nvPr>
        </p:nvSpPr>
        <p:spPr/>
        <p:txBody>
          <a:bodyPr/>
          <a:lstStyle/>
          <a:p>
            <a:fld id="{26EFAA2B-FB58-7142-AFDE-5B00F2B0BE24}" type="slidenum">
              <a:rPr lang="en-US" smtClean="0"/>
              <a:pPr/>
              <a:t>28</a:t>
            </a:fld>
            <a:endParaRPr lang="en-US"/>
          </a:p>
        </p:txBody>
      </p:sp>
    </p:spTree>
    <p:extLst>
      <p:ext uri="{BB962C8B-B14F-4D97-AF65-F5344CB8AC3E}">
        <p14:creationId xmlns:p14="http://schemas.microsoft.com/office/powerpoint/2010/main" val="3499678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writer—Ed Stetzer—chimes in on this as well in his article, “That Stat that Says Pastors are All Miserable and Want to Quit.”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另一位作家**艾德</a:t>
            </a:r>
            <a:r>
              <a:rPr lang="en-US" altLang="zh-CN" dirty="0">
                <a:solidFill>
                  <a:srgbClr val="0E0E0E"/>
                </a:solidFill>
                <a:effectLst/>
                <a:latin typeface=".AppleSystemUIFont"/>
              </a:rPr>
              <a:t>·</a:t>
            </a:r>
            <a:r>
              <a:rPr lang="zh-CN" altLang="en-US" dirty="0">
                <a:solidFill>
                  <a:srgbClr val="0E0E0E"/>
                </a:solidFill>
                <a:effectLst/>
                <a:latin typeface=".AppleSystemUIFont"/>
              </a:rPr>
              <a:t>斯泰泽（</a:t>
            </a:r>
            <a:r>
              <a:rPr lang="en-US" altLang="zh-CN" dirty="0">
                <a:solidFill>
                  <a:srgbClr val="0E0E0E"/>
                </a:solidFill>
                <a:effectLst/>
                <a:latin typeface=".AppleSystemUIFont"/>
              </a:rPr>
              <a:t>Ed Stetzer</a:t>
            </a:r>
            <a:r>
              <a:rPr lang="zh-CN" altLang="en-US" dirty="0">
                <a:solidFill>
                  <a:srgbClr val="0E0E0E"/>
                </a:solidFill>
                <a:effectLst/>
                <a:latin typeface=".AppleSystemUIFont"/>
              </a:rPr>
              <a:t>）**也在他的文章</a:t>
            </a:r>
            <a:r>
              <a:rPr lang="en-US" altLang="zh-CN" dirty="0">
                <a:solidFill>
                  <a:srgbClr val="0E0E0E"/>
                </a:solidFill>
                <a:effectLst/>
                <a:latin typeface=".AppleSystemUIFont"/>
              </a:rPr>
              <a:t>《</a:t>
            </a:r>
            <a:r>
              <a:rPr lang="zh-CN" altLang="en-US" b="1" dirty="0">
                <a:solidFill>
                  <a:srgbClr val="0E0E0E"/>
                </a:solidFill>
                <a:effectLst/>
                <a:latin typeface=".AppleSystemUIFont"/>
              </a:rPr>
              <a:t>那个说牧师都很痛苦并想要辞职的统计数据</a:t>
            </a:r>
            <a:r>
              <a:rPr lang="en-US" altLang="zh-CN" dirty="0">
                <a:solidFill>
                  <a:srgbClr val="0E0E0E"/>
                </a:solidFill>
                <a:effectLst/>
                <a:latin typeface=".AppleSystemUIFont"/>
              </a:rPr>
              <a:t>》</a:t>
            </a:r>
            <a:r>
              <a:rPr lang="zh-CN" altLang="en-US" dirty="0">
                <a:solidFill>
                  <a:srgbClr val="0E0E0E"/>
                </a:solidFill>
                <a:effectLst/>
                <a:latin typeface=".AppleSystemUIFont"/>
              </a:rPr>
              <a:t>中对此发表了看法。</a:t>
            </a:r>
          </a:p>
          <a:p>
            <a:endParaRPr lang="en-US" dirty="0"/>
          </a:p>
        </p:txBody>
      </p:sp>
      <p:sp>
        <p:nvSpPr>
          <p:cNvPr id="4" name="Slide Number Placeholder 3"/>
          <p:cNvSpPr>
            <a:spLocks noGrp="1"/>
          </p:cNvSpPr>
          <p:nvPr>
            <p:ph type="sldNum" sz="quarter" idx="5"/>
          </p:nvPr>
        </p:nvSpPr>
        <p:spPr/>
        <p:txBody>
          <a:bodyPr/>
          <a:lstStyle/>
          <a:p>
            <a:fld id="{26EFAA2B-FB58-7142-AFDE-5B00F2B0BE24}" type="slidenum">
              <a:rPr lang="en-US" smtClean="0"/>
              <a:pPr/>
              <a:t>29</a:t>
            </a:fld>
            <a:endParaRPr lang="en-US"/>
          </a:p>
        </p:txBody>
      </p:sp>
    </p:spTree>
    <p:extLst>
      <p:ext uri="{BB962C8B-B14F-4D97-AF65-F5344CB8AC3E}">
        <p14:creationId xmlns:p14="http://schemas.microsoft.com/office/powerpoint/2010/main" val="4029215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7655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45867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51612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1264-EE05-1F45-8945-9B2573573DAD}" type="slidenum">
              <a:rPr lang="en-US" sz="1200"/>
              <a:pPr eaLnBrk="1" hangingPunct="1"/>
              <a:t>34</a:t>
            </a:fld>
            <a:endParaRPr lang="en-US" sz="1200"/>
          </a:p>
        </p:txBody>
      </p:sp>
      <p:sp>
        <p:nvSpPr>
          <p:cNvPr id="244738" name="Rectangle 1026"/>
          <p:cNvSpPr>
            <a:spLocks noGrp="1" noRot="1" noChangeAspect="1" noChangeArrowheads="1" noTextEdit="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noTextEdit="1"/>
          </p:cNvSpPr>
          <p:nvPr>
            <p:ph type="sldImg"/>
          </p:nvPr>
        </p:nvSpPr>
        <p:spPr>
          <a:ln/>
        </p:spPr>
      </p:sp>
      <p:sp>
        <p:nvSpPr>
          <p:cNvPr id="24678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4678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8413A9-4C2B-A844-BF4F-0F433564F8EC}" type="slidenum">
              <a:rPr lang="en-US" sz="1200"/>
              <a:pPr eaLnBrk="1" hangingPunct="1"/>
              <a:t>35</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0AB371-E384-6E49-8C14-3FF7337F2B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31782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31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5293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75909C-3CFA-504D-A044-E39FBA07A45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44914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76449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30619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42146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67840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36171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0AB371-E384-6E49-8C14-3FF7337F2B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33919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1687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568609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noTextEdit="1"/>
          </p:cNvSpPr>
          <p:nvPr>
            <p:ph type="sldImg"/>
          </p:nvPr>
        </p:nvSpPr>
        <p:spPr>
          <a:ln/>
        </p:spPr>
      </p:sp>
      <p:sp>
        <p:nvSpPr>
          <p:cNvPr id="2662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662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52BC7-6876-8043-B163-B746A34ABA43}" type="slidenum">
              <a:rPr lang="en-US" sz="1200"/>
              <a:pPr eaLnBrk="1" hangingPunct="1"/>
              <a:t>53</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noTextEdit="1"/>
          </p:cNvSpPr>
          <p:nvPr>
            <p:ph type="sldImg"/>
          </p:nvPr>
        </p:nvSpPr>
        <p:spPr>
          <a:ln/>
        </p:spPr>
      </p:sp>
      <p:sp>
        <p:nvSpPr>
          <p:cNvPr id="263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63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1245B4-592C-884B-A2BF-DC5FAAD7707E}" type="slidenum">
              <a:rPr lang="en-US" sz="1200"/>
              <a:pPr eaLnBrk="1" hangingPunct="1"/>
              <a:t>54</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noTextEdit="1"/>
          </p:cNvSpPr>
          <p:nvPr>
            <p:ph type="sldImg"/>
          </p:nvPr>
        </p:nvSpPr>
        <p:spPr>
          <a:ln/>
        </p:spPr>
      </p:sp>
      <p:sp>
        <p:nvSpPr>
          <p:cNvPr id="2682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682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8B5B92-D43E-564C-9A26-0ECB282114BC}" type="slidenum">
              <a:rPr lang="en-US" sz="1200"/>
              <a:pPr eaLnBrk="1" hangingPunct="1"/>
              <a:t>60</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EE6912-27CE-7A46-9A00-1F1C1407145D}" type="slidenum">
              <a:rPr lang="en-US" sz="1200">
                <a:solidFill>
                  <a:srgbClr val="000000"/>
                </a:solidFill>
              </a:rPr>
              <a:pPr eaLnBrk="1" hangingPunct="1"/>
              <a:t>61</a:t>
            </a:fld>
            <a:endParaRPr lang="en-US" sz="1200">
              <a:solidFill>
                <a:srgbClr val="000000"/>
              </a:solidFill>
            </a:endParaRPr>
          </a:p>
        </p:txBody>
      </p:sp>
      <p:sp>
        <p:nvSpPr>
          <p:cNvPr id="270338" name="Rectangle 1026"/>
          <p:cNvSpPr>
            <a:spLocks noGrp="1" noRot="1" noChangeAspect="1" noChangeArrowheads="1" noTextEdit="1"/>
          </p:cNvSpPr>
          <p:nvPr>
            <p:ph type="sldImg"/>
          </p:nvPr>
        </p:nvSpPr>
        <p:spPr>
          <a:solidFill>
            <a:srgbClr val="FFFFFF"/>
          </a:solidFill>
          <a:ln/>
        </p:spPr>
      </p:sp>
      <p:sp>
        <p:nvSpPr>
          <p:cNvPr id="27033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C9E427-8E41-3246-BC62-C277BAF41892}" type="slidenum">
              <a:rPr lang="en-US" sz="1200">
                <a:solidFill>
                  <a:srgbClr val="000000"/>
                </a:solidFill>
              </a:rPr>
              <a:pPr eaLnBrk="1" hangingPunct="1"/>
              <a:t>62</a:t>
            </a:fld>
            <a:endParaRPr lang="en-US" sz="1200">
              <a:solidFill>
                <a:srgbClr val="000000"/>
              </a:solidFill>
            </a:endParaRPr>
          </a:p>
        </p:txBody>
      </p:sp>
      <p:sp>
        <p:nvSpPr>
          <p:cNvPr id="272386" name="Rectangle 2"/>
          <p:cNvSpPr>
            <a:spLocks noGrp="1" noRot="1" noChangeAspect="1" noChangeArrowheads="1" noTextEdit="1"/>
          </p:cNvSpPr>
          <p:nvPr>
            <p:ph type="sldImg"/>
          </p:nvPr>
        </p:nvSpPr>
        <p:spPr>
          <a:solidFill>
            <a:srgbClr val="FFFFFF"/>
          </a:solidFill>
          <a:ln/>
        </p:spPr>
      </p:sp>
      <p:sp>
        <p:nvSpPr>
          <p:cNvPr id="2723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191C3D-FD8B-6B42-ACC6-2A1767738F2E}" type="slidenum">
              <a:rPr lang="en-US" sz="1200">
                <a:solidFill>
                  <a:srgbClr val="000000"/>
                </a:solidFill>
              </a:rPr>
              <a:pPr eaLnBrk="1" hangingPunct="1"/>
              <a:t>63</a:t>
            </a:fld>
            <a:endParaRPr lang="en-US" sz="1200">
              <a:solidFill>
                <a:srgbClr val="000000"/>
              </a:solidFill>
            </a:endParaRPr>
          </a:p>
        </p:txBody>
      </p:sp>
      <p:sp>
        <p:nvSpPr>
          <p:cNvPr id="274434" name="Rectangle 2"/>
          <p:cNvSpPr>
            <a:spLocks noGrp="1" noRot="1" noChangeAspect="1" noChangeArrowheads="1" noTextEdit="1"/>
          </p:cNvSpPr>
          <p:nvPr>
            <p:ph type="sldImg"/>
          </p:nvPr>
        </p:nvSpPr>
        <p:spPr>
          <a:solidFill>
            <a:srgbClr val="FFFFFF"/>
          </a:solidFill>
          <a:ln/>
        </p:spPr>
      </p:sp>
      <p:sp>
        <p:nvSpPr>
          <p:cNvPr id="2744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F00B42-359B-B74D-8E4E-458623A45A14}" type="slidenum">
              <a:rPr lang="en-US" sz="1200">
                <a:solidFill>
                  <a:srgbClr val="000000"/>
                </a:solidFill>
              </a:rPr>
              <a:pPr eaLnBrk="1" hangingPunct="1"/>
              <a:t>64</a:t>
            </a:fld>
            <a:endParaRPr lang="en-US" sz="1200">
              <a:solidFill>
                <a:srgbClr val="000000"/>
              </a:solidFill>
            </a:endParaRPr>
          </a:p>
        </p:txBody>
      </p:sp>
      <p:sp>
        <p:nvSpPr>
          <p:cNvPr id="276482" name="Rectangle 2"/>
          <p:cNvSpPr>
            <a:spLocks noGrp="1" noRot="1" noChangeAspect="1" noChangeArrowheads="1" noTextEdit="1"/>
          </p:cNvSpPr>
          <p:nvPr>
            <p:ph type="sldImg"/>
          </p:nvPr>
        </p:nvSpPr>
        <p:spPr>
          <a:solidFill>
            <a:srgbClr val="FFFFFF"/>
          </a:solidFill>
          <a:ln/>
        </p:spPr>
      </p:sp>
      <p:sp>
        <p:nvSpPr>
          <p:cNvPr id="2764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a:ln/>
        </p:spPr>
      </p:sp>
      <p:sp>
        <p:nvSpPr>
          <p:cNvPr id="27853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7853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D688C1-C76A-D74D-8889-158FD82B09D5}" type="slidenum">
              <a:rPr lang="en-US" sz="1200">
                <a:solidFill>
                  <a:srgbClr val="000000"/>
                </a:solidFill>
              </a:rPr>
              <a:pPr eaLnBrk="1" hangingPunct="1"/>
              <a:t>65</a:t>
            </a:fld>
            <a:endParaRPr 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0AB371-E384-6E49-8C14-3FF7337F2BCF}" type="slidenum">
              <a:rPr lang="en-US" sz="1200">
                <a:solidFill>
                  <a:prstClr val="black"/>
                </a:solidFill>
              </a:rPr>
              <a:pPr eaLnBrk="1" hangingPunct="1"/>
              <a:t>10</a:t>
            </a:fld>
            <a:endParaRPr lang="en-US" sz="120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095127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649416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681019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636717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390317-C7EB-2249-8144-07E3C0467ACB}" type="slidenum">
              <a:rPr lang="en-GB" sz="1200">
                <a:solidFill>
                  <a:srgbClr val="FFFFFF"/>
                </a:solidFill>
                <a:latin typeface="Comic Sans MS" charset="0"/>
              </a:rPr>
              <a:pPr eaLnBrk="1" hangingPunct="1"/>
              <a:t>76</a:t>
            </a:fld>
            <a:endParaRPr lang="en-GB" sz="1200">
              <a:solidFill>
                <a:srgbClr val="FFFFFF"/>
              </a:solidFill>
              <a:latin typeface="Comic Sans MS" charset="0"/>
            </a:endParaRPr>
          </a:p>
        </p:txBody>
      </p:sp>
      <p:sp>
        <p:nvSpPr>
          <p:cNvPr id="281602" name="Rectangle 1026"/>
          <p:cNvSpPr>
            <a:spLocks noGrp="1" noRot="1" noChangeAspect="1" noChangeArrowheads="1" noTextEdit="1"/>
          </p:cNvSpPr>
          <p:nvPr>
            <p:ph type="sldImg"/>
          </p:nvPr>
        </p:nvSpPr>
        <p:spPr>
          <a:ln/>
        </p:spPr>
      </p:sp>
      <p:sp>
        <p:nvSpPr>
          <p:cNvPr id="28160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177851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Image Placeholder 1"/>
          <p:cNvSpPr>
            <a:spLocks noGrp="1" noRot="1" noChangeAspect="1" noTextEdit="1"/>
          </p:cNvSpPr>
          <p:nvPr>
            <p:ph type="sldImg"/>
          </p:nvPr>
        </p:nvSpPr>
        <p:spPr>
          <a:ln/>
        </p:spPr>
      </p:sp>
      <p:sp>
        <p:nvSpPr>
          <p:cNvPr id="2867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867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A9B3F0-5AB5-4047-9954-78EBA4F2DD84}" type="slidenum">
              <a:rPr lang="en-US" sz="1200"/>
              <a:pPr eaLnBrk="1" hangingPunct="1"/>
              <a:t>89</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897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03F91F-1DF4-324D-9023-C090370DEFC8}" type="slidenum">
              <a:rPr lang="en-US" sz="1200"/>
              <a:pPr eaLnBrk="1" hangingPunct="1"/>
              <a:t>94</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462908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866781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510404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331610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466950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1264-EE05-1F45-8945-9B2573573DAD}" type="slidenum">
              <a:rPr lang="en-US" sz="1200">
                <a:solidFill>
                  <a:prstClr val="black"/>
                </a:solidFill>
              </a:rPr>
              <a:pPr eaLnBrk="1" hangingPunct="1"/>
              <a:t>103</a:t>
            </a:fld>
            <a:endParaRPr lang="en-US" sz="1200">
              <a:solidFill>
                <a:prstClr val="black"/>
              </a:solidFill>
            </a:endParaRPr>
          </a:p>
        </p:txBody>
      </p:sp>
      <p:sp>
        <p:nvSpPr>
          <p:cNvPr id="244738" name="Rectangle 1026"/>
          <p:cNvSpPr>
            <a:spLocks noGrp="1" noRot="1" noChangeAspect="1" noChangeArrowheads="1" noTextEdit="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62391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426951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573884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0AB371-E384-6E49-8C14-3FF7337F2BCF}" type="slidenum">
              <a:rPr lang="en-US" sz="1200">
                <a:solidFill>
                  <a:prstClr val="black"/>
                </a:solidFill>
              </a:rPr>
              <a:pPr eaLnBrk="1" hangingPunct="1"/>
              <a:t>106</a:t>
            </a:fld>
            <a:endParaRPr lang="en-US" sz="120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a:ln/>
        </p:spPr>
      </p:sp>
      <p:sp>
        <p:nvSpPr>
          <p:cNvPr id="2918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918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897E91-9866-0C40-9F1B-D9546D3AB1A9}" type="slidenum">
              <a:rPr lang="en-US" sz="1200"/>
              <a:pPr eaLnBrk="1" hangingPunct="1"/>
              <a:t>107</a:t>
            </a:fld>
            <a:endParaRPr 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798176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498020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0AB371-E384-6E49-8C14-3FF7337F2BCF}" type="slidenum">
              <a:rPr lang="en-US" sz="1200">
                <a:solidFill>
                  <a:prstClr val="black"/>
                </a:solidFill>
              </a:rPr>
              <a:pPr eaLnBrk="1" hangingPunct="1"/>
              <a:t>119</a:t>
            </a:fld>
            <a:endParaRPr lang="en-US" sz="120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343176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777429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0AB371-E384-6E49-8C14-3FF7337F2BCF}" type="slidenum">
              <a:rPr lang="en-US" sz="1200">
                <a:solidFill>
                  <a:prstClr val="black"/>
                </a:solidFill>
              </a:rPr>
              <a:pPr eaLnBrk="1" hangingPunct="1"/>
              <a:t>127</a:t>
            </a:fld>
            <a:endParaRPr lang="en-US" sz="1200">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3"/>
          <p:cNvSpPr>
            <a:spLocks noGrp="1" noChangeArrowheads="1"/>
          </p:cNvSpPr>
          <p:nvPr>
            <p:ph type="dt" sz="quarter"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FFFFFF"/>
                </a:solidFill>
              </a:rPr>
              <a:t>10/06/10</a:t>
            </a:r>
          </a:p>
        </p:txBody>
      </p:sp>
      <p:sp>
        <p:nvSpPr>
          <p:cNvPr id="30105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AB2553-EB9D-6646-9DD0-553ECBBCABDC}" type="slidenum">
              <a:rPr lang="en-GB" sz="1200">
                <a:solidFill>
                  <a:srgbClr val="FFFFFF"/>
                </a:solidFill>
              </a:rPr>
              <a:pPr eaLnBrk="1" hangingPunct="1"/>
              <a:t>131</a:t>
            </a:fld>
            <a:endParaRPr lang="en-GB" sz="1200">
              <a:solidFill>
                <a:srgbClr val="FFFFFF"/>
              </a:solidFill>
            </a:endParaRPr>
          </a:p>
        </p:txBody>
      </p:sp>
      <p:sp>
        <p:nvSpPr>
          <p:cNvPr id="3010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Font typeface="Calibri" charset="0"/>
              <a:buNone/>
            </a:pPr>
            <a:fld id="{6EDCC2BE-56B0-5945-9C0D-B04D8235DEDB}" type="slidenum">
              <a:rPr lang="en-GB" sz="1200">
                <a:solidFill>
                  <a:srgbClr val="000000"/>
                </a:solidFill>
                <a:latin typeface="Calibri" charset="0"/>
              </a:rPr>
              <a:pPr algn="r" eaLnBrk="1" hangingPunct="1">
                <a:buClr>
                  <a:srgbClr val="000000"/>
                </a:buClr>
                <a:buFont typeface="Calibri" charset="0"/>
                <a:buNone/>
              </a:pPr>
              <a:t>131</a:t>
            </a:fld>
            <a:endParaRPr lang="en-GB" sz="1200">
              <a:solidFill>
                <a:srgbClr val="000000"/>
              </a:solidFill>
              <a:latin typeface="Calibri" charset="0"/>
            </a:endParaRPr>
          </a:p>
        </p:txBody>
      </p:sp>
      <p:sp>
        <p:nvSpPr>
          <p:cNvPr id="3010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pPr>
            <a:endParaRPr lang="en-US">
              <a:solidFill>
                <a:srgbClr val="FFFFFF"/>
              </a:solidFill>
              <a:latin typeface="Arial" charset="0"/>
            </a:endParaRPr>
          </a:p>
        </p:txBody>
      </p:sp>
      <p:sp>
        <p:nvSpPr>
          <p:cNvPr id="3010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106" name="Rectangle 3"/>
          <p:cNvSpPr>
            <a:spLocks noGrp="1" noChangeArrowheads="1"/>
          </p:cNvSpPr>
          <p:nvPr>
            <p:ph type="dt" sz="quarter"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FFFFFF"/>
                </a:solidFill>
              </a:rPr>
              <a:t>10/06/10</a:t>
            </a:r>
          </a:p>
        </p:txBody>
      </p:sp>
      <p:sp>
        <p:nvSpPr>
          <p:cNvPr id="30310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2174D2-15BC-FE43-9571-3BFF9E115344}" type="slidenum">
              <a:rPr lang="en-GB" sz="1200">
                <a:solidFill>
                  <a:srgbClr val="FFFFFF"/>
                </a:solidFill>
              </a:rPr>
              <a:pPr eaLnBrk="1" hangingPunct="1"/>
              <a:t>132</a:t>
            </a:fld>
            <a:endParaRPr lang="en-GB" sz="1200">
              <a:solidFill>
                <a:srgbClr val="FFFFFF"/>
              </a:solidFill>
            </a:endParaRPr>
          </a:p>
        </p:txBody>
      </p:sp>
      <p:sp>
        <p:nvSpPr>
          <p:cNvPr id="3031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Font typeface="Calibri" charset="0"/>
              <a:buNone/>
            </a:pPr>
            <a:fld id="{F9CAAAD8-880D-6A47-AE7A-743028064939}" type="slidenum">
              <a:rPr lang="en-GB" sz="1200">
                <a:solidFill>
                  <a:srgbClr val="000000"/>
                </a:solidFill>
                <a:latin typeface="Calibri" charset="0"/>
              </a:rPr>
              <a:pPr algn="r" eaLnBrk="1" hangingPunct="1">
                <a:buClr>
                  <a:srgbClr val="000000"/>
                </a:buClr>
                <a:buFont typeface="Calibri" charset="0"/>
                <a:buNone/>
              </a:pPr>
              <a:t>132</a:t>
            </a:fld>
            <a:endParaRPr lang="en-GB" sz="1200">
              <a:solidFill>
                <a:srgbClr val="000000"/>
              </a:solidFill>
              <a:latin typeface="Calibri" charset="0"/>
            </a:endParaRPr>
          </a:p>
        </p:txBody>
      </p:sp>
      <p:sp>
        <p:nvSpPr>
          <p:cNvPr id="3031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pPr>
            <a:endParaRPr lang="en-US">
              <a:solidFill>
                <a:srgbClr val="FFFFFF"/>
              </a:solidFill>
              <a:latin typeface="Arial" charset="0"/>
            </a:endParaRPr>
          </a:p>
        </p:txBody>
      </p:sp>
      <p:sp>
        <p:nvSpPr>
          <p:cNvPr id="3031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4" name="Rectangle 3"/>
          <p:cNvSpPr>
            <a:spLocks noGrp="1" noChangeArrowheads="1"/>
          </p:cNvSpPr>
          <p:nvPr>
            <p:ph type="dt" sz="quarter"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FFFFFF"/>
                </a:solidFill>
                <a:latin typeface="Calibri" charset="0"/>
              </a:rPr>
              <a:t>10/06/10</a:t>
            </a:r>
          </a:p>
        </p:txBody>
      </p:sp>
      <p:sp>
        <p:nvSpPr>
          <p:cNvPr id="30515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BFD754D4-7A0C-5641-B640-6E06BC43147F}" type="slidenum">
              <a:rPr lang="en-GB" sz="1200">
                <a:solidFill>
                  <a:srgbClr val="FFFFFF"/>
                </a:solidFill>
                <a:latin typeface="Calibri" charset="0"/>
              </a:rPr>
              <a:pPr eaLnBrk="1" hangingPunct="1"/>
              <a:t>133</a:t>
            </a:fld>
            <a:endParaRPr lang="en-GB" sz="1200">
              <a:solidFill>
                <a:srgbClr val="FFFFFF"/>
              </a:solidFill>
              <a:latin typeface="Calibri" charset="0"/>
            </a:endParaRPr>
          </a:p>
        </p:txBody>
      </p:sp>
      <p:sp>
        <p:nvSpPr>
          <p:cNvPr id="3051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Font typeface="Calibri" charset="0"/>
              <a:buNone/>
            </a:pPr>
            <a:fld id="{43120CE0-2ACE-6340-8B99-0B8595D3C8DB}" type="slidenum">
              <a:rPr lang="en-GB" sz="1200">
                <a:solidFill>
                  <a:srgbClr val="000000"/>
                </a:solidFill>
                <a:latin typeface="Calibri" charset="0"/>
              </a:rPr>
              <a:pPr algn="r" eaLnBrk="1" hangingPunct="1">
                <a:buClr>
                  <a:srgbClr val="000000"/>
                </a:buClr>
                <a:buFont typeface="Calibri" charset="0"/>
                <a:buNone/>
              </a:pPr>
              <a:t>133</a:t>
            </a:fld>
            <a:endParaRPr lang="en-GB" sz="1200">
              <a:solidFill>
                <a:srgbClr val="000000"/>
              </a:solidFill>
              <a:latin typeface="Calibri" charset="0"/>
            </a:endParaRPr>
          </a:p>
        </p:txBody>
      </p:sp>
      <p:sp>
        <p:nvSpPr>
          <p:cNvPr id="3051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pPr>
            <a:endParaRPr lang="en-US">
              <a:solidFill>
                <a:srgbClr val="FFFFFF"/>
              </a:solidFill>
              <a:latin typeface="Arial" charset="0"/>
            </a:endParaRPr>
          </a:p>
        </p:txBody>
      </p:sp>
      <p:sp>
        <p:nvSpPr>
          <p:cNvPr id="30515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83950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686772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036863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C5104-C140-634A-8C0A-C9A2F26B0879}" type="slidenum">
              <a:rPr lang="en-US" sz="1200">
                <a:solidFill>
                  <a:srgbClr val="000000"/>
                </a:solidFill>
              </a:rPr>
              <a:pPr eaLnBrk="1" hangingPunct="1"/>
              <a:t>140</a:t>
            </a:fld>
            <a:endParaRPr lang="en-US" sz="1200">
              <a:solidFill>
                <a:srgbClr val="000000"/>
              </a:solidFill>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fld id="{8C2737D7-847C-2E42-9B0E-4B4C191AC380}" type="slidenum">
              <a:rPr lang="en-GB" sz="1200">
                <a:solidFill>
                  <a:srgbClr val="FFFFFF"/>
                </a:solidFill>
                <a:latin typeface="Calibri" charset="0"/>
              </a:rPr>
              <a:pPr/>
              <a:t>143</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a:buClr>
                <a:srgbClr val="000000"/>
              </a:buClr>
              <a:buSzPct val="100000"/>
              <a:buFont typeface="Calibri" charset="0"/>
              <a:buNone/>
            </a:pPr>
            <a:fld id="{3EAFC012-E3AC-B14B-99BB-1FFEEAEF3BC5}" type="slidenum">
              <a:rPr lang="en-GB" sz="1200">
                <a:solidFill>
                  <a:srgbClr val="000000"/>
                </a:solidFill>
                <a:latin typeface="Calibri" charset="0"/>
              </a:rPr>
              <a:pPr algn="r">
                <a:buClr>
                  <a:srgbClr val="000000"/>
                </a:buClr>
                <a:buSzPct val="100000"/>
                <a:buFont typeface="Calibri" charset="0"/>
                <a:buNone/>
              </a:pPr>
              <a:t>143</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1"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a:lnSpc>
                <a:spcPct val="93000"/>
              </a:lnSpc>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1" y="4343401"/>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3FB9B-C53B-DF47-B6CD-BF5AB18CD9BF}" type="slidenum">
              <a:rPr lang="en-US" sz="1200">
                <a:solidFill>
                  <a:srgbClr val="000000"/>
                </a:solidFill>
                <a:latin typeface="Arial" charset="0"/>
                <a:cs typeface="Arial" charset="0"/>
              </a:rPr>
              <a:pPr eaLnBrk="1" hangingPunct="1"/>
              <a:t>145</a:t>
            </a:fld>
            <a:endParaRPr lang="en-US" sz="1200">
              <a:solidFill>
                <a:srgbClr val="000000"/>
              </a:solidFill>
              <a:latin typeface="Arial" charset="0"/>
              <a:cs typeface="Arial"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4A20DA-CD9A-804B-B4C5-A6272184C5B4}" type="slidenum">
              <a:rPr lang="en-US" sz="1200">
                <a:solidFill>
                  <a:srgbClr val="000000"/>
                </a:solidFill>
                <a:latin typeface="Arial" charset="0"/>
              </a:rPr>
              <a:pPr eaLnBrk="1" hangingPunct="1"/>
              <a:t>146</a:t>
            </a:fld>
            <a:endParaRPr lang="en-US" sz="1200">
              <a:solidFill>
                <a:srgbClr val="000000"/>
              </a:solidFill>
              <a:latin typeface="Arial" charset="0"/>
            </a:endParaRPr>
          </a:p>
        </p:txBody>
      </p:sp>
      <p:sp>
        <p:nvSpPr>
          <p:cNvPr id="311298" name="Rectangle 1026"/>
          <p:cNvSpPr>
            <a:spLocks noGrp="1" noRot="1" noChangeAspect="1" noChangeArrowheads="1" noTextEdit="1"/>
          </p:cNvSpPr>
          <p:nvPr>
            <p:ph type="sldImg"/>
          </p:nvPr>
        </p:nvSpPr>
        <p:spPr>
          <a:solidFill>
            <a:srgbClr val="FFFFFF"/>
          </a:solidFill>
          <a:ln/>
        </p:spPr>
      </p:sp>
      <p:sp>
        <p:nvSpPr>
          <p:cNvPr id="3112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FF4AEE-46F9-1D4C-9781-D9CD3834E720}" type="slidenum">
              <a:rPr lang="en-US" sz="1200">
                <a:solidFill>
                  <a:srgbClr val="000000"/>
                </a:solidFill>
              </a:rPr>
              <a:pPr eaLnBrk="1" hangingPunct="1"/>
              <a:t>153</a:t>
            </a:fld>
            <a:endParaRPr lang="en-US" sz="1200">
              <a:solidFill>
                <a:srgbClr val="000000"/>
              </a:solidFill>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latin typeface="Arial"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fld id="{8C2737D7-847C-2E42-9B0E-4B4C191AC380}" type="slidenum">
              <a:rPr lang="en-GB" sz="1200">
                <a:solidFill>
                  <a:srgbClr val="FFFFFF"/>
                </a:solidFill>
                <a:latin typeface="Calibri" charset="0"/>
              </a:rPr>
              <a:pPr/>
              <a:t>157</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a:buClr>
                <a:srgbClr val="000000"/>
              </a:buClr>
              <a:buSzPct val="100000"/>
              <a:buFont typeface="Calibri" charset="0"/>
              <a:buNone/>
            </a:pPr>
            <a:fld id="{3EAFC012-E3AC-B14B-99BB-1FFEEAEF3BC5}" type="slidenum">
              <a:rPr lang="en-GB" sz="1200">
                <a:solidFill>
                  <a:srgbClr val="000000"/>
                </a:solidFill>
                <a:latin typeface="Calibri" charset="0"/>
              </a:rPr>
              <a:pPr algn="r">
                <a:buClr>
                  <a:srgbClr val="000000"/>
                </a:buClr>
                <a:buSzPct val="100000"/>
                <a:buFont typeface="Calibri" charset="0"/>
                <a:buNone/>
              </a:pPr>
              <a:t>157</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1"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a:lnSpc>
                <a:spcPct val="93000"/>
              </a:lnSpc>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1" y="4343401"/>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solidFill>
            <a:srgbClr val="FFFFFF"/>
          </a:solidFill>
          <a:ln/>
        </p:spPr>
      </p:sp>
      <p:sp>
        <p:nvSpPr>
          <p:cNvPr id="32256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那些离弃耶稣的基督徒，在祂再来时将无法与祂一同掌权。</a:t>
            </a:r>
          </a:p>
          <a:p>
            <a:endParaRPr lang="en-US" dirty="0"/>
          </a:p>
        </p:txBody>
      </p:sp>
    </p:spTree>
    <p:extLst>
      <p:ext uri="{BB962C8B-B14F-4D97-AF65-F5344CB8AC3E}">
        <p14:creationId xmlns:p14="http://schemas.microsoft.com/office/powerpoint/2010/main" val="25410654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356717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18225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hemeOverride" Target="../theme/themeOverride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4.xml.rels><?xml version="1.0" encoding="UTF-8" standalone="yes"?>
<Relationships xmlns="http://schemas.openxmlformats.org/package/2006/relationships"><Relationship Id="rId2" Type="http://schemas.openxmlformats.org/officeDocument/2006/relationships/slideMaster" Target="../slideMasters/slideMaster49.xml"/><Relationship Id="rId1" Type="http://schemas.openxmlformats.org/officeDocument/2006/relationships/themeOverride" Target="../theme/themeOverride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p>
        </p:txBody>
      </p:sp>
      <p:sp>
        <p:nvSpPr>
          <p:cNvPr id="6" name="Freeform 9"/>
          <p:cNvSpPr>
            <a:spLocks/>
          </p:cNvSpPr>
          <p:nvPr/>
        </p:nvSpPr>
        <p:spPr bwMode="auto">
          <a:xfrm>
            <a:off x="3022600"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10"/>
          <p:cNvSpPr>
            <a:spLocks/>
          </p:cNvSpPr>
          <p:nvPr/>
        </p:nvSpPr>
        <p:spPr bwMode="auto">
          <a:xfrm>
            <a:off x="3022600"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11"/>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9" name="Freeform 12"/>
          <p:cNvSpPr>
            <a:spLocks/>
          </p:cNvSpPr>
          <p:nvPr/>
        </p:nvSpPr>
        <p:spPr bwMode="auto">
          <a:xfrm>
            <a:off x="5057775"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 name="Freeform 13"/>
          <p:cNvSpPr>
            <a:spLocks/>
          </p:cNvSpPr>
          <p:nvPr/>
        </p:nvSpPr>
        <p:spPr bwMode="auto">
          <a:xfrm>
            <a:off x="3052763" y="4763"/>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1" name="Freeform 14"/>
          <p:cNvSpPr>
            <a:spLocks/>
          </p:cNvSpPr>
          <p:nvPr/>
        </p:nvSpPr>
        <p:spPr bwMode="auto">
          <a:xfrm>
            <a:off x="3981450" y="334963"/>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28"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0864B9AE-50CA-C54B-8103-2FEEA796F803}" type="slidenum">
              <a:rPr lang="en-US"/>
              <a:pPr/>
              <a:t>‹#›</a:t>
            </a:fld>
            <a:endParaRPr lang="en-US"/>
          </a:p>
        </p:txBody>
      </p:sp>
    </p:spTree>
    <p:extLst>
      <p:ext uri="{BB962C8B-B14F-4D97-AF65-F5344CB8AC3E}">
        <p14:creationId xmlns:p14="http://schemas.microsoft.com/office/powerpoint/2010/main" val="3007719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D907D6A-9FD7-8446-AE08-42CD53B2768F}" type="slidenum">
              <a:rPr lang="en-US"/>
              <a:pPr/>
              <a:t>‹#›</a:t>
            </a:fld>
            <a:endParaRPr lang="en-US"/>
          </a:p>
        </p:txBody>
      </p:sp>
    </p:spTree>
    <p:extLst>
      <p:ext uri="{BB962C8B-B14F-4D97-AF65-F5344CB8AC3E}">
        <p14:creationId xmlns:p14="http://schemas.microsoft.com/office/powerpoint/2010/main" val="11252615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A371E7E7-558A-D643-883D-9A5A3DFD7A53}" type="slidenum">
              <a:rPr lang="en-US"/>
              <a:pPr/>
              <a:t>‹#›</a:t>
            </a:fld>
            <a:endParaRPr lang="en-US"/>
          </a:p>
        </p:txBody>
      </p:sp>
    </p:spTree>
    <p:extLst>
      <p:ext uri="{BB962C8B-B14F-4D97-AF65-F5344CB8AC3E}">
        <p14:creationId xmlns:p14="http://schemas.microsoft.com/office/powerpoint/2010/main" val="227524672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83D50FB3-4320-9946-BE6B-33588874E106}" type="slidenum">
              <a:rPr lang="en-US"/>
              <a:pPr/>
              <a:t>‹#›</a:t>
            </a:fld>
            <a:endParaRPr lang="en-US"/>
          </a:p>
        </p:txBody>
      </p:sp>
    </p:spTree>
    <p:extLst>
      <p:ext uri="{BB962C8B-B14F-4D97-AF65-F5344CB8AC3E}">
        <p14:creationId xmlns:p14="http://schemas.microsoft.com/office/powerpoint/2010/main" val="392322468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CAF4305B-2029-6541-9465-C5E6FFF767B4}" type="slidenum">
              <a:rPr lang="en-US"/>
              <a:pPr/>
              <a:t>‹#›</a:t>
            </a:fld>
            <a:endParaRPr lang="en-US"/>
          </a:p>
        </p:txBody>
      </p:sp>
    </p:spTree>
    <p:extLst>
      <p:ext uri="{BB962C8B-B14F-4D97-AF65-F5344CB8AC3E}">
        <p14:creationId xmlns:p14="http://schemas.microsoft.com/office/powerpoint/2010/main" val="223041582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8AC68D90-5D90-E747-A9C8-F867E6B26C4E}" type="slidenum">
              <a:rPr lang="en-US"/>
              <a:pPr/>
              <a:t>‹#›</a:t>
            </a:fld>
            <a:endParaRPr lang="en-US"/>
          </a:p>
        </p:txBody>
      </p:sp>
    </p:spTree>
    <p:extLst>
      <p:ext uri="{BB962C8B-B14F-4D97-AF65-F5344CB8AC3E}">
        <p14:creationId xmlns:p14="http://schemas.microsoft.com/office/powerpoint/2010/main" val="327720230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BC3EE29D-ABB0-C943-BFEA-BF198CC966E8}" type="slidenum">
              <a:rPr lang="en-US"/>
              <a:pPr/>
              <a:t>‹#›</a:t>
            </a:fld>
            <a:endParaRPr lang="en-US"/>
          </a:p>
        </p:txBody>
      </p:sp>
    </p:spTree>
    <p:extLst>
      <p:ext uri="{BB962C8B-B14F-4D97-AF65-F5344CB8AC3E}">
        <p14:creationId xmlns:p14="http://schemas.microsoft.com/office/powerpoint/2010/main" val="208494662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EBA7F02B-769E-294E-A310-595D91E0CA07}" type="slidenum">
              <a:rPr lang="en-US"/>
              <a:pPr/>
              <a:t>‹#›</a:t>
            </a:fld>
            <a:endParaRPr lang="en-US"/>
          </a:p>
        </p:txBody>
      </p:sp>
    </p:spTree>
    <p:extLst>
      <p:ext uri="{BB962C8B-B14F-4D97-AF65-F5344CB8AC3E}">
        <p14:creationId xmlns:p14="http://schemas.microsoft.com/office/powerpoint/2010/main" val="134224956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2B8433DB-E90B-2A47-9E32-D9B95411839A}" type="slidenum">
              <a:rPr lang="en-US"/>
              <a:pPr/>
              <a:t>‹#›</a:t>
            </a:fld>
            <a:endParaRPr lang="en-US"/>
          </a:p>
        </p:txBody>
      </p:sp>
    </p:spTree>
    <p:extLst>
      <p:ext uri="{BB962C8B-B14F-4D97-AF65-F5344CB8AC3E}">
        <p14:creationId xmlns:p14="http://schemas.microsoft.com/office/powerpoint/2010/main" val="306734801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3E17C806-8798-3D45-96E6-56E6041F0171}" type="slidenum">
              <a:rPr lang="en-US"/>
              <a:pPr/>
              <a:t>‹#›</a:t>
            </a:fld>
            <a:endParaRPr lang="en-US"/>
          </a:p>
        </p:txBody>
      </p:sp>
    </p:spTree>
    <p:extLst>
      <p:ext uri="{BB962C8B-B14F-4D97-AF65-F5344CB8AC3E}">
        <p14:creationId xmlns:p14="http://schemas.microsoft.com/office/powerpoint/2010/main" val="352836203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ADC55450-8343-CA41-873E-7FE8033FEFBA}" type="slidenum">
              <a:rPr lang="en-US"/>
              <a:pPr/>
              <a:t>‹#›</a:t>
            </a:fld>
            <a:endParaRPr lang="en-US"/>
          </a:p>
        </p:txBody>
      </p:sp>
    </p:spTree>
    <p:extLst>
      <p:ext uri="{BB962C8B-B14F-4D97-AF65-F5344CB8AC3E}">
        <p14:creationId xmlns:p14="http://schemas.microsoft.com/office/powerpoint/2010/main" val="1932925270"/>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7E53489F-E8C3-F74C-8025-70421CA4BE76}" type="slidenum">
              <a:rPr lang="en-US"/>
              <a:pPr/>
              <a:t>‹#›</a:t>
            </a:fld>
            <a:endParaRPr lang="en-US"/>
          </a:p>
        </p:txBody>
      </p:sp>
    </p:spTree>
    <p:extLst>
      <p:ext uri="{BB962C8B-B14F-4D97-AF65-F5344CB8AC3E}">
        <p14:creationId xmlns:p14="http://schemas.microsoft.com/office/powerpoint/2010/main" val="844735544"/>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D0A311E-72BC-CE45-919C-BE0343566A57}" type="slidenum">
              <a:rPr lang="en-US"/>
              <a:pPr/>
              <a:t>‹#›</a:t>
            </a:fld>
            <a:endParaRPr lang="en-US"/>
          </a:p>
        </p:txBody>
      </p:sp>
    </p:spTree>
    <p:extLst>
      <p:ext uri="{BB962C8B-B14F-4D97-AF65-F5344CB8AC3E}">
        <p14:creationId xmlns:p14="http://schemas.microsoft.com/office/powerpoint/2010/main" val="1291404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18F09133-99BD-544A-884A-A1BE6F14769D}" type="slidenum">
              <a:rPr lang="en-US"/>
              <a:pPr/>
              <a:t>‹#›</a:t>
            </a:fld>
            <a:endParaRPr lang="en-US"/>
          </a:p>
        </p:txBody>
      </p:sp>
    </p:spTree>
    <p:extLst>
      <p:ext uri="{BB962C8B-B14F-4D97-AF65-F5344CB8AC3E}">
        <p14:creationId xmlns:p14="http://schemas.microsoft.com/office/powerpoint/2010/main" val="3093895035"/>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FFFFFF"/>
                  </a:outerShdw>
                </a:effectLst>
              </a:defRPr>
            </a:lvl1pPr>
          </a:lstStyle>
          <a:p>
            <a:fld id="{EED206A2-2913-614D-BA7A-265CDB59891B}" type="slidenum">
              <a:rPr lang="en-US"/>
              <a:pPr/>
              <a:t>‹#›</a:t>
            </a:fld>
            <a:endParaRPr lang="en-US"/>
          </a:p>
        </p:txBody>
      </p:sp>
    </p:spTree>
    <p:extLst>
      <p:ext uri="{BB962C8B-B14F-4D97-AF65-F5344CB8AC3E}">
        <p14:creationId xmlns:p14="http://schemas.microsoft.com/office/powerpoint/2010/main" val="301677015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8" name="Footer Placeholder 7"/>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9" name="Slide Number Placeholder 8"/>
          <p:cNvSpPr>
            <a:spLocks noGrp="1"/>
          </p:cNvSpPr>
          <p:nvPr>
            <p:ph type="sldNum" sz="quarter" idx="12"/>
          </p:nvPr>
        </p:nvSpPr>
        <p:spPr/>
        <p:txBody>
          <a:bodyPr/>
          <a:lstStyle>
            <a:lvl1pPr>
              <a:defRPr>
                <a:effectLst>
                  <a:outerShdw blurRad="38100" dist="38100" dir="2700000" algn="tl">
                    <a:srgbClr val="FFFFFF"/>
                  </a:outerShdw>
                </a:effectLst>
              </a:defRPr>
            </a:lvl1pPr>
          </a:lstStyle>
          <a:p>
            <a:fld id="{7A4860D2-13A2-684C-8379-C6AFA470DA3F}" type="slidenum">
              <a:rPr lang="en-US"/>
              <a:pPr/>
              <a:t>‹#›</a:t>
            </a:fld>
            <a:endParaRPr lang="en-US"/>
          </a:p>
        </p:txBody>
      </p:sp>
    </p:spTree>
    <p:extLst>
      <p:ext uri="{BB962C8B-B14F-4D97-AF65-F5344CB8AC3E}">
        <p14:creationId xmlns:p14="http://schemas.microsoft.com/office/powerpoint/2010/main" val="289315147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4" name="Footer Placeholder 3"/>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5" name="Slide Number Placeholder 4"/>
          <p:cNvSpPr>
            <a:spLocks noGrp="1"/>
          </p:cNvSpPr>
          <p:nvPr>
            <p:ph type="sldNum" sz="quarter" idx="12"/>
          </p:nvPr>
        </p:nvSpPr>
        <p:spPr/>
        <p:txBody>
          <a:bodyPr/>
          <a:lstStyle>
            <a:lvl1pPr>
              <a:defRPr>
                <a:effectLst>
                  <a:outerShdw blurRad="38100" dist="38100" dir="2700000" algn="tl">
                    <a:srgbClr val="FFFFFF"/>
                  </a:outerShdw>
                </a:effectLst>
              </a:defRPr>
            </a:lvl1pPr>
          </a:lstStyle>
          <a:p>
            <a:fld id="{08BF9ADD-BB9C-C34E-A7AC-6D2289CA90E1}" type="slidenum">
              <a:rPr lang="en-US"/>
              <a:pPr/>
              <a:t>‹#›</a:t>
            </a:fld>
            <a:endParaRPr lang="en-US"/>
          </a:p>
        </p:txBody>
      </p:sp>
    </p:spTree>
    <p:extLst>
      <p:ext uri="{BB962C8B-B14F-4D97-AF65-F5344CB8AC3E}">
        <p14:creationId xmlns:p14="http://schemas.microsoft.com/office/powerpoint/2010/main" val="220118475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3" name="Footer Placeholder 2"/>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FFFFFF"/>
                  </a:outerShdw>
                </a:effectLst>
              </a:defRPr>
            </a:lvl1pPr>
          </a:lstStyle>
          <a:p>
            <a:fld id="{72E3ACB5-F7C1-8A42-A8AA-62041C371C09}" type="slidenum">
              <a:rPr lang="en-US"/>
              <a:pPr/>
              <a:t>‹#›</a:t>
            </a:fld>
            <a:endParaRPr lang="en-US"/>
          </a:p>
        </p:txBody>
      </p:sp>
    </p:spTree>
    <p:extLst>
      <p:ext uri="{BB962C8B-B14F-4D97-AF65-F5344CB8AC3E}">
        <p14:creationId xmlns:p14="http://schemas.microsoft.com/office/powerpoint/2010/main" val="15980871"/>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FFFFFF"/>
                  </a:outerShdw>
                </a:effectLst>
              </a:defRPr>
            </a:lvl1pPr>
          </a:lstStyle>
          <a:p>
            <a:fld id="{E6B0B8BE-E4D4-014D-8A59-D70C170EE715}" type="slidenum">
              <a:rPr lang="en-US"/>
              <a:pPr/>
              <a:t>‹#›</a:t>
            </a:fld>
            <a:endParaRPr lang="en-US"/>
          </a:p>
        </p:txBody>
      </p:sp>
    </p:spTree>
    <p:extLst>
      <p:ext uri="{BB962C8B-B14F-4D97-AF65-F5344CB8AC3E}">
        <p14:creationId xmlns:p14="http://schemas.microsoft.com/office/powerpoint/2010/main" val="3498250992"/>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FFFFFF"/>
                  </a:outerShdw>
                </a:effectLst>
              </a:defRPr>
            </a:lvl1pPr>
          </a:lstStyle>
          <a:p>
            <a:fld id="{F0207C54-B18A-EB4C-8F18-66783B1B1076}" type="slidenum">
              <a:rPr lang="en-US"/>
              <a:pPr/>
              <a:t>‹#›</a:t>
            </a:fld>
            <a:endParaRPr lang="en-US"/>
          </a:p>
        </p:txBody>
      </p:sp>
    </p:spTree>
    <p:extLst>
      <p:ext uri="{BB962C8B-B14F-4D97-AF65-F5344CB8AC3E}">
        <p14:creationId xmlns:p14="http://schemas.microsoft.com/office/powerpoint/2010/main" val="1907469369"/>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A673D383-5D7D-A342-A4D7-D6A5226125C2}" type="slidenum">
              <a:rPr lang="en-US"/>
              <a:pPr/>
              <a:t>‹#›</a:t>
            </a:fld>
            <a:endParaRPr lang="en-US"/>
          </a:p>
        </p:txBody>
      </p:sp>
    </p:spTree>
    <p:extLst>
      <p:ext uri="{BB962C8B-B14F-4D97-AF65-F5344CB8AC3E}">
        <p14:creationId xmlns:p14="http://schemas.microsoft.com/office/powerpoint/2010/main" val="2703221376"/>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7A2B08CE-7278-BA43-8F82-6F017F28BD05}" type="slidenum">
              <a:rPr lang="en-US"/>
              <a:pPr/>
              <a:t>‹#›</a:t>
            </a:fld>
            <a:endParaRPr lang="en-US"/>
          </a:p>
        </p:txBody>
      </p:sp>
    </p:spTree>
    <p:extLst>
      <p:ext uri="{BB962C8B-B14F-4D97-AF65-F5344CB8AC3E}">
        <p14:creationId xmlns:p14="http://schemas.microsoft.com/office/powerpoint/2010/main" val="1622616907"/>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88A0996D-27DC-3347-852B-0940FEE05A64}" type="slidenum">
              <a:rPr lang="en-US"/>
              <a:pPr/>
              <a:t>‹#›</a:t>
            </a:fld>
            <a:endParaRPr lang="en-US"/>
          </a:p>
        </p:txBody>
      </p:sp>
    </p:spTree>
    <p:extLst>
      <p:ext uri="{BB962C8B-B14F-4D97-AF65-F5344CB8AC3E}">
        <p14:creationId xmlns:p14="http://schemas.microsoft.com/office/powerpoint/2010/main" val="2197492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7779A1-BFA7-1B46-A7EE-A38134C3096A}" type="slidenum">
              <a:rPr lang="en-US"/>
              <a:pPr>
                <a:defRPr/>
              </a:pPr>
              <a:t>‹#›</a:t>
            </a:fld>
            <a:endParaRPr lang="en-US"/>
          </a:p>
        </p:txBody>
      </p:sp>
    </p:spTree>
    <p:extLst>
      <p:ext uri="{BB962C8B-B14F-4D97-AF65-F5344CB8AC3E}">
        <p14:creationId xmlns:p14="http://schemas.microsoft.com/office/powerpoint/2010/main" val="25883623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D4C5F29E-180A-CE4A-A7A9-D641FD457E1A}" type="slidenum">
              <a:rPr lang="en-US"/>
              <a:pPr/>
              <a:t>‹#›</a:t>
            </a:fld>
            <a:endParaRPr lang="en-US"/>
          </a:p>
        </p:txBody>
      </p:sp>
    </p:spTree>
    <p:extLst>
      <p:ext uri="{BB962C8B-B14F-4D97-AF65-F5344CB8AC3E}">
        <p14:creationId xmlns:p14="http://schemas.microsoft.com/office/powerpoint/2010/main" val="13254784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5EC6372A-6348-D040-8257-054182D23738}" type="slidenum">
              <a:rPr lang="en-US"/>
              <a:pPr/>
              <a:t>‹#›</a:t>
            </a:fld>
            <a:endParaRPr lang="en-US"/>
          </a:p>
        </p:txBody>
      </p:sp>
    </p:spTree>
    <p:extLst>
      <p:ext uri="{BB962C8B-B14F-4D97-AF65-F5344CB8AC3E}">
        <p14:creationId xmlns:p14="http://schemas.microsoft.com/office/powerpoint/2010/main" val="7565791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1DCC6945-A78A-6D46-A0EA-F7E116C672F7}" type="slidenum">
              <a:rPr lang="en-US"/>
              <a:pPr/>
              <a:t>‹#›</a:t>
            </a:fld>
            <a:endParaRPr lang="en-US"/>
          </a:p>
        </p:txBody>
      </p:sp>
    </p:spTree>
    <p:extLst>
      <p:ext uri="{BB962C8B-B14F-4D97-AF65-F5344CB8AC3E}">
        <p14:creationId xmlns:p14="http://schemas.microsoft.com/office/powerpoint/2010/main" val="9153393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AA1D0833-EAF5-8940-B2DF-DC85042A68CD}" type="slidenum">
              <a:rPr lang="en-US"/>
              <a:pPr/>
              <a:t>‹#›</a:t>
            </a:fld>
            <a:endParaRPr lang="en-US"/>
          </a:p>
        </p:txBody>
      </p:sp>
    </p:spTree>
    <p:extLst>
      <p:ext uri="{BB962C8B-B14F-4D97-AF65-F5344CB8AC3E}">
        <p14:creationId xmlns:p14="http://schemas.microsoft.com/office/powerpoint/2010/main" val="33543633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D0FF353F-0590-2849-8210-E75E3329A6B4}" type="slidenum">
              <a:rPr lang="en-US"/>
              <a:pPr/>
              <a:t>‹#›</a:t>
            </a:fld>
            <a:endParaRPr lang="en-US"/>
          </a:p>
        </p:txBody>
      </p:sp>
    </p:spTree>
    <p:extLst>
      <p:ext uri="{BB962C8B-B14F-4D97-AF65-F5344CB8AC3E}">
        <p14:creationId xmlns:p14="http://schemas.microsoft.com/office/powerpoint/2010/main" val="3915878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9F11A177-177A-3D43-A8DF-B96720D048F6}" type="slidenum">
              <a:rPr lang="en-US"/>
              <a:pPr/>
              <a:t>‹#›</a:t>
            </a:fld>
            <a:endParaRPr lang="en-US"/>
          </a:p>
        </p:txBody>
      </p:sp>
    </p:spTree>
    <p:extLst>
      <p:ext uri="{BB962C8B-B14F-4D97-AF65-F5344CB8AC3E}">
        <p14:creationId xmlns:p14="http://schemas.microsoft.com/office/powerpoint/2010/main" val="10167231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DE15B5E3-33EF-3E43-8AB0-0B95837C8B9D}" type="slidenum">
              <a:rPr lang="en-US"/>
              <a:pPr/>
              <a:t>‹#›</a:t>
            </a:fld>
            <a:endParaRPr lang="en-US"/>
          </a:p>
        </p:txBody>
      </p:sp>
    </p:spTree>
    <p:extLst>
      <p:ext uri="{BB962C8B-B14F-4D97-AF65-F5344CB8AC3E}">
        <p14:creationId xmlns:p14="http://schemas.microsoft.com/office/powerpoint/2010/main" val="18732900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EE6E868A-DDAC-B84A-B9D5-AE2060665910}" type="slidenum">
              <a:rPr lang="en-US"/>
              <a:pPr/>
              <a:t>‹#›</a:t>
            </a:fld>
            <a:endParaRPr lang="en-US"/>
          </a:p>
        </p:txBody>
      </p:sp>
    </p:spTree>
    <p:extLst>
      <p:ext uri="{BB962C8B-B14F-4D97-AF65-F5344CB8AC3E}">
        <p14:creationId xmlns:p14="http://schemas.microsoft.com/office/powerpoint/2010/main" val="6329218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83D6D273-D6DF-E641-BDF0-F49C7D39A5D4}" type="slidenum">
              <a:rPr lang="en-US"/>
              <a:pPr/>
              <a:t>‹#›</a:t>
            </a:fld>
            <a:endParaRPr lang="en-US"/>
          </a:p>
        </p:txBody>
      </p:sp>
    </p:spTree>
    <p:extLst>
      <p:ext uri="{BB962C8B-B14F-4D97-AF65-F5344CB8AC3E}">
        <p14:creationId xmlns:p14="http://schemas.microsoft.com/office/powerpoint/2010/main" val="19915244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2E18C039-05B2-8142-9C3C-59B9C4A8AC62}" type="slidenum">
              <a:rPr lang="en-US"/>
              <a:pPr/>
              <a:t>‹#›</a:t>
            </a:fld>
            <a:endParaRPr lang="en-US"/>
          </a:p>
        </p:txBody>
      </p:sp>
    </p:spTree>
    <p:extLst>
      <p:ext uri="{BB962C8B-B14F-4D97-AF65-F5344CB8AC3E}">
        <p14:creationId xmlns:p14="http://schemas.microsoft.com/office/powerpoint/2010/main" val="367500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93E4F0-BE38-B04C-AB3F-0920765FE868}" type="slidenum">
              <a:rPr lang="en-US"/>
              <a:pPr>
                <a:defRPr/>
              </a:pPr>
              <a:t>‹#›</a:t>
            </a:fld>
            <a:endParaRPr lang="en-US"/>
          </a:p>
        </p:txBody>
      </p:sp>
    </p:spTree>
    <p:extLst>
      <p:ext uri="{BB962C8B-B14F-4D97-AF65-F5344CB8AC3E}">
        <p14:creationId xmlns:p14="http://schemas.microsoft.com/office/powerpoint/2010/main" val="21977067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78CC4EEF-A703-5B45-8686-EE6E13CDDA29}" type="slidenum">
              <a:rPr lang="en-US"/>
              <a:pPr/>
              <a:t>‹#›</a:t>
            </a:fld>
            <a:endParaRPr lang="en-US"/>
          </a:p>
        </p:txBody>
      </p:sp>
    </p:spTree>
    <p:extLst>
      <p:ext uri="{BB962C8B-B14F-4D97-AF65-F5344CB8AC3E}">
        <p14:creationId xmlns:p14="http://schemas.microsoft.com/office/powerpoint/2010/main" val="1276351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D6A5BEB5-2C4B-524C-955E-8D818E0C9932}" type="slidenum">
              <a:rPr lang="en-US"/>
              <a:pPr/>
              <a:t>‹#›</a:t>
            </a:fld>
            <a:endParaRPr lang="en-US"/>
          </a:p>
        </p:txBody>
      </p:sp>
    </p:spTree>
    <p:extLst>
      <p:ext uri="{BB962C8B-B14F-4D97-AF65-F5344CB8AC3E}">
        <p14:creationId xmlns:p14="http://schemas.microsoft.com/office/powerpoint/2010/main" val="25505150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D715A530-D27B-AE42-BFB3-04CD90718685}" type="slidenum">
              <a:rPr lang="en-US"/>
              <a:pPr/>
              <a:t>‹#›</a:t>
            </a:fld>
            <a:endParaRPr lang="en-US"/>
          </a:p>
        </p:txBody>
      </p:sp>
    </p:spTree>
    <p:extLst>
      <p:ext uri="{BB962C8B-B14F-4D97-AF65-F5344CB8AC3E}">
        <p14:creationId xmlns:p14="http://schemas.microsoft.com/office/powerpoint/2010/main" val="25485326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CE1AA9E3-C0B8-9D49-B83A-B4B320D64B47}" type="slidenum">
              <a:rPr lang="en-US"/>
              <a:pPr/>
              <a:t>‹#›</a:t>
            </a:fld>
            <a:endParaRPr lang="en-US"/>
          </a:p>
        </p:txBody>
      </p:sp>
    </p:spTree>
    <p:extLst>
      <p:ext uri="{BB962C8B-B14F-4D97-AF65-F5344CB8AC3E}">
        <p14:creationId xmlns:p14="http://schemas.microsoft.com/office/powerpoint/2010/main" val="42205604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F5CFA029-2A7E-7E47-934A-1E07C5959D40}" type="slidenum">
              <a:rPr lang="en-US"/>
              <a:pPr/>
              <a:t>‹#›</a:t>
            </a:fld>
            <a:endParaRPr lang="en-US"/>
          </a:p>
        </p:txBody>
      </p:sp>
    </p:spTree>
    <p:extLst>
      <p:ext uri="{BB962C8B-B14F-4D97-AF65-F5344CB8AC3E}">
        <p14:creationId xmlns:p14="http://schemas.microsoft.com/office/powerpoint/2010/main" val="19167668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BA231424-330F-3C4D-986E-58186EE95455}" type="slidenum">
              <a:rPr lang="en-US"/>
              <a:pPr/>
              <a:t>‹#›</a:t>
            </a:fld>
            <a:endParaRPr lang="en-US"/>
          </a:p>
        </p:txBody>
      </p:sp>
    </p:spTree>
    <p:extLst>
      <p:ext uri="{BB962C8B-B14F-4D97-AF65-F5344CB8AC3E}">
        <p14:creationId xmlns:p14="http://schemas.microsoft.com/office/powerpoint/2010/main" val="17075810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B374EF3E-B947-7E46-8A68-57DE98C77829}" type="slidenum">
              <a:rPr lang="en-US"/>
              <a:pPr/>
              <a:t>‹#›</a:t>
            </a:fld>
            <a:endParaRPr lang="en-US"/>
          </a:p>
        </p:txBody>
      </p:sp>
    </p:spTree>
    <p:extLst>
      <p:ext uri="{BB962C8B-B14F-4D97-AF65-F5344CB8AC3E}">
        <p14:creationId xmlns:p14="http://schemas.microsoft.com/office/powerpoint/2010/main" val="21858787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8FBFAD4E-6F87-5B4D-8CC4-457154BB54B9}" type="slidenum">
              <a:rPr lang="en-US"/>
              <a:pPr/>
              <a:t>‹#›</a:t>
            </a:fld>
            <a:endParaRPr lang="en-US"/>
          </a:p>
        </p:txBody>
      </p:sp>
    </p:spTree>
    <p:extLst>
      <p:ext uri="{BB962C8B-B14F-4D97-AF65-F5344CB8AC3E}">
        <p14:creationId xmlns:p14="http://schemas.microsoft.com/office/powerpoint/2010/main" val="9539118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B7513F0E-3E50-504B-A596-08AB333E1A98}" type="slidenum">
              <a:rPr lang="en-US"/>
              <a:pPr/>
              <a:t>‹#›</a:t>
            </a:fld>
            <a:endParaRPr lang="en-US"/>
          </a:p>
        </p:txBody>
      </p:sp>
    </p:spTree>
    <p:extLst>
      <p:ext uri="{BB962C8B-B14F-4D97-AF65-F5344CB8AC3E}">
        <p14:creationId xmlns:p14="http://schemas.microsoft.com/office/powerpoint/2010/main" val="20792262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93B2839A-B651-464D-ADBB-58BD63955BE3}" type="slidenum">
              <a:rPr lang="en-US"/>
              <a:pPr/>
              <a:t>‹#›</a:t>
            </a:fld>
            <a:endParaRPr lang="en-US"/>
          </a:p>
        </p:txBody>
      </p:sp>
    </p:spTree>
    <p:extLst>
      <p:ext uri="{BB962C8B-B14F-4D97-AF65-F5344CB8AC3E}">
        <p14:creationId xmlns:p14="http://schemas.microsoft.com/office/powerpoint/2010/main" val="3253802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1A2E5-A3F9-5447-9683-437B1AC1F662}" type="slidenum">
              <a:rPr lang="en-US"/>
              <a:pPr>
                <a:defRPr/>
              </a:pPr>
              <a:t>‹#›</a:t>
            </a:fld>
            <a:endParaRPr lang="en-US"/>
          </a:p>
        </p:txBody>
      </p:sp>
    </p:spTree>
    <p:extLst>
      <p:ext uri="{BB962C8B-B14F-4D97-AF65-F5344CB8AC3E}">
        <p14:creationId xmlns:p14="http://schemas.microsoft.com/office/powerpoint/2010/main" val="37657283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DCC36FF-3028-9749-8F52-B4EE5E5836BE}" type="slidenum">
              <a:rPr lang="en-US"/>
              <a:pPr/>
              <a:t>‹#›</a:t>
            </a:fld>
            <a:endParaRPr lang="en-US"/>
          </a:p>
        </p:txBody>
      </p:sp>
    </p:spTree>
    <p:extLst>
      <p:ext uri="{BB962C8B-B14F-4D97-AF65-F5344CB8AC3E}">
        <p14:creationId xmlns:p14="http://schemas.microsoft.com/office/powerpoint/2010/main" val="16549017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DD5B90A6-51E7-6548-BD0C-EE567B72C96A}" type="slidenum">
              <a:rPr lang="en-US"/>
              <a:pPr/>
              <a:t>‹#›</a:t>
            </a:fld>
            <a:endParaRPr lang="en-US"/>
          </a:p>
        </p:txBody>
      </p:sp>
    </p:spTree>
    <p:extLst>
      <p:ext uri="{BB962C8B-B14F-4D97-AF65-F5344CB8AC3E}">
        <p14:creationId xmlns:p14="http://schemas.microsoft.com/office/powerpoint/2010/main" val="19264051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C7271CCF-7CE0-7E4B-8801-7F4B356F9B29}" type="slidenum">
              <a:rPr lang="en-US"/>
              <a:pPr/>
              <a:t>‹#›</a:t>
            </a:fld>
            <a:endParaRPr lang="en-US"/>
          </a:p>
        </p:txBody>
      </p:sp>
    </p:spTree>
    <p:extLst>
      <p:ext uri="{BB962C8B-B14F-4D97-AF65-F5344CB8AC3E}">
        <p14:creationId xmlns:p14="http://schemas.microsoft.com/office/powerpoint/2010/main" val="399291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94F15B23-D001-0443-9416-132BCF1151E6}" type="slidenum">
              <a:rPr lang="en-US"/>
              <a:pPr/>
              <a:t>‹#›</a:t>
            </a:fld>
            <a:endParaRPr lang="en-US"/>
          </a:p>
        </p:txBody>
      </p:sp>
    </p:spTree>
    <p:extLst>
      <p:ext uri="{BB962C8B-B14F-4D97-AF65-F5344CB8AC3E}">
        <p14:creationId xmlns:p14="http://schemas.microsoft.com/office/powerpoint/2010/main" val="2362884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fld id="{2F9FCAF0-CD56-3740-8107-0EE8160DC4CE}" type="slidenum">
              <a:rPr lang="en-GB"/>
              <a:pPr/>
              <a:t>‹#›</a:t>
            </a:fld>
            <a:endParaRPr lang="en-GB"/>
          </a:p>
        </p:txBody>
      </p:sp>
    </p:spTree>
    <p:extLst>
      <p:ext uri="{BB962C8B-B14F-4D97-AF65-F5344CB8AC3E}">
        <p14:creationId xmlns:p14="http://schemas.microsoft.com/office/powerpoint/2010/main" val="38582963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DDDDDD"/>
                  </a:outerShdw>
                </a:effectLst>
                <a:latin typeface="Arial" charset="0"/>
              </a:defRPr>
            </a:lvl1pPr>
          </a:lstStyle>
          <a:p>
            <a:fld id="{282EB4CF-6601-DF4B-81BA-A0FA8B1BF2FB}" type="slidenum">
              <a:rPr lang="en-GB"/>
              <a:pPr/>
              <a:t>‹#›</a:t>
            </a:fld>
            <a:endParaRPr lang="en-GB"/>
          </a:p>
        </p:txBody>
      </p:sp>
    </p:spTree>
    <p:extLst>
      <p:ext uri="{BB962C8B-B14F-4D97-AF65-F5344CB8AC3E}">
        <p14:creationId xmlns:p14="http://schemas.microsoft.com/office/powerpoint/2010/main" val="26918082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4A1255F7-D226-214C-9988-6943BDDD4C5E}" type="slidenum">
              <a:rPr lang="en-US"/>
              <a:pPr/>
              <a:t>‹#›</a:t>
            </a:fld>
            <a:endParaRPr lang="en-US"/>
          </a:p>
        </p:txBody>
      </p:sp>
    </p:spTree>
    <p:extLst>
      <p:ext uri="{BB962C8B-B14F-4D97-AF65-F5344CB8AC3E}">
        <p14:creationId xmlns:p14="http://schemas.microsoft.com/office/powerpoint/2010/main" val="33431979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91E0472B-2136-0B44-89CC-AEB7B943D848}" type="slidenum">
              <a:rPr lang="en-US"/>
              <a:pPr/>
              <a:t>‹#›</a:t>
            </a:fld>
            <a:endParaRPr lang="en-US"/>
          </a:p>
        </p:txBody>
      </p:sp>
    </p:spTree>
    <p:extLst>
      <p:ext uri="{BB962C8B-B14F-4D97-AF65-F5344CB8AC3E}">
        <p14:creationId xmlns:p14="http://schemas.microsoft.com/office/powerpoint/2010/main" val="21158824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A430F61A-CD90-7D4A-BD9F-F4E3DF9879F3}" type="slidenum">
              <a:rPr lang="en-US"/>
              <a:pPr/>
              <a:t>‹#›</a:t>
            </a:fld>
            <a:endParaRPr lang="en-US"/>
          </a:p>
        </p:txBody>
      </p:sp>
    </p:spTree>
    <p:extLst>
      <p:ext uri="{BB962C8B-B14F-4D97-AF65-F5344CB8AC3E}">
        <p14:creationId xmlns:p14="http://schemas.microsoft.com/office/powerpoint/2010/main" val="39072016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8"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9"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449A0C9A-687B-7648-A0D7-52038D7C1393}" type="slidenum">
              <a:rPr lang="en-US"/>
              <a:pPr/>
              <a:t>‹#›</a:t>
            </a:fld>
            <a:endParaRPr lang="en-US"/>
          </a:p>
        </p:txBody>
      </p:sp>
    </p:spTree>
    <p:extLst>
      <p:ext uri="{BB962C8B-B14F-4D97-AF65-F5344CB8AC3E}">
        <p14:creationId xmlns:p14="http://schemas.microsoft.com/office/powerpoint/2010/main" val="212871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1E4595-7222-3C40-B60B-E119B9D0AECA}" type="slidenum">
              <a:rPr lang="en-US"/>
              <a:pPr>
                <a:defRPr/>
              </a:pPr>
              <a:t>‹#›</a:t>
            </a:fld>
            <a:endParaRPr lang="en-US"/>
          </a:p>
        </p:txBody>
      </p:sp>
    </p:spTree>
    <p:extLst>
      <p:ext uri="{BB962C8B-B14F-4D97-AF65-F5344CB8AC3E}">
        <p14:creationId xmlns:p14="http://schemas.microsoft.com/office/powerpoint/2010/main" val="15949429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4"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F68A9D71-E1D9-AC4B-BD58-5AFFF8C63B9A}" type="slidenum">
              <a:rPr lang="en-US"/>
              <a:pPr/>
              <a:t>‹#›</a:t>
            </a:fld>
            <a:endParaRPr lang="en-US"/>
          </a:p>
        </p:txBody>
      </p:sp>
    </p:spTree>
    <p:extLst>
      <p:ext uri="{BB962C8B-B14F-4D97-AF65-F5344CB8AC3E}">
        <p14:creationId xmlns:p14="http://schemas.microsoft.com/office/powerpoint/2010/main" val="11727935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3"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4"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BE76420F-3783-BC49-902C-586D38401BA1}" type="slidenum">
              <a:rPr lang="en-US"/>
              <a:pPr/>
              <a:t>‹#›</a:t>
            </a:fld>
            <a:endParaRPr lang="en-US"/>
          </a:p>
        </p:txBody>
      </p:sp>
    </p:spTree>
    <p:extLst>
      <p:ext uri="{BB962C8B-B14F-4D97-AF65-F5344CB8AC3E}">
        <p14:creationId xmlns:p14="http://schemas.microsoft.com/office/powerpoint/2010/main" val="27328634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C76EB17F-A053-9C42-AE28-809FB6F6D314}" type="slidenum">
              <a:rPr lang="en-US"/>
              <a:pPr/>
              <a:t>‹#›</a:t>
            </a:fld>
            <a:endParaRPr lang="en-US"/>
          </a:p>
        </p:txBody>
      </p:sp>
    </p:spTree>
    <p:extLst>
      <p:ext uri="{BB962C8B-B14F-4D97-AF65-F5344CB8AC3E}">
        <p14:creationId xmlns:p14="http://schemas.microsoft.com/office/powerpoint/2010/main" val="16179313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D2501BBD-FB1C-F249-90C6-FCD80495AD65}" type="slidenum">
              <a:rPr lang="en-US"/>
              <a:pPr/>
              <a:t>‹#›</a:t>
            </a:fld>
            <a:endParaRPr lang="en-US"/>
          </a:p>
        </p:txBody>
      </p:sp>
    </p:spTree>
    <p:extLst>
      <p:ext uri="{BB962C8B-B14F-4D97-AF65-F5344CB8AC3E}">
        <p14:creationId xmlns:p14="http://schemas.microsoft.com/office/powerpoint/2010/main" val="34742263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81E2F6B6-528B-344E-A3ED-203EEB54EF13}" type="slidenum">
              <a:rPr lang="en-US"/>
              <a:pPr/>
              <a:t>‹#›</a:t>
            </a:fld>
            <a:endParaRPr lang="en-US"/>
          </a:p>
        </p:txBody>
      </p:sp>
    </p:spTree>
    <p:extLst>
      <p:ext uri="{BB962C8B-B14F-4D97-AF65-F5344CB8AC3E}">
        <p14:creationId xmlns:p14="http://schemas.microsoft.com/office/powerpoint/2010/main" val="3270899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E925BDAC-5B0B-5746-95AC-B356D5132CE8}" type="slidenum">
              <a:rPr lang="en-US"/>
              <a:pPr/>
              <a:t>‹#›</a:t>
            </a:fld>
            <a:endParaRPr lang="en-US"/>
          </a:p>
        </p:txBody>
      </p:sp>
    </p:spTree>
    <p:extLst>
      <p:ext uri="{BB962C8B-B14F-4D97-AF65-F5344CB8AC3E}">
        <p14:creationId xmlns:p14="http://schemas.microsoft.com/office/powerpoint/2010/main" val="42567560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effectLst>
                  <a:outerShdw blurRad="38100" dist="38100" dir="2700000" algn="tl">
                    <a:srgbClr val="808080"/>
                  </a:outerShdw>
                </a:effectLst>
              </a:defRPr>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a:effectLst>
                  <a:outerShdw blurRad="38100" dist="38100" dir="2700000" algn="tl">
                    <a:srgbClr val="808080"/>
                  </a:outerShdw>
                </a:effectLst>
              </a:defRPr>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a:effectLst>
                  <a:outerShdw blurRad="38100" dist="38100" dir="2700000" algn="tl">
                    <a:srgbClr val="808080"/>
                  </a:outerShdw>
                </a:effectLst>
              </a:defRPr>
            </a:lvl1pPr>
          </a:lstStyle>
          <a:p>
            <a:pPr>
              <a:defRPr/>
            </a:pPr>
            <a:fld id="{2BA13FA5-D2D4-8844-8AEB-4BCDBEF3DD81}" type="slidenum">
              <a:rPr lang="en-US" altLang="ja-JP"/>
              <a:pPr>
                <a:defRPr/>
              </a:pPr>
              <a:t>‹#›</a:t>
            </a:fld>
            <a:endParaRPr lang="en-US" altLang="ja-JP"/>
          </a:p>
        </p:txBody>
      </p:sp>
    </p:spTree>
    <p:extLst>
      <p:ext uri="{BB962C8B-B14F-4D97-AF65-F5344CB8AC3E}">
        <p14:creationId xmlns:p14="http://schemas.microsoft.com/office/powerpoint/2010/main" val="34091604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a:effectLst>
                  <a:outerShdw blurRad="38100" dist="38100" dir="2700000" algn="tl">
                    <a:srgbClr val="000000"/>
                  </a:outerShdw>
                </a:effectLst>
              </a:defRPr>
            </a:lvl1pPr>
          </a:lstStyle>
          <a:p>
            <a:fld id="{F1904044-ADCF-A24B-83D4-1268604A3DAE}" type="slidenum">
              <a:rPr lang="en-US"/>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outerShdw>
                </a:effectLst>
              </a:defRPr>
            </a:lvl1pPr>
          </a:lstStyle>
          <a:p>
            <a:pPr>
              <a:defRPr/>
            </a:pPr>
            <a:endParaRPr lang="en-US"/>
          </a:p>
        </p:txBody>
      </p:sp>
    </p:spTree>
    <p:extLst>
      <p:ext uri="{BB962C8B-B14F-4D97-AF65-F5344CB8AC3E}">
        <p14:creationId xmlns:p14="http://schemas.microsoft.com/office/powerpoint/2010/main" val="16986827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020257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24742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3CC35A-D8AD-F44B-AD46-1713BD39385F}" type="slidenum">
              <a:rPr lang="en-US"/>
              <a:pPr>
                <a:defRPr/>
              </a:pPr>
              <a:t>‹#›</a:t>
            </a:fld>
            <a:endParaRPr lang="en-US"/>
          </a:p>
        </p:txBody>
      </p:sp>
    </p:spTree>
    <p:extLst>
      <p:ext uri="{BB962C8B-B14F-4D97-AF65-F5344CB8AC3E}">
        <p14:creationId xmlns:p14="http://schemas.microsoft.com/office/powerpoint/2010/main" val="13800176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87194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098125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157960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61877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71379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35129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208363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519291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746831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53517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1C34B4-C0A9-0F4F-B47C-11AB629631DA}" type="slidenum">
              <a:rPr lang="en-US"/>
              <a:pPr>
                <a:defRPr/>
              </a:pPr>
              <a:t>‹#›</a:t>
            </a:fld>
            <a:endParaRPr lang="en-US"/>
          </a:p>
        </p:txBody>
      </p:sp>
    </p:spTree>
    <p:extLst>
      <p:ext uri="{BB962C8B-B14F-4D97-AF65-F5344CB8AC3E}">
        <p14:creationId xmlns:p14="http://schemas.microsoft.com/office/powerpoint/2010/main" val="39882730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05361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9878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91843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94308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15494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770042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43664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479205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70743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3582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CA0808-F4CF-084F-AB47-32B81EF4DD94}" type="slidenum">
              <a:rPr lang="en-US"/>
              <a:pPr>
                <a:defRPr/>
              </a:pPr>
              <a:t>‹#›</a:t>
            </a:fld>
            <a:endParaRPr lang="en-US"/>
          </a:p>
        </p:txBody>
      </p:sp>
    </p:spTree>
    <p:extLst>
      <p:ext uri="{BB962C8B-B14F-4D97-AF65-F5344CB8AC3E}">
        <p14:creationId xmlns:p14="http://schemas.microsoft.com/office/powerpoint/2010/main" val="1263355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40229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947194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6364679"/>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343184"/>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52761650"/>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464388"/>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645186"/>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46013251"/>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99351"/>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082228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ED12F5-CCDD-5A44-88F8-87F7A4DB23A9}" type="slidenum">
              <a:rPr lang="en-US"/>
              <a:pPr>
                <a:defRPr/>
              </a:pPr>
              <a:t>‹#›</a:t>
            </a:fld>
            <a:endParaRPr lang="en-US"/>
          </a:p>
        </p:txBody>
      </p:sp>
    </p:spTree>
    <p:extLst>
      <p:ext uri="{BB962C8B-B14F-4D97-AF65-F5344CB8AC3E}">
        <p14:creationId xmlns:p14="http://schemas.microsoft.com/office/powerpoint/2010/main" val="21947356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4148693"/>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602055"/>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427532"/>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41583163"/>
      </p:ext>
    </p:extLst>
  </p:cSld>
  <p:clrMapOvr>
    <a:masterClrMapping/>
  </p:clrMapOvr>
  <p:transition spd="med">
    <p:cu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15/12/2024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4288124152"/>
      </p:ext>
    </p:extLst>
  </p:cSld>
  <p:clrMapOvr>
    <a:overrideClrMapping bg1="dk1" tx1="lt1" bg2="dk2" tx2="lt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15/12/2024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5112655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15/12/2024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59815300"/>
      </p:ext>
    </p:extLst>
  </p:cSld>
  <p:clrMapOvr>
    <a:overrideClrMapping bg1="lt1" tx1="dk1" bg2="lt2" tx2="dk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15/12/2024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489655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15/12/2024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959855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15/12/2024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705951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7523EF11-730C-AB48-963E-A03AA0F6A654}" type="slidenum">
              <a:rPr lang="en-US"/>
              <a:pPr/>
              <a:t>‹#›</a:t>
            </a:fld>
            <a:endParaRPr lang="en-US"/>
          </a:p>
        </p:txBody>
      </p:sp>
    </p:spTree>
    <p:extLst>
      <p:ext uri="{BB962C8B-B14F-4D97-AF65-F5344CB8AC3E}">
        <p14:creationId xmlns:p14="http://schemas.microsoft.com/office/powerpoint/2010/main" val="1919501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AFFCB2-8BB3-FF49-9063-228573ADBA8A}" type="slidenum">
              <a:rPr lang="en-US"/>
              <a:pPr>
                <a:defRPr/>
              </a:pPr>
              <a:t>‹#›</a:t>
            </a:fld>
            <a:endParaRPr lang="en-US"/>
          </a:p>
        </p:txBody>
      </p:sp>
    </p:spTree>
    <p:extLst>
      <p:ext uri="{BB962C8B-B14F-4D97-AF65-F5344CB8AC3E}">
        <p14:creationId xmlns:p14="http://schemas.microsoft.com/office/powerpoint/2010/main" val="696651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15/12/2024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987298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15/12/2024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6481242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15/12/2024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57915197"/>
      </p:ext>
    </p:extLst>
  </p:cSld>
  <p:clrMapOvr>
    <a:overrideClrMapping bg1="lt1" tx1="dk1" bg2="lt2" tx2="dk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15/12/2024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956570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15/12/2024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96676008"/>
      </p:ext>
    </p:extLst>
  </p:cSld>
  <p:clrMapOvr>
    <a:overrideClrMapping bg1="lt1" tx1="dk1" bg2="lt2" tx2="dk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78021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74317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3371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62490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125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AE65D-B13F-D640-A20E-6F86E31E4D81}" type="slidenum">
              <a:rPr lang="en-US"/>
              <a:pPr>
                <a:defRPr/>
              </a:pPr>
              <a:t>‹#›</a:t>
            </a:fld>
            <a:endParaRPr lang="en-US"/>
          </a:p>
        </p:txBody>
      </p:sp>
    </p:spTree>
    <p:extLst>
      <p:ext uri="{BB962C8B-B14F-4D97-AF65-F5344CB8AC3E}">
        <p14:creationId xmlns:p14="http://schemas.microsoft.com/office/powerpoint/2010/main" val="6423741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25019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0748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6951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55205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16684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06733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13622379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ffectLst>
                <a:outerShdw blurRad="38100" dist="38100" dir="2700000" algn="tl">
                  <a:srgbClr val="000000">
                    <a:alpha val="43137"/>
                  </a:srgbClr>
                </a:outerShdw>
              </a:effectLst>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ffectLst>
                <a:outerShdw blurRad="38100" dist="38100" dir="2700000" algn="tl">
                  <a:srgbClr val="000000">
                    <a:alpha val="43137"/>
                  </a:srgbClr>
                </a:outerShdw>
              </a:effectLst>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38628767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39538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8894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1E1486-ACF3-4B4E-9131-1CBFFA252D1F}" type="slidenum">
              <a:rPr lang="en-US"/>
              <a:pPr>
                <a:defRPr/>
              </a:pPr>
              <a:t>‹#›</a:t>
            </a:fld>
            <a:endParaRPr lang="en-US"/>
          </a:p>
        </p:txBody>
      </p:sp>
    </p:spTree>
    <p:extLst>
      <p:ext uri="{BB962C8B-B14F-4D97-AF65-F5344CB8AC3E}">
        <p14:creationId xmlns:p14="http://schemas.microsoft.com/office/powerpoint/2010/main" val="40348909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87092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73829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689626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318085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670495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8517909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36407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299762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69108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75498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SG">
                <a:latin typeface="Times New Roman" pitchFamily="-128"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0661"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7066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28"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GB"/>
          </a:p>
        </p:txBody>
      </p:sp>
      <p:sp>
        <p:nvSpPr>
          <p:cNvPr id="8" name="Rectangle 8"/>
          <p:cNvSpPr>
            <a:spLocks noGrp="1" noChangeArrowheads="1"/>
          </p:cNvSpPr>
          <p:nvPr>
            <p:ph type="ftr" sz="quarter" idx="11"/>
          </p:nvPr>
        </p:nvSpPr>
        <p:spPr/>
        <p:txBody>
          <a:bodyPr/>
          <a:lstStyle>
            <a:lvl1pPr>
              <a:defRPr/>
            </a:lvl1pPr>
          </a:lstStyle>
          <a:p>
            <a:pPr>
              <a:defRPr/>
            </a:pPr>
            <a:endParaRPr lang="en-GB"/>
          </a:p>
        </p:txBody>
      </p:sp>
      <p:sp>
        <p:nvSpPr>
          <p:cNvPr id="9" name="Rectangle 9"/>
          <p:cNvSpPr>
            <a:spLocks noGrp="1" noChangeArrowheads="1"/>
          </p:cNvSpPr>
          <p:nvPr>
            <p:ph type="sldNum" sz="quarter" idx="12"/>
          </p:nvPr>
        </p:nvSpPr>
        <p:spPr/>
        <p:txBody>
          <a:bodyPr/>
          <a:lstStyle>
            <a:lvl1pPr>
              <a:defRPr/>
            </a:lvl1pPr>
          </a:lstStyle>
          <a:p>
            <a:fld id="{DE451042-7963-0346-B2E9-B0D8ADAAA0A4}" type="slidenum">
              <a:rPr lang="en-GB"/>
              <a:pPr/>
              <a:t>‹#›</a:t>
            </a:fld>
            <a:endParaRPr lang="en-GB"/>
          </a:p>
        </p:txBody>
      </p:sp>
    </p:spTree>
    <p:extLst>
      <p:ext uri="{BB962C8B-B14F-4D97-AF65-F5344CB8AC3E}">
        <p14:creationId xmlns:p14="http://schemas.microsoft.com/office/powerpoint/2010/main" val="115131407"/>
      </p:ext>
    </p:extLst>
  </p:cSld>
  <p:clrMapOvr>
    <a:masterClrMapping/>
  </p:clrMapOvr>
  <p:transition>
    <p:blinds/>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30717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3731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95113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93524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01715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27143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606423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7368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27678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979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fld id="{7AF0B14E-5BB9-FF43-8403-D569AE25AE86}" type="slidenum">
              <a:rPr lang="en-GB"/>
              <a:pPr/>
              <a:t>‹#›</a:t>
            </a:fld>
            <a:endParaRPr lang="en-GB"/>
          </a:p>
        </p:txBody>
      </p:sp>
    </p:spTree>
    <p:extLst>
      <p:ext uri="{BB962C8B-B14F-4D97-AF65-F5344CB8AC3E}">
        <p14:creationId xmlns:p14="http://schemas.microsoft.com/office/powerpoint/2010/main" val="2955798940"/>
      </p:ext>
    </p:extLst>
  </p:cSld>
  <p:clrMapOvr>
    <a:masterClrMapping/>
  </p:clrMapOvr>
  <p:transition>
    <p:blinds/>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506547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91189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536469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4449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4395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60381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73730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07235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59754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0462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fld id="{C2CAA6DE-1A0C-AB45-954C-49CCB368B327}" type="slidenum">
              <a:rPr lang="en-GB"/>
              <a:pPr/>
              <a:t>‹#›</a:t>
            </a:fld>
            <a:endParaRPr lang="en-GB"/>
          </a:p>
        </p:txBody>
      </p:sp>
    </p:spTree>
    <p:extLst>
      <p:ext uri="{BB962C8B-B14F-4D97-AF65-F5344CB8AC3E}">
        <p14:creationId xmlns:p14="http://schemas.microsoft.com/office/powerpoint/2010/main" val="1195231744"/>
      </p:ext>
    </p:extLst>
  </p:cSld>
  <p:clrMapOvr>
    <a:masterClrMapping/>
  </p:clrMapOvr>
  <p:transition>
    <p:blinds/>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379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08378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8801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83920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196680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585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440618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68547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86079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0325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fld id="{51A25801-D28D-A246-99B8-C0677C7EB688}" type="slidenum">
              <a:rPr lang="en-GB"/>
              <a:pPr/>
              <a:t>‹#›</a:t>
            </a:fld>
            <a:endParaRPr lang="en-GB"/>
          </a:p>
        </p:txBody>
      </p:sp>
    </p:spTree>
    <p:extLst>
      <p:ext uri="{BB962C8B-B14F-4D97-AF65-F5344CB8AC3E}">
        <p14:creationId xmlns:p14="http://schemas.microsoft.com/office/powerpoint/2010/main" val="3807270057"/>
      </p:ext>
    </p:extLst>
  </p:cSld>
  <p:clrMapOvr>
    <a:masterClrMapping/>
  </p:clrMapOvr>
  <p:transition>
    <p:blinds/>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89227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727370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491559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44924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627316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9333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4175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98654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678982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9829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6"/>
          <p:cNvSpPr>
            <a:spLocks noGrp="1" noChangeArrowheads="1"/>
          </p:cNvSpPr>
          <p:nvPr>
            <p:ph type="dt" sz="half" idx="10"/>
          </p:nvPr>
        </p:nvSpPr>
        <p:spPr>
          <a:ln/>
        </p:spPr>
        <p:txBody>
          <a:bodyPr/>
          <a:lstStyle>
            <a:lvl1pPr>
              <a:defRPr/>
            </a:lvl1pPr>
          </a:lstStyle>
          <a:p>
            <a:pPr>
              <a:defRPr/>
            </a:pPr>
            <a:endParaRPr lang="en-GB"/>
          </a:p>
        </p:txBody>
      </p:sp>
      <p:sp>
        <p:nvSpPr>
          <p:cNvPr id="8" name="Rectangle 7"/>
          <p:cNvSpPr>
            <a:spLocks noGrp="1" noChangeArrowheads="1"/>
          </p:cNvSpPr>
          <p:nvPr>
            <p:ph type="ftr" sz="quarter" idx="11"/>
          </p:nvPr>
        </p:nvSpPr>
        <p:spPr>
          <a:ln/>
        </p:spPr>
        <p:txBody>
          <a:bodyPr/>
          <a:lstStyle>
            <a:lvl1pPr>
              <a:defRPr/>
            </a:lvl1pPr>
          </a:lstStyle>
          <a:p>
            <a:pPr>
              <a:defRPr/>
            </a:pPr>
            <a:endParaRPr lang="en-GB"/>
          </a:p>
        </p:txBody>
      </p:sp>
      <p:sp>
        <p:nvSpPr>
          <p:cNvPr id="9" name="Rectangle 8"/>
          <p:cNvSpPr>
            <a:spLocks noGrp="1" noChangeArrowheads="1"/>
          </p:cNvSpPr>
          <p:nvPr>
            <p:ph type="sldNum" sz="quarter" idx="12"/>
          </p:nvPr>
        </p:nvSpPr>
        <p:spPr>
          <a:ln/>
        </p:spPr>
        <p:txBody>
          <a:bodyPr/>
          <a:lstStyle>
            <a:lvl1pPr>
              <a:defRPr/>
            </a:lvl1pPr>
          </a:lstStyle>
          <a:p>
            <a:fld id="{45C04DE6-5B64-9D4C-AAF4-6498CF3D9D71}" type="slidenum">
              <a:rPr lang="en-GB"/>
              <a:pPr/>
              <a:t>‹#›</a:t>
            </a:fld>
            <a:endParaRPr lang="en-GB"/>
          </a:p>
        </p:txBody>
      </p:sp>
    </p:spTree>
    <p:extLst>
      <p:ext uri="{BB962C8B-B14F-4D97-AF65-F5344CB8AC3E}">
        <p14:creationId xmlns:p14="http://schemas.microsoft.com/office/powerpoint/2010/main" val="4091972397"/>
      </p:ext>
    </p:extLst>
  </p:cSld>
  <p:clrMapOvr>
    <a:masterClrMapping/>
  </p:clrMapOvr>
  <p:transition>
    <p:blinds/>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06794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0090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21529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617277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314260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854469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916296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586435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460135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4406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6"/>
          <p:cNvSpPr>
            <a:spLocks noGrp="1" noChangeArrowheads="1"/>
          </p:cNvSpPr>
          <p:nvPr>
            <p:ph type="dt" sz="half" idx="10"/>
          </p:nvPr>
        </p:nvSpPr>
        <p:spPr>
          <a:ln/>
        </p:spPr>
        <p:txBody>
          <a:bodyPr/>
          <a:lstStyle>
            <a:lvl1pPr>
              <a:defRPr/>
            </a:lvl1pPr>
          </a:lstStyle>
          <a:p>
            <a:pPr>
              <a:defRPr/>
            </a:pPr>
            <a:endParaRPr lang="en-GB"/>
          </a:p>
        </p:txBody>
      </p:sp>
      <p:sp>
        <p:nvSpPr>
          <p:cNvPr id="4" name="Rectangle 7"/>
          <p:cNvSpPr>
            <a:spLocks noGrp="1" noChangeArrowheads="1"/>
          </p:cNvSpPr>
          <p:nvPr>
            <p:ph type="ftr" sz="quarter" idx="11"/>
          </p:nvPr>
        </p:nvSpPr>
        <p:spPr>
          <a:ln/>
        </p:spPr>
        <p:txBody>
          <a:bodyPr/>
          <a:lstStyle>
            <a:lvl1pPr>
              <a:defRPr/>
            </a:lvl1pPr>
          </a:lstStyle>
          <a:p>
            <a:pPr>
              <a:defRPr/>
            </a:pPr>
            <a:endParaRPr lang="en-GB"/>
          </a:p>
        </p:txBody>
      </p:sp>
      <p:sp>
        <p:nvSpPr>
          <p:cNvPr id="5" name="Rectangle 8"/>
          <p:cNvSpPr>
            <a:spLocks noGrp="1" noChangeArrowheads="1"/>
          </p:cNvSpPr>
          <p:nvPr>
            <p:ph type="sldNum" sz="quarter" idx="12"/>
          </p:nvPr>
        </p:nvSpPr>
        <p:spPr>
          <a:ln/>
        </p:spPr>
        <p:txBody>
          <a:bodyPr/>
          <a:lstStyle>
            <a:lvl1pPr>
              <a:defRPr/>
            </a:lvl1pPr>
          </a:lstStyle>
          <a:p>
            <a:fld id="{E4710F2D-9F98-584A-91CF-B8AC31115B0F}" type="slidenum">
              <a:rPr lang="en-GB"/>
              <a:pPr/>
              <a:t>‹#›</a:t>
            </a:fld>
            <a:endParaRPr lang="en-GB"/>
          </a:p>
        </p:txBody>
      </p:sp>
    </p:spTree>
    <p:extLst>
      <p:ext uri="{BB962C8B-B14F-4D97-AF65-F5344CB8AC3E}">
        <p14:creationId xmlns:p14="http://schemas.microsoft.com/office/powerpoint/2010/main" val="1768364765"/>
      </p:ext>
    </p:extLst>
  </p:cSld>
  <p:clrMapOvr>
    <a:masterClrMapping/>
  </p:clrMapOvr>
  <p:transition>
    <p:blinds/>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0793112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966015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154220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805449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4275175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041995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53582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33706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890852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4990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GB"/>
          </a:p>
        </p:txBody>
      </p:sp>
      <p:sp>
        <p:nvSpPr>
          <p:cNvPr id="3" name="Rectangle 7"/>
          <p:cNvSpPr>
            <a:spLocks noGrp="1" noChangeArrowheads="1"/>
          </p:cNvSpPr>
          <p:nvPr>
            <p:ph type="ftr" sz="quarter" idx="11"/>
          </p:nvPr>
        </p:nvSpPr>
        <p:spPr>
          <a:ln/>
        </p:spPr>
        <p:txBody>
          <a:bodyPr/>
          <a:lstStyle>
            <a:lvl1pPr>
              <a:defRPr/>
            </a:lvl1pPr>
          </a:lstStyle>
          <a:p>
            <a:pPr>
              <a:defRPr/>
            </a:pPr>
            <a:endParaRPr lang="en-GB"/>
          </a:p>
        </p:txBody>
      </p:sp>
      <p:sp>
        <p:nvSpPr>
          <p:cNvPr id="4" name="Rectangle 8"/>
          <p:cNvSpPr>
            <a:spLocks noGrp="1" noChangeArrowheads="1"/>
          </p:cNvSpPr>
          <p:nvPr>
            <p:ph type="sldNum" sz="quarter" idx="12"/>
          </p:nvPr>
        </p:nvSpPr>
        <p:spPr>
          <a:ln/>
        </p:spPr>
        <p:txBody>
          <a:bodyPr/>
          <a:lstStyle>
            <a:lvl1pPr>
              <a:defRPr/>
            </a:lvl1pPr>
          </a:lstStyle>
          <a:p>
            <a:fld id="{0D463EFF-0FD4-E946-9DAC-F8761D9B70FD}" type="slidenum">
              <a:rPr lang="en-GB"/>
              <a:pPr/>
              <a:t>‹#›</a:t>
            </a:fld>
            <a:endParaRPr lang="en-GB"/>
          </a:p>
        </p:txBody>
      </p:sp>
    </p:spTree>
    <p:extLst>
      <p:ext uri="{BB962C8B-B14F-4D97-AF65-F5344CB8AC3E}">
        <p14:creationId xmlns:p14="http://schemas.microsoft.com/office/powerpoint/2010/main" val="3012638151"/>
      </p:ext>
    </p:extLst>
  </p:cSld>
  <p:clrMapOvr>
    <a:masterClrMapping/>
  </p:clrMapOvr>
  <p:transition>
    <p:blinds/>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548656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714026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24592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23582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0084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60770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36232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675756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08993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779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A5164CE2-6A1C-D440-B99B-A41ADC48C470}" type="slidenum">
              <a:rPr lang="en-US"/>
              <a:pPr/>
              <a:t>‹#›</a:t>
            </a:fld>
            <a:endParaRPr lang="en-US"/>
          </a:p>
        </p:txBody>
      </p:sp>
    </p:spTree>
    <p:extLst>
      <p:ext uri="{BB962C8B-B14F-4D97-AF65-F5344CB8AC3E}">
        <p14:creationId xmlns:p14="http://schemas.microsoft.com/office/powerpoint/2010/main" val="2055060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fld id="{07F01E13-4847-A344-B647-8AAB9955395A}" type="slidenum">
              <a:rPr lang="en-GB"/>
              <a:pPr/>
              <a:t>‹#›</a:t>
            </a:fld>
            <a:endParaRPr lang="en-GB"/>
          </a:p>
        </p:txBody>
      </p:sp>
    </p:spTree>
    <p:extLst>
      <p:ext uri="{BB962C8B-B14F-4D97-AF65-F5344CB8AC3E}">
        <p14:creationId xmlns:p14="http://schemas.microsoft.com/office/powerpoint/2010/main" val="1944346252"/>
      </p:ext>
    </p:extLst>
  </p:cSld>
  <p:clrMapOvr>
    <a:masterClrMapping/>
  </p:clrMapOvr>
  <p:transition>
    <p:blinds/>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23908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423303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19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78361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90028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137363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116005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4410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916635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3996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fld id="{F3E48892-8442-3644-A581-4EAB0E878C1D}" type="slidenum">
              <a:rPr lang="en-GB"/>
              <a:pPr/>
              <a:t>‹#›</a:t>
            </a:fld>
            <a:endParaRPr lang="en-GB"/>
          </a:p>
        </p:txBody>
      </p:sp>
    </p:spTree>
    <p:extLst>
      <p:ext uri="{BB962C8B-B14F-4D97-AF65-F5344CB8AC3E}">
        <p14:creationId xmlns:p14="http://schemas.microsoft.com/office/powerpoint/2010/main" val="1286920403"/>
      </p:ext>
    </p:extLst>
  </p:cSld>
  <p:clrMapOvr>
    <a:masterClrMapping/>
  </p:clrMapOvr>
  <p:transition>
    <p:blinds/>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843080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116591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930322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727023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0233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32610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3527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147028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05529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5462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fld id="{6B33F54E-DB57-9048-B100-14C22470EF75}" type="slidenum">
              <a:rPr lang="en-GB"/>
              <a:pPr/>
              <a:t>‹#›</a:t>
            </a:fld>
            <a:endParaRPr lang="en-GB"/>
          </a:p>
        </p:txBody>
      </p:sp>
    </p:spTree>
    <p:extLst>
      <p:ext uri="{BB962C8B-B14F-4D97-AF65-F5344CB8AC3E}">
        <p14:creationId xmlns:p14="http://schemas.microsoft.com/office/powerpoint/2010/main" val="3954556125"/>
      </p:ext>
    </p:extLst>
  </p:cSld>
  <p:clrMapOvr>
    <a:masterClrMapping/>
  </p:clrMapOvr>
  <p:transition>
    <p:blinds/>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072246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25493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5196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764105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4082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08164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81483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986405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68597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154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fld id="{F67F8742-B7A9-9141-A8E1-62D3A6246554}" type="slidenum">
              <a:rPr lang="en-GB"/>
              <a:pPr/>
              <a:t>‹#›</a:t>
            </a:fld>
            <a:endParaRPr lang="en-GB"/>
          </a:p>
        </p:txBody>
      </p:sp>
    </p:spTree>
    <p:extLst>
      <p:ext uri="{BB962C8B-B14F-4D97-AF65-F5344CB8AC3E}">
        <p14:creationId xmlns:p14="http://schemas.microsoft.com/office/powerpoint/2010/main" val="3461659714"/>
      </p:ext>
    </p:extLst>
  </p:cSld>
  <p:clrMapOvr>
    <a:masterClrMapping/>
  </p:clrMapOvr>
  <p:transition>
    <p:blinds/>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150232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57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554195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859211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418178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3017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64700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964597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82842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9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B76E01-C05A-E64B-BB8C-90A15E18A218}" type="slidenum">
              <a:rPr lang="en-US"/>
              <a:pPr/>
              <a:t>‹#›</a:t>
            </a:fld>
            <a:endParaRPr lang="en-US"/>
          </a:p>
        </p:txBody>
      </p:sp>
    </p:spTree>
    <p:extLst>
      <p:ext uri="{BB962C8B-B14F-4D97-AF65-F5344CB8AC3E}">
        <p14:creationId xmlns:p14="http://schemas.microsoft.com/office/powerpoint/2010/main" val="204665398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90623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68700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80923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74800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790278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3056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1784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886063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49540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9142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E515B1-8288-9C4B-B5B6-DF42C2996C75}" type="slidenum">
              <a:rPr lang="en-US"/>
              <a:pPr/>
              <a:t>‹#›</a:t>
            </a:fld>
            <a:endParaRPr lang="en-US"/>
          </a:p>
        </p:txBody>
      </p:sp>
    </p:spTree>
    <p:extLst>
      <p:ext uri="{BB962C8B-B14F-4D97-AF65-F5344CB8AC3E}">
        <p14:creationId xmlns:p14="http://schemas.microsoft.com/office/powerpoint/2010/main" val="192630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75425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328907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25460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71793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40576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90063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817403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241579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520763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253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D7D50E-926C-824C-8E15-8FB646E29256}" type="slidenum">
              <a:rPr lang="en-US"/>
              <a:pPr/>
              <a:t>‹#›</a:t>
            </a:fld>
            <a:endParaRPr lang="en-US"/>
          </a:p>
        </p:txBody>
      </p:sp>
    </p:spTree>
    <p:extLst>
      <p:ext uri="{BB962C8B-B14F-4D97-AF65-F5344CB8AC3E}">
        <p14:creationId xmlns:p14="http://schemas.microsoft.com/office/powerpoint/2010/main" val="375907458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9236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750688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249762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697325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5171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93080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64910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355526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659024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054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F468693-DEA3-864D-B39D-BDCA8CD891FD}" type="slidenum">
              <a:rPr lang="en-US"/>
              <a:pPr/>
              <a:t>‹#›</a:t>
            </a:fld>
            <a:endParaRPr lang="en-US"/>
          </a:p>
        </p:txBody>
      </p:sp>
    </p:spTree>
    <p:extLst>
      <p:ext uri="{BB962C8B-B14F-4D97-AF65-F5344CB8AC3E}">
        <p14:creationId xmlns:p14="http://schemas.microsoft.com/office/powerpoint/2010/main" val="28117991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31618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25626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2090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81701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090859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008809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480014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883720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44564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2161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6F2EDF3-8695-2B4C-9646-D0579A7402FE}" type="slidenum">
              <a:rPr lang="en-US"/>
              <a:pPr/>
              <a:t>‹#›</a:t>
            </a:fld>
            <a:endParaRPr lang="en-US"/>
          </a:p>
        </p:txBody>
      </p:sp>
    </p:spTree>
    <p:extLst>
      <p:ext uri="{BB962C8B-B14F-4D97-AF65-F5344CB8AC3E}">
        <p14:creationId xmlns:p14="http://schemas.microsoft.com/office/powerpoint/2010/main" val="429388463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324400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455416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792061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25835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801682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509332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422814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245549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841196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2852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815C4F9-D0AF-C749-ACEF-707579AB9530}" type="slidenum">
              <a:rPr lang="en-US"/>
              <a:pPr/>
              <a:t>‹#›</a:t>
            </a:fld>
            <a:endParaRPr lang="en-US"/>
          </a:p>
        </p:txBody>
      </p:sp>
    </p:spTree>
    <p:extLst>
      <p:ext uri="{BB962C8B-B14F-4D97-AF65-F5344CB8AC3E}">
        <p14:creationId xmlns:p14="http://schemas.microsoft.com/office/powerpoint/2010/main" val="30075406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458972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6502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54632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241318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788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410908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solidFill>
                <a:srgbClr val="FFFFFF"/>
              </a:solidFill>
            </a:endParaRPr>
          </a:p>
        </p:txBody>
      </p:sp>
      <p:sp>
        <p:nvSpPr>
          <p:cNvPr id="5" name="Slide Number Placeholder 4"/>
          <p:cNvSpPr>
            <a:spLocks noGrp="1"/>
          </p:cNvSpPr>
          <p:nvPr>
            <p:ph type="sldNum" sz="quarter" idx="11"/>
          </p:nvPr>
        </p:nvSpPr>
        <p:spPr>
          <a:xfrm>
            <a:off x="6553200" y="6248400"/>
            <a:ext cx="2133600" cy="476250"/>
          </a:xfrm>
          <a:prstGeom prst="rect">
            <a:avLst/>
          </a:prstGeom>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solidFill>
                  <a:srgbClr val="FFFFFF"/>
                </a:solidFill>
              </a:rPr>
              <a:pPr>
                <a:defRPr/>
              </a:pPr>
              <a:t>‹#›</a:t>
            </a:fld>
            <a:endParaRPr lang="en-US">
              <a:solidFill>
                <a:srgbClr val="FFFFFF"/>
              </a:solidFill>
            </a:endParaRPr>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56313110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70348517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3B76E01-C05A-E64B-BB8C-90A15E18A21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188015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BE515B1-8288-9C4B-B5B6-DF42C2996C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558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8AD7D149-60A8-DC46-B37A-E2C405768E95}" type="slidenum">
              <a:rPr lang="en-US"/>
              <a:pPr/>
              <a:t>‹#›</a:t>
            </a:fld>
            <a:endParaRPr lang="en-US"/>
          </a:p>
        </p:txBody>
      </p:sp>
    </p:spTree>
    <p:extLst>
      <p:ext uri="{BB962C8B-B14F-4D97-AF65-F5344CB8AC3E}">
        <p14:creationId xmlns:p14="http://schemas.microsoft.com/office/powerpoint/2010/main" val="883274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A8BFBB8-A7C2-1B42-9BF2-CCAA18D119D1}" type="slidenum">
              <a:rPr lang="en-US"/>
              <a:pPr/>
              <a:t>‹#›</a:t>
            </a:fld>
            <a:endParaRPr lang="en-US"/>
          </a:p>
        </p:txBody>
      </p:sp>
    </p:spTree>
    <p:extLst>
      <p:ext uri="{BB962C8B-B14F-4D97-AF65-F5344CB8AC3E}">
        <p14:creationId xmlns:p14="http://schemas.microsoft.com/office/powerpoint/2010/main" val="33120624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D7D50E-926C-824C-8E15-8FB646E292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969204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0F468693-DEA3-864D-B39D-BDCA8CD891F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4800975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76F2EDF3-8695-2B4C-9646-D0579A7402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9170788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815C4F9-D0AF-C749-ACEF-707579AB953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5906183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6A8BFBB8-A7C2-1B42-9BF2-CCAA18D119D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963284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5E81D0C7-25EA-AF48-A976-8BBF06FAEF3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152942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D0FA1B-142C-4E40-BDB2-7F4821DD795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065767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0223A04-412A-7540-A670-C46783A5D2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179041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4E4AAD1-2464-E344-BAA7-6DE121AD67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9370153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3B76E01-C05A-E64B-BB8C-90A15E18A21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67239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E81D0C7-25EA-AF48-A976-8BBF06FAEF3D}" type="slidenum">
              <a:rPr lang="en-US"/>
              <a:pPr/>
              <a:t>‹#›</a:t>
            </a:fld>
            <a:endParaRPr lang="en-US"/>
          </a:p>
        </p:txBody>
      </p:sp>
    </p:spTree>
    <p:extLst>
      <p:ext uri="{BB962C8B-B14F-4D97-AF65-F5344CB8AC3E}">
        <p14:creationId xmlns:p14="http://schemas.microsoft.com/office/powerpoint/2010/main" val="343353450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BE515B1-8288-9C4B-B5B6-DF42C2996C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867030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D7D50E-926C-824C-8E15-8FB646E292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488080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0F468693-DEA3-864D-B39D-BDCA8CD891F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0014769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76F2EDF3-8695-2B4C-9646-D0579A7402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665778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815C4F9-D0AF-C749-ACEF-707579AB953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074575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6A8BFBB8-A7C2-1B42-9BF2-CCAA18D119D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5106790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5E81D0C7-25EA-AF48-A976-8BBF06FAEF3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8492210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D0FA1B-142C-4E40-BDB2-7F4821DD795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5210102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0223A04-412A-7540-A670-C46783A5D2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625476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4E4AAD1-2464-E344-BAA7-6DE121AD67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4049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4D0FA1B-142C-4E40-BDB2-7F4821DD7959}" type="slidenum">
              <a:rPr lang="en-US"/>
              <a:pPr/>
              <a:t>‹#›</a:t>
            </a:fld>
            <a:endParaRPr lang="en-US"/>
          </a:p>
        </p:txBody>
      </p:sp>
    </p:spTree>
    <p:extLst>
      <p:ext uri="{BB962C8B-B14F-4D97-AF65-F5344CB8AC3E}">
        <p14:creationId xmlns:p14="http://schemas.microsoft.com/office/powerpoint/2010/main" val="47794602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1465513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7038904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053074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4087057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3130687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0454841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8295969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18265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6932960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10581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223A04-412A-7540-A670-C46783A5D28C}" type="slidenum">
              <a:rPr lang="en-US"/>
              <a:pPr/>
              <a:t>‹#›</a:t>
            </a:fld>
            <a:endParaRPr lang="en-US"/>
          </a:p>
        </p:txBody>
      </p:sp>
    </p:spTree>
    <p:extLst>
      <p:ext uri="{BB962C8B-B14F-4D97-AF65-F5344CB8AC3E}">
        <p14:creationId xmlns:p14="http://schemas.microsoft.com/office/powerpoint/2010/main" val="291830481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4995742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1028450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4430565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0148386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1332829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010541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4993696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5642373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7455163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0172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4E4AAD1-2464-E344-BAA7-6DE121AD6743}" type="slidenum">
              <a:rPr lang="en-US"/>
              <a:pPr/>
              <a:t>‹#›</a:t>
            </a:fld>
            <a:endParaRPr lang="en-US"/>
          </a:p>
        </p:txBody>
      </p:sp>
    </p:spTree>
    <p:extLst>
      <p:ext uri="{BB962C8B-B14F-4D97-AF65-F5344CB8AC3E}">
        <p14:creationId xmlns:p14="http://schemas.microsoft.com/office/powerpoint/2010/main" val="180538469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8495446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110775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470220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1179204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15/12/2024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34442850"/>
      </p:ext>
    </p:extLst>
  </p:cSld>
  <p:clrMapOvr>
    <a:overrideClrMapping bg1="dk1" tx1="lt1" bg2="dk2" tx2="lt2" accent1="accent1" accent2="accent2" accent3="accent3" accent4="accent4" accent5="accent5" accent6="accent6" hlink="hlink" folHlink="folHlink"/>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15/12/2024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13748953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15/12/2024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81309094"/>
      </p:ext>
    </p:extLst>
  </p:cSld>
  <p:clrMapOvr>
    <a:overrideClrMapping bg1="lt1" tx1="dk1" bg2="lt2" tx2="dk2" accent1="accent1" accent2="accent2" accent3="accent3" accent4="accent4" accent5="accent5" accent6="accent6" hlink="hlink" folHlink="folHlink"/>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15/12/2024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200374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15/12/2024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4836977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15/12/2024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183596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C1ABB50-921E-0345-8E38-180505AAC0B1}" type="slidenum">
              <a:rPr lang="en-US"/>
              <a:pPr>
                <a:defRPr/>
              </a:pPr>
              <a:t>‹#›</a:t>
            </a:fld>
            <a:endParaRPr lang="en-US"/>
          </a:p>
        </p:txBody>
      </p:sp>
    </p:spTree>
    <p:extLst>
      <p:ext uri="{BB962C8B-B14F-4D97-AF65-F5344CB8AC3E}">
        <p14:creationId xmlns:p14="http://schemas.microsoft.com/office/powerpoint/2010/main" val="55783686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15/12/2024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73110353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15/12/2024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9758942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15/12/2024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75818808"/>
      </p:ext>
    </p:extLst>
  </p:cSld>
  <p:clrMapOvr>
    <a:overrideClrMapping bg1="lt1" tx1="dk1" bg2="lt2" tx2="dk2" accent1="accent1" accent2="accent2" accent3="accent3" accent4="accent4" accent5="accent5" accent6="accent6" hlink="hlink" folHlink="folHlink"/>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15/12/2024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33294569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15/12/2024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039022196"/>
      </p:ext>
    </p:extLst>
  </p:cSld>
  <p:clrMapOvr>
    <a:overrideClrMapping bg1="lt1" tx1="dk1" bg2="lt2" tx2="dk2" accent1="accent1" accent2="accent2" accent3="accent3" accent4="accent4" accent5="accent5" accent6="accent6" hlink="hlink" folHlink="folHlink"/>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7212996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77268799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6954131E-A254-3F4C-8870-789329FC9311}" type="slidenum">
              <a:rPr lang="en-US"/>
              <a:pPr/>
              <a:t>‹#›</a:t>
            </a:fld>
            <a:endParaRPr lang="en-US"/>
          </a:p>
        </p:txBody>
      </p:sp>
    </p:spTree>
    <p:extLst>
      <p:ext uri="{BB962C8B-B14F-4D97-AF65-F5344CB8AC3E}">
        <p14:creationId xmlns:p14="http://schemas.microsoft.com/office/powerpoint/2010/main" val="267045510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23B86B41-3F60-6F4C-AA27-66764E1A0900}" type="slidenum">
              <a:rPr lang="en-US"/>
              <a:pPr/>
              <a:t>‹#›</a:t>
            </a:fld>
            <a:endParaRPr lang="en-US"/>
          </a:p>
        </p:txBody>
      </p:sp>
    </p:spTree>
    <p:extLst>
      <p:ext uri="{BB962C8B-B14F-4D97-AF65-F5344CB8AC3E}">
        <p14:creationId xmlns:p14="http://schemas.microsoft.com/office/powerpoint/2010/main" val="108459547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F471B001-9C36-B741-B399-194FB579A8B0}" type="slidenum">
              <a:rPr lang="en-US"/>
              <a:pPr/>
              <a:t>‹#›</a:t>
            </a:fld>
            <a:endParaRPr lang="en-US"/>
          </a:p>
        </p:txBody>
      </p:sp>
    </p:spTree>
    <p:extLst>
      <p:ext uri="{BB962C8B-B14F-4D97-AF65-F5344CB8AC3E}">
        <p14:creationId xmlns:p14="http://schemas.microsoft.com/office/powerpoint/2010/main" val="4187229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409C533-7987-EF48-B72B-3ECF0DF891B6}" type="slidenum">
              <a:rPr lang="en-US"/>
              <a:pPr>
                <a:defRPr/>
              </a:pPr>
              <a:t>‹#›</a:t>
            </a:fld>
            <a:endParaRPr lang="en-US"/>
          </a:p>
        </p:txBody>
      </p:sp>
    </p:spTree>
    <p:extLst>
      <p:ext uri="{BB962C8B-B14F-4D97-AF65-F5344CB8AC3E}">
        <p14:creationId xmlns:p14="http://schemas.microsoft.com/office/powerpoint/2010/main" val="300400430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7C93DCF9-CC0A-924C-B9B8-D68D81EACAAE}" type="slidenum">
              <a:rPr lang="en-US"/>
              <a:pPr/>
              <a:t>‹#›</a:t>
            </a:fld>
            <a:endParaRPr lang="en-US"/>
          </a:p>
        </p:txBody>
      </p:sp>
    </p:spTree>
    <p:extLst>
      <p:ext uri="{BB962C8B-B14F-4D97-AF65-F5344CB8AC3E}">
        <p14:creationId xmlns:p14="http://schemas.microsoft.com/office/powerpoint/2010/main" val="290376317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09F63996-D177-5443-8828-86DA90843B54}" type="slidenum">
              <a:rPr lang="en-US"/>
              <a:pPr/>
              <a:t>‹#›</a:t>
            </a:fld>
            <a:endParaRPr lang="en-US"/>
          </a:p>
        </p:txBody>
      </p:sp>
    </p:spTree>
    <p:extLst>
      <p:ext uri="{BB962C8B-B14F-4D97-AF65-F5344CB8AC3E}">
        <p14:creationId xmlns:p14="http://schemas.microsoft.com/office/powerpoint/2010/main" val="194604387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9365FAAF-2E53-4342-BF43-6D4DB9F5045B}" type="slidenum">
              <a:rPr lang="en-US"/>
              <a:pPr/>
              <a:t>‹#›</a:t>
            </a:fld>
            <a:endParaRPr lang="en-US"/>
          </a:p>
        </p:txBody>
      </p:sp>
    </p:spTree>
    <p:extLst>
      <p:ext uri="{BB962C8B-B14F-4D97-AF65-F5344CB8AC3E}">
        <p14:creationId xmlns:p14="http://schemas.microsoft.com/office/powerpoint/2010/main" val="234280140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753362F8-3D2C-5D46-8619-DF1C3FC75FF3}" type="slidenum">
              <a:rPr lang="en-US"/>
              <a:pPr/>
              <a:t>‹#›</a:t>
            </a:fld>
            <a:endParaRPr lang="en-US"/>
          </a:p>
        </p:txBody>
      </p:sp>
    </p:spTree>
    <p:extLst>
      <p:ext uri="{BB962C8B-B14F-4D97-AF65-F5344CB8AC3E}">
        <p14:creationId xmlns:p14="http://schemas.microsoft.com/office/powerpoint/2010/main" val="362509570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B82EEA4C-72EF-8044-B302-813ED2B3C6E6}" type="slidenum">
              <a:rPr lang="en-US"/>
              <a:pPr/>
              <a:t>‹#›</a:t>
            </a:fld>
            <a:endParaRPr lang="en-US"/>
          </a:p>
        </p:txBody>
      </p:sp>
    </p:spTree>
    <p:extLst>
      <p:ext uri="{BB962C8B-B14F-4D97-AF65-F5344CB8AC3E}">
        <p14:creationId xmlns:p14="http://schemas.microsoft.com/office/powerpoint/2010/main" val="181659848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0F4F325F-5D49-244D-82D6-38640C906466}" type="slidenum">
              <a:rPr lang="en-US"/>
              <a:pPr/>
              <a:t>‹#›</a:t>
            </a:fld>
            <a:endParaRPr lang="en-US"/>
          </a:p>
        </p:txBody>
      </p:sp>
    </p:spTree>
    <p:extLst>
      <p:ext uri="{BB962C8B-B14F-4D97-AF65-F5344CB8AC3E}">
        <p14:creationId xmlns:p14="http://schemas.microsoft.com/office/powerpoint/2010/main" val="327032991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D23739B1-41B4-1D46-B11A-84F19FAD1454}" type="slidenum">
              <a:rPr lang="en-US"/>
              <a:pPr/>
              <a:t>‹#›</a:t>
            </a:fld>
            <a:endParaRPr lang="en-US"/>
          </a:p>
        </p:txBody>
      </p:sp>
    </p:spTree>
    <p:extLst>
      <p:ext uri="{BB962C8B-B14F-4D97-AF65-F5344CB8AC3E}">
        <p14:creationId xmlns:p14="http://schemas.microsoft.com/office/powerpoint/2010/main" val="79503620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CB078E6-F717-B74D-8AD4-B3A9A9378FB4}" type="slidenum">
              <a:rPr lang="en-US"/>
              <a:pPr/>
              <a:t>‹#›</a:t>
            </a:fld>
            <a:endParaRPr lang="en-US"/>
          </a:p>
        </p:txBody>
      </p:sp>
    </p:spTree>
    <p:extLst>
      <p:ext uri="{BB962C8B-B14F-4D97-AF65-F5344CB8AC3E}">
        <p14:creationId xmlns:p14="http://schemas.microsoft.com/office/powerpoint/2010/main" val="147962833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F3128F4-494B-CD4D-B2D1-404A5C5F3CD3}" type="slidenum">
              <a:rPr lang="en-US"/>
              <a:pPr/>
              <a:t>‹#›</a:t>
            </a:fld>
            <a:endParaRPr lang="en-US"/>
          </a:p>
        </p:txBody>
      </p:sp>
    </p:spTree>
    <p:extLst>
      <p:ext uri="{BB962C8B-B14F-4D97-AF65-F5344CB8AC3E}">
        <p14:creationId xmlns:p14="http://schemas.microsoft.com/office/powerpoint/2010/main" val="282043242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27160656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420D137-2B75-B042-AD77-14A7815CAD9A}" type="slidenum">
              <a:rPr lang="en-US"/>
              <a:pPr>
                <a:defRPr/>
              </a:pPr>
              <a:t>‹#›</a:t>
            </a:fld>
            <a:endParaRPr lang="en-US"/>
          </a:p>
        </p:txBody>
      </p:sp>
    </p:spTree>
    <p:extLst>
      <p:ext uri="{BB962C8B-B14F-4D97-AF65-F5344CB8AC3E}">
        <p14:creationId xmlns:p14="http://schemas.microsoft.com/office/powerpoint/2010/main" val="10428800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405565842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355534267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275299667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60522431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388914614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15004648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137926367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11159880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198353919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1989679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8947FD7-F082-7148-BA6E-9854A54AC1E4}" type="slidenum">
              <a:rPr lang="en-US"/>
              <a:pPr>
                <a:defRPr/>
              </a:pPr>
              <a:t>‹#›</a:t>
            </a:fld>
            <a:endParaRPr lang="en-US"/>
          </a:p>
        </p:txBody>
      </p:sp>
    </p:spTree>
    <p:extLst>
      <p:ext uri="{BB962C8B-B14F-4D97-AF65-F5344CB8AC3E}">
        <p14:creationId xmlns:p14="http://schemas.microsoft.com/office/powerpoint/2010/main" val="374784474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210185425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130114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367680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67114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665702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512490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156543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795332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739610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1334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B7EC20BD-9294-C546-9474-91306AA67D26}" type="slidenum">
              <a:rPr lang="en-US"/>
              <a:pPr>
                <a:defRPr/>
              </a:pPr>
              <a:t>‹#›</a:t>
            </a:fld>
            <a:endParaRPr lang="en-US"/>
          </a:p>
        </p:txBody>
      </p:sp>
    </p:spTree>
    <p:extLst>
      <p:ext uri="{BB962C8B-B14F-4D97-AF65-F5344CB8AC3E}">
        <p14:creationId xmlns:p14="http://schemas.microsoft.com/office/powerpoint/2010/main" val="207488082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29769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59699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7779A1-BFA7-1B46-A7EE-A38134C3096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1468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93E4F0-BE38-B04C-AB3F-0920765FE86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3856618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1A2E5-A3F9-5447-9683-437B1AC1F6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0885806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1E4595-7222-3C40-B60B-E119B9D0AEC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4134075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3CC35A-D8AD-F44B-AD46-1713BD39385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1220944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1C34B4-C0A9-0F4F-B47C-11AB629631D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3914906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A0808-F4CF-084F-AB47-32B81EF4DD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6992190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ED12F5-CCDD-5A44-88F8-87F7A4DB23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87770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B1E994C0-BFBB-144A-926B-9DDE36C7CC4D}" type="slidenum">
              <a:rPr lang="en-US"/>
              <a:pPr/>
              <a:t>‹#›</a:t>
            </a:fld>
            <a:endParaRPr lang="en-US"/>
          </a:p>
        </p:txBody>
      </p:sp>
    </p:spTree>
    <p:extLst>
      <p:ext uri="{BB962C8B-B14F-4D97-AF65-F5344CB8AC3E}">
        <p14:creationId xmlns:p14="http://schemas.microsoft.com/office/powerpoint/2010/main" val="7339452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6299D41-BC8D-2F46-97A8-76EF32A9CFFE}" type="slidenum">
              <a:rPr lang="en-US"/>
              <a:pPr>
                <a:defRPr/>
              </a:pPr>
              <a:t>‹#›</a:t>
            </a:fld>
            <a:endParaRPr lang="en-US"/>
          </a:p>
        </p:txBody>
      </p:sp>
    </p:spTree>
    <p:extLst>
      <p:ext uri="{BB962C8B-B14F-4D97-AF65-F5344CB8AC3E}">
        <p14:creationId xmlns:p14="http://schemas.microsoft.com/office/powerpoint/2010/main" val="400782190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AFFCB2-8BB3-FF49-9063-228573ADBA8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1440716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AE65D-B13F-D640-A20E-6F86E31E4D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2105486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1E1486-ACF3-4B4E-9131-1CBFFA252D1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6097439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8655593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5659697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6962335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1840493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0104544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8987918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4577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972BA51-72E5-744C-A85F-55D9DDA5C4FF}" type="slidenum">
              <a:rPr lang="en-US"/>
              <a:pPr>
                <a:defRPr/>
              </a:pPr>
              <a:t>‹#›</a:t>
            </a:fld>
            <a:endParaRPr lang="en-US"/>
          </a:p>
        </p:txBody>
      </p:sp>
    </p:spTree>
    <p:extLst>
      <p:ext uri="{BB962C8B-B14F-4D97-AF65-F5344CB8AC3E}">
        <p14:creationId xmlns:p14="http://schemas.microsoft.com/office/powerpoint/2010/main" val="10880484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1459837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9691781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7994176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8138506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6561789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1468062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337237582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342766375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143103217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1174388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8C08B4A-1CB4-2D45-A9B7-035C553A7BD8}" type="slidenum">
              <a:rPr lang="en-US"/>
              <a:pPr>
                <a:defRPr/>
              </a:pPr>
              <a:t>‹#›</a:t>
            </a:fld>
            <a:endParaRPr lang="en-US"/>
          </a:p>
        </p:txBody>
      </p:sp>
    </p:spTree>
    <p:extLst>
      <p:ext uri="{BB962C8B-B14F-4D97-AF65-F5344CB8AC3E}">
        <p14:creationId xmlns:p14="http://schemas.microsoft.com/office/powerpoint/2010/main" val="157777853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328186247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185849379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10278145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247754128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258738645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411980706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208866101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132207961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49806662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271203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A49AAF1-8E7F-3344-B9EF-D645D7B718C6}" type="slidenum">
              <a:rPr lang="en-US"/>
              <a:pPr>
                <a:defRPr/>
              </a:pPr>
              <a:t>‹#›</a:t>
            </a:fld>
            <a:endParaRPr lang="en-US"/>
          </a:p>
        </p:txBody>
      </p:sp>
    </p:spTree>
    <p:extLst>
      <p:ext uri="{BB962C8B-B14F-4D97-AF65-F5344CB8AC3E}">
        <p14:creationId xmlns:p14="http://schemas.microsoft.com/office/powerpoint/2010/main" val="110274581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79356330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25049623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74637501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71874525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52385280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98310690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63873859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37716229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48353224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952808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8C3B72C-347C-7140-9A07-C701F71641CF}" type="slidenum">
              <a:rPr lang="en-US"/>
              <a:pPr>
                <a:defRPr/>
              </a:pPr>
              <a:t>‹#›</a:t>
            </a:fld>
            <a:endParaRPr lang="en-US"/>
          </a:p>
        </p:txBody>
      </p:sp>
    </p:spTree>
    <p:extLst>
      <p:ext uri="{BB962C8B-B14F-4D97-AF65-F5344CB8AC3E}">
        <p14:creationId xmlns:p14="http://schemas.microsoft.com/office/powerpoint/2010/main" val="414279796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61144468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9247415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FF76EB9-C69D-8B49-9C4C-CF9351AF8162}" type="slidenum">
              <a:rPr lang="en-US"/>
              <a:pPr>
                <a:defRPr/>
              </a:pPr>
              <a:t>‹#›</a:t>
            </a:fld>
            <a:endParaRPr lang="en-US"/>
          </a:p>
        </p:txBody>
      </p:sp>
    </p:spTree>
    <p:extLst>
      <p:ext uri="{BB962C8B-B14F-4D97-AF65-F5344CB8AC3E}">
        <p14:creationId xmlns:p14="http://schemas.microsoft.com/office/powerpoint/2010/main" val="29202062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EA11B5A-3F3D-9249-B85F-B7778180AF4E}" type="slidenum">
              <a:rPr lang="en-US"/>
              <a:pPr>
                <a:defRPr/>
              </a:pPr>
              <a:t>‹#›</a:t>
            </a:fld>
            <a:endParaRPr lang="en-US"/>
          </a:p>
        </p:txBody>
      </p:sp>
    </p:spTree>
    <p:extLst>
      <p:ext uri="{BB962C8B-B14F-4D97-AF65-F5344CB8AC3E}">
        <p14:creationId xmlns:p14="http://schemas.microsoft.com/office/powerpoint/2010/main" val="2228262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4C16582-F80A-EC4A-A676-D253C03057D0}" type="slidenum">
              <a:rPr lang="en-US"/>
              <a:pPr>
                <a:defRPr/>
              </a:pPr>
              <a:t>‹#›</a:t>
            </a:fld>
            <a:endParaRPr lang="en-US"/>
          </a:p>
        </p:txBody>
      </p:sp>
    </p:spTree>
    <p:extLst>
      <p:ext uri="{BB962C8B-B14F-4D97-AF65-F5344CB8AC3E}">
        <p14:creationId xmlns:p14="http://schemas.microsoft.com/office/powerpoint/2010/main" val="39505410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10"/>
          <p:cNvSpPr>
            <a:spLocks/>
          </p:cNvSpPr>
          <p:nvPr/>
        </p:nvSpPr>
        <p:spPr bwMode="auto">
          <a:xfrm>
            <a:off x="3022600"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11"/>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9" name="Freeform 12"/>
          <p:cNvSpPr>
            <a:spLocks/>
          </p:cNvSpPr>
          <p:nvPr/>
        </p:nvSpPr>
        <p:spPr bwMode="auto">
          <a:xfrm>
            <a:off x="5057775"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 name="Freeform 13"/>
          <p:cNvSpPr>
            <a:spLocks/>
          </p:cNvSpPr>
          <p:nvPr/>
        </p:nvSpPr>
        <p:spPr bwMode="auto">
          <a:xfrm>
            <a:off x="3052763" y="4763"/>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1" name="Freeform 14"/>
          <p:cNvSpPr>
            <a:spLocks/>
          </p:cNvSpPr>
          <p:nvPr/>
        </p:nvSpPr>
        <p:spPr bwMode="auto">
          <a:xfrm>
            <a:off x="3981450" y="334963"/>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28"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BEC55AF3-0F1E-6847-B9D9-F2B0C600CC6D}" type="slidenum">
              <a:rPr lang="en-US"/>
              <a:pPr/>
              <a:t>‹#›</a:t>
            </a:fld>
            <a:endParaRPr lang="en-US"/>
          </a:p>
        </p:txBody>
      </p:sp>
    </p:spTree>
    <p:extLst>
      <p:ext uri="{BB962C8B-B14F-4D97-AF65-F5344CB8AC3E}">
        <p14:creationId xmlns:p14="http://schemas.microsoft.com/office/powerpoint/2010/main" val="33778553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4FD5E218-CF26-CE4D-86B4-2DE2034B7E39}" type="slidenum">
              <a:rPr lang="en-US"/>
              <a:pPr/>
              <a:t>‹#›</a:t>
            </a:fld>
            <a:endParaRPr lang="en-US"/>
          </a:p>
        </p:txBody>
      </p:sp>
    </p:spTree>
    <p:extLst>
      <p:ext uri="{BB962C8B-B14F-4D97-AF65-F5344CB8AC3E}">
        <p14:creationId xmlns:p14="http://schemas.microsoft.com/office/powerpoint/2010/main" val="986057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B6A1010C-5EFE-C149-9586-90AF5225B9E7}" type="slidenum">
              <a:rPr lang="en-US"/>
              <a:pPr/>
              <a:t>‹#›</a:t>
            </a:fld>
            <a:endParaRPr lang="en-US"/>
          </a:p>
        </p:txBody>
      </p:sp>
    </p:spTree>
    <p:extLst>
      <p:ext uri="{BB962C8B-B14F-4D97-AF65-F5344CB8AC3E}">
        <p14:creationId xmlns:p14="http://schemas.microsoft.com/office/powerpoint/2010/main" val="24161720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541C1E45-5353-6449-A299-E778B5272FDF}" type="slidenum">
              <a:rPr lang="en-US"/>
              <a:pPr/>
              <a:t>‹#›</a:t>
            </a:fld>
            <a:endParaRPr lang="en-US"/>
          </a:p>
        </p:txBody>
      </p:sp>
    </p:spTree>
    <p:extLst>
      <p:ext uri="{BB962C8B-B14F-4D97-AF65-F5344CB8AC3E}">
        <p14:creationId xmlns:p14="http://schemas.microsoft.com/office/powerpoint/2010/main" val="4202010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DE050956-C8E4-2B40-B476-4706D135A192}" type="slidenum">
              <a:rPr lang="en-US"/>
              <a:pPr/>
              <a:t>‹#›</a:t>
            </a:fld>
            <a:endParaRPr lang="en-US"/>
          </a:p>
        </p:txBody>
      </p:sp>
    </p:spTree>
    <p:extLst>
      <p:ext uri="{BB962C8B-B14F-4D97-AF65-F5344CB8AC3E}">
        <p14:creationId xmlns:p14="http://schemas.microsoft.com/office/powerpoint/2010/main" val="30843982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D926CEDA-784C-CE4F-A12A-343EC2C5F957}" type="slidenum">
              <a:rPr lang="en-US"/>
              <a:pPr/>
              <a:t>‹#›</a:t>
            </a:fld>
            <a:endParaRPr lang="en-US"/>
          </a:p>
        </p:txBody>
      </p:sp>
    </p:spTree>
    <p:extLst>
      <p:ext uri="{BB962C8B-B14F-4D97-AF65-F5344CB8AC3E}">
        <p14:creationId xmlns:p14="http://schemas.microsoft.com/office/powerpoint/2010/main" val="4260227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0A515764-2353-2B4D-9F7E-39265F35B65A}" type="slidenum">
              <a:rPr lang="en-US"/>
              <a:pPr/>
              <a:t>‹#›</a:t>
            </a:fld>
            <a:endParaRPr lang="en-US"/>
          </a:p>
        </p:txBody>
      </p:sp>
    </p:spTree>
    <p:extLst>
      <p:ext uri="{BB962C8B-B14F-4D97-AF65-F5344CB8AC3E}">
        <p14:creationId xmlns:p14="http://schemas.microsoft.com/office/powerpoint/2010/main" val="3909142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C78E9DE8-EB10-584C-BE87-6B0ED0CDA576}" type="slidenum">
              <a:rPr lang="en-US"/>
              <a:pPr/>
              <a:t>‹#›</a:t>
            </a:fld>
            <a:endParaRPr lang="en-US"/>
          </a:p>
        </p:txBody>
      </p:sp>
    </p:spTree>
    <p:extLst>
      <p:ext uri="{BB962C8B-B14F-4D97-AF65-F5344CB8AC3E}">
        <p14:creationId xmlns:p14="http://schemas.microsoft.com/office/powerpoint/2010/main" val="7683967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E15C9E3C-E9FC-5547-A0B8-E0298F938F78}" type="slidenum">
              <a:rPr lang="en-US"/>
              <a:pPr/>
              <a:t>‹#›</a:t>
            </a:fld>
            <a:endParaRPr lang="en-US"/>
          </a:p>
        </p:txBody>
      </p:sp>
    </p:spTree>
    <p:extLst>
      <p:ext uri="{BB962C8B-B14F-4D97-AF65-F5344CB8AC3E}">
        <p14:creationId xmlns:p14="http://schemas.microsoft.com/office/powerpoint/2010/main" val="17513477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6F8B570A-704D-DA48-9275-4CDC046B9ADE}" type="slidenum">
              <a:rPr lang="en-US"/>
              <a:pPr/>
              <a:t>‹#›</a:t>
            </a:fld>
            <a:endParaRPr lang="en-US"/>
          </a:p>
        </p:txBody>
      </p:sp>
    </p:spTree>
    <p:extLst>
      <p:ext uri="{BB962C8B-B14F-4D97-AF65-F5344CB8AC3E}">
        <p14:creationId xmlns:p14="http://schemas.microsoft.com/office/powerpoint/2010/main" val="3737238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4224521-7558-1740-B1DC-BAC291C45837}" type="slidenum">
              <a:rPr lang="en-US"/>
              <a:pPr/>
              <a:t>‹#›</a:t>
            </a:fld>
            <a:endParaRPr lang="en-US"/>
          </a:p>
        </p:txBody>
      </p:sp>
    </p:spTree>
    <p:extLst>
      <p:ext uri="{BB962C8B-B14F-4D97-AF65-F5344CB8AC3E}">
        <p14:creationId xmlns:p14="http://schemas.microsoft.com/office/powerpoint/2010/main" val="338171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205C43D-65D3-A846-8360-8489CD0F2238}" type="slidenum">
              <a:rPr lang="en-US"/>
              <a:pPr/>
              <a:t>‹#›</a:t>
            </a:fld>
            <a:endParaRPr lang="en-US"/>
          </a:p>
        </p:txBody>
      </p:sp>
    </p:spTree>
    <p:extLst>
      <p:ext uri="{BB962C8B-B14F-4D97-AF65-F5344CB8AC3E}">
        <p14:creationId xmlns:p14="http://schemas.microsoft.com/office/powerpoint/2010/main" val="2867521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848A329F-2058-214C-BFBF-3CAAF346873D}" type="slidenum">
              <a:rPr lang="en-US"/>
              <a:pPr/>
              <a:t>‹#›</a:t>
            </a:fld>
            <a:endParaRPr lang="en-US"/>
          </a:p>
        </p:txBody>
      </p:sp>
    </p:spTree>
    <p:extLst>
      <p:ext uri="{BB962C8B-B14F-4D97-AF65-F5344CB8AC3E}">
        <p14:creationId xmlns:p14="http://schemas.microsoft.com/office/powerpoint/2010/main" val="148026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9676DB57-CC2F-FA44-B4CC-3C95A8855577}" type="slidenum">
              <a:rPr lang="en-US"/>
              <a:pPr/>
              <a:t>‹#›</a:t>
            </a:fld>
            <a:endParaRPr lang="en-US"/>
          </a:p>
        </p:txBody>
      </p:sp>
    </p:spTree>
    <p:extLst>
      <p:ext uri="{BB962C8B-B14F-4D97-AF65-F5344CB8AC3E}">
        <p14:creationId xmlns:p14="http://schemas.microsoft.com/office/powerpoint/2010/main" val="32121869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06DCB7BE-1A08-8C4C-B1F6-3E649ECFE20F}" type="slidenum">
              <a:rPr lang="en-US"/>
              <a:pPr/>
              <a:t>‹#›</a:t>
            </a:fld>
            <a:endParaRPr lang="en-US"/>
          </a:p>
        </p:txBody>
      </p:sp>
    </p:spTree>
    <p:extLst>
      <p:ext uri="{BB962C8B-B14F-4D97-AF65-F5344CB8AC3E}">
        <p14:creationId xmlns:p14="http://schemas.microsoft.com/office/powerpoint/2010/main" val="4176662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F7F79C7-B96C-6248-8423-C7527B558B49}" type="slidenum">
              <a:rPr lang="en-US"/>
              <a:pPr/>
              <a:t>‹#›</a:t>
            </a:fld>
            <a:endParaRPr lang="en-US"/>
          </a:p>
        </p:txBody>
      </p:sp>
    </p:spTree>
    <p:extLst>
      <p:ext uri="{BB962C8B-B14F-4D97-AF65-F5344CB8AC3E}">
        <p14:creationId xmlns:p14="http://schemas.microsoft.com/office/powerpoint/2010/main" val="1753851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1CBEEB2B-CC44-4741-B602-85C174EE012E}" type="slidenum">
              <a:rPr lang="en-US"/>
              <a:pPr/>
              <a:t>‹#›</a:t>
            </a:fld>
            <a:endParaRPr lang="en-US"/>
          </a:p>
        </p:txBody>
      </p:sp>
    </p:spTree>
    <p:extLst>
      <p:ext uri="{BB962C8B-B14F-4D97-AF65-F5344CB8AC3E}">
        <p14:creationId xmlns:p14="http://schemas.microsoft.com/office/powerpoint/2010/main" val="2803889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C56DCFCD-55BA-8349-B38E-958B0F6B5350}" type="slidenum">
              <a:rPr lang="en-US"/>
              <a:pPr/>
              <a:t>‹#›</a:t>
            </a:fld>
            <a:endParaRPr lang="en-US"/>
          </a:p>
        </p:txBody>
      </p:sp>
    </p:spTree>
    <p:extLst>
      <p:ext uri="{BB962C8B-B14F-4D97-AF65-F5344CB8AC3E}">
        <p14:creationId xmlns:p14="http://schemas.microsoft.com/office/powerpoint/2010/main" val="121063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6F7A30F3-8FB2-E448-8444-D791500E5D1D}" type="slidenum">
              <a:rPr lang="en-US"/>
              <a:pPr/>
              <a:t>‹#›</a:t>
            </a:fld>
            <a:endParaRPr lang="en-US"/>
          </a:p>
        </p:txBody>
      </p:sp>
    </p:spTree>
    <p:extLst>
      <p:ext uri="{BB962C8B-B14F-4D97-AF65-F5344CB8AC3E}">
        <p14:creationId xmlns:p14="http://schemas.microsoft.com/office/powerpoint/2010/main" val="1773107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626098CB-D609-274B-9A1D-FD9EBBFC86F7}" type="slidenum">
              <a:rPr lang="en-US"/>
              <a:pPr/>
              <a:t>‹#›</a:t>
            </a:fld>
            <a:endParaRPr lang="en-US"/>
          </a:p>
        </p:txBody>
      </p:sp>
    </p:spTree>
    <p:extLst>
      <p:ext uri="{BB962C8B-B14F-4D97-AF65-F5344CB8AC3E}">
        <p14:creationId xmlns:p14="http://schemas.microsoft.com/office/powerpoint/2010/main" val="3904752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85638D8C-CA3C-D941-93B5-1E61B4B02280}" type="slidenum">
              <a:rPr lang="en-US"/>
              <a:pPr/>
              <a:t>‹#›</a:t>
            </a:fld>
            <a:endParaRPr lang="en-US"/>
          </a:p>
        </p:txBody>
      </p:sp>
    </p:spTree>
    <p:extLst>
      <p:ext uri="{BB962C8B-B14F-4D97-AF65-F5344CB8AC3E}">
        <p14:creationId xmlns:p14="http://schemas.microsoft.com/office/powerpoint/2010/main" val="24235185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500FE657-EB0F-A744-A3C9-1127D1DED592}" type="slidenum">
              <a:rPr lang="en-US"/>
              <a:pPr/>
              <a:t>‹#›</a:t>
            </a:fld>
            <a:endParaRPr lang="en-US"/>
          </a:p>
        </p:txBody>
      </p:sp>
    </p:spTree>
    <p:extLst>
      <p:ext uri="{BB962C8B-B14F-4D97-AF65-F5344CB8AC3E}">
        <p14:creationId xmlns:p14="http://schemas.microsoft.com/office/powerpoint/2010/main" val="8471681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26347104-EB83-4C41-A0A7-FE204A8B74AF}" type="slidenum">
              <a:rPr lang="en-US"/>
              <a:pPr/>
              <a:t>‹#›</a:t>
            </a:fld>
            <a:endParaRPr lang="en-US"/>
          </a:p>
        </p:txBody>
      </p:sp>
    </p:spTree>
    <p:extLst>
      <p:ext uri="{BB962C8B-B14F-4D97-AF65-F5344CB8AC3E}">
        <p14:creationId xmlns:p14="http://schemas.microsoft.com/office/powerpoint/2010/main" val="1046429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7955CE3-E000-B546-9CCC-11FCFF5F96D0}" type="slidenum">
              <a:rPr lang="en-US"/>
              <a:pPr/>
              <a:t>‹#›</a:t>
            </a:fld>
            <a:endParaRPr lang="en-US"/>
          </a:p>
        </p:txBody>
      </p:sp>
    </p:spTree>
    <p:extLst>
      <p:ext uri="{BB962C8B-B14F-4D97-AF65-F5344CB8AC3E}">
        <p14:creationId xmlns:p14="http://schemas.microsoft.com/office/powerpoint/2010/main" val="280695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7BA790A1-9DC5-A441-BDA5-A8074A4F2C9B}" type="slidenum">
              <a:rPr lang="en-US"/>
              <a:pPr/>
              <a:t>‹#›</a:t>
            </a:fld>
            <a:endParaRPr lang="en-US"/>
          </a:p>
        </p:txBody>
      </p:sp>
    </p:spTree>
    <p:extLst>
      <p:ext uri="{BB962C8B-B14F-4D97-AF65-F5344CB8AC3E}">
        <p14:creationId xmlns:p14="http://schemas.microsoft.com/office/powerpoint/2010/main" val="14748738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32A4290-9056-984A-A1BD-F0CE205EDC72}" type="slidenum">
              <a:rPr lang="en-US"/>
              <a:pPr/>
              <a:t>‹#›</a:t>
            </a:fld>
            <a:endParaRPr lang="en-US"/>
          </a:p>
        </p:txBody>
      </p:sp>
    </p:spTree>
    <p:extLst>
      <p:ext uri="{BB962C8B-B14F-4D97-AF65-F5344CB8AC3E}">
        <p14:creationId xmlns:p14="http://schemas.microsoft.com/office/powerpoint/2010/main" val="14477103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fld id="{3B2BF067-3848-5549-8D09-B7CB7883CC4F}" type="slidenum">
              <a:rPr lang="en-GB"/>
              <a:pPr/>
              <a:t>‹#›</a:t>
            </a:fld>
            <a:endParaRPr lang="en-GB"/>
          </a:p>
        </p:txBody>
      </p:sp>
    </p:spTree>
    <p:extLst>
      <p:ext uri="{BB962C8B-B14F-4D97-AF65-F5344CB8AC3E}">
        <p14:creationId xmlns:p14="http://schemas.microsoft.com/office/powerpoint/2010/main" val="35580208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E0118BAC-2607-1849-B885-0FF92A3126AD}" type="slidenum">
              <a:rPr lang="en-GB"/>
              <a:pPr>
                <a:defRPr/>
              </a:pPr>
              <a:t>‹#›</a:t>
            </a:fld>
            <a:endParaRPr lang="en-GB"/>
          </a:p>
        </p:txBody>
      </p:sp>
    </p:spTree>
    <p:extLst>
      <p:ext uri="{BB962C8B-B14F-4D97-AF65-F5344CB8AC3E}">
        <p14:creationId xmlns:p14="http://schemas.microsoft.com/office/powerpoint/2010/main" val="186395843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EBB4EAD-47EE-3D46-8483-3816EB853CC9}" type="slidenum">
              <a:rPr lang="en-GB"/>
              <a:pPr>
                <a:defRPr/>
              </a:pPr>
              <a:t>‹#›</a:t>
            </a:fld>
            <a:endParaRPr lang="en-GB"/>
          </a:p>
        </p:txBody>
      </p:sp>
    </p:spTree>
    <p:extLst>
      <p:ext uri="{BB962C8B-B14F-4D97-AF65-F5344CB8AC3E}">
        <p14:creationId xmlns:p14="http://schemas.microsoft.com/office/powerpoint/2010/main" val="14927558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A477BFC8-CA3F-DF40-B2A8-176E3C01EC60}" type="slidenum">
              <a:rPr lang="en-GB"/>
              <a:pPr>
                <a:defRPr/>
              </a:pPr>
              <a:t>‹#›</a:t>
            </a:fld>
            <a:endParaRPr lang="en-GB"/>
          </a:p>
        </p:txBody>
      </p:sp>
    </p:spTree>
    <p:extLst>
      <p:ext uri="{BB962C8B-B14F-4D97-AF65-F5344CB8AC3E}">
        <p14:creationId xmlns:p14="http://schemas.microsoft.com/office/powerpoint/2010/main" val="336294370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6A4458B8-D41B-4245-9DA7-4A935E0937A1}" type="slidenum">
              <a:rPr lang="en-GB"/>
              <a:pPr>
                <a:defRPr/>
              </a:pPr>
              <a:t>‹#›</a:t>
            </a:fld>
            <a:endParaRPr lang="en-GB"/>
          </a:p>
        </p:txBody>
      </p:sp>
    </p:spTree>
    <p:extLst>
      <p:ext uri="{BB962C8B-B14F-4D97-AF65-F5344CB8AC3E}">
        <p14:creationId xmlns:p14="http://schemas.microsoft.com/office/powerpoint/2010/main" val="13554402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0C081CF9-9A44-0141-AD57-608FEA4DD5D8}" type="slidenum">
              <a:rPr lang="en-GB"/>
              <a:pPr>
                <a:defRPr/>
              </a:pPr>
              <a:t>‹#›</a:t>
            </a:fld>
            <a:endParaRPr lang="en-GB"/>
          </a:p>
        </p:txBody>
      </p:sp>
    </p:spTree>
    <p:extLst>
      <p:ext uri="{BB962C8B-B14F-4D97-AF65-F5344CB8AC3E}">
        <p14:creationId xmlns:p14="http://schemas.microsoft.com/office/powerpoint/2010/main" val="362288174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0EFE776A-96D3-424F-908C-DC9BBAA15243}" type="slidenum">
              <a:rPr lang="en-GB"/>
              <a:pPr>
                <a:defRPr/>
              </a:pPr>
              <a:t>‹#›</a:t>
            </a:fld>
            <a:endParaRPr lang="en-GB"/>
          </a:p>
        </p:txBody>
      </p:sp>
    </p:spTree>
    <p:extLst>
      <p:ext uri="{BB962C8B-B14F-4D97-AF65-F5344CB8AC3E}">
        <p14:creationId xmlns:p14="http://schemas.microsoft.com/office/powerpoint/2010/main" val="416963726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B6D77A32-7A3E-E747-BCD3-9EEBEE7F537F}" type="slidenum">
              <a:rPr lang="en-GB"/>
              <a:pPr>
                <a:defRPr/>
              </a:pPr>
              <a:t>‹#›</a:t>
            </a:fld>
            <a:endParaRPr lang="en-GB"/>
          </a:p>
        </p:txBody>
      </p:sp>
    </p:spTree>
    <p:extLst>
      <p:ext uri="{BB962C8B-B14F-4D97-AF65-F5344CB8AC3E}">
        <p14:creationId xmlns:p14="http://schemas.microsoft.com/office/powerpoint/2010/main" val="367694688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FAA95C26-1488-D54F-B888-D6372FDDF1D6}" type="slidenum">
              <a:rPr lang="en-GB"/>
              <a:pPr>
                <a:defRPr/>
              </a:pPr>
              <a:t>‹#›</a:t>
            </a:fld>
            <a:endParaRPr lang="en-GB"/>
          </a:p>
        </p:txBody>
      </p:sp>
    </p:spTree>
    <p:extLst>
      <p:ext uri="{BB962C8B-B14F-4D97-AF65-F5344CB8AC3E}">
        <p14:creationId xmlns:p14="http://schemas.microsoft.com/office/powerpoint/2010/main" val="10811070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6DEC4208-F959-834E-A662-272412820BFB}" type="slidenum">
              <a:rPr lang="en-US"/>
              <a:pPr/>
              <a:t>‹#›</a:t>
            </a:fld>
            <a:endParaRPr lang="en-US"/>
          </a:p>
        </p:txBody>
      </p:sp>
    </p:spTree>
    <p:extLst>
      <p:ext uri="{BB962C8B-B14F-4D97-AF65-F5344CB8AC3E}">
        <p14:creationId xmlns:p14="http://schemas.microsoft.com/office/powerpoint/2010/main" val="40876486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E99FB235-6B0C-774A-80EA-7174F7B84E55}" type="slidenum">
              <a:rPr lang="en-GB"/>
              <a:pPr>
                <a:defRPr/>
              </a:pPr>
              <a:t>‹#›</a:t>
            </a:fld>
            <a:endParaRPr lang="en-GB"/>
          </a:p>
        </p:txBody>
      </p:sp>
    </p:spTree>
    <p:extLst>
      <p:ext uri="{BB962C8B-B14F-4D97-AF65-F5344CB8AC3E}">
        <p14:creationId xmlns:p14="http://schemas.microsoft.com/office/powerpoint/2010/main" val="29932142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DC3F61DF-9B10-2649-9D87-7F50A5EFC525}" type="slidenum">
              <a:rPr lang="en-GB"/>
              <a:pPr>
                <a:defRPr/>
              </a:pPr>
              <a:t>‹#›</a:t>
            </a:fld>
            <a:endParaRPr lang="en-GB"/>
          </a:p>
        </p:txBody>
      </p:sp>
    </p:spTree>
    <p:extLst>
      <p:ext uri="{BB962C8B-B14F-4D97-AF65-F5344CB8AC3E}">
        <p14:creationId xmlns:p14="http://schemas.microsoft.com/office/powerpoint/2010/main" val="118544205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0F3092A9-8904-AD42-8DB4-EF18B97DE0EC}" type="slidenum">
              <a:rPr lang="en-GB"/>
              <a:pPr>
                <a:defRPr/>
              </a:pPr>
              <a:t>‹#›</a:t>
            </a:fld>
            <a:endParaRPr lang="en-GB"/>
          </a:p>
        </p:txBody>
      </p:sp>
    </p:spTree>
    <p:extLst>
      <p:ext uri="{BB962C8B-B14F-4D97-AF65-F5344CB8AC3E}">
        <p14:creationId xmlns:p14="http://schemas.microsoft.com/office/powerpoint/2010/main" val="96813776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fld id="{92F87273-F7A9-9E42-9CA8-C65F1B61C395}" type="slidenum">
              <a:rPr lang="en-US"/>
              <a:pPr/>
              <a:t>‹#›</a:t>
            </a:fld>
            <a:endParaRPr lang="en-US"/>
          </a:p>
        </p:txBody>
      </p:sp>
      <p:sp>
        <p:nvSpPr>
          <p:cNvPr id="6" name="Footer Placeholder 5"/>
          <p:cNvSpPr>
            <a:spLocks noGrp="1"/>
          </p:cNvSpPr>
          <p:nvPr>
            <p:ph type="ftr" sz="quarter" idx="12"/>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Tree>
    <p:extLst>
      <p:ext uri="{BB962C8B-B14F-4D97-AF65-F5344CB8AC3E}">
        <p14:creationId xmlns:p14="http://schemas.microsoft.com/office/powerpoint/2010/main" val="3178719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
        <p:nvSpPr>
          <p:cNvPr id="3" name="Slide Number Placeholder 2"/>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fld id="{0D2C984C-C7E9-C545-B326-BCD9E82219E6}" type="slidenum">
              <a:rPr lang="en-US"/>
              <a:pPr/>
              <a:t>‹#›</a:t>
            </a:fld>
            <a:endParaRPr lang="en-US"/>
          </a:p>
        </p:txBody>
      </p:sp>
      <p:sp>
        <p:nvSpPr>
          <p:cNvPr id="4" name="Footer Placeholder 3"/>
          <p:cNvSpPr>
            <a:spLocks noGrp="1"/>
          </p:cNvSpPr>
          <p:nvPr>
            <p:ph type="ftr" sz="quarter" idx="12"/>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Tree>
    <p:extLst>
      <p:ext uri="{BB962C8B-B14F-4D97-AF65-F5344CB8AC3E}">
        <p14:creationId xmlns:p14="http://schemas.microsoft.com/office/powerpoint/2010/main" val="3561917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7265367E-B28D-C341-AE79-216CB9D9A681}" type="slidenum">
              <a:rPr lang="en-US"/>
              <a:pPr/>
              <a:t>‹#›</a:t>
            </a:fld>
            <a:endParaRPr lang="en-US"/>
          </a:p>
        </p:txBody>
      </p:sp>
    </p:spTree>
    <p:extLst>
      <p:ext uri="{BB962C8B-B14F-4D97-AF65-F5344CB8AC3E}">
        <p14:creationId xmlns:p14="http://schemas.microsoft.com/office/powerpoint/2010/main" val="311546319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8A35D957-AC63-2F4D-9183-EA50BE791CA4}" type="slidenum">
              <a:rPr lang="en-US"/>
              <a:pPr/>
              <a:t>‹#›</a:t>
            </a:fld>
            <a:endParaRPr lang="en-US"/>
          </a:p>
        </p:txBody>
      </p:sp>
    </p:spTree>
    <p:extLst>
      <p:ext uri="{BB962C8B-B14F-4D97-AF65-F5344CB8AC3E}">
        <p14:creationId xmlns:p14="http://schemas.microsoft.com/office/powerpoint/2010/main" val="104692103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2D2E159F-AC79-F444-8289-A99C8D2EF36E}" type="slidenum">
              <a:rPr lang="en-US"/>
              <a:pPr/>
              <a:t>‹#›</a:t>
            </a:fld>
            <a:endParaRPr lang="en-US"/>
          </a:p>
        </p:txBody>
      </p:sp>
    </p:spTree>
    <p:extLst>
      <p:ext uri="{BB962C8B-B14F-4D97-AF65-F5344CB8AC3E}">
        <p14:creationId xmlns:p14="http://schemas.microsoft.com/office/powerpoint/2010/main" val="163349208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6B2A1CEC-815E-5E42-9C5A-2CBF2C46FCF5}" type="slidenum">
              <a:rPr lang="en-US"/>
              <a:pPr/>
              <a:t>‹#›</a:t>
            </a:fld>
            <a:endParaRPr lang="en-US"/>
          </a:p>
        </p:txBody>
      </p:sp>
    </p:spTree>
    <p:extLst>
      <p:ext uri="{BB962C8B-B14F-4D97-AF65-F5344CB8AC3E}">
        <p14:creationId xmlns:p14="http://schemas.microsoft.com/office/powerpoint/2010/main" val="73065002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0CBC4DD2-EC8A-934C-919E-7504EA934B3A}" type="slidenum">
              <a:rPr lang="en-US"/>
              <a:pPr/>
              <a:t>‹#›</a:t>
            </a:fld>
            <a:endParaRPr lang="en-US"/>
          </a:p>
        </p:txBody>
      </p:sp>
    </p:spTree>
    <p:extLst>
      <p:ext uri="{BB962C8B-B14F-4D97-AF65-F5344CB8AC3E}">
        <p14:creationId xmlns:p14="http://schemas.microsoft.com/office/powerpoint/2010/main" val="255434146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3.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4.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5.xml"/><Relationship Id="rId1" Type="http://schemas.openxmlformats.org/officeDocument/2006/relationships/slideLayout" Target="../slideLayouts/slideLayout143.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4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theme" Target="../theme/theme18.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19.xml"/><Relationship Id="rId1"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5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2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23.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4.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5.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17.xml"/><Relationship Id="rId1" Type="http://schemas.openxmlformats.org/officeDocument/2006/relationships/slideLayout" Target="../slideLayouts/slideLayout21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27.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8.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9.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30.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31.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theme" Target="../theme/theme32.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33.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4.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5.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6.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7.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8.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9.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40.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41.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42.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396.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39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image" Target="../media/image2.jpeg"/><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45.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image" Target="../media/image2.jpeg"/><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46.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8.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9.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3" Type="http://schemas.openxmlformats.org/officeDocument/2006/relationships/theme" Target="../theme/theme50.xml"/><Relationship Id="rId2" Type="http://schemas.openxmlformats.org/officeDocument/2006/relationships/slideLayout" Target="../slideLayouts/slideLayout456.xml"/><Relationship Id="rId1" Type="http://schemas.openxmlformats.org/officeDocument/2006/relationships/slideLayout" Target="../slideLayouts/slideLayout45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theme" Target="../theme/theme51.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slideLayout" Target="../slideLayouts/slideLayout468.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theme" Target="../theme/theme52.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53.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image" Target="../media/image1.jpeg"/><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54.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slideLayout" Target="../slideLayouts/slideLayout515.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slideLayout" Target="../slideLayouts/slideLayout528.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slideLayout" Target="../slideLayouts/slideLayout527.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slideLayout" Target="../slideLayouts/slideLayout541.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 Id="rId14" Type="http://schemas.openxmlformats.org/officeDocument/2006/relationships/theme" Target="../theme/theme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p>
        </p:txBody>
      </p:sp>
      <p:sp>
        <p:nvSpPr>
          <p:cNvPr id="1030" name="Freeform 9"/>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1" name="Freeform 10"/>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2" name="Freeform 11"/>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3" name="Freeform 12"/>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4" name="Freeform 13"/>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5" name="Freeform 14"/>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a typeface="MS PGothic" charset="0"/>
                <a:cs typeface="MS PGothic" charset="0"/>
              </a:defRPr>
            </a:lvl1pPr>
          </a:lstStyle>
          <a:p>
            <a:fld id="{A367AF34-C4B7-3A4E-B753-7CD2B2F54EC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17" r:id="rId1"/>
    <p:sldLayoutId id="2147485208" r:id="rId2"/>
    <p:sldLayoutId id="2147485209" r:id="rId3"/>
    <p:sldLayoutId id="2147485210" r:id="rId4"/>
    <p:sldLayoutId id="2147485211" r:id="rId5"/>
    <p:sldLayoutId id="2147485212" r:id="rId6"/>
    <p:sldLayoutId id="2147485213" r:id="rId7"/>
    <p:sldLayoutId id="2147485214" r:id="rId8"/>
    <p:sldLayoutId id="2147485215" r:id="rId9"/>
    <p:sldLayoutId id="2147485216" r:id="rId10"/>
    <p:sldLayoutId id="21474852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75000"/>
        <a:buFont typeface="Wingdings" pitchFamily="-128" charset="2"/>
        <a:buChar char="v"/>
        <a:defRPr sz="2000">
          <a:solidFill>
            <a:schemeClr val="tx1"/>
          </a:solidFill>
          <a:latin typeface="+mn-lt"/>
        </a:defRPr>
      </a:lvl6pPr>
      <a:lvl7pPr marL="2971800" indent="-228600" algn="l" rtl="0" fontAlgn="base">
        <a:spcBef>
          <a:spcPct val="20000"/>
        </a:spcBef>
        <a:spcAft>
          <a:spcPct val="0"/>
        </a:spcAft>
        <a:buSzPct val="75000"/>
        <a:buFont typeface="Wingdings" pitchFamily="-128" charset="2"/>
        <a:buChar char="v"/>
        <a:defRPr sz="2000">
          <a:solidFill>
            <a:schemeClr val="tx1"/>
          </a:solidFill>
          <a:latin typeface="+mn-lt"/>
        </a:defRPr>
      </a:lvl7pPr>
      <a:lvl8pPr marL="3429000" indent="-228600" algn="l" rtl="0" fontAlgn="base">
        <a:spcBef>
          <a:spcPct val="20000"/>
        </a:spcBef>
        <a:spcAft>
          <a:spcPct val="0"/>
        </a:spcAft>
        <a:buSzPct val="75000"/>
        <a:buFont typeface="Wingdings" pitchFamily="-128" charset="2"/>
        <a:buChar char="v"/>
        <a:defRPr sz="2000">
          <a:solidFill>
            <a:schemeClr val="tx1"/>
          </a:solidFill>
          <a:latin typeface="+mn-lt"/>
        </a:defRPr>
      </a:lvl8pPr>
      <a:lvl9pPr marL="3886200" indent="-228600" algn="l" rtl="0" fontAlgn="base">
        <a:spcBef>
          <a:spcPct val="20000"/>
        </a:spcBef>
        <a:spcAft>
          <a:spcPct val="0"/>
        </a:spcAft>
        <a:buSzPct val="75000"/>
        <a:buFont typeface="Wingdings" pitchFamily="-128" charset="2"/>
        <a:buChar char="v"/>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MS PGothic"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ea typeface="MS PGothic" charset="0"/>
                <a:cs typeface="MS PGothic" charset="0"/>
              </a:defRPr>
            </a:lvl1pPr>
          </a:lstStyle>
          <a:p>
            <a:fld id="{F46C4CA5-DFAC-2D49-9C99-17936FC63E75}" type="slidenum">
              <a:rPr lang="en-US"/>
              <a:pPr/>
              <a:t>‹#›</a:t>
            </a:fld>
            <a:endParaRPr lang="en-US"/>
          </a:p>
        </p:txBody>
      </p:sp>
      <p:grpSp>
        <p:nvGrpSpPr>
          <p:cNvPr id="117764" name="Group 4"/>
          <p:cNvGrpSpPr>
            <a:grpSpLocks/>
          </p:cNvGrpSpPr>
          <p:nvPr/>
        </p:nvGrpSpPr>
        <p:grpSpPr bwMode="auto">
          <a:xfrm>
            <a:off x="0" y="0"/>
            <a:ext cx="9140825" cy="6850063"/>
            <a:chOff x="0" y="0"/>
            <a:chExt cx="5758" cy="4315"/>
          </a:xfrm>
        </p:grpSpPr>
        <p:grpSp>
          <p:nvGrpSpPr>
            <p:cNvPr id="117768"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MS PGothic"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47" r:id="rId1"/>
    <p:sldLayoutId id="2147485348"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MS PGothic" charset="0"/>
                <a:cs typeface="MS PGothic" charset="0"/>
              </a:defRPr>
            </a:lvl1pPr>
          </a:lstStyle>
          <a:p>
            <a:fld id="{436245A5-B996-AB47-A613-5297D133C3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349" r:id="rId1"/>
    <p:sldLayoutId id="2147485350" r:id="rId2"/>
    <p:sldLayoutId id="2147485351" r:id="rId3"/>
    <p:sldLayoutId id="2147485352" r:id="rId4"/>
    <p:sldLayoutId id="2147485353" r:id="rId5"/>
    <p:sldLayoutId id="2147485354" r:id="rId6"/>
    <p:sldLayoutId id="2147485355" r:id="rId7"/>
    <p:sldLayoutId id="2147485356" r:id="rId8"/>
    <p:sldLayoutId id="2147485357" r:id="rId9"/>
    <p:sldLayoutId id="2147485358" r:id="rId10"/>
    <p:sldLayoutId id="2147485359" r:id="rId11"/>
    <p:sldLayoutId id="2147485360" r:id="rId12"/>
    <p:sldLayoutId id="214748536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MS PGothic" charset="0"/>
                <a:cs typeface="MS PGothic" charset="0"/>
              </a:defRPr>
            </a:lvl1pPr>
          </a:lstStyle>
          <a:p>
            <a:fld id="{71EC0519-255A-414D-B33D-08BC04B8B09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7461"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47468"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47469"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0FD90037-4DBE-9C4B-A177-2ED7823999E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73" r:id="rId1"/>
    <p:sldLayoutId id="2147485282" r:id="rId2"/>
    <p:sldLayoutId id="2147485283" r:id="rId3"/>
    <p:sldLayoutId id="2147485284" r:id="rId4"/>
    <p:sldLayoutId id="2147485285" r:id="rId5"/>
    <p:sldLayoutId id="2147485286" r:id="rId6"/>
    <p:sldLayoutId id="2147485287" r:id="rId7"/>
    <p:sldLayoutId id="2147485288" r:id="rId8"/>
    <p:sldLayoutId id="2147485289" r:id="rId9"/>
    <p:sldLayoutId id="2147485290" r:id="rId10"/>
    <p:sldLayoutId id="2147485291" r:id="rId11"/>
    <p:sldLayoutId id="214748529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4085"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74092"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74093"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B1CBE22F-396D-6A43-83B2-6322AAF6561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75" r:id="rId1"/>
    <p:sldLayoutId id="2147485304" r:id="rId2"/>
    <p:sldLayoutId id="2147485305" r:id="rId3"/>
    <p:sldLayoutId id="2147485306" r:id="rId4"/>
    <p:sldLayoutId id="2147485307" r:id="rId5"/>
    <p:sldLayoutId id="2147485308" r:id="rId6"/>
    <p:sldLayoutId id="2147485309" r:id="rId7"/>
    <p:sldLayoutId id="2147485310" r:id="rId8"/>
    <p:sldLayoutId id="2147485311" r:id="rId9"/>
    <p:sldLayoutId id="2147485312" r:id="rId10"/>
    <p:sldLayoutId id="2147485313" r:id="rId11"/>
    <p:sldLayoutId id="214748531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charset="0"/>
                <a:cs typeface="MS PGothic" charset="0"/>
              </a:defRPr>
            </a:lvl1pPr>
          </a:lstStyle>
          <a:p>
            <a:pPr>
              <a:defRPr/>
            </a:pPr>
            <a:endParaRPr 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charset="0"/>
                <a:cs typeface="MS PGothic" charset="0"/>
              </a:defRPr>
            </a:lvl1pPr>
          </a:lstStyle>
          <a:p>
            <a:pPr>
              <a:defRPr/>
            </a:pPr>
            <a:endParaRPr 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ea typeface="MS PGothic" charset="0"/>
                <a:cs typeface="MS PGothic" charset="0"/>
              </a:defRPr>
            </a:lvl1pPr>
          </a:lstStyle>
          <a:p>
            <a:fld id="{EAE236B5-7C98-0945-BDD7-06B77648195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76" r:id="rId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ahoma" pitchFamily="-111" charset="-52"/>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ahoma" pitchFamily="-111" charset="-52"/>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ahoma" pitchFamily="-111" charset="-52"/>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ahoma" pitchFamily="-111" charset="-52"/>
          <a:ea typeface="ＭＳ Ｐゴシック" charset="0"/>
          <a:cs typeface="MS PGothic" charset="0"/>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94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0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120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a typeface="MS PGothic" charset="0"/>
                <a:cs typeface="MS PGothic" charset="0"/>
              </a:defRPr>
            </a:lvl1pPr>
          </a:lstStyle>
          <a:p>
            <a:fld id="{231EA157-BB6D-D34C-8D70-2DBD46E9E747}"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537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14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a typeface="MS PGothic" charset="0"/>
                <a:cs typeface="MS PGothic" charset="0"/>
              </a:defRPr>
            </a:lvl1pPr>
          </a:lstStyle>
          <a:p>
            <a:fld id="{B3388126-87C4-A64E-B429-ED606F07A300}"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537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9354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82950"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1"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2"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3"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4"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5"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93548" name="Group 12"/>
          <p:cNvGrpSpPr>
            <a:grpSpLocks/>
          </p:cNvGrpSpPr>
          <p:nvPr/>
        </p:nvGrpSpPr>
        <p:grpSpPr bwMode="auto">
          <a:xfrm>
            <a:off x="63500" y="153988"/>
            <a:ext cx="3435350" cy="520700"/>
            <a:chOff x="40" y="97"/>
            <a:chExt cx="2164" cy="328"/>
          </a:xfrm>
        </p:grpSpPr>
        <p:sp>
          <p:nvSpPr>
            <p:cNvPr id="82966"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7"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8"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9"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70"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93549" name="Group 18"/>
          <p:cNvGrpSpPr>
            <a:grpSpLocks/>
          </p:cNvGrpSpPr>
          <p:nvPr/>
        </p:nvGrpSpPr>
        <p:grpSpPr bwMode="auto">
          <a:xfrm>
            <a:off x="5646738" y="153988"/>
            <a:ext cx="3435350" cy="552450"/>
            <a:chOff x="3557" y="97"/>
            <a:chExt cx="2164" cy="348"/>
          </a:xfrm>
        </p:grpSpPr>
        <p:sp>
          <p:nvSpPr>
            <p:cNvPr id="8296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14FAA3B9-CF6B-F14F-B527-DF17E79F3C8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79" r:id="rId1"/>
    <p:sldLayoutId id="2147485380" r:id="rId2"/>
    <p:sldLayoutId id="2147485381" r:id="rId3"/>
    <p:sldLayoutId id="2147485382" r:id="rId4"/>
    <p:sldLayoutId id="2147485383" r:id="rId5"/>
    <p:sldLayoutId id="2147485384" r:id="rId6"/>
    <p:sldLayoutId id="2147485385" r:id="rId7"/>
    <p:sldLayoutId id="2147485386" r:id="rId8"/>
    <p:sldLayoutId id="2147485387" r:id="rId9"/>
    <p:sldLayoutId id="2147485388" r:id="rId10"/>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MS PGothic" pitchFamily="34" charset="-128"/>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6850" name="Group 2"/>
          <p:cNvGrpSpPr>
            <a:grpSpLocks/>
          </p:cNvGrpSpPr>
          <p:nvPr/>
        </p:nvGrpSpPr>
        <p:grpSpPr bwMode="auto">
          <a:xfrm>
            <a:off x="0" y="2286000"/>
            <a:ext cx="9144000" cy="3581400"/>
            <a:chOff x="0" y="1968"/>
            <a:chExt cx="5760" cy="2256"/>
          </a:xfrm>
        </p:grpSpPr>
        <p:sp>
          <p:nvSpPr>
            <p:cNvPr id="20685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5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5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grpSp>
      <p:sp>
        <p:nvSpPr>
          <p:cNvPr id="20685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685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FFFFFF"/>
                </a:solidFill>
                <a:latin typeface="Helvetica" charset="0"/>
                <a:ea typeface="Osaka" charset="0"/>
                <a:cs typeface="Osaka" charset="0"/>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fld id="{7D76BFB0-38D0-9F42-B8C3-26BA904A8A1B}" type="slidenum">
              <a:rPr lang="en-US" altLang="ja-JP"/>
              <a:pPr>
                <a:defRPr/>
              </a:pPr>
              <a:t>‹#›</a:t>
            </a:fld>
            <a:endParaRPr lang="en-US" altLang="ja-JP"/>
          </a:p>
        </p:txBody>
      </p:sp>
      <p:pic>
        <p:nvPicPr>
          <p:cNvPr id="206856" name="Picture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389"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lang="en-US"/>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lang="en-US"/>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11B41A2C-E402-CC4C-81F3-311B9B45AC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18" r:id="rId1"/>
    <p:sldLayoutId id="2147485219" r:id="rId2"/>
    <p:sldLayoutId id="2147485220" r:id="rId3"/>
    <p:sldLayoutId id="2147485221" r:id="rId4"/>
    <p:sldLayoutId id="2147485222" r:id="rId5"/>
    <p:sldLayoutId id="2147485223" r:id="rId6"/>
    <p:sldLayoutId id="2147485224" r:id="rId7"/>
    <p:sldLayoutId id="2147485225" r:id="rId8"/>
    <p:sldLayoutId id="2147485226" r:id="rId9"/>
    <p:sldLayoutId id="2147485227" r:id="rId10"/>
    <p:sldLayoutId id="214748522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2pPr>
      <a:lvl3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3pPr>
      <a:lvl4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4pPr>
      <a:lvl5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5pPr>
      <a:lvl6pPr marL="457200" algn="ctr" rtl="0" fontAlgn="base">
        <a:spcBef>
          <a:spcPct val="0"/>
        </a:spcBef>
        <a:spcAft>
          <a:spcPct val="0"/>
        </a:spcAft>
        <a:defRPr sz="4400" b="1">
          <a:solidFill>
            <a:schemeClr val="tx2"/>
          </a:solidFill>
          <a:latin typeface="Trebuchet MS" pitchFamily="-128" charset="0"/>
          <a:ea typeface="Osaka" pitchFamily="-128" charset="-128"/>
        </a:defRPr>
      </a:lvl6pPr>
      <a:lvl7pPr marL="914400" algn="ctr" rtl="0" fontAlgn="base">
        <a:spcBef>
          <a:spcPct val="0"/>
        </a:spcBef>
        <a:spcAft>
          <a:spcPct val="0"/>
        </a:spcAft>
        <a:defRPr sz="4400" b="1">
          <a:solidFill>
            <a:schemeClr val="tx2"/>
          </a:solidFill>
          <a:latin typeface="Trebuchet MS" pitchFamily="-128" charset="0"/>
          <a:ea typeface="Osaka" pitchFamily="-128" charset="-128"/>
        </a:defRPr>
      </a:lvl7pPr>
      <a:lvl8pPr marL="1371600" algn="ctr" rtl="0" fontAlgn="base">
        <a:spcBef>
          <a:spcPct val="0"/>
        </a:spcBef>
        <a:spcAft>
          <a:spcPct val="0"/>
        </a:spcAft>
        <a:defRPr sz="4400" b="1">
          <a:solidFill>
            <a:schemeClr val="tx2"/>
          </a:solidFill>
          <a:latin typeface="Trebuchet MS" pitchFamily="-128" charset="0"/>
          <a:ea typeface="Osaka" pitchFamily="-128" charset="-128"/>
        </a:defRPr>
      </a:lvl8pPr>
      <a:lvl9pPr marL="1828800" algn="ctr" rtl="0" fontAlgn="base">
        <a:spcBef>
          <a:spcPct val="0"/>
        </a:spcBef>
        <a:spcAft>
          <a:spcPct val="0"/>
        </a:spcAft>
        <a:defRPr sz="4400" b="1">
          <a:solidFill>
            <a:schemeClr val="tx2"/>
          </a:solidFill>
          <a:latin typeface="Trebuchet MS" pitchFamily="-128" charset="0"/>
          <a:ea typeface="Osaka" pitchFamily="-12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MS PGothic" charset="0"/>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ea typeface="MS PGothic" charset="0"/>
                <a:cs typeface="MS PGothic" charset="0"/>
              </a:defRPr>
            </a:lvl1pPr>
          </a:lstStyle>
          <a:p>
            <a:fld id="{5A342DC9-B492-934D-840A-2E92C4265D96}" type="slidenum">
              <a:rPr lang="en-US"/>
              <a:pPr/>
              <a:t>‹#›</a:t>
            </a:fld>
            <a:endParaRPr lang="en-US"/>
          </a:p>
        </p:txBody>
      </p:sp>
      <p:grpSp>
        <p:nvGrpSpPr>
          <p:cNvPr id="208900" name="Group 1028"/>
          <p:cNvGrpSpPr>
            <a:grpSpLocks/>
          </p:cNvGrpSpPr>
          <p:nvPr/>
        </p:nvGrpSpPr>
        <p:grpSpPr bwMode="auto">
          <a:xfrm>
            <a:off x="0" y="0"/>
            <a:ext cx="9140825" cy="6850063"/>
            <a:chOff x="0" y="0"/>
            <a:chExt cx="5758" cy="4315"/>
          </a:xfrm>
        </p:grpSpPr>
        <p:grpSp>
          <p:nvGrpSpPr>
            <p:cNvPr id="208904"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MS PGothic" charset="0"/>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90"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pitchFamily="34"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91985175"/>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 id="2147485428" r:id="rId12"/>
    <p:sldLayoutId id="214748542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12/15/24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741975826"/>
      </p:ext>
    </p:extLst>
  </p:cSld>
  <p:clrMap bg1="lt1" tx1="dk1" bg2="lt2" tx2="dk2" accent1="accent1" accent2="accent2" accent3="accent3" accent4="accent4" accent5="accent5" accent6="accent6" hlink="hlink" folHlink="folHlink"/>
  <p:sldLayoutIdLst>
    <p:sldLayoutId id="2147485431" r:id="rId1"/>
    <p:sldLayoutId id="2147485432" r:id="rId2"/>
    <p:sldLayoutId id="2147485433" r:id="rId3"/>
    <p:sldLayoutId id="2147485434" r:id="rId4"/>
    <p:sldLayoutId id="2147485435" r:id="rId5"/>
    <p:sldLayoutId id="2147485436" r:id="rId6"/>
    <p:sldLayoutId id="2147485437" r:id="rId7"/>
    <p:sldLayoutId id="2147485438" r:id="rId8"/>
    <p:sldLayoutId id="2147485439" r:id="rId9"/>
    <p:sldLayoutId id="2147485440" r:id="rId10"/>
    <p:sldLayoutId id="21474854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1286896500"/>
      </p:ext>
    </p:extLst>
  </p:cSld>
  <p:clrMap bg1="dk2" tx1="lt1" bg2="dk1" tx2="lt2" accent1="accent1" accent2="accent2" accent3="accent3" accent4="accent4" accent5="accent5" accent6="accent6" hlink="hlink" folHlink="folHlink"/>
  <p:sldLayoutIdLst>
    <p:sldLayoutId id="2147485443" r:id="rId1"/>
    <p:sldLayoutId id="2147485444" r:id="rId2"/>
    <p:sldLayoutId id="2147485445" r:id="rId3"/>
    <p:sldLayoutId id="2147485446" r:id="rId4"/>
    <p:sldLayoutId id="2147485447" r:id="rId5"/>
    <p:sldLayoutId id="2147485448" r:id="rId6"/>
    <p:sldLayoutId id="2147485449" r:id="rId7"/>
    <p:sldLayoutId id="2147485450" r:id="rId8"/>
    <p:sldLayoutId id="2147485451" r:id="rId9"/>
    <p:sldLayoutId id="2147485452" r:id="rId10"/>
    <p:sldLayoutId id="2147485453" r:id="rId11"/>
    <p:sldLayoutId id="214748545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15/12/2024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023706574"/>
      </p:ext>
    </p:extLst>
  </p:cSld>
  <p:clrMap bg1="lt1" tx1="dk1" bg2="lt2" tx2="dk2" accent1="accent1" accent2="accent2" accent3="accent3" accent4="accent4" accent5="accent5" accent6="accent6" hlink="hlink" folHlink="folHlink"/>
  <p:sldLayoutIdLst>
    <p:sldLayoutId id="2147485468" r:id="rId1"/>
    <p:sldLayoutId id="2147485469" r:id="rId2"/>
    <p:sldLayoutId id="2147485470" r:id="rId3"/>
    <p:sldLayoutId id="2147485471" r:id="rId4"/>
    <p:sldLayoutId id="2147485472" r:id="rId5"/>
    <p:sldLayoutId id="2147485473" r:id="rId6"/>
    <p:sldLayoutId id="2147485474" r:id="rId7"/>
    <p:sldLayoutId id="2147485475" r:id="rId8"/>
    <p:sldLayoutId id="2147485476" r:id="rId9"/>
    <p:sldLayoutId id="2147485477" r:id="rId10"/>
    <p:sldLayoutId id="214748547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23102669"/>
      </p:ext>
    </p:extLst>
  </p:cSld>
  <p:clrMap bg1="lt1" tx1="dk1" bg2="lt2" tx2="dk2" accent1="accent1" accent2="accent2" accent3="accent3" accent4="accent4" accent5="accent5" accent6="accent6" hlink="hlink" folHlink="folHlink"/>
  <p:sldLayoutIdLst>
    <p:sldLayoutId id="2147485480" r:id="rId1"/>
    <p:sldLayoutId id="2147485481" r:id="rId2"/>
    <p:sldLayoutId id="2147485482" r:id="rId3"/>
    <p:sldLayoutId id="2147485483" r:id="rId4"/>
    <p:sldLayoutId id="2147485484" r:id="rId5"/>
    <p:sldLayoutId id="2147485485" r:id="rId6"/>
    <p:sldLayoutId id="2147485486" r:id="rId7"/>
    <p:sldLayoutId id="2147485487" r:id="rId8"/>
    <p:sldLayoutId id="2147485488" r:id="rId9"/>
    <p:sldLayoutId id="2147485489" r:id="rId10"/>
    <p:sldLayoutId id="21474854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464641425"/>
      </p:ext>
    </p:extLst>
  </p:cSld>
  <p:clrMap bg1="lt1" tx1="dk1" bg2="lt2" tx2="dk2" accent1="accent1" accent2="accent2" accent3="accent3" accent4="accent4" accent5="accent5" accent6="accent6" hlink="hlink" folHlink="folHlink"/>
  <p:sldLayoutIdLst>
    <p:sldLayoutId id="2147485492" r:id="rId1"/>
    <p:sldLayoutId id="214748549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3753903"/>
      </p:ext>
    </p:extLst>
  </p:cSld>
  <p:clrMap bg1="dk2" tx1="lt1" bg2="dk1" tx2="lt2" accent1="accent1" accent2="accent2" accent3="accent3" accent4="accent4" accent5="accent5" accent6="accent6" hlink="hlink" folHlink="folHlink"/>
  <p:sldLayoutIdLst>
    <p:sldLayoutId id="2147485495" r:id="rId1"/>
    <p:sldLayoutId id="2147485496" r:id="rId2"/>
    <p:sldLayoutId id="2147485497" r:id="rId3"/>
    <p:sldLayoutId id="2147485498" r:id="rId4"/>
    <p:sldLayoutId id="2147485499" r:id="rId5"/>
    <p:sldLayoutId id="2147485500" r:id="rId6"/>
    <p:sldLayoutId id="2147485501" r:id="rId7"/>
    <p:sldLayoutId id="2147485502" r:id="rId8"/>
    <p:sldLayoutId id="2147485503" r:id="rId9"/>
    <p:sldLayoutId id="2147485504" r:id="rId10"/>
    <p:sldLayoutId id="2147485505" r:id="rId11"/>
    <p:sldLayoutId id="214748550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73963950"/>
      </p:ext>
    </p:extLst>
  </p:cSld>
  <p:clrMap bg1="lt1" tx1="dk1" bg2="lt2" tx2="dk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58805441"/>
      </p:ext>
    </p:extLst>
  </p:cSld>
  <p:clrMap bg1="lt1" tx1="dk1" bg2="lt2" tx2="dk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588"/>
            <a:ext cx="9132888" cy="6845300"/>
            <a:chOff x="0" y="1"/>
            <a:chExt cx="5753" cy="4312"/>
          </a:xfrm>
        </p:grpSpPr>
        <p:sp>
          <p:nvSpPr>
            <p:cNvPr id="6963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SG">
                <a:latin typeface="Times New Roman" pitchFamily="-128" charset="0"/>
                <a:ea typeface="+mn-ea"/>
                <a:cs typeface="+mn-cs"/>
              </a:endParaRPr>
            </a:p>
          </p:txBody>
        </p:sp>
        <p:sp>
          <p:nvSpPr>
            <p:cNvPr id="25609" name="Arc 4"/>
            <p:cNvSpPr>
              <a:spLocks/>
            </p:cNvSpPr>
            <p:nvPr/>
          </p:nvSpPr>
          <p:spPr bwMode="auto">
            <a:xfrm>
              <a:off x="0" y="1"/>
              <a:ext cx="5298" cy="4312"/>
            </a:xfrm>
            <a:custGeom>
              <a:avLst/>
              <a:gdLst>
                <a:gd name="T0" fmla="*/ 0 w 21600"/>
                <a:gd name="T1" fmla="*/ 0 h 21600"/>
                <a:gd name="T2" fmla="*/ 1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9637"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69638"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cs typeface="MS PGothic" charset="0"/>
              </a:defRPr>
            </a:lvl1pPr>
          </a:lstStyle>
          <a:p>
            <a:pPr>
              <a:defRPr/>
            </a:pPr>
            <a:endParaRPr lang="en-GB"/>
          </a:p>
        </p:txBody>
      </p:sp>
      <p:sp>
        <p:nvSpPr>
          <p:cNvPr id="69639"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cs typeface="MS PGothic" charset="0"/>
              </a:defRPr>
            </a:lvl1pPr>
          </a:lstStyle>
          <a:p>
            <a:pPr>
              <a:defRPr/>
            </a:pPr>
            <a:endParaRPr lang="en-GB"/>
          </a:p>
        </p:txBody>
      </p:sp>
      <p:sp>
        <p:nvSpPr>
          <p:cNvPr id="69640"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ea typeface="MS PGothic" charset="0"/>
                <a:cs typeface="MS PGothic" charset="0"/>
              </a:defRPr>
            </a:lvl1pPr>
          </a:lstStyle>
          <a:p>
            <a:fld id="{7931FC71-2257-B244-AB4D-34D872CD00E6}" type="slidenum">
              <a:rPr lang="en-GB"/>
              <a:pPr/>
              <a:t>‹#›</a:t>
            </a:fld>
            <a:endParaRPr lang="en-GB"/>
          </a:p>
        </p:txBody>
      </p:sp>
      <p:sp>
        <p:nvSpPr>
          <p:cNvPr id="256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531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88001305"/>
      </p:ext>
    </p:extLst>
  </p:cSld>
  <p:clrMap bg1="lt1" tx1="dk1" bg2="lt2" tx2="dk2" accent1="accent1" accent2="accent2" accent3="accent3" accent4="accent4" accent5="accent5" accent6="accent6" hlink="hlink" folHlink="folHlink"/>
  <p:sldLayoutIdLst>
    <p:sldLayoutId id="2147485532" r:id="rId1"/>
    <p:sldLayoutId id="2147485533" r:id="rId2"/>
    <p:sldLayoutId id="2147485534" r:id="rId3"/>
    <p:sldLayoutId id="2147485535" r:id="rId4"/>
    <p:sldLayoutId id="2147485536" r:id="rId5"/>
    <p:sldLayoutId id="2147485537" r:id="rId6"/>
    <p:sldLayoutId id="2147485538" r:id="rId7"/>
    <p:sldLayoutId id="2147485539" r:id="rId8"/>
    <p:sldLayoutId id="2147485540" r:id="rId9"/>
    <p:sldLayoutId id="2147485541" r:id="rId10"/>
    <p:sldLayoutId id="214748554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54842170"/>
      </p:ext>
    </p:extLst>
  </p:cSld>
  <p:clrMap bg1="lt1" tx1="dk1" bg2="lt2" tx2="dk2" accent1="accent1" accent2="accent2" accent3="accent3" accent4="accent4" accent5="accent5" accent6="accent6" hlink="hlink" folHlink="folHlink"/>
  <p:sldLayoutIdLst>
    <p:sldLayoutId id="2147485544" r:id="rId1"/>
    <p:sldLayoutId id="2147485545" r:id="rId2"/>
    <p:sldLayoutId id="2147485546" r:id="rId3"/>
    <p:sldLayoutId id="2147485547" r:id="rId4"/>
    <p:sldLayoutId id="2147485548" r:id="rId5"/>
    <p:sldLayoutId id="2147485549" r:id="rId6"/>
    <p:sldLayoutId id="2147485550" r:id="rId7"/>
    <p:sldLayoutId id="2147485551" r:id="rId8"/>
    <p:sldLayoutId id="2147485552" r:id="rId9"/>
    <p:sldLayoutId id="2147485553" r:id="rId10"/>
    <p:sldLayoutId id="21474855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70960944"/>
      </p:ext>
    </p:extLst>
  </p:cSld>
  <p:clrMap bg1="dk2" tx1="lt1" bg2="dk1" tx2="lt2" accent1="accent1" accent2="accent2" accent3="accent3" accent4="accent4" accent5="accent5" accent6="accent6" hlink="hlink" folHlink="folHlink"/>
  <p:sldLayoutIdLst>
    <p:sldLayoutId id="2147485556" r:id="rId1"/>
    <p:sldLayoutId id="2147485557" r:id="rId2"/>
    <p:sldLayoutId id="2147485558" r:id="rId3"/>
    <p:sldLayoutId id="2147485559" r:id="rId4"/>
    <p:sldLayoutId id="2147485560" r:id="rId5"/>
    <p:sldLayoutId id="2147485561" r:id="rId6"/>
    <p:sldLayoutId id="2147485562" r:id="rId7"/>
    <p:sldLayoutId id="2147485563" r:id="rId8"/>
    <p:sldLayoutId id="2147485564" r:id="rId9"/>
    <p:sldLayoutId id="2147485565" r:id="rId10"/>
    <p:sldLayoutId id="2147485566" r:id="rId11"/>
    <p:sldLayoutId id="214748556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31384621"/>
      </p:ext>
    </p:extLst>
  </p:cSld>
  <p:clrMap bg1="lt1" tx1="dk1" bg2="lt2" tx2="dk2" accent1="accent1" accent2="accent2" accent3="accent3" accent4="accent4" accent5="accent5" accent6="accent6" hlink="hlink" folHlink="folHlink"/>
  <p:sldLayoutIdLst>
    <p:sldLayoutId id="2147485569" r:id="rId1"/>
    <p:sldLayoutId id="2147485570" r:id="rId2"/>
    <p:sldLayoutId id="2147485571" r:id="rId3"/>
    <p:sldLayoutId id="2147485572" r:id="rId4"/>
    <p:sldLayoutId id="2147485573" r:id="rId5"/>
    <p:sldLayoutId id="2147485574" r:id="rId6"/>
    <p:sldLayoutId id="2147485575" r:id="rId7"/>
    <p:sldLayoutId id="2147485576" r:id="rId8"/>
    <p:sldLayoutId id="2147485577" r:id="rId9"/>
    <p:sldLayoutId id="2147485578" r:id="rId10"/>
    <p:sldLayoutId id="21474855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623681619"/>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61279376"/>
      </p:ext>
    </p:extLst>
  </p:cSld>
  <p:clrMap bg1="lt1" tx1="dk1" bg2="lt2" tx2="dk2" accent1="accent1" accent2="accent2" accent3="accent3" accent4="accent4" accent5="accent5" accent6="accent6" hlink="hlink" folHlink="folHlink"/>
  <p:sldLayoutIdLst>
    <p:sldLayoutId id="2147485593" r:id="rId1"/>
    <p:sldLayoutId id="2147485594" r:id="rId2"/>
    <p:sldLayoutId id="2147485595" r:id="rId3"/>
    <p:sldLayoutId id="2147485596" r:id="rId4"/>
    <p:sldLayoutId id="2147485597" r:id="rId5"/>
    <p:sldLayoutId id="2147485598" r:id="rId6"/>
    <p:sldLayoutId id="2147485599" r:id="rId7"/>
    <p:sldLayoutId id="2147485600" r:id="rId8"/>
    <p:sldLayoutId id="2147485601" r:id="rId9"/>
    <p:sldLayoutId id="2147485602" r:id="rId10"/>
    <p:sldLayoutId id="214748560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99535211"/>
      </p:ext>
    </p:extLst>
  </p:cSld>
  <p:clrMap bg1="lt1" tx1="dk1" bg2="lt2" tx2="dk2" accent1="accent1" accent2="accent2" accent3="accent3" accent4="accent4" accent5="accent5" accent6="accent6" hlink="hlink" folHlink="folHlink"/>
  <p:sldLayoutIdLst>
    <p:sldLayoutId id="2147485605" r:id="rId1"/>
    <p:sldLayoutId id="2147485606" r:id="rId2"/>
    <p:sldLayoutId id="2147485607" r:id="rId3"/>
    <p:sldLayoutId id="2147485608" r:id="rId4"/>
    <p:sldLayoutId id="2147485609" r:id="rId5"/>
    <p:sldLayoutId id="2147485610" r:id="rId6"/>
    <p:sldLayoutId id="2147485611" r:id="rId7"/>
    <p:sldLayoutId id="2147485612" r:id="rId8"/>
    <p:sldLayoutId id="2147485613" r:id="rId9"/>
    <p:sldLayoutId id="2147485614" r:id="rId10"/>
    <p:sldLayoutId id="21474856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29395632"/>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53576255"/>
      </p:ext>
    </p:extLst>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1221670"/>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MS PGothic" charset="0"/>
              </a:defRPr>
            </a:lvl1pPr>
          </a:lstStyle>
          <a:p>
            <a:pPr>
              <a:defRPr/>
            </a:pPr>
            <a:endParaRPr lang="en-US"/>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MS PGothic" charset="0"/>
              </a:defRPr>
            </a:lvl1pPr>
          </a:lstStyle>
          <a:p>
            <a:pPr>
              <a:defRPr/>
            </a:pPr>
            <a:endParaRPr lang="en-US"/>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ea typeface="MS PGothic" charset="0"/>
                <a:cs typeface="MS PGothic" charset="0"/>
              </a:defRPr>
            </a:lvl1pPr>
          </a:lstStyle>
          <a:p>
            <a:fld id="{FC013C19-338E-C644-ABEB-2BEA01CC3D6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71935"/>
      </p:ext>
    </p:extLst>
  </p:cSld>
  <p:clrMap bg1="lt1" tx1="dk1" bg2="lt2" tx2="dk2" accent1="accent1" accent2="accent2" accent3="accent3" accent4="accent4" accent5="accent5" accent6="accent6" hlink="hlink" folHlink="folHlink"/>
  <p:sldLayoutIdLst>
    <p:sldLayoutId id="2147485665" r:id="rId1"/>
    <p:sldLayoutId id="2147485666" r:id="rId2"/>
    <p:sldLayoutId id="2147485667" r:id="rId3"/>
    <p:sldLayoutId id="2147485668" r:id="rId4"/>
    <p:sldLayoutId id="2147485669" r:id="rId5"/>
    <p:sldLayoutId id="2147485670" r:id="rId6"/>
    <p:sldLayoutId id="2147485671" r:id="rId7"/>
    <p:sldLayoutId id="2147485672" r:id="rId8"/>
    <p:sldLayoutId id="2147485673" r:id="rId9"/>
    <p:sldLayoutId id="2147485674" r:id="rId10"/>
    <p:sldLayoutId id="214748567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22553690"/>
      </p:ext>
    </p:extLst>
  </p:cSld>
  <p:clrMap bg1="lt1" tx1="dk1" bg2="lt2" tx2="dk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52545315"/>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0"/>
            <a:ext cx="9145588" cy="6845300"/>
            <a:chOff x="0" y="0"/>
            <a:chExt cx="5761" cy="4312"/>
          </a:xfrm>
        </p:grpSpPr>
        <p:sp>
          <p:nvSpPr>
            <p:cNvPr id="962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962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962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62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699394"/>
      </p:ext>
    </p:extLst>
  </p:cSld>
  <p:clrMap bg1="dk2" tx1="lt1" bg2="dk1" tx2="lt2" accent1="accent1" accent2="accent2" accent3="accent3" accent4="accent4" accent5="accent5" accent6="accent6" hlink="hlink" folHlink="folHlink"/>
  <p:sldLayoutIdLst>
    <p:sldLayoutId id="21474857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pPr defTabSz="449263">
                <a:defRPr/>
              </a:pPr>
              <a:t>‹#›</a:t>
            </a:fld>
            <a:endParaRPr lang="en-GB"/>
          </a:p>
        </p:txBody>
      </p:sp>
    </p:spTree>
    <p:extLst>
      <p:ext uri="{BB962C8B-B14F-4D97-AF65-F5344CB8AC3E}">
        <p14:creationId xmlns:p14="http://schemas.microsoft.com/office/powerpoint/2010/main" val="3670587181"/>
      </p:ext>
    </p:extLst>
  </p:cSld>
  <p:clrMap bg1="lt1" tx1="dk1" bg2="lt2" tx2="dk2" accent1="accent1" accent2="accent2" accent3="accent3" accent4="accent4" accent5="accent5" accent6="accent6" hlink="hlink" folHlink="folHlink"/>
  <p:sldLayoutIdLst>
    <p:sldLayoutId id="214748570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MS PGothic" charset="0"/>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MS PGothic" charset="0"/>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ea typeface="MS PGothic" charset="0"/>
                <a:cs typeface="MS PGothic" charset="0"/>
              </a:defRPr>
            </a:lvl1pPr>
          </a:lstStyle>
          <a:p>
            <a:fld id="{FC013C19-338E-C644-ABEB-2BEA01CC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52137630"/>
      </p:ext>
    </p:extLst>
  </p:cSld>
  <p:clrMap bg1="dk2" tx1="lt1" bg2="dk1" tx2="lt2" accent1="accent1" accent2="accent2" accent3="accent3" accent4="accent4" accent5="accent5" accent6="accent6" hlink="hlink" folHlink="folHlink"/>
  <p:sldLayoutIdLst>
    <p:sldLayoutId id="2147485729" r:id="rId1"/>
    <p:sldLayoutId id="2147485730" r:id="rId2"/>
    <p:sldLayoutId id="2147485731" r:id="rId3"/>
    <p:sldLayoutId id="2147485732" r:id="rId4"/>
    <p:sldLayoutId id="2147485733" r:id="rId5"/>
    <p:sldLayoutId id="2147485734" r:id="rId6"/>
    <p:sldLayoutId id="2147485735" r:id="rId7"/>
    <p:sldLayoutId id="2147485736" r:id="rId8"/>
    <p:sldLayoutId id="2147485737" r:id="rId9"/>
    <p:sldLayoutId id="2147485738" r:id="rId10"/>
    <p:sldLayoutId id="21474857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MS PGothic" charset="0"/>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MS PGothic" charset="0"/>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ea typeface="MS PGothic" charset="0"/>
                <a:cs typeface="MS PGothic" charset="0"/>
              </a:defRPr>
            </a:lvl1pPr>
          </a:lstStyle>
          <a:p>
            <a:fld id="{FC013C19-338E-C644-ABEB-2BEA01CC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7146949"/>
      </p:ext>
    </p:extLst>
  </p:cSld>
  <p:clrMap bg1="dk2" tx1="lt1" bg2="dk1" tx2="lt2" accent1="accent1" accent2="accent2" accent3="accent3" accent4="accent4" accent5="accent5" accent6="accent6" hlink="hlink" folHlink="folHlink"/>
  <p:sldLayoutIdLst>
    <p:sldLayoutId id="2147485741" r:id="rId1"/>
    <p:sldLayoutId id="2147485742" r:id="rId2"/>
    <p:sldLayoutId id="2147485743" r:id="rId3"/>
    <p:sldLayoutId id="2147485744" r:id="rId4"/>
    <p:sldLayoutId id="2147485745" r:id="rId5"/>
    <p:sldLayoutId id="2147485746" r:id="rId6"/>
    <p:sldLayoutId id="2147485747" r:id="rId7"/>
    <p:sldLayoutId id="2147485748" r:id="rId8"/>
    <p:sldLayoutId id="2147485749" r:id="rId9"/>
    <p:sldLayoutId id="2147485750" r:id="rId10"/>
    <p:sldLayoutId id="214748575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1513271670"/>
      </p:ext>
    </p:extLst>
  </p:cSld>
  <p:clrMap bg1="lt1" tx1="dk1" bg2="lt2" tx2="dk2" accent1="accent1" accent2="accent2" accent3="accent3" accent4="accent4" accent5="accent5" accent6="accent6" hlink="hlink" folHlink="folHlink"/>
  <p:sldLayoutIdLst>
    <p:sldLayoutId id="2147485755" r:id="rId1"/>
    <p:sldLayoutId id="2147485756" r:id="rId2"/>
    <p:sldLayoutId id="2147485757" r:id="rId3"/>
    <p:sldLayoutId id="2147485758" r:id="rId4"/>
    <p:sldLayoutId id="2147485759" r:id="rId5"/>
    <p:sldLayoutId id="2147485760" r:id="rId6"/>
    <p:sldLayoutId id="2147485761" r:id="rId7"/>
    <p:sldLayoutId id="2147485762" r:id="rId8"/>
    <p:sldLayoutId id="2147485763" r:id="rId9"/>
    <p:sldLayoutId id="2147485764" r:id="rId10"/>
    <p:sldLayoutId id="2147485765" r:id="rId11"/>
    <p:sldLayoutId id="2147485766" r:id="rId12"/>
    <p:sldLayoutId id="214748576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effectLst/>
                <a:latin typeface="Calibri" charset="0"/>
              </a:rPr>
              <a:pPr>
                <a:defRPr/>
              </a:pPr>
              <a:t>12/15/24</a:t>
            </a:fld>
            <a:endParaRPr lang="en-US">
              <a:effectLst/>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ffectLst/>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effectLst/>
                <a:latin typeface="Calibri" charset="0"/>
              </a:rPr>
              <a:pPr>
                <a:defRPr/>
              </a:pPr>
              <a:t>‹#›</a:t>
            </a:fld>
            <a:endParaRPr lang="en-US">
              <a:effectLst/>
              <a:latin typeface="Calibri" charset="0"/>
            </a:endParaRPr>
          </a:p>
        </p:txBody>
      </p:sp>
    </p:spTree>
    <p:extLst>
      <p:ext uri="{BB962C8B-B14F-4D97-AF65-F5344CB8AC3E}">
        <p14:creationId xmlns:p14="http://schemas.microsoft.com/office/powerpoint/2010/main" val="2582605689"/>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effectLst/>
              </a:rPr>
              <a:pPr>
                <a:defRPr/>
              </a:pPr>
              <a:t>15/12/2024</a:t>
            </a:fld>
            <a:endParaRPr lang="en-NZ">
              <a:effectLst/>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effectLst/>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effectLst/>
              </a:rPr>
              <a:pPr>
                <a:defRPr/>
              </a:pPr>
              <a:t>‹#›</a:t>
            </a:fld>
            <a:endParaRPr lang="en-NZ">
              <a:effectLst/>
            </a:endParaRPr>
          </a:p>
        </p:txBody>
      </p:sp>
    </p:spTree>
    <p:extLst>
      <p:ext uri="{BB962C8B-B14F-4D97-AF65-F5344CB8AC3E}">
        <p14:creationId xmlns:p14="http://schemas.microsoft.com/office/powerpoint/2010/main" val="3844145388"/>
      </p:ext>
    </p:extLst>
  </p:cSld>
  <p:clrMap bg1="lt1" tx1="dk1" bg2="lt2" tx2="dk2" accent1="accent1" accent2="accent2" accent3="accent3" accent4="accent4" accent5="accent5" accent6="accent6" hlink="hlink" folHlink="folHlink"/>
  <p:sldLayoutIdLst>
    <p:sldLayoutId id="2147485798" r:id="rId1"/>
    <p:sldLayoutId id="2147485799" r:id="rId2"/>
    <p:sldLayoutId id="2147485800" r:id="rId3"/>
    <p:sldLayoutId id="2147485801" r:id="rId4"/>
    <p:sldLayoutId id="2147485802" r:id="rId5"/>
    <p:sldLayoutId id="2147485803" r:id="rId6"/>
    <p:sldLayoutId id="2147485804" r:id="rId7"/>
    <p:sldLayoutId id="2147485805" r:id="rId8"/>
    <p:sldLayoutId id="2147485806" r:id="rId9"/>
    <p:sldLayoutId id="2147485807" r:id="rId10"/>
    <p:sldLayoutId id="214748580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669ACF4B-CDBA-2D46-8AC8-75E36025A4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9" r:id="rId1"/>
    <p:sldLayoutId id="2147485320" r:id="rId2"/>
    <p:sldLayoutId id="2147485321" r:id="rId3"/>
    <p:sldLayoutId id="2147485322" r:id="rId4"/>
    <p:sldLayoutId id="2147485323" r:id="rId5"/>
    <p:sldLayoutId id="2147485324" r:id="rId6"/>
    <p:sldLayoutId id="2147485325" r:id="rId7"/>
    <p:sldLayoutId id="2147485326" r:id="rId8"/>
    <p:sldLayoutId id="2147485327" r:id="rId9"/>
    <p:sldLayoutId id="2147485328" r:id="rId10"/>
    <p:sldLayoutId id="2147485329" r:id="rId11"/>
    <p:sldLayoutId id="2147485330" r:id="rId12"/>
    <p:sldLayoutId id="2147485331"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920104534"/>
      </p:ext>
    </p:extLst>
  </p:cSld>
  <p:clrMap bg1="lt1" tx1="dk1" bg2="lt2" tx2="dk2" accent1="accent1" accent2="accent2" accent3="accent3" accent4="accent4" accent5="accent5" accent6="accent6" hlink="hlink" folHlink="folHlink"/>
  <p:sldLayoutIdLst>
    <p:sldLayoutId id="2147485822" r:id="rId1"/>
    <p:sldLayoutId id="214748582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53"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04460"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04461"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8B712255-3FBB-5540-BB5F-8568FD012795}" type="slidenum">
              <a:rPr lang="en-US"/>
              <a:pPr/>
              <a:t>‹#›</a:t>
            </a:fld>
            <a:endParaRPr lang="en-US"/>
          </a:p>
        </p:txBody>
      </p:sp>
    </p:spTree>
    <p:extLst>
      <p:ext uri="{BB962C8B-B14F-4D97-AF65-F5344CB8AC3E}">
        <p14:creationId xmlns:p14="http://schemas.microsoft.com/office/powerpoint/2010/main" val="4178249340"/>
      </p:ext>
    </p:extLst>
  </p:cSld>
  <p:clrMap bg1="dk2" tx1="lt1" bg2="dk1" tx2="lt2" accent1="accent1" accent2="accent2" accent3="accent3" accent4="accent4" accent5="accent5" accent6="accent6" hlink="hlink" folHlink="folHlink"/>
  <p:sldLayoutIdLst>
    <p:sldLayoutId id="2147485838" r:id="rId1"/>
    <p:sldLayoutId id="2147485839" r:id="rId2"/>
    <p:sldLayoutId id="2147485840" r:id="rId3"/>
    <p:sldLayoutId id="2147485841" r:id="rId4"/>
    <p:sldLayoutId id="2147485842" r:id="rId5"/>
    <p:sldLayoutId id="2147485843" r:id="rId6"/>
    <p:sldLayoutId id="2147485844" r:id="rId7"/>
    <p:sldLayoutId id="2147485845" r:id="rId8"/>
    <p:sldLayoutId id="2147485846" r:id="rId9"/>
    <p:sldLayoutId id="2147485847" r:id="rId10"/>
    <p:sldLayoutId id="2147485848" r:id="rId11"/>
    <p:sldLayoutId id="214748584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extLst>
      <p:ext uri="{BB962C8B-B14F-4D97-AF65-F5344CB8AC3E}">
        <p14:creationId xmlns:p14="http://schemas.microsoft.com/office/powerpoint/2010/main" val="2827793059"/>
      </p:ext>
    </p:extLst>
  </p:cSld>
  <p:clrMap bg1="dk2" tx1="lt1" bg2="dk1" tx2="lt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 id="214748586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1842406748"/>
      </p:ext>
    </p:extLst>
  </p:cSld>
  <p:clrMap bg1="lt1" tx1="dk1" bg2="lt2" tx2="dk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 id="2147485883" r:id="rId6"/>
    <p:sldLayoutId id="2147485884" r:id="rId7"/>
    <p:sldLayoutId id="2147485885" r:id="rId8"/>
    <p:sldLayoutId id="2147485886" r:id="rId9"/>
    <p:sldLayoutId id="2147485887" r:id="rId10"/>
    <p:sldLayoutId id="21474858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lang="en-US">
              <a:solidFill>
                <a:srgbClr val="FFFF66"/>
              </a:solidFill>
            </a:endParaRPr>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lang="en-US">
              <a:solidFill>
                <a:srgbClr val="FFFF66"/>
              </a:solidFill>
            </a:endParaRPr>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11B41A2C-E402-CC4C-81F3-311B9B45AC0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81586141"/>
      </p:ext>
    </p:extLst>
  </p:cSld>
  <p:clrMap bg1="dk2" tx1="lt1" bg2="dk1" tx2="lt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2pPr>
      <a:lvl3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3pPr>
      <a:lvl4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4pPr>
      <a:lvl5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5pPr>
      <a:lvl6pPr marL="457200" algn="ctr" rtl="0" fontAlgn="base">
        <a:spcBef>
          <a:spcPct val="0"/>
        </a:spcBef>
        <a:spcAft>
          <a:spcPct val="0"/>
        </a:spcAft>
        <a:defRPr sz="4400" b="1">
          <a:solidFill>
            <a:schemeClr val="tx2"/>
          </a:solidFill>
          <a:latin typeface="Trebuchet MS" pitchFamily="-128" charset="0"/>
          <a:ea typeface="Osaka" pitchFamily="-128" charset="-128"/>
        </a:defRPr>
      </a:lvl6pPr>
      <a:lvl7pPr marL="914400" algn="ctr" rtl="0" fontAlgn="base">
        <a:spcBef>
          <a:spcPct val="0"/>
        </a:spcBef>
        <a:spcAft>
          <a:spcPct val="0"/>
        </a:spcAft>
        <a:defRPr sz="4400" b="1">
          <a:solidFill>
            <a:schemeClr val="tx2"/>
          </a:solidFill>
          <a:latin typeface="Trebuchet MS" pitchFamily="-128" charset="0"/>
          <a:ea typeface="Osaka" pitchFamily="-128" charset="-128"/>
        </a:defRPr>
      </a:lvl7pPr>
      <a:lvl8pPr marL="1371600" algn="ctr" rtl="0" fontAlgn="base">
        <a:spcBef>
          <a:spcPct val="0"/>
        </a:spcBef>
        <a:spcAft>
          <a:spcPct val="0"/>
        </a:spcAft>
        <a:defRPr sz="4400" b="1">
          <a:solidFill>
            <a:schemeClr val="tx2"/>
          </a:solidFill>
          <a:latin typeface="Trebuchet MS" pitchFamily="-128" charset="0"/>
          <a:ea typeface="Osaka" pitchFamily="-128" charset="-128"/>
        </a:defRPr>
      </a:lvl8pPr>
      <a:lvl9pPr marL="1828800" algn="ctr" rtl="0" fontAlgn="base">
        <a:spcBef>
          <a:spcPct val="0"/>
        </a:spcBef>
        <a:spcAft>
          <a:spcPct val="0"/>
        </a:spcAft>
        <a:defRPr sz="4400" b="1">
          <a:solidFill>
            <a:schemeClr val="tx2"/>
          </a:solidFill>
          <a:latin typeface="Trebuchet MS" pitchFamily="-128" charset="0"/>
          <a:ea typeface="Osaka" pitchFamily="-12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3364089096"/>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 id="2147485938" r:id="rId12"/>
    <p:sldLayoutId id="21474859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118A8791-A0D0-CE49-9DEA-6760510D96AA}"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33001508"/>
      </p:ext>
    </p:extLst>
  </p:cSld>
  <p:clrMap bg1="lt1" tx1="dk1" bg2="lt2" tx2="dk2" accent1="accent1" accent2="accent2" accent3="accent3" accent4="accent4" accent5="accent5" accent6="accent6" hlink="hlink" folHlink="folHlink"/>
  <p:sldLayoutIdLst>
    <p:sldLayoutId id="2147485941" r:id="rId1"/>
    <p:sldLayoutId id="2147485942" r:id="rId2"/>
    <p:sldLayoutId id="2147485943" r:id="rId3"/>
    <p:sldLayoutId id="2147485944" r:id="rId4"/>
    <p:sldLayoutId id="2147485945" r:id="rId5"/>
    <p:sldLayoutId id="2147485946" r:id="rId6"/>
    <p:sldLayoutId id="2147485947" r:id="rId7"/>
    <p:sldLayoutId id="2147485948" r:id="rId8"/>
    <p:sldLayoutId id="2147485949" r:id="rId9"/>
    <p:sldLayoutId id="2147485950" r:id="rId10"/>
    <p:sldLayoutId id="2147485951" r:id="rId11"/>
    <p:sldLayoutId id="2147485952" r:id="rId12"/>
    <p:sldLayoutId id="2147485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654226886"/>
      </p:ext>
    </p:extLst>
  </p:cSld>
  <p:clrMap bg1="lt1" tx1="dk1" bg2="lt2" tx2="dk2" accent1="accent1" accent2="accent2" accent3="accent3" accent4="accent4" accent5="accent5" accent6="accent6" hlink="hlink" folHlink="folHlink"/>
  <p:sldLayoutIdLst>
    <p:sldLayoutId id="2147485955" r:id="rId1"/>
    <p:sldLayoutId id="2147485956" r:id="rId2"/>
    <p:sldLayoutId id="2147485957" r:id="rId3"/>
    <p:sldLayoutId id="2147485958" r:id="rId4"/>
    <p:sldLayoutId id="2147485959" r:id="rId5"/>
    <p:sldLayoutId id="2147485960" r:id="rId6"/>
    <p:sldLayoutId id="2147485961" r:id="rId7"/>
    <p:sldLayoutId id="2147485962" r:id="rId8"/>
    <p:sldLayoutId id="2147485963" r:id="rId9"/>
    <p:sldLayoutId id="2147485964" r:id="rId10"/>
    <p:sldLayoutId id="2147485965" r:id="rId11"/>
    <p:sldLayoutId id="2147485966" r:id="rId12"/>
    <p:sldLayoutId id="214748596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Freeform 7"/>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17"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64518" name="Freeform 9"/>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19" name="Freeform 10"/>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20" name="Freeform 11"/>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21" name="Freeform 12"/>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22" name="Freeform 13"/>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23" name="Freeform 14"/>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64524" name="Group 15"/>
          <p:cNvGrpSpPr>
            <a:grpSpLocks/>
          </p:cNvGrpSpPr>
          <p:nvPr/>
        </p:nvGrpSpPr>
        <p:grpSpPr bwMode="auto">
          <a:xfrm>
            <a:off x="63500" y="153988"/>
            <a:ext cx="3435350" cy="520700"/>
            <a:chOff x="40" y="97"/>
            <a:chExt cx="2164" cy="328"/>
          </a:xfrm>
        </p:grpSpPr>
        <p:sp>
          <p:nvSpPr>
            <p:cNvPr id="64534"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35"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36"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37"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38"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64525" name="Group 21"/>
          <p:cNvGrpSpPr>
            <a:grpSpLocks/>
          </p:cNvGrpSpPr>
          <p:nvPr/>
        </p:nvGrpSpPr>
        <p:grpSpPr bwMode="auto">
          <a:xfrm>
            <a:off x="5646738" y="153988"/>
            <a:ext cx="3435350" cy="552450"/>
            <a:chOff x="3557" y="97"/>
            <a:chExt cx="2164" cy="348"/>
          </a:xfrm>
        </p:grpSpPr>
        <p:sp>
          <p:nvSpPr>
            <p:cNvPr id="64529"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30"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31"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32"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4533"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5135D63C-2BB7-7B47-9F4A-C438A5140A8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32" r:id="rId1"/>
    <p:sldLayoutId id="2147485250" r:id="rId2"/>
    <p:sldLayoutId id="2147485251" r:id="rId3"/>
    <p:sldLayoutId id="2147485252" r:id="rId4"/>
    <p:sldLayoutId id="2147485253" r:id="rId5"/>
    <p:sldLayoutId id="2147485254" r:id="rId6"/>
    <p:sldLayoutId id="2147485255" r:id="rId7"/>
    <p:sldLayoutId id="2147485256" r:id="rId8"/>
    <p:sldLayoutId id="2147485257" r:id="rId9"/>
    <p:sldLayoutId id="2147485258" r:id="rId10"/>
    <p:sldLayoutId id="21474852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75000"/>
        <a:buFont typeface="Wingdings" pitchFamily="-128" charset="2"/>
        <a:buChar char="v"/>
        <a:defRPr sz="2000">
          <a:solidFill>
            <a:schemeClr val="tx1"/>
          </a:solidFill>
          <a:latin typeface="+mn-lt"/>
        </a:defRPr>
      </a:lvl6pPr>
      <a:lvl7pPr marL="2971800" indent="-228600" algn="l" rtl="0" fontAlgn="base">
        <a:spcBef>
          <a:spcPct val="20000"/>
        </a:spcBef>
        <a:spcAft>
          <a:spcPct val="0"/>
        </a:spcAft>
        <a:buSzPct val="75000"/>
        <a:buFont typeface="Wingdings" pitchFamily="-128" charset="2"/>
        <a:buChar char="v"/>
        <a:defRPr sz="2000">
          <a:solidFill>
            <a:schemeClr val="tx1"/>
          </a:solidFill>
          <a:latin typeface="+mn-lt"/>
        </a:defRPr>
      </a:lvl7pPr>
      <a:lvl8pPr marL="3429000" indent="-228600" algn="l" rtl="0" fontAlgn="base">
        <a:spcBef>
          <a:spcPct val="20000"/>
        </a:spcBef>
        <a:spcAft>
          <a:spcPct val="0"/>
        </a:spcAft>
        <a:buSzPct val="75000"/>
        <a:buFont typeface="Wingdings" pitchFamily="-128" charset="2"/>
        <a:buChar char="v"/>
        <a:defRPr sz="2000">
          <a:solidFill>
            <a:schemeClr val="tx1"/>
          </a:solidFill>
          <a:latin typeface="+mn-lt"/>
        </a:defRPr>
      </a:lvl8pPr>
      <a:lvl9pPr marL="3886200" indent="-228600" algn="l" rtl="0" fontAlgn="base">
        <a:spcBef>
          <a:spcPct val="20000"/>
        </a:spcBef>
        <a:spcAft>
          <a:spcPct val="0"/>
        </a:spcAft>
        <a:buSzPct val="75000"/>
        <a:buFont typeface="Wingdings" pitchFamily="-128" charset="2"/>
        <a:buChar char="v"/>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6805"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76812"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76813"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8873DC1D-F972-FC42-8A74-86E0B446180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33"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 id="21474852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01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a typeface="MS PGothic" charset="0"/>
                <a:cs typeface="MS PGothic" charset="0"/>
              </a:defRPr>
            </a:lvl1pPr>
          </a:lstStyle>
          <a:p>
            <a:fld id="{33E55407-9189-3048-989A-76F27752D1E5}"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533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216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cs typeface="Geneva" charset="0"/>
              </a:defRPr>
            </a:lvl1pPr>
          </a:lstStyle>
          <a:p>
            <a:pPr>
              <a:defRPr/>
            </a:pPr>
            <a:fld id="{46F8AEF6-0F86-8D42-A353-921E8E0B2B3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4.xml"/></Relationships>
</file>

<file path=ppt/slides/_rels/slide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420.xml"/></Relationships>
</file>

<file path=ppt/slides/_rels/slide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42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92.xml"/></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420.xml"/></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42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15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8.xml"/></Relationships>
</file>

<file path=ppt/slides/_rels/slide11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7.xml"/></Relationships>
</file>

<file path=ppt/slides/_rels/slide11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3.xml"/></Relationships>
</file>

<file path=ppt/slides/_rels/slide11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6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8.xml"/></Relationships>
</file>

<file path=ppt/slides/_rels/slide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1.xml"/></Relationships>
</file>

<file path=ppt/slides/_rels/slide1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50.xml"/></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15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20.xml"/></Relationships>
</file>

<file path=ppt/slides/_rels/slide12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1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15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158.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358.xml"/><Relationship Id="rId1" Type="http://schemas.openxmlformats.org/officeDocument/2006/relationships/themeOverride" Target="../theme/themeOverride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8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0.xml"/></Relationships>
</file>

<file path=ppt/slides/_rels/slide1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1.xml"/></Relationships>
</file>

<file path=ppt/slides/_rels/slide12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6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20.xml"/></Relationships>
</file>

<file path=ppt/slides/_rels/slide13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1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420.xml"/></Relationships>
</file>

<file path=ppt/slides/_rels/slide1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420.xml"/></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158.xml"/></Relationships>
</file>

<file path=ppt/slides/_rels/slide1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9.xml"/><Relationship Id="rId1" Type="http://schemas.openxmlformats.org/officeDocument/2006/relationships/slideLayout" Target="../slideLayouts/slideLayout158.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391.xml"/><Relationship Id="rId1" Type="http://schemas.openxmlformats.org/officeDocument/2006/relationships/themeOverride" Target="../theme/themeOverride1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20.xml"/></Relationships>
</file>

<file path=ppt/slides/_rels/slide1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0.xml"/><Relationship Id="rId1" Type="http://schemas.openxmlformats.org/officeDocument/2006/relationships/slideLayout" Target="../slideLayouts/slideLayout396.xml"/></Relationships>
</file>

<file path=ppt/slides/_rels/slide1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16.xml"/></Relationships>
</file>

<file path=ppt/slides/_rels/slide1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1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97.xml"/></Relationships>
</file>

<file path=ppt/slides/_rels/slide1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16.xml"/><Relationship Id="rId1" Type="http://schemas.openxmlformats.org/officeDocument/2006/relationships/themeOverride" Target="../theme/themeOverride20.xml"/></Relationships>
</file>

<file path=ppt/slides/_rels/slide1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46.xml"/></Relationships>
</file>

<file path=ppt/slides/_rels/slide14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93.xml"/><Relationship Id="rId1" Type="http://schemas.openxmlformats.org/officeDocument/2006/relationships/slideLayout" Target="../slideLayouts/slideLayout151.xml"/><Relationship Id="rId6" Type="http://schemas.openxmlformats.org/officeDocument/2006/relationships/image" Target="../media/image103.jpeg"/><Relationship Id="rId11" Type="http://schemas.openxmlformats.org/officeDocument/2006/relationships/image" Target="../media/image108.emf"/><Relationship Id="rId5" Type="http://schemas.openxmlformats.org/officeDocument/2006/relationships/image" Target="../media/image102.emf"/><Relationship Id="rId10" Type="http://schemas.openxmlformats.org/officeDocument/2006/relationships/image" Target="../media/image107.emf"/><Relationship Id="rId4" Type="http://schemas.openxmlformats.org/officeDocument/2006/relationships/image" Target="../media/image101.jpeg"/><Relationship Id="rId9" Type="http://schemas.openxmlformats.org/officeDocument/2006/relationships/image" Target="../media/image106.gif"/></Relationships>
</file>

<file path=ppt/slides/_rels/slide14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81.xml"/></Relationships>
</file>

<file path=ppt/slides/_rels/slide1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16.xml"/><Relationship Id="rId1" Type="http://schemas.openxmlformats.org/officeDocument/2006/relationships/themeOverride" Target="../theme/themeOverride21.xml"/></Relationships>
</file>

<file path=ppt/slides/_rels/slide1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16.xml"/><Relationship Id="rId1" Type="http://schemas.openxmlformats.org/officeDocument/2006/relationships/themeOverride" Target="../theme/themeOverride2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20.xml"/></Relationships>
</file>

<file path=ppt/slides/_rels/slide1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16.xml"/><Relationship Id="rId1" Type="http://schemas.openxmlformats.org/officeDocument/2006/relationships/themeOverride" Target="../theme/themeOverride23.xml"/></Relationships>
</file>

<file path=ppt/slides/_rels/slide1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16.xml"/><Relationship Id="rId1" Type="http://schemas.openxmlformats.org/officeDocument/2006/relationships/themeOverride" Target="../theme/themeOverride24.xml"/></Relationships>
</file>

<file path=ppt/slides/_rels/slide1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16.xml"/><Relationship Id="rId1" Type="http://schemas.openxmlformats.org/officeDocument/2006/relationships/themeOverride" Target="../theme/themeOverride25.xml"/></Relationships>
</file>

<file path=ppt/slides/_rels/slide1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4.xml"/><Relationship Id="rId1" Type="http://schemas.openxmlformats.org/officeDocument/2006/relationships/slideLayout" Target="../slideLayouts/slideLayout15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16.xml"/><Relationship Id="rId1" Type="http://schemas.openxmlformats.org/officeDocument/2006/relationships/themeOverride" Target="../theme/themeOverride26.xml"/></Relationships>
</file>

<file path=ppt/slides/_rels/slide1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16.xml"/><Relationship Id="rId1" Type="http://schemas.openxmlformats.org/officeDocument/2006/relationships/themeOverride" Target="../theme/themeOverride2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16.xml"/><Relationship Id="rId1" Type="http://schemas.openxmlformats.org/officeDocument/2006/relationships/themeOverride" Target="../theme/themeOverride2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97.xml"/></Relationships>
</file>

<file path=ppt/slides/_rels/slide15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81.xml"/></Relationships>
</file>

<file path=ppt/slides/_rels/slide15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20.xml"/></Relationships>
</file>

<file path=ppt/slides/_rels/slide1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8.xml"/></Relationships>
</file>

<file path=ppt/slides/_rels/slide1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6.xml"/><Relationship Id="rId1" Type="http://schemas.openxmlformats.org/officeDocument/2006/relationships/slideLayout" Target="../slideLayouts/slideLayout15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7.xml"/><Relationship Id="rId1" Type="http://schemas.openxmlformats.org/officeDocument/2006/relationships/slideLayout" Target="../slideLayouts/slideLayout420.xml"/></Relationships>
</file>

<file path=ppt/slides/_rels/slide16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8.xml"/><Relationship Id="rId1" Type="http://schemas.openxmlformats.org/officeDocument/2006/relationships/slideLayout" Target="../slideLayouts/slideLayout420.xml"/></Relationships>
</file>

<file path=ppt/slides/_rels/slide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9.xml"/><Relationship Id="rId1" Type="http://schemas.openxmlformats.org/officeDocument/2006/relationships/slideLayout" Target="../slideLayouts/slideLayout420.xml"/></Relationships>
</file>

<file path=ppt/slides/_rels/slide1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0.xml"/><Relationship Id="rId1" Type="http://schemas.openxmlformats.org/officeDocument/2006/relationships/slideLayout" Target="../slideLayouts/slideLayout420.xml"/></Relationships>
</file>

<file path=ppt/slides/_rels/slide1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1.xml"/><Relationship Id="rId1" Type="http://schemas.openxmlformats.org/officeDocument/2006/relationships/slideLayout" Target="../slideLayouts/slideLayout420.xml"/></Relationships>
</file>

<file path=ppt/slides/_rels/slide1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2.xml"/><Relationship Id="rId1" Type="http://schemas.openxmlformats.org/officeDocument/2006/relationships/slideLayout" Target="../slideLayouts/slideLayout42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6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03.xml"/><Relationship Id="rId1" Type="http://schemas.openxmlformats.org/officeDocument/2006/relationships/slideLayout" Target="../slideLayouts/slideLayout529.xml"/><Relationship Id="rId4" Type="http://schemas.openxmlformats.org/officeDocument/2006/relationships/image" Target="../media/image12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2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2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2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20.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20.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20.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2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50.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5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03.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50.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20.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20.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58.xml"/></Relationships>
</file>

<file path=ppt/slides/_rels/slide39.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8.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5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8.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0.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420.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420.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4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4.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56.xml"/><Relationship Id="rId1" Type="http://schemas.openxmlformats.org/officeDocument/2006/relationships/themeOverride" Target="../theme/themeOverride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420.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1.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420.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56.xml"/><Relationship Id="rId1" Type="http://schemas.openxmlformats.org/officeDocument/2006/relationships/themeOverride" Target="../theme/themeOverride5.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58.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17.xml"/><Relationship Id="rId1" Type="http://schemas.openxmlformats.org/officeDocument/2006/relationships/themeOverride" Target="../theme/themeOverride6.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9.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5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36.xml"/><Relationship Id="rId1" Type="http://schemas.openxmlformats.org/officeDocument/2006/relationships/themeOverride" Target="../theme/themeOverride7.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56.xml"/><Relationship Id="rId1" Type="http://schemas.openxmlformats.org/officeDocument/2006/relationships/themeOverride" Target="../theme/themeOverride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8.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93.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93.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94.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93.xml"/><Relationship Id="rId5" Type="http://schemas.openxmlformats.org/officeDocument/2006/relationships/image" Target="../media/image52.jpe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17.xml"/><Relationship Id="rId1" Type="http://schemas.openxmlformats.org/officeDocument/2006/relationships/themeOverride" Target="../theme/themeOverride9.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420.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42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433.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420.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17.xml"/><Relationship Id="rId1" Type="http://schemas.openxmlformats.org/officeDocument/2006/relationships/themeOverride" Target="../theme/themeOverride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70.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420.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17.xml"/><Relationship Id="rId1" Type="http://schemas.openxmlformats.org/officeDocument/2006/relationships/themeOverride" Target="../theme/themeOverride1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95.xml"/><Relationship Id="rId1" Type="http://schemas.openxmlformats.org/officeDocument/2006/relationships/themeOverride" Target="../theme/themeOverride12.xml"/><Relationship Id="rId4" Type="http://schemas.openxmlformats.org/officeDocument/2006/relationships/image" Target="../media/image60.jpeg"/></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17.xml"/><Relationship Id="rId1" Type="http://schemas.openxmlformats.org/officeDocument/2006/relationships/themeOverride" Target="../theme/themeOverride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eg"/><Relationship Id="rId1" Type="http://schemas.openxmlformats.org/officeDocument/2006/relationships/slideLayout" Target="../slideLayouts/slideLayout433.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0.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58.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58.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58.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58.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17.xml"/><Relationship Id="rId1" Type="http://schemas.openxmlformats.org/officeDocument/2006/relationships/themeOverride" Target="../theme/themeOverride14.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75.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158.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158.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33.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59.xml"/><Relationship Id="rId1" Type="http://schemas.openxmlformats.org/officeDocument/2006/relationships/themeOverride" Target="../theme/themeOverride15.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15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456.xml"/><Relationship Id="rId1" Type="http://schemas.openxmlformats.org/officeDocument/2006/relationships/themeOverride" Target="../theme/themeOverride16.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456.xml"/><Relationship Id="rId1" Type="http://schemas.openxmlformats.org/officeDocument/2006/relationships/themeOverride" Target="../theme/themeOverride17.xml"/></Relationships>
</file>

<file path=ppt/slides/_rels/slide9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4.xml"/></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516.xml"/></Relationships>
</file>

<file path=ppt/slides/_rels/slide9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516.xml"/></Relationships>
</file>

<file path=ppt/slides/_rels/slide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4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5602" name="Rectangle 2"/>
          <p:cNvSpPr>
            <a:spLocks noGrp="1" noChangeArrowheads="1"/>
          </p:cNvSpPr>
          <p:nvPr>
            <p:ph type="title"/>
          </p:nvPr>
        </p:nvSpPr>
        <p:spPr>
          <a:xfrm>
            <a:off x="134938" y="2667000"/>
            <a:ext cx="8856662" cy="1752600"/>
          </a:xfrm>
          <a:effectLst>
            <a:outerShdw blurRad="63500" dist="71842" dir="2700000" algn="ctr" rotWithShape="0">
              <a:schemeClr val="bg2"/>
            </a:outerShdw>
          </a:effectLst>
        </p:spPr>
        <p:txBody>
          <a:bodyPr/>
          <a:lstStyle/>
          <a:p>
            <a:pPr eaLnBrk="1" hangingPunct="1"/>
            <a:r>
              <a:rPr lang="ja-JP" altLang="en-US" sz="9600">
                <a:latin typeface="Times New Roman" charset="0"/>
              </a:rPr>
              <a:t>撒迦利亚</a:t>
            </a:r>
            <a:r>
              <a:rPr lang="zh-CN" altLang="en-US" sz="9600">
                <a:latin typeface="Times New Roman" charset="0"/>
                <a:cs typeface="SimSun" charset="0"/>
              </a:rPr>
              <a:t>书</a:t>
            </a:r>
            <a:endParaRPr lang="en-US" sz="11700">
              <a:latin typeface="Times New Roman" charset="0"/>
            </a:endParaRPr>
          </a:p>
        </p:txBody>
      </p:sp>
      <p:sp>
        <p:nvSpPr>
          <p:cNvPr id="5" name="Text Box 6"/>
          <p:cNvSpPr txBox="1">
            <a:spLocks noChangeArrowheads="1"/>
          </p:cNvSpPr>
          <p:nvPr/>
        </p:nvSpPr>
        <p:spPr bwMode="auto">
          <a:xfrm>
            <a:off x="-72008" y="6220378"/>
            <a:ext cx="9252520"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lang="en-US" altLang="zh-CN" sz="2000" b="1" i="1" kern="0" dirty="0">
                <a:solidFill>
                  <a:srgbClr val="FFFFFF"/>
                </a:solidFill>
                <a:effectLst>
                  <a:outerShdw blurRad="38100" dist="38100" dir="2700000" algn="tl">
                    <a:srgbClr val="000000"/>
                  </a:outerShdw>
                </a:effectLst>
                <a:cs typeface="Arial" charset="0"/>
              </a:rPr>
              <a:t>B</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ibleStudyDownloads.org</a:t>
            </a: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rPr>
              <a:t>649</a:t>
            </a:r>
          </a:p>
        </p:txBody>
      </p:sp>
      <p:sp>
        <p:nvSpPr>
          <p:cNvPr id="257097" name="WordArt 371"/>
          <p:cNvSpPr>
            <a:spLocks noChangeArrowheads="1" noChangeShapeType="1" noTextEdit="1"/>
          </p:cNvSpPr>
          <p:nvPr/>
        </p:nvSpPr>
        <p:spPr bwMode="auto">
          <a:xfrm>
            <a:off x="1908175" y="2312988"/>
            <a:ext cx="5789613" cy="1116012"/>
          </a:xfrm>
          <a:prstGeom prst="rect">
            <a:avLst/>
          </a:prstGeom>
        </p:spPr>
        <p:txBody>
          <a:bodyPr wrap="none" fromWordArt="1">
            <a:prstTxWarp prst="textCascadeUp">
              <a:avLst>
                <a:gd name="adj" fmla="val 82787"/>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zh-TW" altLang="en-US" sz="3600" kern="10" dirty="0">
                <a:ln w="9525">
                  <a:round/>
                  <a:headEnd/>
                  <a:tailEnd/>
                </a:ln>
                <a:solidFill>
                  <a:srgbClr val="FFFFFF"/>
                </a:solidFill>
                <a:cs typeface="+mn-ea"/>
              </a:rPr>
              <a:t>重建耶和华的殿</a:t>
            </a:r>
            <a:endParaRPr lang="en-US" sz="3600" kern="10" dirty="0">
              <a:ln w="9525">
                <a:round/>
                <a:headEnd/>
                <a:tailEnd/>
              </a:ln>
              <a:solidFill>
                <a:srgbClr val="FFFFFF"/>
              </a:solidFill>
              <a:cs typeface="+mn-ea"/>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Tree>
    <p:extLst>
      <p:ext uri="{BB962C8B-B14F-4D97-AF65-F5344CB8AC3E}">
        <p14:creationId xmlns:p14="http://schemas.microsoft.com/office/powerpoint/2010/main" val="164265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7097"/>
                                        </p:tgtEl>
                                        <p:attrNameLst>
                                          <p:attrName>style.visibility</p:attrName>
                                        </p:attrNameLst>
                                      </p:cBhvr>
                                      <p:to>
                                        <p:strVal val="visible"/>
                                      </p:to>
                                    </p:set>
                                    <p:animEffect transition="in" filter="circle(in)">
                                      <p:cBhvr>
                                        <p:cTn id="7" dur="2000"/>
                                        <p:tgtEl>
                                          <p:spTgt spid="257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9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看到自己特权的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地位</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a:t>
            </a:r>
          </a:p>
        </p:txBody>
      </p:sp>
    </p:spTree>
    <p:extLst>
      <p:ext uri="{BB962C8B-B14F-4D97-AF65-F5344CB8AC3E}">
        <p14:creationId xmlns:p14="http://schemas.microsoft.com/office/powerpoint/2010/main" val="1462449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看到自己荣耀的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7–14</a:t>
            </a:r>
          </a:p>
        </p:txBody>
      </p:sp>
    </p:spTree>
    <p:extLst>
      <p:ext uri="{BB962C8B-B14F-4D97-AF65-F5344CB8AC3E}">
        <p14:creationId xmlns:p14="http://schemas.microsoft.com/office/powerpoint/2010/main" val="1592191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26453054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1026"/>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a:cs typeface="Arial"/>
              </a:rPr>
              <a:t>The Postexilic Era</a:t>
            </a:r>
          </a:p>
        </p:txBody>
      </p:sp>
      <p:sp>
        <p:nvSpPr>
          <p:cNvPr id="118789" name="Rectangle 1027"/>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lang="en-US">
              <a:solidFill>
                <a:srgbClr val="FFFF66"/>
              </a:solidFill>
              <a:latin typeface="Arial"/>
              <a:ea typeface="Osaka" charset="0"/>
              <a:cs typeface="Arial"/>
            </a:endParaRPr>
          </a:p>
        </p:txBody>
      </p:sp>
      <p:sp>
        <p:nvSpPr>
          <p:cNvPr id="118790" name="Rectangle 1028"/>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lang="en-US">
              <a:solidFill>
                <a:srgbClr val="FFFF66"/>
              </a:solidFill>
              <a:latin typeface="Arial"/>
              <a:ea typeface="Osaka" charset="0"/>
              <a:cs typeface="Arial"/>
            </a:endParaRPr>
          </a:p>
        </p:txBody>
      </p:sp>
      <p:sp>
        <p:nvSpPr>
          <p:cNvPr id="119813" name="Text Box 1029"/>
          <p:cNvSpPr txBox="1">
            <a:spLocks noChangeArrowheads="1"/>
          </p:cNvSpPr>
          <p:nvPr/>
        </p:nvSpPr>
        <p:spPr bwMode="auto">
          <a:xfrm>
            <a:off x="8382000" y="76200"/>
            <a:ext cx="698500" cy="461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lang="en-US" b="1">
                <a:solidFill>
                  <a:srgbClr val="FFFFFF"/>
                </a:solidFill>
                <a:effectLst>
                  <a:outerShdw blurRad="50800" dist="38100" dir="2700000" algn="tl" rotWithShape="0">
                    <a:srgbClr val="000000"/>
                  </a:outerShdw>
                </a:effectLst>
                <a:latin typeface="Arial"/>
                <a:ea typeface="Osaka"/>
                <a:cs typeface="Arial"/>
              </a:rPr>
              <a:t>560</a:t>
            </a:r>
          </a:p>
        </p:txBody>
      </p:sp>
      <p:sp>
        <p:nvSpPr>
          <p:cNvPr id="119814" name="Rectangle 1030"/>
          <p:cNvSpPr>
            <a:spLocks noChangeArrowheads="1"/>
          </p:cNvSpPr>
          <p:nvPr/>
        </p:nvSpPr>
        <p:spPr bwMode="auto">
          <a:xfrm>
            <a:off x="838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586</a:t>
            </a:r>
          </a:p>
        </p:txBody>
      </p:sp>
      <p:sp>
        <p:nvSpPr>
          <p:cNvPr id="243719" name="WordArt 1031"/>
          <p:cNvSpPr>
            <a:spLocks noChangeArrowheads="1" noChangeShapeType="1" noTextEdit="1"/>
          </p:cNvSpPr>
          <p:nvPr/>
        </p:nvSpPr>
        <p:spPr bwMode="auto">
          <a:xfrm>
            <a:off x="1905000" y="266700"/>
            <a:ext cx="5381625" cy="6477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FFFF66"/>
                </a:solidFill>
                <a:latin typeface="Osaka"/>
                <a:ea typeface="Osaka"/>
                <a:cs typeface="Osaka"/>
              </a:rPr>
              <a:t>被掳后时期</a:t>
            </a:r>
            <a:endParaRPr lang="en-US" sz="3600" kern="10">
              <a:solidFill>
                <a:srgbClr val="FFFF66"/>
              </a:solidFill>
              <a:latin typeface="Osaka"/>
              <a:ea typeface="Osaka"/>
              <a:cs typeface="Osaka"/>
            </a:endParaRPr>
          </a:p>
        </p:txBody>
      </p:sp>
      <p:sp>
        <p:nvSpPr>
          <p:cNvPr id="119816" name="Rectangle 1032"/>
          <p:cNvSpPr>
            <a:spLocks noChangeArrowheads="1"/>
          </p:cNvSpPr>
          <p:nvPr/>
        </p:nvSpPr>
        <p:spPr bwMode="auto">
          <a:xfrm>
            <a:off x="2362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539</a:t>
            </a:r>
          </a:p>
        </p:txBody>
      </p:sp>
      <p:sp>
        <p:nvSpPr>
          <p:cNvPr id="119817" name="Rectangle 1033"/>
          <p:cNvSpPr>
            <a:spLocks noChangeArrowheads="1"/>
          </p:cNvSpPr>
          <p:nvPr/>
        </p:nvSpPr>
        <p:spPr bwMode="auto">
          <a:xfrm>
            <a:off x="30480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536</a:t>
            </a:r>
          </a:p>
        </p:txBody>
      </p:sp>
      <p:sp>
        <p:nvSpPr>
          <p:cNvPr id="119818" name="Rectangle 1034"/>
          <p:cNvSpPr>
            <a:spLocks noChangeArrowheads="1"/>
          </p:cNvSpPr>
          <p:nvPr/>
        </p:nvSpPr>
        <p:spPr bwMode="auto">
          <a:xfrm>
            <a:off x="4724400" y="297180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516</a:t>
            </a:r>
          </a:p>
        </p:txBody>
      </p:sp>
      <p:sp>
        <p:nvSpPr>
          <p:cNvPr id="119819" name="Rectangle 1035"/>
          <p:cNvSpPr>
            <a:spLocks noChangeArrowheads="1"/>
          </p:cNvSpPr>
          <p:nvPr/>
        </p:nvSpPr>
        <p:spPr bwMode="auto">
          <a:xfrm>
            <a:off x="-76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605</a:t>
            </a:r>
          </a:p>
        </p:txBody>
      </p:sp>
      <p:sp>
        <p:nvSpPr>
          <p:cNvPr id="119820" name="Rectangle 1036"/>
          <p:cNvSpPr>
            <a:spLocks noChangeArrowheads="1"/>
          </p:cNvSpPr>
          <p:nvPr/>
        </p:nvSpPr>
        <p:spPr bwMode="auto">
          <a:xfrm>
            <a:off x="4038600" y="18669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哈该</a:t>
            </a:r>
            <a:endParaRPr lang="en-US" sz="2800">
              <a:solidFill>
                <a:srgbClr val="FFFFFF"/>
              </a:solidFill>
              <a:latin typeface="Arial"/>
              <a:ea typeface="Osaka" charset="0"/>
              <a:cs typeface="Arial"/>
            </a:endParaRPr>
          </a:p>
        </p:txBody>
      </p:sp>
      <p:sp>
        <p:nvSpPr>
          <p:cNvPr id="119821" name="Rectangle 1037"/>
          <p:cNvSpPr>
            <a:spLocks noChangeArrowheads="1"/>
          </p:cNvSpPr>
          <p:nvPr/>
        </p:nvSpPr>
        <p:spPr bwMode="auto">
          <a:xfrm>
            <a:off x="4038600" y="2286000"/>
            <a:ext cx="19050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撒迦利亚</a:t>
            </a:r>
            <a:endParaRPr lang="en-US" sz="2800">
              <a:solidFill>
                <a:srgbClr val="FFFFFF"/>
              </a:solidFill>
              <a:latin typeface="Arial"/>
              <a:ea typeface="Osaka" charset="0"/>
              <a:cs typeface="Arial"/>
            </a:endParaRPr>
          </a:p>
        </p:txBody>
      </p:sp>
      <p:sp>
        <p:nvSpPr>
          <p:cNvPr id="119822" name="Rectangle 1038"/>
          <p:cNvSpPr>
            <a:spLocks noChangeArrowheads="1"/>
          </p:cNvSpPr>
          <p:nvPr/>
        </p:nvSpPr>
        <p:spPr bwMode="auto">
          <a:xfrm>
            <a:off x="7467600" y="2247900"/>
            <a:ext cx="1447800" cy="495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ja-JP" altLang="en-US" sz="2800">
                <a:solidFill>
                  <a:srgbClr val="FFFF66"/>
                </a:solidFill>
                <a:latin typeface="Arial"/>
                <a:ea typeface="Osaka" charset="0"/>
                <a:cs typeface="Arial"/>
              </a:rPr>
              <a:t>玛拉基</a:t>
            </a:r>
            <a:endParaRPr lang="en-US" sz="2800">
              <a:solidFill>
                <a:srgbClr val="FFFFFF"/>
              </a:solidFill>
              <a:latin typeface="Arial"/>
              <a:ea typeface="Osaka" charset="0"/>
              <a:cs typeface="Arial"/>
            </a:endParaRPr>
          </a:p>
        </p:txBody>
      </p:sp>
      <p:sp>
        <p:nvSpPr>
          <p:cNvPr id="119823" name="Rectangle 1039"/>
          <p:cNvSpPr>
            <a:spLocks noChangeArrowheads="1"/>
          </p:cNvSpPr>
          <p:nvPr/>
        </p:nvSpPr>
        <p:spPr bwMode="auto">
          <a:xfrm>
            <a:off x="3962400" y="297180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520</a:t>
            </a:r>
          </a:p>
        </p:txBody>
      </p:sp>
      <p:sp>
        <p:nvSpPr>
          <p:cNvPr id="118802" name="Rectangle 1040"/>
          <p:cNvSpPr>
            <a:spLocks noChangeArrowheads="1"/>
          </p:cNvSpPr>
          <p:nvPr/>
        </p:nvSpPr>
        <p:spPr bwMode="auto">
          <a:xfrm>
            <a:off x="1403350" y="6237288"/>
            <a:ext cx="2209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ja-JP" altLang="en-US" sz="2800" dirty="0">
                <a:solidFill>
                  <a:srgbClr val="FFFF66"/>
                </a:solidFill>
                <a:latin typeface="Arial"/>
                <a:ea typeface="Osaka" charset="0"/>
                <a:cs typeface="Arial"/>
              </a:rPr>
              <a:t>寺庙工作 </a:t>
            </a:r>
          </a:p>
        </p:txBody>
      </p:sp>
      <p:sp>
        <p:nvSpPr>
          <p:cNvPr id="119825" name="Rectangle 1041"/>
          <p:cNvSpPr>
            <a:spLocks noChangeArrowheads="1"/>
          </p:cNvSpPr>
          <p:nvPr/>
        </p:nvSpPr>
        <p:spPr bwMode="auto">
          <a:xfrm>
            <a:off x="7053263" y="5105400"/>
            <a:ext cx="130492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以斯拉</a:t>
            </a:r>
            <a:endParaRPr lang="en-US" sz="2800">
              <a:solidFill>
                <a:srgbClr val="FFFFFF"/>
              </a:solidFill>
              <a:latin typeface="Arial"/>
              <a:ea typeface="Osaka" charset="0"/>
              <a:cs typeface="Arial"/>
            </a:endParaRPr>
          </a:p>
        </p:txBody>
      </p:sp>
      <p:sp>
        <p:nvSpPr>
          <p:cNvPr id="119826" name="Rectangle 1042"/>
          <p:cNvSpPr>
            <a:spLocks noChangeArrowheads="1"/>
          </p:cNvSpPr>
          <p:nvPr/>
        </p:nvSpPr>
        <p:spPr bwMode="auto">
          <a:xfrm>
            <a:off x="7543800" y="55626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尼希米</a:t>
            </a:r>
            <a:endParaRPr lang="en-US" sz="2800">
              <a:solidFill>
                <a:srgbClr val="FFFFFF"/>
              </a:solidFill>
              <a:latin typeface="Arial"/>
              <a:ea typeface="Osaka" charset="0"/>
              <a:cs typeface="Arial"/>
            </a:endParaRPr>
          </a:p>
        </p:txBody>
      </p:sp>
      <p:sp>
        <p:nvSpPr>
          <p:cNvPr id="118805" name="Rectangle 1043"/>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charset="0"/>
              <a:cs typeface="Arial"/>
            </a:endParaRPr>
          </a:p>
        </p:txBody>
      </p:sp>
      <p:sp>
        <p:nvSpPr>
          <p:cNvPr id="118806" name="Rectangle 1044"/>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charset="0"/>
              <a:cs typeface="Arial"/>
            </a:endParaRPr>
          </a:p>
        </p:txBody>
      </p:sp>
      <p:sp>
        <p:nvSpPr>
          <p:cNvPr id="118807" name="Rectangle 1045"/>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charset="0"/>
              <a:cs typeface="Arial"/>
            </a:endParaRPr>
          </a:p>
        </p:txBody>
      </p:sp>
      <p:sp>
        <p:nvSpPr>
          <p:cNvPr id="119830" name="Rectangle 1046"/>
          <p:cNvSpPr>
            <a:spLocks noChangeArrowheads="1"/>
          </p:cNvSpPr>
          <p:nvPr/>
        </p:nvSpPr>
        <p:spPr bwMode="auto">
          <a:xfrm>
            <a:off x="2667000" y="51054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所罗巴伯</a:t>
            </a:r>
            <a:endParaRPr lang="en-US" sz="2800">
              <a:solidFill>
                <a:srgbClr val="FFFFFF"/>
              </a:solidFill>
              <a:latin typeface="Arial"/>
              <a:ea typeface="Osaka" charset="0"/>
              <a:cs typeface="Arial"/>
            </a:endParaRPr>
          </a:p>
        </p:txBody>
      </p:sp>
      <p:sp>
        <p:nvSpPr>
          <p:cNvPr id="119831" name="Rectangle 1047"/>
          <p:cNvSpPr>
            <a:spLocks noChangeArrowheads="1"/>
          </p:cNvSpPr>
          <p:nvPr/>
        </p:nvSpPr>
        <p:spPr bwMode="auto">
          <a:xfrm>
            <a:off x="7543800" y="2971800"/>
            <a:ext cx="1600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444-425</a:t>
            </a:r>
          </a:p>
        </p:txBody>
      </p:sp>
      <p:sp>
        <p:nvSpPr>
          <p:cNvPr id="119832" name="Rectangle 1048"/>
          <p:cNvSpPr>
            <a:spLocks noChangeArrowheads="1"/>
          </p:cNvSpPr>
          <p:nvPr/>
        </p:nvSpPr>
        <p:spPr bwMode="auto">
          <a:xfrm>
            <a:off x="5572125" y="5105400"/>
            <a:ext cx="143827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以斯帖</a:t>
            </a:r>
            <a:endParaRPr lang="en-US" sz="2800">
              <a:solidFill>
                <a:srgbClr val="FFFFFF"/>
              </a:solidFill>
              <a:latin typeface="Arial"/>
              <a:ea typeface="Osaka" charset="0"/>
              <a:cs typeface="Arial"/>
            </a:endParaRPr>
          </a:p>
        </p:txBody>
      </p:sp>
      <p:sp>
        <p:nvSpPr>
          <p:cNvPr id="119833" name="Rectangle 1049"/>
          <p:cNvSpPr>
            <a:spLocks noChangeArrowheads="1"/>
          </p:cNvSpPr>
          <p:nvPr/>
        </p:nvSpPr>
        <p:spPr bwMode="auto">
          <a:xfrm>
            <a:off x="5638800" y="2971800"/>
            <a:ext cx="1600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483-473</a:t>
            </a:r>
          </a:p>
        </p:txBody>
      </p:sp>
      <p:sp>
        <p:nvSpPr>
          <p:cNvPr id="118812" name="Rectangle 1050"/>
          <p:cNvSpPr>
            <a:spLocks noChangeArrowheads="1"/>
          </p:cNvSpPr>
          <p:nvPr/>
        </p:nvSpPr>
        <p:spPr bwMode="auto">
          <a:xfrm>
            <a:off x="228600" y="19812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先知</a:t>
            </a:r>
            <a:r>
              <a:rPr lang="en-US" altLang="ja-JP" sz="2800" b="1" i="1">
                <a:solidFill>
                  <a:srgbClr val="FFFFFF"/>
                </a:solidFill>
                <a:latin typeface="Arial"/>
                <a:ea typeface="Osaka" charset="0"/>
                <a:cs typeface="Arial"/>
              </a:rPr>
              <a:t>:</a:t>
            </a:r>
            <a:endParaRPr lang="en-US" sz="2800" b="1" i="1">
              <a:solidFill>
                <a:srgbClr val="FFFFFF"/>
              </a:solidFill>
              <a:latin typeface="Arial"/>
              <a:ea typeface="Osaka" charset="0"/>
              <a:cs typeface="Arial"/>
            </a:endParaRPr>
          </a:p>
        </p:txBody>
      </p:sp>
      <p:sp>
        <p:nvSpPr>
          <p:cNvPr id="118813" name="Rectangle 1051"/>
          <p:cNvSpPr>
            <a:spLocks noChangeArrowheads="1"/>
          </p:cNvSpPr>
          <p:nvPr/>
        </p:nvSpPr>
        <p:spPr bwMode="auto">
          <a:xfrm>
            <a:off x="228600" y="52197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其他</a:t>
            </a:r>
            <a:r>
              <a:rPr lang="en-US" altLang="ja-JP" sz="2800" b="1" i="1">
                <a:solidFill>
                  <a:srgbClr val="FFFFFF"/>
                </a:solidFill>
                <a:latin typeface="Arial"/>
                <a:ea typeface="Osaka" charset="0"/>
                <a:cs typeface="Arial"/>
              </a:rPr>
              <a:t>:</a:t>
            </a:r>
            <a:endParaRPr lang="en-US" sz="2800" b="1" i="1">
              <a:solidFill>
                <a:srgbClr val="FFFFFF"/>
              </a:solidFill>
              <a:latin typeface="Arial"/>
              <a:ea typeface="Osaka" charset="0"/>
              <a:cs typeface="Arial"/>
            </a:endParaRPr>
          </a:p>
        </p:txBody>
      </p:sp>
      <p:sp>
        <p:nvSpPr>
          <p:cNvPr id="28" name="Up Arrow 27"/>
          <p:cNvSpPr/>
          <p:nvPr/>
        </p:nvSpPr>
        <p:spPr bwMode="auto">
          <a:xfrm>
            <a:off x="4788024" y="4941168"/>
            <a:ext cx="864096" cy="1008112"/>
          </a:xfrm>
          <a:prstGeom prst="up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imes" pitchFamily="-108" charset="0"/>
              <a:ea typeface="ＭＳ Ｐゴシック" charset="0"/>
            </a:endParaRPr>
          </a:p>
        </p:txBody>
      </p:sp>
      <p:sp>
        <p:nvSpPr>
          <p:cNvPr id="29" name="Rectangle 2"/>
          <p:cNvSpPr txBox="1">
            <a:spLocks noChangeArrowheads="1"/>
          </p:cNvSpPr>
          <p:nvPr/>
        </p:nvSpPr>
        <p:spPr bwMode="auto">
          <a:xfrm>
            <a:off x="5868144" y="1772816"/>
            <a:ext cx="2987824" cy="3168352"/>
          </a:xfrm>
          <a:prstGeom prst="rect">
            <a:avLst/>
          </a:prstGeom>
          <a:solidFill>
            <a:srgbClr val="8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大利乌王第四年九月，就是基斯流月初四日，耶和华的话临到撒迦利亚</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亚</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CNY</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802511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9"/>
                                        </p:tgtEl>
                                        <p:attrNameLst>
                                          <p:attrName>style.visibility</p:attrName>
                                        </p:attrNameLst>
                                      </p:cBhvr>
                                      <p:to>
                                        <p:strVal val="visible"/>
                                      </p:to>
                                    </p:set>
                                    <p:anim calcmode="lin" valueType="num">
                                      <p:cBhvr additive="base">
                                        <p:cTn id="7" dur="500" fill="hold"/>
                                        <p:tgtEl>
                                          <p:spTgt spid="119819"/>
                                        </p:tgtEl>
                                        <p:attrNameLst>
                                          <p:attrName>ppt_x</p:attrName>
                                        </p:attrNameLst>
                                      </p:cBhvr>
                                      <p:tavLst>
                                        <p:tav tm="0">
                                          <p:val>
                                            <p:strVal val="0-#ppt_w/2"/>
                                          </p:val>
                                        </p:tav>
                                        <p:tav tm="100000">
                                          <p:val>
                                            <p:strVal val="#ppt_x"/>
                                          </p:val>
                                        </p:tav>
                                      </p:tavLst>
                                    </p:anim>
                                    <p:anim calcmode="lin" valueType="num">
                                      <p:cBhvr additive="base">
                                        <p:cTn id="8" dur="500" fill="hold"/>
                                        <p:tgtEl>
                                          <p:spTgt spid="119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14"/>
                                        </p:tgtEl>
                                        <p:attrNameLst>
                                          <p:attrName>style.visibility</p:attrName>
                                        </p:attrNameLst>
                                      </p:cBhvr>
                                      <p:to>
                                        <p:strVal val="visible"/>
                                      </p:to>
                                    </p:set>
                                    <p:anim calcmode="lin" valueType="num">
                                      <p:cBhvr additive="base">
                                        <p:cTn id="13" dur="500" fill="hold"/>
                                        <p:tgtEl>
                                          <p:spTgt spid="119814"/>
                                        </p:tgtEl>
                                        <p:attrNameLst>
                                          <p:attrName>ppt_x</p:attrName>
                                        </p:attrNameLst>
                                      </p:cBhvr>
                                      <p:tavLst>
                                        <p:tav tm="0">
                                          <p:val>
                                            <p:strVal val="0-#ppt_w/2"/>
                                          </p:val>
                                        </p:tav>
                                        <p:tav tm="100000">
                                          <p:val>
                                            <p:strVal val="#ppt_x"/>
                                          </p:val>
                                        </p:tav>
                                      </p:tavLst>
                                    </p:anim>
                                    <p:anim calcmode="lin" valueType="num">
                                      <p:cBhvr additive="base">
                                        <p:cTn id="14" dur="500" fill="hold"/>
                                        <p:tgtEl>
                                          <p:spTgt spid="1198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9816"/>
                                        </p:tgtEl>
                                        <p:attrNameLst>
                                          <p:attrName>style.visibility</p:attrName>
                                        </p:attrNameLst>
                                      </p:cBhvr>
                                      <p:to>
                                        <p:strVal val="visible"/>
                                      </p:to>
                                    </p:set>
                                    <p:anim calcmode="lin" valueType="num">
                                      <p:cBhvr additive="base">
                                        <p:cTn id="19" dur="500" fill="hold"/>
                                        <p:tgtEl>
                                          <p:spTgt spid="119816"/>
                                        </p:tgtEl>
                                        <p:attrNameLst>
                                          <p:attrName>ppt_x</p:attrName>
                                        </p:attrNameLst>
                                      </p:cBhvr>
                                      <p:tavLst>
                                        <p:tav tm="0">
                                          <p:val>
                                            <p:strVal val="0-#ppt_w/2"/>
                                          </p:val>
                                        </p:tav>
                                        <p:tav tm="100000">
                                          <p:val>
                                            <p:strVal val="#ppt_x"/>
                                          </p:val>
                                        </p:tav>
                                      </p:tavLst>
                                    </p:anim>
                                    <p:anim calcmode="lin" valueType="num">
                                      <p:cBhvr additive="base">
                                        <p:cTn id="20" dur="500" fill="hold"/>
                                        <p:tgtEl>
                                          <p:spTgt spid="1198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19830"/>
                                        </p:tgtEl>
                                        <p:attrNameLst>
                                          <p:attrName>style.visibility</p:attrName>
                                        </p:attrNameLst>
                                      </p:cBhvr>
                                      <p:to>
                                        <p:strVal val="visible"/>
                                      </p:to>
                                    </p:set>
                                    <p:anim calcmode="lin" valueType="num">
                                      <p:cBhvr additive="base">
                                        <p:cTn id="24" dur="500" fill="hold"/>
                                        <p:tgtEl>
                                          <p:spTgt spid="119830"/>
                                        </p:tgtEl>
                                        <p:attrNameLst>
                                          <p:attrName>ppt_x</p:attrName>
                                        </p:attrNameLst>
                                      </p:cBhvr>
                                      <p:tavLst>
                                        <p:tav tm="0">
                                          <p:val>
                                            <p:strVal val="0-#ppt_w/2"/>
                                          </p:val>
                                        </p:tav>
                                        <p:tav tm="100000">
                                          <p:val>
                                            <p:strVal val="#ppt_x"/>
                                          </p:val>
                                        </p:tav>
                                      </p:tavLst>
                                    </p:anim>
                                    <p:anim calcmode="lin" valueType="num">
                                      <p:cBhvr additive="base">
                                        <p:cTn id="25" dur="500" fill="hold"/>
                                        <p:tgtEl>
                                          <p:spTgt spid="11983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9817"/>
                                        </p:tgtEl>
                                        <p:attrNameLst>
                                          <p:attrName>style.visibility</p:attrName>
                                        </p:attrNameLst>
                                      </p:cBhvr>
                                      <p:to>
                                        <p:strVal val="visible"/>
                                      </p:to>
                                    </p:set>
                                    <p:anim calcmode="lin" valueType="num">
                                      <p:cBhvr additive="base">
                                        <p:cTn id="30" dur="500" fill="hold"/>
                                        <p:tgtEl>
                                          <p:spTgt spid="119817"/>
                                        </p:tgtEl>
                                        <p:attrNameLst>
                                          <p:attrName>ppt_x</p:attrName>
                                        </p:attrNameLst>
                                      </p:cBhvr>
                                      <p:tavLst>
                                        <p:tav tm="0">
                                          <p:val>
                                            <p:strVal val="0-#ppt_w/2"/>
                                          </p:val>
                                        </p:tav>
                                        <p:tav tm="100000">
                                          <p:val>
                                            <p:strVal val="#ppt_x"/>
                                          </p:val>
                                        </p:tav>
                                      </p:tavLst>
                                    </p:anim>
                                    <p:anim calcmode="lin" valueType="num">
                                      <p:cBhvr additive="base">
                                        <p:cTn id="31" dur="500" fill="hold"/>
                                        <p:tgtEl>
                                          <p:spTgt spid="1198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9823"/>
                                        </p:tgtEl>
                                        <p:attrNameLst>
                                          <p:attrName>style.visibility</p:attrName>
                                        </p:attrNameLst>
                                      </p:cBhvr>
                                      <p:to>
                                        <p:strVal val="visible"/>
                                      </p:to>
                                    </p:set>
                                    <p:anim calcmode="lin" valueType="num">
                                      <p:cBhvr additive="base">
                                        <p:cTn id="36" dur="500" fill="hold"/>
                                        <p:tgtEl>
                                          <p:spTgt spid="119823"/>
                                        </p:tgtEl>
                                        <p:attrNameLst>
                                          <p:attrName>ppt_x</p:attrName>
                                        </p:attrNameLst>
                                      </p:cBhvr>
                                      <p:tavLst>
                                        <p:tav tm="0">
                                          <p:val>
                                            <p:strVal val="0-#ppt_w/2"/>
                                          </p:val>
                                        </p:tav>
                                        <p:tav tm="100000">
                                          <p:val>
                                            <p:strVal val="#ppt_x"/>
                                          </p:val>
                                        </p:tav>
                                      </p:tavLst>
                                    </p:anim>
                                    <p:anim calcmode="lin" valueType="num">
                                      <p:cBhvr additive="base">
                                        <p:cTn id="37" dur="500" fill="hold"/>
                                        <p:tgtEl>
                                          <p:spTgt spid="119823"/>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19820"/>
                                        </p:tgtEl>
                                        <p:attrNameLst>
                                          <p:attrName>style.visibility</p:attrName>
                                        </p:attrNameLst>
                                      </p:cBhvr>
                                      <p:to>
                                        <p:strVal val="visible"/>
                                      </p:to>
                                    </p:set>
                                    <p:anim calcmode="lin" valueType="num">
                                      <p:cBhvr additive="base">
                                        <p:cTn id="41" dur="500" fill="hold"/>
                                        <p:tgtEl>
                                          <p:spTgt spid="119820"/>
                                        </p:tgtEl>
                                        <p:attrNameLst>
                                          <p:attrName>ppt_x</p:attrName>
                                        </p:attrNameLst>
                                      </p:cBhvr>
                                      <p:tavLst>
                                        <p:tav tm="0">
                                          <p:val>
                                            <p:strVal val="0-#ppt_w/2"/>
                                          </p:val>
                                        </p:tav>
                                        <p:tav tm="100000">
                                          <p:val>
                                            <p:strVal val="#ppt_x"/>
                                          </p:val>
                                        </p:tav>
                                      </p:tavLst>
                                    </p:anim>
                                    <p:anim calcmode="lin" valueType="num">
                                      <p:cBhvr additive="base">
                                        <p:cTn id="42" dur="500" fill="hold"/>
                                        <p:tgtEl>
                                          <p:spTgt spid="11982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119821"/>
                                        </p:tgtEl>
                                        <p:attrNameLst>
                                          <p:attrName>style.visibility</p:attrName>
                                        </p:attrNameLst>
                                      </p:cBhvr>
                                      <p:to>
                                        <p:strVal val="visible"/>
                                      </p:to>
                                    </p:set>
                                    <p:anim calcmode="lin" valueType="num">
                                      <p:cBhvr additive="base">
                                        <p:cTn id="46" dur="500" fill="hold"/>
                                        <p:tgtEl>
                                          <p:spTgt spid="119821"/>
                                        </p:tgtEl>
                                        <p:attrNameLst>
                                          <p:attrName>ppt_x</p:attrName>
                                        </p:attrNameLst>
                                      </p:cBhvr>
                                      <p:tavLst>
                                        <p:tav tm="0">
                                          <p:val>
                                            <p:strVal val="0-#ppt_w/2"/>
                                          </p:val>
                                        </p:tav>
                                        <p:tav tm="100000">
                                          <p:val>
                                            <p:strVal val="#ppt_x"/>
                                          </p:val>
                                        </p:tav>
                                      </p:tavLst>
                                    </p:anim>
                                    <p:anim calcmode="lin" valueType="num">
                                      <p:cBhvr additive="base">
                                        <p:cTn id="47" dur="500" fill="hold"/>
                                        <p:tgtEl>
                                          <p:spTgt spid="119821"/>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19818"/>
                                        </p:tgtEl>
                                        <p:attrNameLst>
                                          <p:attrName>style.visibility</p:attrName>
                                        </p:attrNameLst>
                                      </p:cBhvr>
                                      <p:to>
                                        <p:strVal val="visible"/>
                                      </p:to>
                                    </p:set>
                                    <p:anim calcmode="lin" valueType="num">
                                      <p:cBhvr additive="base">
                                        <p:cTn id="52" dur="500" fill="hold"/>
                                        <p:tgtEl>
                                          <p:spTgt spid="119818"/>
                                        </p:tgtEl>
                                        <p:attrNameLst>
                                          <p:attrName>ppt_x</p:attrName>
                                        </p:attrNameLst>
                                      </p:cBhvr>
                                      <p:tavLst>
                                        <p:tav tm="0">
                                          <p:val>
                                            <p:strVal val="0-#ppt_w/2"/>
                                          </p:val>
                                        </p:tav>
                                        <p:tav tm="100000">
                                          <p:val>
                                            <p:strVal val="#ppt_x"/>
                                          </p:val>
                                        </p:tav>
                                      </p:tavLst>
                                    </p:anim>
                                    <p:anim calcmode="lin" valueType="num">
                                      <p:cBhvr additive="base">
                                        <p:cTn id="53" dur="500" fill="hold"/>
                                        <p:tgtEl>
                                          <p:spTgt spid="119818"/>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19833"/>
                                        </p:tgtEl>
                                        <p:attrNameLst>
                                          <p:attrName>style.visibility</p:attrName>
                                        </p:attrNameLst>
                                      </p:cBhvr>
                                      <p:to>
                                        <p:strVal val="visible"/>
                                      </p:to>
                                    </p:set>
                                    <p:anim calcmode="lin" valueType="num">
                                      <p:cBhvr additive="base">
                                        <p:cTn id="58" dur="500" fill="hold"/>
                                        <p:tgtEl>
                                          <p:spTgt spid="119833"/>
                                        </p:tgtEl>
                                        <p:attrNameLst>
                                          <p:attrName>ppt_x</p:attrName>
                                        </p:attrNameLst>
                                      </p:cBhvr>
                                      <p:tavLst>
                                        <p:tav tm="0">
                                          <p:val>
                                            <p:strVal val="0-#ppt_w/2"/>
                                          </p:val>
                                        </p:tav>
                                        <p:tav tm="100000">
                                          <p:val>
                                            <p:strVal val="#ppt_x"/>
                                          </p:val>
                                        </p:tav>
                                      </p:tavLst>
                                    </p:anim>
                                    <p:anim calcmode="lin" valueType="num">
                                      <p:cBhvr additive="base">
                                        <p:cTn id="59" dur="500" fill="hold"/>
                                        <p:tgtEl>
                                          <p:spTgt spid="119833"/>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119832"/>
                                        </p:tgtEl>
                                        <p:attrNameLst>
                                          <p:attrName>style.visibility</p:attrName>
                                        </p:attrNameLst>
                                      </p:cBhvr>
                                      <p:to>
                                        <p:strVal val="visible"/>
                                      </p:to>
                                    </p:set>
                                    <p:anim calcmode="lin" valueType="num">
                                      <p:cBhvr additive="base">
                                        <p:cTn id="63" dur="500" fill="hold"/>
                                        <p:tgtEl>
                                          <p:spTgt spid="119832"/>
                                        </p:tgtEl>
                                        <p:attrNameLst>
                                          <p:attrName>ppt_x</p:attrName>
                                        </p:attrNameLst>
                                      </p:cBhvr>
                                      <p:tavLst>
                                        <p:tav tm="0">
                                          <p:val>
                                            <p:strVal val="0-#ppt_w/2"/>
                                          </p:val>
                                        </p:tav>
                                        <p:tav tm="100000">
                                          <p:val>
                                            <p:strVal val="#ppt_x"/>
                                          </p:val>
                                        </p:tav>
                                      </p:tavLst>
                                    </p:anim>
                                    <p:anim calcmode="lin" valueType="num">
                                      <p:cBhvr additive="base">
                                        <p:cTn id="64"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9831"/>
                                        </p:tgtEl>
                                        <p:attrNameLst>
                                          <p:attrName>style.visibility</p:attrName>
                                        </p:attrNameLst>
                                      </p:cBhvr>
                                      <p:to>
                                        <p:strVal val="visible"/>
                                      </p:to>
                                    </p:set>
                                    <p:anim calcmode="lin" valueType="num">
                                      <p:cBhvr additive="base">
                                        <p:cTn id="69" dur="500" fill="hold"/>
                                        <p:tgtEl>
                                          <p:spTgt spid="119831"/>
                                        </p:tgtEl>
                                        <p:attrNameLst>
                                          <p:attrName>ppt_x</p:attrName>
                                        </p:attrNameLst>
                                      </p:cBhvr>
                                      <p:tavLst>
                                        <p:tav tm="0">
                                          <p:val>
                                            <p:strVal val="0-#ppt_w/2"/>
                                          </p:val>
                                        </p:tav>
                                        <p:tav tm="100000">
                                          <p:val>
                                            <p:strVal val="#ppt_x"/>
                                          </p:val>
                                        </p:tav>
                                      </p:tavLst>
                                    </p:anim>
                                    <p:anim calcmode="lin" valueType="num">
                                      <p:cBhvr additive="base">
                                        <p:cTn id="70" dur="500" fill="hold"/>
                                        <p:tgtEl>
                                          <p:spTgt spid="119831"/>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9825"/>
                                        </p:tgtEl>
                                        <p:attrNameLst>
                                          <p:attrName>style.visibility</p:attrName>
                                        </p:attrNameLst>
                                      </p:cBhvr>
                                      <p:to>
                                        <p:strVal val="visible"/>
                                      </p:to>
                                    </p:set>
                                    <p:anim calcmode="lin" valueType="num">
                                      <p:cBhvr additive="base">
                                        <p:cTn id="75" dur="500" fill="hold"/>
                                        <p:tgtEl>
                                          <p:spTgt spid="119825"/>
                                        </p:tgtEl>
                                        <p:attrNameLst>
                                          <p:attrName>ppt_x</p:attrName>
                                        </p:attrNameLst>
                                      </p:cBhvr>
                                      <p:tavLst>
                                        <p:tav tm="0">
                                          <p:val>
                                            <p:strVal val="0-#ppt_w/2"/>
                                          </p:val>
                                        </p:tav>
                                        <p:tav tm="100000">
                                          <p:val>
                                            <p:strVal val="#ppt_x"/>
                                          </p:val>
                                        </p:tav>
                                      </p:tavLst>
                                    </p:anim>
                                    <p:anim calcmode="lin" valueType="num">
                                      <p:cBhvr additive="base">
                                        <p:cTn id="76"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9826"/>
                                        </p:tgtEl>
                                        <p:attrNameLst>
                                          <p:attrName>style.visibility</p:attrName>
                                        </p:attrNameLst>
                                      </p:cBhvr>
                                      <p:to>
                                        <p:strVal val="visible"/>
                                      </p:to>
                                    </p:set>
                                    <p:anim calcmode="lin" valueType="num">
                                      <p:cBhvr additive="base">
                                        <p:cTn id="81" dur="500" fill="hold"/>
                                        <p:tgtEl>
                                          <p:spTgt spid="119826"/>
                                        </p:tgtEl>
                                        <p:attrNameLst>
                                          <p:attrName>ppt_x</p:attrName>
                                        </p:attrNameLst>
                                      </p:cBhvr>
                                      <p:tavLst>
                                        <p:tav tm="0">
                                          <p:val>
                                            <p:strVal val="0-#ppt_w/2"/>
                                          </p:val>
                                        </p:tav>
                                        <p:tav tm="100000">
                                          <p:val>
                                            <p:strVal val="#ppt_x"/>
                                          </p:val>
                                        </p:tav>
                                      </p:tavLst>
                                    </p:anim>
                                    <p:anim calcmode="lin" valueType="num">
                                      <p:cBhvr additive="base">
                                        <p:cTn id="82"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19822"/>
                                        </p:tgtEl>
                                        <p:attrNameLst>
                                          <p:attrName>style.visibility</p:attrName>
                                        </p:attrNameLst>
                                      </p:cBhvr>
                                      <p:to>
                                        <p:strVal val="visible"/>
                                      </p:to>
                                    </p:set>
                                    <p:anim calcmode="lin" valueType="num">
                                      <p:cBhvr additive="base">
                                        <p:cTn id="87" dur="500" fill="hold"/>
                                        <p:tgtEl>
                                          <p:spTgt spid="119822"/>
                                        </p:tgtEl>
                                        <p:attrNameLst>
                                          <p:attrName>ppt_x</p:attrName>
                                        </p:attrNameLst>
                                      </p:cBhvr>
                                      <p:tavLst>
                                        <p:tav tm="0">
                                          <p:val>
                                            <p:strVal val="0-#ppt_w/2"/>
                                          </p:val>
                                        </p:tav>
                                        <p:tav tm="100000">
                                          <p:val>
                                            <p:strVal val="#ppt_x"/>
                                          </p:val>
                                        </p:tav>
                                      </p:tavLst>
                                    </p:anim>
                                    <p:anim calcmode="lin" valueType="num">
                                      <p:cBhvr additive="base">
                                        <p:cTn id="88"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blinds(horizontal)">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down)">
                                      <p:cBhvr>
                                        <p:cTn id="9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utoUpdateAnimBg="0"/>
      <p:bldP spid="119816" grpId="0" autoUpdateAnimBg="0"/>
      <p:bldP spid="119817" grpId="0" autoUpdateAnimBg="0"/>
      <p:bldP spid="119818" grpId="0" autoUpdateAnimBg="0"/>
      <p:bldP spid="119819" grpId="0" autoUpdateAnimBg="0"/>
      <p:bldP spid="119820" grpId="0" autoUpdateAnimBg="0"/>
      <p:bldP spid="119821" grpId="0" autoUpdateAnimBg="0"/>
      <p:bldP spid="119822" grpId="0" autoUpdateAnimBg="0"/>
      <p:bldP spid="119823" grpId="0" autoUpdateAnimBg="0"/>
      <p:bldP spid="119825" grpId="0" autoUpdateAnimBg="0"/>
      <p:bldP spid="119826" grpId="0" autoUpdateAnimBg="0"/>
      <p:bldP spid="119830" grpId="0" autoUpdateAnimBg="0"/>
      <p:bldP spid="119831" grpId="0" autoUpdateAnimBg="0"/>
      <p:bldP spid="119832" grpId="0" autoUpdateAnimBg="0"/>
      <p:bldP spid="119833" grpId="0" autoUpdateAnimBg="0"/>
      <p:bldP spid="28" grpId="0" animBg="1"/>
      <p:bldP spid="2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9180512" cy="6858000"/>
          </a:xfrm>
          <a:prstGeom prst="rect">
            <a:avLst/>
          </a:prstGeom>
        </p:spPr>
      </p:pic>
      <p:sp>
        <p:nvSpPr>
          <p:cNvPr id="900098" name="Rectangle 2"/>
          <p:cNvSpPr>
            <a:spLocks noGrp="1" noChangeArrowheads="1"/>
          </p:cNvSpPr>
          <p:nvPr>
            <p:ph type="ctrTitle"/>
          </p:nvPr>
        </p:nvSpPr>
        <p:spPr>
          <a:xfrm>
            <a:off x="395536" y="332656"/>
            <a:ext cx="5184576" cy="6336704"/>
          </a:xfrm>
          <a:effectLst>
            <a:outerShdw blurRad="63500" dist="35921" dir="2700000" algn="ctr" rotWithShape="0">
              <a:schemeClr val="tx2">
                <a:alpha val="74998"/>
              </a:schemeClr>
            </a:outerShdw>
          </a:effectLst>
        </p:spPr>
        <p:txBody>
          <a:bodyPr anchor="t"/>
          <a:lstStyle/>
          <a:p>
            <a:pPr>
              <a:defRPr/>
            </a:pPr>
            <a:r>
              <a:rPr lang="ko-KR" altLang="en-US" sz="2800" b="1" dirty="0" err="1">
                <a:effectLst>
                  <a:glow rad="127000">
                    <a:schemeClr val="tx1"/>
                  </a:glow>
                </a:effectLst>
                <a:latin typeface="Arial" charset="0"/>
                <a:ea typeface="ＭＳ Ｐゴシック" charset="0"/>
                <a:cs typeface="ＭＳ Ｐゴシック" charset="0"/>
              </a:rPr>
              <a:t>那时，伯特利人差派了沙利色、利坚米勒和他的随从，去恳求耶和华施恩</a:t>
            </a:r>
            <a:r>
              <a:rPr lang="ko-KR" altLang="en-US" sz="2800" b="1" dirty="0">
                <a:effectLst>
                  <a:glow rad="127000">
                    <a:schemeClr val="tx1"/>
                  </a:glow>
                </a:effectLst>
                <a:latin typeface="Arial" charset="0"/>
                <a:ea typeface="ＭＳ Ｐゴシック" charset="0"/>
                <a:cs typeface="ＭＳ Ｐゴシック" charset="0"/>
              </a:rPr>
              <a:t>。 </a:t>
            </a:r>
            <a:br>
              <a:rPr lang="en-US" altLang="ko-KR" sz="2800" b="1" dirty="0">
                <a:effectLst>
                  <a:glow rad="127000">
                    <a:schemeClr val="tx1"/>
                  </a:glow>
                </a:effectLst>
                <a:latin typeface="Arial" charset="0"/>
                <a:ea typeface="ＭＳ Ｐゴシック" charset="0"/>
                <a:cs typeface="ＭＳ Ｐゴシック" charset="0"/>
              </a:rPr>
            </a:br>
            <a:r>
              <a:rPr lang="en-US" altLang="ko-KR" sz="2800" b="1" dirty="0">
                <a:effectLst>
                  <a:glow rad="127000">
                    <a:schemeClr val="tx1"/>
                  </a:glow>
                </a:effectLst>
                <a:latin typeface="Arial" charset="0"/>
                <a:ea typeface="ＭＳ Ｐゴシック" charset="0"/>
                <a:cs typeface="ＭＳ Ｐゴシック" charset="0"/>
              </a:rPr>
              <a:t>3</a:t>
            </a:r>
            <a:r>
              <a:rPr lang="ko-KR" altLang="en-US" sz="2800" b="1" dirty="0" err="1">
                <a:effectLst>
                  <a:glow rad="127000">
                    <a:schemeClr val="tx1"/>
                  </a:glow>
                </a:effectLst>
                <a:latin typeface="Arial" charset="0"/>
                <a:ea typeface="ＭＳ Ｐゴシック" charset="0"/>
                <a:cs typeface="ＭＳ Ｐゴシック" charset="0"/>
              </a:rPr>
              <a:t>他们询问万军之耶和华殿里的众祭司，以及众先知说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我们还要在五月哭泣和禁食，像我们这许多年来所行的吗</a:t>
            </a:r>
            <a:r>
              <a:rPr lang="ko-KR" altLang="en-US" sz="2800" b="1" dirty="0">
                <a:effectLst>
                  <a:glow rad="127000">
                    <a:schemeClr val="tx1"/>
                  </a:glow>
                </a:effectLst>
                <a:latin typeface="Arial" charset="0"/>
                <a:ea typeface="ＭＳ Ｐゴシック" charset="0"/>
                <a:cs typeface="ＭＳ Ｐゴシック" charset="0"/>
              </a:rPr>
              <a:t>？”</a:t>
            </a:r>
            <a:br>
              <a:rPr lang="ko-KR" alt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7:2-3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9868321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19872" y="29469"/>
            <a:ext cx="5724128" cy="6828531"/>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万军之耶和华的话临到我，说</a:t>
            </a:r>
            <a:r>
              <a:rPr lang="ko-KR" altLang="en-US" sz="2800" b="1" dirty="0">
                <a:effectLst>
                  <a:glow rad="127000">
                    <a:schemeClr val="tx1"/>
                  </a:glow>
                </a:effectLst>
                <a:latin typeface="Arial" charset="0"/>
                <a:ea typeface="ＭＳ Ｐゴシック" charset="0"/>
                <a:cs typeface="ＭＳ Ｐゴシック" charset="0"/>
              </a:rPr>
              <a:t>： </a:t>
            </a:r>
            <a:r>
              <a:rPr lang="en-US" altLang="ko-KR" sz="2800" b="1" dirty="0">
                <a:effectLst>
                  <a:glow rad="127000">
                    <a:schemeClr val="tx1"/>
                  </a:glow>
                </a:effectLst>
                <a:latin typeface="Arial" charset="0"/>
                <a:ea typeface="ＭＳ Ｐゴシック" charset="0"/>
                <a:cs typeface="ＭＳ Ｐゴシック" charset="0"/>
              </a:rPr>
              <a:t>5 ‘</a:t>
            </a:r>
            <a:r>
              <a:rPr lang="ko-KR" altLang="en-US" sz="2800" b="1" dirty="0" err="1">
                <a:effectLst>
                  <a:glow rad="127000">
                    <a:schemeClr val="tx1"/>
                  </a:glow>
                </a:effectLst>
                <a:latin typeface="Arial" charset="0"/>
                <a:ea typeface="ＭＳ Ｐゴシック" charset="0"/>
                <a:cs typeface="ＭＳ Ｐゴシック" charset="0"/>
              </a:rPr>
              <a:t>你要告诉这地的人民和祭司说</a:t>
            </a:r>
            <a:r>
              <a:rPr lang="ko-KR" altLang="en-US"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这七十年来，你们在五月和七月禁食哀哭，岂是真的为我禁食呢</a:t>
            </a:r>
            <a:r>
              <a:rPr lang="ko-KR" altLang="en-US" sz="2800" b="1" dirty="0">
                <a:effectLst>
                  <a:glow rad="127000">
                    <a:schemeClr val="tx1"/>
                  </a:glow>
                </a:effectLst>
                <a:latin typeface="Arial" charset="0"/>
                <a:ea typeface="ＭＳ Ｐゴシック" charset="0"/>
                <a:cs typeface="ＭＳ Ｐゴシック" charset="0"/>
              </a:rPr>
              <a:t>？ </a:t>
            </a:r>
            <a:r>
              <a:rPr lang="en-US" altLang="ko-KR" sz="2800" b="1" dirty="0">
                <a:effectLst>
                  <a:glow rad="127000">
                    <a:schemeClr val="tx1"/>
                  </a:glow>
                </a:effectLst>
                <a:latin typeface="Arial" charset="0"/>
                <a:ea typeface="ＭＳ Ｐゴシック" charset="0"/>
                <a:cs typeface="ＭＳ Ｐゴシック" charset="0"/>
              </a:rPr>
              <a:t>6 </a:t>
            </a:r>
            <a:r>
              <a:rPr lang="ko-KR" altLang="en-US" sz="2800" b="1" dirty="0" err="1">
                <a:effectLst>
                  <a:glow rad="127000">
                    <a:schemeClr val="tx1"/>
                  </a:glow>
                </a:effectLst>
                <a:latin typeface="Arial" charset="0"/>
                <a:ea typeface="ＭＳ Ｐゴシック" charset="0"/>
                <a:cs typeface="ＭＳ Ｐゴシック" charset="0"/>
              </a:rPr>
              <a:t>你们吃，你们喝，岂不是为你们自己吃，为你们自己喝吗</a:t>
            </a:r>
            <a:r>
              <a:rPr 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solidFill>
                  <a:srgbClr val="FFFFFF"/>
                </a:solidFill>
                <a:effectLst>
                  <a:glow rad="177800">
                    <a:schemeClr val="tx1"/>
                  </a:glow>
                </a:effectLst>
              </a:rPr>
              <a:t>亚</a:t>
            </a:r>
            <a:r>
              <a:rPr lang="en-US" sz="2800" b="1" dirty="0">
                <a:solidFill>
                  <a:srgbClr val="FFFFFF"/>
                </a:solidFill>
                <a:effectLst>
                  <a:glow rad="177800">
                    <a:schemeClr val="tx1"/>
                  </a:glow>
                </a:effectLst>
              </a:rPr>
              <a:t> </a:t>
            </a:r>
            <a:r>
              <a:rPr lang="en-US" sz="2800" b="1" dirty="0">
                <a:effectLst>
                  <a:glow rad="127000">
                    <a:schemeClr val="tx1"/>
                  </a:glow>
                </a:effectLst>
                <a:latin typeface="Arial" charset="0"/>
                <a:ea typeface="ＭＳ Ｐゴシック" charset="0"/>
                <a:cs typeface="ＭＳ Ｐゴシック" charset="0"/>
              </a:rPr>
              <a:t>7:4-6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781044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
        <p:nvSpPr>
          <p:cNvPr id="8" name="Oval 7"/>
          <p:cNvSpPr/>
          <p:nvPr/>
        </p:nvSpPr>
        <p:spPr bwMode="auto">
          <a:xfrm>
            <a:off x="4572000" y="2492896"/>
            <a:ext cx="1656184" cy="38884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pitchFamily="-111" charset="0"/>
            </a:endParaRPr>
          </a:p>
        </p:txBody>
      </p:sp>
    </p:spTree>
    <p:extLst>
      <p:ext uri="{BB962C8B-B14F-4D97-AF65-F5344CB8AC3E}">
        <p14:creationId xmlns:p14="http://schemas.microsoft.com/office/powerpoint/2010/main" val="30586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Grp="1" noChangeArrowheads="1"/>
          </p:cNvSpPr>
          <p:nvPr>
            <p:ph type="title"/>
          </p:nvPr>
        </p:nvSpPr>
        <p:spPr>
          <a:xfrm>
            <a:off x="134938" y="457200"/>
            <a:ext cx="8885237" cy="1155700"/>
          </a:xfrm>
        </p:spPr>
        <p:txBody>
          <a:bodyPr/>
          <a:lstStyle/>
          <a:p>
            <a:pPr eaLnBrk="1" hangingPunct="1"/>
            <a:r>
              <a:rPr lang="en-US">
                <a:latin typeface="Times New Roman" charset="0"/>
              </a:rPr>
              <a:t>7:1-8:23 </a:t>
            </a:r>
            <a:r>
              <a:rPr lang="ja-JP" altLang="en-US">
                <a:latin typeface="Times New Roman" charset="0"/>
              </a:rPr>
              <a:t>撒迦利亚</a:t>
            </a:r>
            <a:r>
              <a:rPr lang="zh-CN" altLang="en-US">
                <a:latin typeface="Times New Roman" charset="0"/>
                <a:cs typeface="SimSun" charset="0"/>
              </a:rPr>
              <a:t>书中的</a:t>
            </a:r>
            <a:r>
              <a:rPr lang="ja-JP" altLang="en-US">
                <a:latin typeface="Times New Roman" charset="0"/>
              </a:rPr>
              <a:t>禁食</a:t>
            </a:r>
            <a:endParaRPr lang="en-US">
              <a:latin typeface="Times New Roman" charset="0"/>
            </a:endParaRPr>
          </a:p>
        </p:txBody>
      </p:sp>
      <p:sp>
        <p:nvSpPr>
          <p:cNvPr id="290818" name="Rectangle 1028"/>
          <p:cNvSpPr>
            <a:spLocks noChangeArrowheads="1"/>
          </p:cNvSpPr>
          <p:nvPr/>
        </p:nvSpPr>
        <p:spPr bwMode="auto">
          <a:xfrm>
            <a:off x="4495800" y="6264275"/>
            <a:ext cx="480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spAutoFit/>
          </a:bodyPr>
          <a:lstStyle/>
          <a:p>
            <a:endParaRPr lang="en-US" altLang="zh-CN" sz="1400">
              <a:cs typeface="SimSun" charset="0"/>
            </a:endParaRPr>
          </a:p>
          <a:p>
            <a:pPr eaLnBrk="0" hangingPunct="0"/>
            <a:r>
              <a:rPr lang="en-US" altLang="zh-CN" sz="1400">
                <a:latin typeface="Times" charset="0"/>
                <a:cs typeface="SimSun" charset="0"/>
              </a:rPr>
              <a:t>Adapted from a Dallas Theological Seminary Class Handout</a:t>
            </a:r>
            <a:endParaRPr lang="en-US" altLang="zh-CN" sz="1400">
              <a:cs typeface="SimSun" charset="0"/>
            </a:endParaRPr>
          </a:p>
        </p:txBody>
      </p:sp>
      <p:graphicFrame>
        <p:nvGraphicFramePr>
          <p:cNvPr id="51299" name="Group 1123"/>
          <p:cNvGraphicFramePr>
            <a:graphicFrameLocks noGrp="1"/>
          </p:cNvGraphicFramePr>
          <p:nvPr/>
        </p:nvGraphicFramePr>
        <p:xfrm>
          <a:off x="0" y="1681163"/>
          <a:ext cx="9144000" cy="5615602"/>
        </p:xfrm>
        <a:graphic>
          <a:graphicData uri="http://schemas.openxmlformats.org/drawingml/2006/table">
            <a:tbl>
              <a:tblPr/>
              <a:tblGrid>
                <a:gridCol w="1503363">
                  <a:extLst>
                    <a:ext uri="{9D8B030D-6E8A-4147-A177-3AD203B41FA5}">
                      <a16:colId xmlns:a16="http://schemas.microsoft.com/office/drawing/2014/main" val="20000"/>
                    </a:ext>
                  </a:extLst>
                </a:gridCol>
                <a:gridCol w="1716087">
                  <a:extLst>
                    <a:ext uri="{9D8B030D-6E8A-4147-A177-3AD203B41FA5}">
                      <a16:colId xmlns:a16="http://schemas.microsoft.com/office/drawing/2014/main" val="20001"/>
                    </a:ext>
                  </a:extLst>
                </a:gridCol>
                <a:gridCol w="3455988">
                  <a:extLst>
                    <a:ext uri="{9D8B030D-6E8A-4147-A177-3AD203B41FA5}">
                      <a16:colId xmlns:a16="http://schemas.microsoft.com/office/drawing/2014/main" val="20002"/>
                    </a:ext>
                  </a:extLst>
                </a:gridCol>
                <a:gridCol w="2468562">
                  <a:extLst>
                    <a:ext uri="{9D8B030D-6E8A-4147-A177-3AD203B41FA5}">
                      <a16:colId xmlns:a16="http://schemas.microsoft.com/office/drawing/2014/main" val="20003"/>
                    </a:ext>
                  </a:extLst>
                </a:gridCol>
              </a:tblGrid>
              <a:tr h="762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600" b="1" i="0" u="none" strike="noStrike" cap="none" normalizeH="0" baseline="0">
                          <a:ln>
                            <a:noFill/>
                          </a:ln>
                          <a:solidFill>
                            <a:srgbClr val="FFFFFF"/>
                          </a:solidFill>
                          <a:effectLst/>
                          <a:latin typeface="Times" charset="0"/>
                          <a:ea typeface="ＭＳ Ｐゴシック" charset="0"/>
                          <a:cs typeface="SimSun" charset="0"/>
                        </a:rPr>
                        <a:t>经文</a:t>
                      </a:r>
                      <a:endParaRPr kumimoji="0" lang="en-US" altLang="zh-CN" sz="36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600" b="0" i="0" u="none" strike="noStrike" cap="none" normalizeH="0" baseline="0">
                          <a:ln>
                            <a:noFill/>
                          </a:ln>
                          <a:solidFill>
                            <a:schemeClr val="tx1"/>
                          </a:solidFill>
                          <a:effectLst/>
                          <a:latin typeface="Times New Roman" charset="0"/>
                          <a:ea typeface="ＭＳ Ｐゴシック" charset="0"/>
                          <a:cs typeface="SimSun" charset="0"/>
                        </a:rPr>
                        <a:t>时间</a:t>
                      </a:r>
                      <a:endParaRPr kumimoji="0" lang="en-US" altLang="zh-CN" sz="36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4400" b="0" i="0" u="none" strike="noStrike" cap="none" normalizeH="0" baseline="0">
                          <a:ln>
                            <a:noFill/>
                          </a:ln>
                          <a:solidFill>
                            <a:schemeClr val="tx1"/>
                          </a:solidFill>
                          <a:effectLst/>
                          <a:latin typeface="Times New Roman" charset="0"/>
                          <a:ea typeface="ＭＳ Ｐゴシック" charset="0"/>
                          <a:cs typeface="SimSun" charset="0"/>
                        </a:rPr>
                        <a:t>记念</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600" b="0" i="0" u="none" strike="noStrike" cap="none" normalizeH="0" baseline="0">
                          <a:ln>
                            <a:noFill/>
                          </a:ln>
                          <a:solidFill>
                            <a:schemeClr val="tx1"/>
                          </a:solidFill>
                          <a:effectLst/>
                          <a:latin typeface="Times New Roman" charset="0"/>
                          <a:ea typeface="ＭＳ Ｐゴシック" charset="0"/>
                          <a:cs typeface="SimSun" charset="0"/>
                        </a:rPr>
                        <a:t>参考</a:t>
                      </a:r>
                      <a:endParaRPr kumimoji="0" lang="en-US" altLang="zh-CN" sz="36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extLst>
                  <a:ext uri="{0D108BD9-81ED-4DB2-BD59-A6C34878D82A}">
                    <a16:rowId xmlns:a16="http://schemas.microsoft.com/office/drawing/2014/main" val="10000"/>
                  </a:ext>
                </a:extLst>
              </a:tr>
              <a:tr h="1325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8:19d</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chemeClr val="tx1"/>
                          </a:solidFill>
                          <a:effectLst/>
                          <a:latin typeface="Times New Roman" charset="0"/>
                          <a:ea typeface="ＭＳ Ｐゴシック" charset="0"/>
                          <a:cs typeface="SimSun" charset="0"/>
                        </a:rPr>
                        <a:t>第十个月</a:t>
                      </a:r>
                      <a:endParaRPr kumimoji="0" lang="en-US" altLang="zh-CN" sz="24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chemeClr val="tx1"/>
                          </a:solidFill>
                          <a:effectLst/>
                          <a:latin typeface="Times New Roman" charset="0"/>
                          <a:ea typeface="ＭＳ Ｐゴシック" charset="0"/>
                          <a:cs typeface="SimSun" charset="0"/>
                        </a:rPr>
                        <a:t>第十个</a:t>
                      </a:r>
                      <a:r>
                        <a:rPr kumimoji="0" lang="ja-JP" altLang="en-US" sz="2400" b="0" i="0" u="none" strike="noStrike" cap="none" normalizeH="0" baseline="0">
                          <a:ln>
                            <a:noFill/>
                          </a:ln>
                          <a:solidFill>
                            <a:schemeClr val="tx1"/>
                          </a:solidFill>
                          <a:effectLst/>
                          <a:latin typeface="Times New Roman" charset="0"/>
                          <a:ea typeface="ＭＳ Ｐゴシック" charset="0"/>
                          <a:cs typeface="ＭＳ Ｐゴシック" charset="0"/>
                        </a:rPr>
                        <a:t>日</a:t>
                      </a:r>
                      <a:endParaRPr kumimoji="0" lang="en-US" altLang="zh-CN" sz="24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尼布甲尼撒</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开始围攻</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耶路撒冷</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(15 </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一月</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588)</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39:1; 52:4;</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王下</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25:1</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8:19a</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第四个月</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第九个</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日</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耶路撒冷</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被毁</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(18 </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七月</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586)</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39:2; 52:6; </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王下</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25:3</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966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7:3, 5</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8:19b</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第五个月</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第十个</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日</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耶路撒冷</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和</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殿</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被烧</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(15-18 </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八月</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586)</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52:12-13; </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王下</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25:8</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161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7:5</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8:19c</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第七个月</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第三个</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日</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基大利</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杀</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(9 </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十月</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586)</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41:1-3</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王下</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25:25-26</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90848" name="Rectangle 1119"/>
          <p:cNvSpPr>
            <a:spLocks noChangeArrowheads="1"/>
          </p:cNvSpPr>
          <p:nvPr/>
        </p:nvSpPr>
        <p:spPr bwMode="auto">
          <a:xfrm>
            <a:off x="0" y="49387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290849" name="Text Box 1120"/>
          <p:cNvSpPr txBox="1">
            <a:spLocks noChangeArrowheads="1"/>
          </p:cNvSpPr>
          <p:nvPr/>
        </p:nvSpPr>
        <p:spPr bwMode="auto">
          <a:xfrm>
            <a:off x="8458200" y="762000"/>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657</a:t>
            </a:r>
          </a:p>
        </p:txBody>
      </p:sp>
      <p:sp>
        <p:nvSpPr>
          <p:cNvPr id="290850" name="Rectangle 1124"/>
          <p:cNvSpPr>
            <a:spLocks noChangeArrowheads="1"/>
          </p:cNvSpPr>
          <p:nvPr/>
        </p:nvSpPr>
        <p:spPr bwMode="auto">
          <a:xfrm>
            <a:off x="5416550" y="62817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2418470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19" y="0"/>
            <a:ext cx="9144000" cy="6858000"/>
          </a:xfrm>
          <a:prstGeom prst="rect">
            <a:avLst/>
          </a:prstGeom>
        </p:spPr>
      </p:pic>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万军之耶和华的话临到我说： </a:t>
            </a: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万军之耶和华这样说：‘我十分热爱锡安；我为锡安大发烈怒。</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8:1-2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985477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cs typeface="+mn-cs"/>
              </a:rPr>
              <a:t> </a:t>
            </a:r>
            <a:endParaRPr lang="en-US" sz="1800">
              <a:solidFill>
                <a:prstClr val="black"/>
              </a:solidFill>
              <a:latin typeface="Tw Cen MT"/>
              <a:cs typeface="+mn-cs"/>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撒迦利亚</a:t>
            </a:r>
            <a:endParaRPr lang="en-US" sz="4800" b="1" dirty="0">
              <a:solidFill>
                <a:prstClr val="white"/>
              </a:solidFill>
              <a:latin typeface="Arial"/>
              <a:cs typeface="Arial"/>
            </a:endParaRPr>
          </a:p>
        </p:txBody>
      </p:sp>
      <p:sp>
        <p:nvSpPr>
          <p:cNvPr id="7" name="TextBox 3"/>
          <p:cNvSpPr txBox="1">
            <a:spLocks noChangeArrowheads="1"/>
          </p:cNvSpPr>
          <p:nvPr/>
        </p:nvSpPr>
        <p:spPr bwMode="auto">
          <a:xfrm>
            <a:off x="116887" y="1024964"/>
            <a:ext cx="5361733" cy="4401205"/>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000" dirty="0">
                <a:solidFill>
                  <a:prstClr val="black"/>
                </a:solidFill>
              </a:rPr>
              <a:t> 1 </a:t>
            </a:r>
            <a:r>
              <a:rPr lang="zh-CN" altLang="en-US" sz="2000" dirty="0">
                <a:solidFill>
                  <a:prstClr val="black"/>
                </a:solidFill>
              </a:rPr>
              <a:t>异象的含义</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2 </a:t>
            </a:r>
            <a:r>
              <a:rPr lang="zh-CN" altLang="en-US" sz="2000" dirty="0">
                <a:solidFill>
                  <a:prstClr val="black"/>
                </a:solidFill>
              </a:rPr>
              <a:t>准绳的异象</a:t>
            </a:r>
            <a:endParaRPr lang="en-US" sz="2000" dirty="0">
              <a:solidFill>
                <a:prstClr val="black"/>
              </a:solidFill>
            </a:endParaRPr>
          </a:p>
          <a:p>
            <a:pPr defTabSz="457200" fontAlgn="auto">
              <a:spcBef>
                <a:spcPts val="0"/>
              </a:spcBef>
              <a:spcAft>
                <a:spcPts val="0"/>
              </a:spcAft>
            </a:pPr>
            <a:r>
              <a:rPr lang="en-US" sz="2000" dirty="0">
                <a:solidFill>
                  <a:prstClr val="black"/>
                </a:solidFill>
              </a:rPr>
              <a:t> 3 </a:t>
            </a:r>
            <a:r>
              <a:rPr lang="zh-CN" altLang="en-US" sz="2000" dirty="0">
                <a:solidFill>
                  <a:prstClr val="black"/>
                </a:solidFill>
              </a:rPr>
              <a:t>撒旦与苗裔</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4 </a:t>
            </a:r>
            <a:r>
              <a:rPr lang="zh-CN" altLang="en-US" sz="2000" dirty="0">
                <a:solidFill>
                  <a:prstClr val="black"/>
                </a:solidFill>
              </a:rPr>
              <a:t>七盏金灯台</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5 </a:t>
            </a:r>
            <a:r>
              <a:rPr lang="zh-CN" altLang="en-US" sz="2000" dirty="0">
                <a:solidFill>
                  <a:prstClr val="black"/>
                </a:solidFill>
              </a:rPr>
              <a:t>飞行的书卷</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6 </a:t>
            </a:r>
            <a:r>
              <a:rPr lang="zh-CN" altLang="en-US" sz="2000" dirty="0">
                <a:solidFill>
                  <a:prstClr val="black"/>
                </a:solidFill>
              </a:rPr>
              <a:t>加冕约书亚</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7 </a:t>
            </a:r>
            <a:r>
              <a:rPr lang="zh-CN" altLang="en-US" sz="2000" dirty="0">
                <a:solidFill>
                  <a:prstClr val="black"/>
                </a:solidFill>
              </a:rPr>
              <a:t>心如金钢石</a:t>
            </a:r>
            <a:endParaRPr lang="en-US" sz="2000" dirty="0">
              <a:solidFill>
                <a:prstClr val="black"/>
              </a:solidFill>
            </a:endParaRPr>
          </a:p>
          <a:p>
            <a:pPr defTabSz="457200" fontAlgn="auto">
              <a:spcBef>
                <a:spcPts val="0"/>
              </a:spcBef>
              <a:spcAft>
                <a:spcPts val="0"/>
              </a:spcAft>
            </a:pPr>
            <a:r>
              <a:rPr lang="en-US" sz="2000" dirty="0">
                <a:solidFill>
                  <a:prstClr val="black"/>
                </a:solidFill>
              </a:rPr>
              <a:t> 8 </a:t>
            </a:r>
            <a:r>
              <a:rPr lang="zh-CN" altLang="en-US" sz="2000" dirty="0">
                <a:solidFill>
                  <a:prstClr val="black"/>
                </a:solidFill>
              </a:rPr>
              <a:t>平安临圣城</a:t>
            </a:r>
            <a:endParaRPr lang="en-US" sz="2000" dirty="0">
              <a:solidFill>
                <a:prstClr val="black"/>
              </a:solidFill>
            </a:endParaRPr>
          </a:p>
          <a:p>
            <a:pPr defTabSz="457200" fontAlgn="auto">
              <a:spcBef>
                <a:spcPts val="0"/>
              </a:spcBef>
              <a:spcAft>
                <a:spcPts val="0"/>
              </a:spcAft>
            </a:pPr>
            <a:r>
              <a:rPr lang="en-US" sz="2000" dirty="0">
                <a:solidFill>
                  <a:prstClr val="black"/>
                </a:solidFill>
              </a:rPr>
              <a:t>  9 </a:t>
            </a:r>
            <a:r>
              <a:rPr lang="zh-CN" altLang="en-US" sz="2000" dirty="0">
                <a:solidFill>
                  <a:prstClr val="black"/>
                </a:solidFill>
              </a:rPr>
              <a:t>弥赛亚归来</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10 </a:t>
            </a:r>
            <a:r>
              <a:rPr lang="zh-CN" altLang="en-US" sz="2000" dirty="0">
                <a:solidFill>
                  <a:prstClr val="black"/>
                </a:solidFill>
              </a:rPr>
              <a:t>犹大以法莲</a:t>
            </a:r>
            <a:endParaRPr lang="en-US" sz="2000" dirty="0">
              <a:solidFill>
                <a:prstClr val="black"/>
              </a:solidFill>
            </a:endParaRPr>
          </a:p>
          <a:p>
            <a:pPr defTabSz="457200" fontAlgn="auto">
              <a:spcBef>
                <a:spcPts val="0"/>
              </a:spcBef>
              <a:spcAft>
                <a:spcPts val="0"/>
              </a:spcAft>
            </a:pPr>
            <a:r>
              <a:rPr lang="en-US" sz="2000" dirty="0">
                <a:solidFill>
                  <a:prstClr val="black"/>
                </a:solidFill>
              </a:rPr>
              <a:t>11 </a:t>
            </a:r>
            <a:r>
              <a:rPr lang="zh-CN" altLang="en-US" sz="2000" dirty="0">
                <a:solidFill>
                  <a:prstClr val="black"/>
                </a:solidFill>
              </a:rPr>
              <a:t>警告坏牧人</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12 </a:t>
            </a:r>
            <a:r>
              <a:rPr lang="zh-CN" altLang="en-US" sz="2000" dirty="0">
                <a:solidFill>
                  <a:prstClr val="black"/>
                </a:solidFill>
              </a:rPr>
              <a:t>仰望被刺的</a:t>
            </a:r>
            <a:endParaRPr lang="en-US" sz="2000" dirty="0">
              <a:solidFill>
                <a:prstClr val="black"/>
              </a:solidFill>
            </a:endParaRPr>
          </a:p>
          <a:p>
            <a:pPr defTabSz="457200" fontAlgn="auto">
              <a:spcBef>
                <a:spcPts val="0"/>
              </a:spcBef>
              <a:spcAft>
                <a:spcPts val="0"/>
              </a:spcAft>
            </a:pPr>
            <a:r>
              <a:rPr lang="en-US" sz="2000" dirty="0">
                <a:solidFill>
                  <a:prstClr val="black"/>
                </a:solidFill>
              </a:rPr>
              <a:t>13 </a:t>
            </a:r>
            <a:r>
              <a:rPr lang="zh-CN" altLang="en-US" sz="2000" dirty="0">
                <a:solidFill>
                  <a:prstClr val="black"/>
                </a:solidFill>
              </a:rPr>
              <a:t>试炼剩余的</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14 </a:t>
            </a:r>
            <a:r>
              <a:rPr lang="zh-CN" altLang="en-US" sz="2000" dirty="0">
                <a:solidFill>
                  <a:prstClr val="black"/>
                </a:solidFill>
              </a:rPr>
              <a:t>进入新天地</a:t>
            </a:r>
            <a:endParaRPr lang="en-US" sz="2000" dirty="0">
              <a:solidFill>
                <a:prstClr val="black"/>
              </a:solidFill>
            </a:endParaRPr>
          </a:p>
        </p:txBody>
      </p:sp>
    </p:spTree>
    <p:extLst>
      <p:ext uri="{BB962C8B-B14F-4D97-AF65-F5344CB8AC3E}">
        <p14:creationId xmlns:p14="http://schemas.microsoft.com/office/powerpoint/2010/main" val="32935924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耶和华这样说：‘我要返回锡安，住在耶路撒冷里面；耶路撒冷必称为“信实之城”，万军之耶和华的山必称为“圣山”。</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撒迦利亚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649</a:t>
            </a:r>
          </a:p>
        </p:txBody>
      </p:sp>
    </p:spTree>
    <p:extLst>
      <p:ext uri="{BB962C8B-B14F-4D97-AF65-F5344CB8AC3E}">
        <p14:creationId xmlns:p14="http://schemas.microsoft.com/office/powerpoint/2010/main" val="3603328567"/>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0"/>
            <a:ext cx="9144000" cy="762000"/>
          </a:xfrm>
          <a:solidFill>
            <a:schemeClr val="bg2"/>
          </a:solidFill>
          <a:effectLst>
            <a:outerShdw blurRad="63500" dist="38099" dir="2700000" algn="ctr" rotWithShape="0">
              <a:srgbClr val="FFFFFF">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zh-CN" altLang="en-US" dirty="0">
                <a:solidFill>
                  <a:schemeClr val="tx1"/>
                </a:solidFill>
                <a:effectLst/>
                <a:latin typeface="Arial" pitchFamily="34" charset="0"/>
                <a:cs typeface="Arial" pitchFamily="34" charset="0"/>
              </a:rPr>
              <a:t>寻找犹太人</a:t>
            </a:r>
            <a:endParaRPr lang="en-US" altLang="en-US" sz="6000" dirty="0">
              <a:solidFill>
                <a:schemeClr val="tx1"/>
              </a:solidFill>
              <a:effectLst/>
              <a:latin typeface="Arial" pitchFamily="34" charset="0"/>
              <a:cs typeface="Arial" pitchFamily="34" charset="0"/>
            </a:endParaRPr>
          </a:p>
        </p:txBody>
      </p:sp>
      <p:sp>
        <p:nvSpPr>
          <p:cNvPr id="292867" name="Text Box 3"/>
          <p:cNvSpPr txBox="1">
            <a:spLocks noChangeArrowheads="1"/>
          </p:cNvSpPr>
          <p:nvPr/>
        </p:nvSpPr>
        <p:spPr bwMode="auto">
          <a:xfrm>
            <a:off x="8458200" y="-4763"/>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ea typeface="MS PGothic" charset="0"/>
                <a:cs typeface="MS PGothic" charset="0"/>
              </a:rPr>
              <a:t>649</a:t>
            </a:r>
          </a:p>
        </p:txBody>
      </p:sp>
      <p:pic>
        <p:nvPicPr>
          <p:cNvPr id="292868" name="Picture 4" descr="hasidic_jew_H_7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81" name="Text Box 3"/>
          <p:cNvSpPr txBox="1">
            <a:spLocks noChangeArrowheads="1"/>
          </p:cNvSpPr>
          <p:nvPr/>
        </p:nvSpPr>
        <p:spPr bwMode="auto">
          <a:xfrm>
            <a:off x="4419600" y="762000"/>
            <a:ext cx="4495800"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 “万军之耶和华这样说：‘在那些日子，必有十个说不同方言，来自列国的人，紧抓住一个犹大人的衣襟，说：让我们与你们同去吧，因为我们听见　神与你们同在。’”</a:t>
            </a:r>
          </a:p>
          <a:p>
            <a:pPr algn="r" eaLnBrk="1" hangingPunct="1">
              <a:defRPr/>
            </a:pPr>
            <a:endPar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endParaRPr>
          </a:p>
          <a:p>
            <a:pPr algn="r" eaLnBrk="1" hangingPunct="1">
              <a:defRPr/>
            </a:pPr>
            <a:r>
              <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（亚</a:t>
            </a:r>
            <a:r>
              <a:rPr lang="en-US" altLang="zh-CN"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8</a:t>
            </a:r>
            <a:r>
              <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a:t>
            </a:r>
            <a:r>
              <a:rPr lang="en-US" altLang="zh-CN"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23</a:t>
            </a:r>
            <a:r>
              <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 新译本）</a:t>
            </a:r>
            <a:endParaRPr lang="en-US" altLang="zh-CN"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endParaRPr>
          </a:p>
          <a:p>
            <a:pPr algn="r" eaLnBrk="1" hangingPunct="1">
              <a:defRPr/>
            </a:pPr>
            <a:endParaRPr 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a:defRPr/>
            </a:pPr>
            <a:endParaRPr lang="en-US">
              <a:solidFill>
                <a:srgbClr val="FFFFFF"/>
              </a:solidFill>
              <a:ea typeface="MS PGothic" charset="0"/>
              <a:cs typeface="MS PGothic" charset="0"/>
            </a:endParaRPr>
          </a:p>
        </p:txBody>
      </p:sp>
      <p:pic>
        <p:nvPicPr>
          <p:cNvPr id="293890" name="Picture 1" descr="10 orthodox_jew.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228600"/>
            <a:ext cx="38862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1" name="TextBox 2"/>
          <p:cNvSpPr txBox="1">
            <a:spLocks noChangeArrowheads="1"/>
          </p:cNvSpPr>
          <p:nvPr/>
        </p:nvSpPr>
        <p:spPr bwMode="auto">
          <a:xfrm>
            <a:off x="152400" y="1030288"/>
            <a:ext cx="5067300"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baseline="30000">
                <a:solidFill>
                  <a:srgbClr val="FFFFFF"/>
                </a:solidFill>
                <a:latin typeface="SimSun" charset="0"/>
                <a:cs typeface="SimSun" charset="0"/>
              </a:rPr>
              <a:t>25</a:t>
            </a:r>
            <a:r>
              <a:rPr lang="zh-CN" altLang="en-US" sz="2800" b="1" baseline="30000">
                <a:solidFill>
                  <a:srgbClr val="FFFFFF"/>
                </a:solidFill>
                <a:latin typeface="SimSun" charset="0"/>
                <a:cs typeface="SimSun" charset="0"/>
              </a:rPr>
              <a:t> </a:t>
            </a:r>
            <a:r>
              <a:rPr lang="zh-CN" altLang="en-US" sz="2800" b="1">
                <a:latin typeface="SimSun" charset="0"/>
                <a:cs typeface="SimSun" charset="0"/>
              </a:rPr>
              <a:t>弟兄们，我不愿意你们对这奥秘一无所知，免得你们自以为聪明。这奥秘就是以色列人当中有一部分是硬心的，直到外族人的全数满了；</a:t>
            </a:r>
            <a:r>
              <a:rPr lang="en-US" altLang="ja-JP" sz="2800" b="1" baseline="30000">
                <a:solidFill>
                  <a:srgbClr val="FFFFFF"/>
                </a:solidFill>
                <a:latin typeface="SimSun" charset="0"/>
                <a:cs typeface="Arial" charset="0"/>
              </a:rPr>
              <a:t>26</a:t>
            </a:r>
            <a:r>
              <a:rPr lang="zh-CN" altLang="en-US" sz="2800" b="1" baseline="30000">
                <a:solidFill>
                  <a:srgbClr val="FFFFFF"/>
                </a:solidFill>
                <a:latin typeface="SimSun" charset="0"/>
                <a:cs typeface="SimSun" charset="0"/>
              </a:rPr>
              <a:t> </a:t>
            </a:r>
            <a:r>
              <a:rPr lang="zh-CN" altLang="en-US" sz="2800" b="1" u="sng">
                <a:solidFill>
                  <a:srgbClr val="FFFFFF"/>
                </a:solidFill>
                <a:latin typeface="SimSun" charset="0"/>
                <a:cs typeface="SimSun" charset="0"/>
              </a:rPr>
              <a:t>这样</a:t>
            </a:r>
            <a:r>
              <a:rPr lang="zh-CN" altLang="en-US" sz="2800" b="1">
                <a:solidFill>
                  <a:srgbClr val="FFFFFF"/>
                </a:solidFill>
                <a:latin typeface="SimSun" charset="0"/>
                <a:cs typeface="SimSun" charset="0"/>
              </a:rPr>
              <a:t>，</a:t>
            </a:r>
            <a:r>
              <a:rPr lang="en-US" altLang="ja-JP" sz="2800" b="1">
                <a:solidFill>
                  <a:srgbClr val="FFFFFF"/>
                </a:solidFill>
                <a:latin typeface="SimSun" charset="0"/>
                <a:cs typeface="Arial" charset="0"/>
              </a:rPr>
              <a:t> </a:t>
            </a:r>
            <a:r>
              <a:rPr lang="zh-CN" altLang="en-US" sz="2800" b="1">
                <a:solidFill>
                  <a:srgbClr val="FFFF00"/>
                </a:solidFill>
                <a:latin typeface="SimSun" charset="0"/>
                <a:cs typeface="SimSun" charset="0"/>
              </a:rPr>
              <a:t>全以色列都要得救，</a:t>
            </a:r>
            <a:r>
              <a:rPr lang="zh-CN" altLang="en-US" sz="2800" b="1">
                <a:latin typeface="SimSun" charset="0"/>
                <a:cs typeface="SimSun" charset="0"/>
              </a:rPr>
              <a:t>如经上所记：</a:t>
            </a:r>
          </a:p>
        </p:txBody>
      </p:sp>
      <p:sp>
        <p:nvSpPr>
          <p:cNvPr id="293892" name="TextBox 3"/>
          <p:cNvSpPr txBox="1">
            <a:spLocks noChangeArrowheads="1"/>
          </p:cNvSpPr>
          <p:nvPr/>
        </p:nvSpPr>
        <p:spPr bwMode="auto">
          <a:xfrm>
            <a:off x="250825" y="4221163"/>
            <a:ext cx="5083175" cy="206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3200" b="1">
                <a:latin typeface="SimSun" charset="0"/>
                <a:ea typeface="MS PGothic" charset="0"/>
                <a:cs typeface="SimSun" charset="0"/>
              </a:rPr>
              <a:t>“拯救者必从锡安出来，</a:t>
            </a:r>
          </a:p>
          <a:p>
            <a:r>
              <a:rPr lang="zh-CN" altLang="en-US" sz="3200" b="1">
                <a:latin typeface="SimSun" charset="0"/>
                <a:ea typeface="MS PGothic" charset="0"/>
                <a:cs typeface="SimSun" charset="0"/>
              </a:rPr>
              <a:t>除掉雅各家的不敬虔的心；</a:t>
            </a:r>
          </a:p>
          <a:p>
            <a:pPr eaLnBrk="1" hangingPunct="1"/>
            <a:r>
              <a:rPr lang="en-US" sz="3200" b="1" baseline="30000">
                <a:solidFill>
                  <a:srgbClr val="FFFFFF"/>
                </a:solidFill>
                <a:latin typeface="SimSun" charset="0"/>
                <a:ea typeface="MS PGothic" charset="0"/>
                <a:cs typeface="SimSun" charset="0"/>
              </a:rPr>
              <a:t>27</a:t>
            </a:r>
            <a:r>
              <a:rPr lang="zh-CN" altLang="en-US" sz="3200" b="1">
                <a:solidFill>
                  <a:srgbClr val="FFFFFF"/>
                </a:solidFill>
                <a:latin typeface="SimSun" charset="0"/>
                <a:ea typeface="MS PGothic" charset="0"/>
                <a:cs typeface="SimSun" charset="0"/>
              </a:rPr>
              <a:t>我除去他们罪恶的时候，</a:t>
            </a:r>
          </a:p>
          <a:p>
            <a:pPr eaLnBrk="1" hangingPunct="1"/>
            <a:r>
              <a:rPr lang="zh-CN" altLang="en-US" sz="3200" b="1">
                <a:solidFill>
                  <a:srgbClr val="FFFFFF"/>
                </a:solidFill>
                <a:latin typeface="SimSun" charset="0"/>
                <a:ea typeface="MS PGothic" charset="0"/>
                <a:cs typeface="SimSun" charset="0"/>
              </a:rPr>
              <a:t>就与他们立这样的约。”</a:t>
            </a:r>
            <a:endParaRPr lang="en-US" sz="3200" b="1">
              <a:solidFill>
                <a:srgbClr val="FFFFFF"/>
              </a:solidFill>
              <a:latin typeface="SimSun" charset="0"/>
              <a:ea typeface="MS PGothic" charset="0"/>
              <a:cs typeface="SimSun"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zh-CN" altLang="en-US" sz="3200" b="1">
                <a:latin typeface="Tahoma" charset="0"/>
              </a:rPr>
              <a:t>“以色列全家都要得救”（罗</a:t>
            </a:r>
            <a:r>
              <a:rPr lang="en-US" altLang="zh-CN" sz="3200" b="1">
                <a:latin typeface="Tahoma" charset="0"/>
              </a:rPr>
              <a:t>11</a:t>
            </a:r>
            <a:r>
              <a:rPr lang="zh-CN" altLang="en-US" sz="3200" b="1">
                <a:latin typeface="Tahoma" charset="0"/>
              </a:rPr>
              <a:t>：</a:t>
            </a:r>
            <a:r>
              <a:rPr lang="en-US" altLang="zh-CN" sz="3200" b="1">
                <a:latin typeface="Tahoma" charset="0"/>
              </a:rPr>
              <a:t>25-27</a:t>
            </a:r>
            <a:r>
              <a:rPr lang="zh-CN" altLang="en-US" sz="3200" b="1">
                <a:latin typeface="Tahoma" charset="0"/>
              </a:rPr>
              <a:t>）</a:t>
            </a:r>
            <a:endParaRPr lang="en-US" sz="3200" b="1">
              <a:latin typeface="Tahoma" charset="0"/>
            </a:endParaRPr>
          </a:p>
        </p:txBody>
      </p:sp>
      <p:sp>
        <p:nvSpPr>
          <p:cNvPr id="147463" name="Text Box 8"/>
          <p:cNvSpPr txBox="1">
            <a:spLocks noChangeArrowheads="1"/>
          </p:cNvSpPr>
          <p:nvPr/>
        </p:nvSpPr>
        <p:spPr bwMode="auto">
          <a:xfrm>
            <a:off x="8077200" y="0"/>
            <a:ext cx="1112838" cy="8302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defRPr>
            </a:lvl2pPr>
            <a:lvl3pPr>
              <a:defRPr sz="2400">
                <a:solidFill>
                  <a:schemeClr val="tx1"/>
                </a:solidFill>
                <a:latin typeface="Tahoma" charset="0"/>
                <a:ea typeface="MS PGothic"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Geneva" charset="0"/>
                <a:cs typeface="Geneva" charset="0"/>
              </a:defRPr>
            </a:lvl5pPr>
            <a:lvl6pPr eaLnBrk="0" hangingPunct="0">
              <a:buFont typeface="Wingdings" charset="0"/>
              <a:defRPr sz="2000">
                <a:solidFill>
                  <a:schemeClr val="tx1"/>
                </a:solidFill>
                <a:latin typeface="Tahoma" charset="0"/>
                <a:ea typeface="Geneva" charset="0"/>
                <a:cs typeface="Geneva" charset="0"/>
              </a:defRPr>
            </a:lvl6pPr>
            <a:lvl7pPr eaLnBrk="0" hangingPunct="0">
              <a:buFont typeface="Wingdings" charset="0"/>
              <a:defRPr sz="2000">
                <a:solidFill>
                  <a:schemeClr val="tx1"/>
                </a:solidFill>
                <a:latin typeface="Tahoma" charset="0"/>
                <a:ea typeface="Geneva" charset="0"/>
                <a:cs typeface="Geneva" charset="0"/>
              </a:defRPr>
            </a:lvl7pPr>
            <a:lvl8pPr eaLnBrk="0" hangingPunct="0">
              <a:buFont typeface="Wingdings" charset="0"/>
              <a:defRPr sz="2000">
                <a:solidFill>
                  <a:schemeClr val="tx1"/>
                </a:solidFill>
                <a:latin typeface="Tahoma" charset="0"/>
                <a:ea typeface="Geneva" charset="0"/>
                <a:cs typeface="Geneva" charset="0"/>
              </a:defRPr>
            </a:lvl8pPr>
            <a:lvl9pPr eaLnBrk="0" hangingPunct="0">
              <a:buFont typeface="Wingdings" charset="0"/>
              <a:defRPr sz="2000">
                <a:solidFill>
                  <a:schemeClr val="tx1"/>
                </a:solidFill>
                <a:latin typeface="Tahoma" charset="0"/>
                <a:ea typeface="Geneva" charset="0"/>
                <a:cs typeface="Geneva" charset="0"/>
              </a:defRPr>
            </a:lvl9pPr>
          </a:lstStyle>
          <a:p>
            <a:pPr algn="ctr" eaLnBrk="0" hangingPunct="0">
              <a:defRPr/>
            </a:pPr>
            <a:r>
              <a:rPr lang="en-US" sz="2400" b="1">
                <a:solidFill>
                  <a:srgbClr val="FFFFFF"/>
                </a:solidFill>
                <a:latin typeface="Arial" charset="0"/>
              </a:rPr>
              <a:t>NTS 155w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7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2"/>
          <p:cNvSpPr>
            <a:spLocks noGrp="1" noChangeArrowheads="1"/>
          </p:cNvSpPr>
          <p:nvPr>
            <p:ph type="ctrTitle"/>
          </p:nvPr>
        </p:nvSpPr>
        <p:spPr>
          <a:xfrm>
            <a:off x="304800" y="239713"/>
            <a:ext cx="6096000" cy="762000"/>
          </a:xfrm>
          <a:ln w="9525"/>
        </p:spPr>
        <p:txBody>
          <a:bodyPr/>
          <a:lstStyle/>
          <a:p>
            <a:pPr algn="l" eaLnBrk="1" hangingPunct="1">
              <a:defRPr/>
            </a:pPr>
            <a:r>
              <a:rPr lang="ko-KR" altLang="en-US" dirty="0" err="1">
                <a:solidFill>
                  <a:schemeClr val="bg2"/>
                </a:solidFill>
                <a:effectLst>
                  <a:outerShdw blurRad="38100" dist="38100" dir="2700000" algn="tl">
                    <a:srgbClr val="FFFFFF"/>
                  </a:outerShdw>
                </a:effectLst>
                <a:latin typeface="Arial" charset="0"/>
                <a:ea typeface="ＭＳ Ｐゴシック" charset="0"/>
                <a:cs typeface="Arial" charset="0"/>
              </a:rPr>
              <a:t>撒迦利亚</a:t>
            </a:r>
            <a:br>
              <a:rPr lang="ko-KR" altLang="en-US" dirty="0">
                <a:solidFill>
                  <a:schemeClr val="bg2"/>
                </a:solidFill>
                <a:effectLst>
                  <a:outerShdw blurRad="38100" dist="38100" dir="2700000" algn="tl">
                    <a:srgbClr val="FFFFFF"/>
                  </a:outerShdw>
                </a:effectLst>
                <a:latin typeface="Arial" charset="0"/>
                <a:ea typeface="ＭＳ Ｐゴシック" charset="0"/>
                <a:cs typeface="Arial" charset="0"/>
              </a:rPr>
            </a:br>
            <a:r>
              <a:rPr lang="en-US" altLang="ko-KR" dirty="0">
                <a:solidFill>
                  <a:schemeClr val="bg2"/>
                </a:solidFill>
                <a:effectLst>
                  <a:outerShdw blurRad="38100" dist="38100" dir="2700000" algn="tl">
                    <a:srgbClr val="FFFFFF"/>
                  </a:outerShdw>
                </a:effectLst>
                <a:latin typeface="Arial" charset="0"/>
                <a:ea typeface="ＭＳ Ｐゴシック" charset="0"/>
                <a:cs typeface="Arial" charset="0"/>
              </a:rPr>
              <a:t>Zech</a:t>
            </a:r>
            <a:r>
              <a:rPr lang="en-US" dirty="0">
                <a:solidFill>
                  <a:schemeClr val="bg2"/>
                </a:solidFill>
                <a:effectLst>
                  <a:outerShdw blurRad="38100" dist="38100" dir="2700000" algn="tl">
                    <a:srgbClr val="FFFFFF"/>
                  </a:outerShdw>
                </a:effectLst>
                <a:latin typeface="Arial" charset="0"/>
                <a:ea typeface="ＭＳ Ｐゴシック" charset="0"/>
                <a:cs typeface="Arial" charset="0"/>
              </a:rPr>
              <a:t>-a-Cry-Ah</a:t>
            </a:r>
          </a:p>
        </p:txBody>
      </p:sp>
      <p:sp>
        <p:nvSpPr>
          <p:cNvPr id="4" name="Rectangle 2"/>
          <p:cNvSpPr txBox="1">
            <a:spLocks noChangeArrowheads="1"/>
          </p:cNvSpPr>
          <p:nvPr/>
        </p:nvSpPr>
        <p:spPr bwMode="auto">
          <a:xfrm>
            <a:off x="4876800" y="5867400"/>
            <a:ext cx="3657600" cy="762000"/>
          </a:xfrm>
          <a:prstGeom prst="rect">
            <a:avLst/>
          </a:prstGeom>
          <a:noFill/>
          <a:ln w="9525" cap="sq">
            <a:noFill/>
            <a:miter lim="800000"/>
            <a:headEnd type="none" w="sm" len="sm"/>
            <a:tailEnd type="none" w="sm" len="sm"/>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关键词</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 name="Rectangle 2">
            <a:extLst>
              <a:ext uri="{FF2B5EF4-FFF2-40B4-BE49-F238E27FC236}">
                <a16:creationId xmlns:a16="http://schemas.microsoft.com/office/drawing/2014/main" id="{85837695-0489-9DDF-4615-93ED7175F2A1}"/>
              </a:ext>
            </a:extLst>
          </p:cNvPr>
          <p:cNvSpPr txBox="1">
            <a:spLocks noChangeArrowheads="1"/>
          </p:cNvSpPr>
          <p:nvPr/>
        </p:nvSpPr>
        <p:spPr bwMode="auto">
          <a:xfrm rot="475422">
            <a:off x="5543166" y="3736209"/>
            <a:ext cx="3657600" cy="762000"/>
          </a:xfrm>
          <a:prstGeom prst="rect">
            <a:avLst/>
          </a:prstGeom>
          <a:noFill/>
          <a:ln w="9525" cap="sq">
            <a:noFill/>
            <a:miter lim="800000"/>
            <a:headEnd type="none" w="sm" len="sm"/>
            <a:tailEnd type="none" w="sm" len="sm"/>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0000"/>
                </a:solidFill>
                <a:effectLst/>
                <a:latin typeface=".AppleSystemUIFont"/>
              </a:rPr>
              <a:t>弥赛亚</a:t>
            </a:r>
            <a:endParaRPr lang="zh-CN" altLang="en-US" sz="3200" dirty="0">
              <a:solidFill>
                <a:srgbClr val="FF0000"/>
              </a:solidFill>
              <a:effectLst/>
              <a:latin typeface=".AppleSystemUIFont"/>
            </a:endParaRPr>
          </a:p>
        </p:txBody>
      </p:sp>
    </p:spTree>
    <p:extLst>
      <p:ext uri="{BB962C8B-B14F-4D97-AF65-F5344CB8AC3E}">
        <p14:creationId xmlns:p14="http://schemas.microsoft.com/office/powerpoint/2010/main" val="10455860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5216908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弥赛亚</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74309276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撒迦利亚</a:t>
            </a:r>
            <a:r>
              <a:rPr lang="zh-CN" altLang="en-US" sz="4000" b="1" dirty="0">
                <a:solidFill>
                  <a:srgbClr val="FFFFFF"/>
                </a:solidFill>
                <a:effectLst>
                  <a:glow rad="127000">
                    <a:srgbClr val="000000"/>
                  </a:glow>
                </a:effectLst>
                <a:latin typeface="Arial" charset="0"/>
              </a:rPr>
              <a:t>书 国度命题</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犹大必须重建圣殿</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(6:9-15) </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才可以在</a:t>
            </a:r>
            <a:r>
              <a:rPr kumimoji="0" lang="zh-CN" altLang="en-US" sz="44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弥赛亚</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国度中获得祝福</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3740640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prstClr val="white"/>
                </a:solidFill>
                <a:effectLst/>
                <a:uLnTx/>
                <a:uFillTx/>
                <a:latin typeface="Arial"/>
                <a:ea typeface="ＭＳ Ｐゴシック" charset="0"/>
                <a:cs typeface="Arial"/>
              </a:rPr>
              <a:t>撒迦利亚</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7" name="TextBox 3"/>
          <p:cNvSpPr txBox="1">
            <a:spLocks noChangeArrowheads="1"/>
          </p:cNvSpPr>
          <p:nvPr/>
        </p:nvSpPr>
        <p:spPr bwMode="auto">
          <a:xfrm>
            <a:off x="116887" y="1024964"/>
            <a:ext cx="5361733" cy="4401205"/>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sz="2000" dirty="0">
                <a:solidFill>
                  <a:prstClr val="black"/>
                </a:solidFill>
              </a:rPr>
              <a:t> 1 </a:t>
            </a:r>
            <a:r>
              <a:rPr lang="zh-CN" altLang="en-US" sz="2000" dirty="0">
                <a:solidFill>
                  <a:prstClr val="black"/>
                </a:solidFill>
              </a:rPr>
              <a:t>异象的含义</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 2 </a:t>
            </a:r>
            <a:r>
              <a:rPr lang="zh-CN" altLang="en-US" sz="2000" dirty="0">
                <a:solidFill>
                  <a:prstClr val="black"/>
                </a:solidFill>
              </a:rPr>
              <a:t>准绳的异象</a:t>
            </a:r>
            <a:endParaRPr lang="en-US" altLang="zh-CN" sz="2000" dirty="0">
              <a:solidFill>
                <a:prstClr val="black"/>
              </a:solidFill>
            </a:endParaRPr>
          </a:p>
          <a:p>
            <a:pPr defTabSz="457200" fontAlgn="auto">
              <a:spcBef>
                <a:spcPts val="0"/>
              </a:spcBef>
              <a:spcAft>
                <a:spcPts val="0"/>
              </a:spcAft>
            </a:pPr>
            <a:r>
              <a:rPr lang="en-US" altLang="zh-CN" sz="2000" dirty="0">
                <a:solidFill>
                  <a:prstClr val="black"/>
                </a:solidFill>
              </a:rPr>
              <a:t> 3 </a:t>
            </a:r>
            <a:r>
              <a:rPr lang="zh-CN" altLang="en-US" sz="2000" dirty="0">
                <a:solidFill>
                  <a:prstClr val="black"/>
                </a:solidFill>
              </a:rPr>
              <a:t>撒旦与苗裔</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 4 </a:t>
            </a:r>
            <a:r>
              <a:rPr lang="zh-CN" altLang="en-US" sz="2000" dirty="0">
                <a:solidFill>
                  <a:prstClr val="black"/>
                </a:solidFill>
              </a:rPr>
              <a:t>七盏金灯台</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 5 </a:t>
            </a:r>
            <a:r>
              <a:rPr lang="zh-CN" altLang="en-US" sz="2000" dirty="0">
                <a:solidFill>
                  <a:prstClr val="black"/>
                </a:solidFill>
              </a:rPr>
              <a:t>飞行的书卷</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 6 </a:t>
            </a:r>
            <a:r>
              <a:rPr lang="zh-CN" altLang="en-US" sz="2000" dirty="0">
                <a:solidFill>
                  <a:prstClr val="black"/>
                </a:solidFill>
              </a:rPr>
              <a:t>加冕约书亚</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 7 </a:t>
            </a:r>
            <a:r>
              <a:rPr lang="zh-CN" altLang="en-US" sz="2000" dirty="0">
                <a:solidFill>
                  <a:prstClr val="black"/>
                </a:solidFill>
              </a:rPr>
              <a:t>心如金钢石</a:t>
            </a:r>
            <a:endParaRPr lang="en-US" altLang="zh-CN" sz="2000" dirty="0">
              <a:solidFill>
                <a:prstClr val="black"/>
              </a:solidFill>
            </a:endParaRPr>
          </a:p>
          <a:p>
            <a:pPr defTabSz="457200" fontAlgn="auto">
              <a:spcBef>
                <a:spcPts val="0"/>
              </a:spcBef>
              <a:spcAft>
                <a:spcPts val="0"/>
              </a:spcAft>
            </a:pPr>
            <a:r>
              <a:rPr lang="en-US" altLang="zh-CN" sz="2000" dirty="0">
                <a:solidFill>
                  <a:prstClr val="black"/>
                </a:solidFill>
              </a:rPr>
              <a:t> 8 </a:t>
            </a:r>
            <a:r>
              <a:rPr lang="zh-CN" altLang="en-US" sz="2000" dirty="0">
                <a:solidFill>
                  <a:prstClr val="black"/>
                </a:solidFill>
              </a:rPr>
              <a:t>平安临圣城</a:t>
            </a:r>
            <a:endParaRPr lang="en-US" altLang="zh-CN" sz="2000" dirty="0">
              <a:solidFill>
                <a:prstClr val="black"/>
              </a:solidFill>
            </a:endParaRPr>
          </a:p>
          <a:p>
            <a:pPr defTabSz="457200" fontAlgn="auto">
              <a:spcBef>
                <a:spcPts val="0"/>
              </a:spcBef>
              <a:spcAft>
                <a:spcPts val="0"/>
              </a:spcAft>
            </a:pPr>
            <a:r>
              <a:rPr lang="en-US" altLang="zh-CN" sz="2000" dirty="0">
                <a:solidFill>
                  <a:prstClr val="black"/>
                </a:solidFill>
              </a:rPr>
              <a:t>  9 </a:t>
            </a:r>
            <a:r>
              <a:rPr lang="zh-CN" altLang="en-US" sz="2000" dirty="0">
                <a:solidFill>
                  <a:prstClr val="black"/>
                </a:solidFill>
              </a:rPr>
              <a:t>弥赛亚归来</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10 </a:t>
            </a:r>
            <a:r>
              <a:rPr lang="zh-CN" altLang="en-US" sz="2000" dirty="0">
                <a:solidFill>
                  <a:prstClr val="black"/>
                </a:solidFill>
              </a:rPr>
              <a:t>犹大以法莲</a:t>
            </a:r>
            <a:endParaRPr lang="en-US" altLang="zh-CN" sz="2000" dirty="0">
              <a:solidFill>
                <a:prstClr val="black"/>
              </a:solidFill>
            </a:endParaRPr>
          </a:p>
          <a:p>
            <a:pPr defTabSz="457200" fontAlgn="auto">
              <a:spcBef>
                <a:spcPts val="0"/>
              </a:spcBef>
              <a:spcAft>
                <a:spcPts val="0"/>
              </a:spcAft>
            </a:pPr>
            <a:r>
              <a:rPr lang="en-US" altLang="zh-CN" sz="2000" dirty="0">
                <a:solidFill>
                  <a:prstClr val="black"/>
                </a:solidFill>
              </a:rPr>
              <a:t>11 </a:t>
            </a:r>
            <a:r>
              <a:rPr lang="zh-CN" altLang="en-US" sz="2000" dirty="0">
                <a:solidFill>
                  <a:prstClr val="black"/>
                </a:solidFill>
              </a:rPr>
              <a:t>警告坏牧人</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12 </a:t>
            </a:r>
            <a:r>
              <a:rPr lang="zh-CN" altLang="en-US" sz="2000" dirty="0">
                <a:solidFill>
                  <a:prstClr val="black"/>
                </a:solidFill>
              </a:rPr>
              <a:t>仰望被刺的</a:t>
            </a:r>
            <a:endParaRPr lang="en-US" altLang="zh-CN" sz="2000" dirty="0">
              <a:solidFill>
                <a:prstClr val="black"/>
              </a:solidFill>
            </a:endParaRPr>
          </a:p>
          <a:p>
            <a:pPr defTabSz="457200" fontAlgn="auto">
              <a:spcBef>
                <a:spcPts val="0"/>
              </a:spcBef>
              <a:spcAft>
                <a:spcPts val="0"/>
              </a:spcAft>
            </a:pPr>
            <a:r>
              <a:rPr lang="en-US" altLang="zh-CN" sz="2000" dirty="0">
                <a:solidFill>
                  <a:prstClr val="black"/>
                </a:solidFill>
              </a:rPr>
              <a:t>13 </a:t>
            </a:r>
            <a:r>
              <a:rPr lang="zh-CN" altLang="en-US" sz="2000" dirty="0">
                <a:solidFill>
                  <a:prstClr val="black"/>
                </a:solidFill>
              </a:rPr>
              <a:t>试炼剩余的</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14 </a:t>
            </a:r>
            <a:r>
              <a:rPr lang="zh-CN" altLang="en-US" sz="2000" dirty="0">
                <a:solidFill>
                  <a:prstClr val="black"/>
                </a:solidFill>
              </a:rPr>
              <a:t>进入新天地</a:t>
            </a:r>
            <a:endParaRPr lang="en-US" altLang="zh-CN" sz="2000" dirty="0">
              <a:solidFill>
                <a:prstClr val="black"/>
              </a:solidFill>
            </a:endParaRPr>
          </a:p>
        </p:txBody>
      </p:sp>
    </p:spTree>
    <p:extLst>
      <p:ext uri="{BB962C8B-B14F-4D97-AF65-F5344CB8AC3E}">
        <p14:creationId xmlns:p14="http://schemas.microsoft.com/office/powerpoint/2010/main" val="31539289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审判</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1187986" y="273216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4800" b="1" dirty="0">
                <a:solidFill>
                  <a:srgbClr val="FFFFFF"/>
                </a:solidFill>
                <a:effectLst>
                  <a:glow rad="101600">
                    <a:srgbClr val="000000">
                      <a:alpha val="75000"/>
                    </a:srgbClr>
                  </a:glow>
                </a:effectLst>
                <a:latin typeface="Arial"/>
                <a:cs typeface="Arial"/>
              </a:rPr>
              <a:t>以色列</a:t>
            </a:r>
            <a:endParaRPr lang="en-US" sz="4800" b="1" dirty="0">
              <a:solidFill>
                <a:srgbClr val="FFFFFF"/>
              </a:solidFill>
              <a:effectLst>
                <a:glow rad="101600">
                  <a:srgbClr val="000000">
                    <a:alpha val="75000"/>
                  </a:srgbClr>
                </a:glow>
              </a:effectLst>
              <a:latin typeface="Arial"/>
              <a:cs typeface="Arial"/>
            </a:endParaRP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撒迦利亚 </a:t>
            </a:r>
            <a:r>
              <a:rPr lang="en-US" sz="2400" b="1" i="1" dirty="0">
                <a:solidFill>
                  <a:srgbClr val="FFFFFF"/>
                </a:solidFill>
                <a:effectLst>
                  <a:glow rad="127000">
                    <a:srgbClr val="000000"/>
                  </a:glow>
                </a:effectLst>
                <a:latin typeface="Arial" charset="0"/>
                <a:ea typeface="ＭＳ Ｐゴシック" charset="0"/>
                <a:cs typeface="ＭＳ Ｐゴシック" charset="0"/>
              </a:rPr>
              <a:t>9:1-4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24906" y="1740341"/>
            <a:ext cx="2468216"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ko-KR" altLang="en-US" sz="4400" b="1" dirty="0" err="1">
                <a:solidFill>
                  <a:srgbClr val="FFFFFF"/>
                </a:solidFill>
                <a:effectLst>
                  <a:glow rad="101600">
                    <a:srgbClr val="000000">
                      <a:alpha val="75000"/>
                    </a:srgbClr>
                  </a:glow>
                </a:effectLst>
                <a:latin typeface="Arial"/>
                <a:cs typeface="Arial"/>
              </a:rPr>
              <a:t>亚兰人</a:t>
            </a:r>
            <a:endParaRPr lang="en-US" sz="4400" b="1" dirty="0">
              <a:solidFill>
                <a:srgbClr val="FFFFFF"/>
              </a:solidFill>
              <a:effectLst>
                <a:glow rad="101600">
                  <a:srgbClr val="000000">
                    <a:alpha val="75000"/>
                  </a:srgbClr>
                </a:glow>
              </a:effectLst>
              <a:latin typeface="Arial"/>
              <a:cs typeface="Arial"/>
            </a:endParaRPr>
          </a:p>
        </p:txBody>
      </p:sp>
      <p:sp>
        <p:nvSpPr>
          <p:cNvPr id="23" name="Rounded Rectangular Callout 22"/>
          <p:cNvSpPr/>
          <p:nvPr/>
        </p:nvSpPr>
        <p:spPr>
          <a:xfrm>
            <a:off x="4021861" y="70780"/>
            <a:ext cx="5124421" cy="693797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24" name="TextBox 2"/>
          <p:cNvSpPr txBox="1">
            <a:spLocks noChangeArrowheads="1"/>
          </p:cNvSpPr>
          <p:nvPr/>
        </p:nvSpPr>
        <p:spPr bwMode="auto">
          <a:xfrm>
            <a:off x="4162979" y="399430"/>
            <a:ext cx="4981021" cy="5693866"/>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800" dirty="0"/>
              <a:t>"</a:t>
            </a:r>
            <a:r>
              <a:rPr lang="zh-CN" altLang="en-US" sz="2800" dirty="0"/>
              <a:t>以下是耶和华的默示：</a:t>
            </a:r>
          </a:p>
          <a:p>
            <a:pPr defTabSz="457200" fontAlgn="auto">
              <a:spcBef>
                <a:spcPts val="0"/>
              </a:spcBef>
              <a:spcAft>
                <a:spcPts val="0"/>
              </a:spcAft>
            </a:pPr>
            <a:r>
              <a:rPr lang="zh-CN" altLang="en-US" sz="2800" dirty="0"/>
              <a:t>耶和华的话临到哈得拉地，落在大马士革（世人的眼睛和以色列各支派都仰望耶和华），</a:t>
            </a:r>
          </a:p>
          <a:p>
            <a:pPr defTabSz="457200" fontAlgn="auto">
              <a:spcBef>
                <a:spcPts val="0"/>
              </a:spcBef>
              <a:spcAft>
                <a:spcPts val="0"/>
              </a:spcAft>
            </a:pPr>
            <a:r>
              <a:rPr lang="en-US" altLang="zh-CN" sz="2800" baseline="30000" dirty="0"/>
              <a:t>2</a:t>
            </a:r>
            <a:r>
              <a:rPr lang="en-US" altLang="zh-CN" sz="2800" dirty="0"/>
              <a:t> </a:t>
            </a:r>
            <a:r>
              <a:rPr lang="zh-CN" altLang="en-US" sz="2800" dirty="0"/>
              <a:t>又临到大马士革边界的哈马，</a:t>
            </a:r>
          </a:p>
          <a:p>
            <a:pPr defTabSz="457200" fontAlgn="auto">
              <a:spcBef>
                <a:spcPts val="0"/>
              </a:spcBef>
              <a:spcAft>
                <a:spcPts val="0"/>
              </a:spcAft>
            </a:pPr>
            <a:r>
              <a:rPr lang="zh-CN" altLang="en-US" sz="2800" dirty="0"/>
              <a:t>还有推罗、西顿，尽管她们有极大的智慧。</a:t>
            </a:r>
          </a:p>
          <a:p>
            <a:pPr defTabSz="457200" fontAlgn="auto">
              <a:spcBef>
                <a:spcPts val="0"/>
              </a:spcBef>
              <a:spcAft>
                <a:spcPts val="0"/>
              </a:spcAft>
            </a:pPr>
            <a:r>
              <a:rPr lang="en-US" altLang="zh-CN" sz="2800" baseline="30000" dirty="0"/>
              <a:t>3</a:t>
            </a:r>
            <a:r>
              <a:rPr lang="en-US" altLang="zh-CN" sz="2800" dirty="0"/>
              <a:t> </a:t>
            </a:r>
            <a:r>
              <a:rPr lang="zh-CN" altLang="en-US" sz="2800" dirty="0"/>
              <a:t>推罗为自己建造了堡垒，</a:t>
            </a:r>
          </a:p>
          <a:p>
            <a:pPr defTabSz="457200" fontAlgn="auto">
              <a:spcBef>
                <a:spcPts val="0"/>
              </a:spcBef>
              <a:spcAft>
                <a:spcPts val="0"/>
              </a:spcAft>
            </a:pPr>
            <a:r>
              <a:rPr lang="zh-CN" altLang="en-US" sz="2800" dirty="0"/>
              <a:t>堆积银子，多如尘沙，</a:t>
            </a:r>
          </a:p>
          <a:p>
            <a:pPr defTabSz="457200" fontAlgn="auto">
              <a:spcBef>
                <a:spcPts val="0"/>
              </a:spcBef>
              <a:spcAft>
                <a:spcPts val="0"/>
              </a:spcAft>
            </a:pPr>
            <a:r>
              <a:rPr lang="zh-CN" altLang="en-US" sz="2800" dirty="0"/>
              <a:t>积聚精金，多如街上的泥土。</a:t>
            </a:r>
          </a:p>
          <a:p>
            <a:pPr defTabSz="457200" fontAlgn="auto">
              <a:spcBef>
                <a:spcPts val="0"/>
              </a:spcBef>
              <a:spcAft>
                <a:spcPts val="0"/>
              </a:spcAft>
            </a:pPr>
            <a:r>
              <a:rPr lang="en-US" altLang="zh-CN" sz="2800" baseline="30000" dirty="0"/>
              <a:t>4</a:t>
            </a:r>
            <a:r>
              <a:rPr lang="en-US" altLang="zh-CN" sz="2800" dirty="0"/>
              <a:t> </a:t>
            </a:r>
            <a:r>
              <a:rPr lang="zh-CN" altLang="en-US" sz="2800" dirty="0"/>
              <a:t>看哪！主必夺去她的一切，</a:t>
            </a:r>
          </a:p>
          <a:p>
            <a:pPr defTabSz="457200" fontAlgn="auto">
              <a:spcBef>
                <a:spcPts val="0"/>
              </a:spcBef>
              <a:spcAft>
                <a:spcPts val="0"/>
              </a:spcAft>
            </a:pPr>
            <a:r>
              <a:rPr lang="zh-CN" altLang="en-US" sz="2800" dirty="0"/>
              <a:t>摧毁她海上的势力，</a:t>
            </a:r>
          </a:p>
          <a:p>
            <a:pPr defTabSz="457200" fontAlgn="auto">
              <a:spcBef>
                <a:spcPts val="0"/>
              </a:spcBef>
              <a:spcAft>
                <a:spcPts val="0"/>
              </a:spcAft>
            </a:pPr>
            <a:r>
              <a:rPr lang="zh-CN" altLang="en-US" sz="2800" dirty="0"/>
              <a:t>她必被火吞灭。</a:t>
            </a:r>
            <a:r>
              <a:rPr lang="ru-RU" sz="2800" dirty="0"/>
              <a:t>"</a:t>
            </a:r>
            <a:endParaRPr lang="en-US" sz="2800" dirty="0"/>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5" name="Text Box 8"/>
          <p:cNvSpPr txBox="1">
            <a:spLocks noChangeArrowheads="1"/>
          </p:cNvSpPr>
          <p:nvPr/>
        </p:nvSpPr>
        <p:spPr bwMode="auto">
          <a:xfrm>
            <a:off x="-716543" y="127437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西顿</a:t>
            </a:r>
            <a:endParaRPr lang="en-US" sz="3200" b="1" dirty="0">
              <a:solidFill>
                <a:srgbClr val="FFFFFF"/>
              </a:solidFill>
              <a:effectLst>
                <a:glow rad="101600">
                  <a:srgbClr val="000000">
                    <a:alpha val="75000"/>
                  </a:srgbClr>
                </a:glow>
              </a:effectLst>
              <a:latin typeface="Arial"/>
              <a:cs typeface="Arial"/>
            </a:endParaRP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7" name="Text Box 8"/>
          <p:cNvSpPr txBox="1">
            <a:spLocks noChangeArrowheads="1"/>
          </p:cNvSpPr>
          <p:nvPr/>
        </p:nvSpPr>
        <p:spPr bwMode="auto">
          <a:xfrm>
            <a:off x="-901508" y="181381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推罗</a:t>
            </a:r>
            <a:endParaRPr lang="en-US" sz="3200" b="1" dirty="0">
              <a:solidFill>
                <a:srgbClr val="FFFFFF"/>
              </a:solidFill>
              <a:effectLst>
                <a:glow rad="101600">
                  <a:srgbClr val="000000">
                    <a:alpha val="75000"/>
                  </a:srgbClr>
                </a:glow>
              </a:effectLst>
              <a:latin typeface="Arial"/>
              <a:cs typeface="Arial"/>
            </a:endParaRPr>
          </a:p>
        </p:txBody>
      </p:sp>
      <p:grpSp>
        <p:nvGrpSpPr>
          <p:cNvPr id="38" name="Group 37"/>
          <p:cNvGrpSpPr/>
          <p:nvPr/>
        </p:nvGrpSpPr>
        <p:grpSpPr>
          <a:xfrm>
            <a:off x="2974201" y="1364835"/>
            <a:ext cx="369930" cy="380904"/>
            <a:chOff x="1293990" y="4843883"/>
            <a:chExt cx="369930" cy="380904"/>
          </a:xfrm>
        </p:grpSpPr>
        <p:sp>
          <p:nvSpPr>
            <p:cNvPr id="3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41" name="Text Box 8"/>
          <p:cNvSpPr txBox="1">
            <a:spLocks noChangeArrowheads="1"/>
          </p:cNvSpPr>
          <p:nvPr/>
        </p:nvSpPr>
        <p:spPr bwMode="auto">
          <a:xfrm>
            <a:off x="768853" y="86826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大马士革</a:t>
            </a:r>
            <a:endParaRPr lang="en-US" sz="3200" b="1" dirty="0">
              <a:solidFill>
                <a:srgbClr val="FFFFFF"/>
              </a:solidFill>
              <a:effectLst>
                <a:glow rad="101600">
                  <a:srgbClr val="000000">
                    <a:alpha val="75000"/>
                  </a:srgbClr>
                </a:glow>
              </a:effectLst>
              <a:latin typeface="Arial"/>
              <a:cs typeface="Arial"/>
            </a:endParaRPr>
          </a:p>
        </p:txBody>
      </p:sp>
      <p:grpSp>
        <p:nvGrpSpPr>
          <p:cNvPr id="42" name="Group 41"/>
          <p:cNvGrpSpPr/>
          <p:nvPr/>
        </p:nvGrpSpPr>
        <p:grpSpPr>
          <a:xfrm>
            <a:off x="3243062" y="187922"/>
            <a:ext cx="369930" cy="380904"/>
            <a:chOff x="1293990" y="4843883"/>
            <a:chExt cx="369930" cy="380904"/>
          </a:xfrm>
        </p:grpSpPr>
        <p:sp>
          <p:nvSpPr>
            <p:cNvPr id="4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4"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45" name="Text Box 8"/>
          <p:cNvSpPr txBox="1">
            <a:spLocks noChangeArrowheads="1"/>
          </p:cNvSpPr>
          <p:nvPr/>
        </p:nvSpPr>
        <p:spPr bwMode="auto">
          <a:xfrm>
            <a:off x="569560" y="-2810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哈马</a:t>
            </a:r>
            <a:endParaRPr lang="en-US" sz="3200" b="1" dirty="0">
              <a:solidFill>
                <a:srgbClr val="FFFFFF"/>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626579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p:cTn id="9" dur="1000" fill="hold"/>
                                        <p:tgtEl>
                                          <p:spTgt spid="38"/>
                                        </p:tgtEl>
                                        <p:attrNameLst>
                                          <p:attrName>ppt_w</p:attrName>
                                        </p:attrNameLst>
                                      </p:cBhvr>
                                      <p:tavLst>
                                        <p:tav tm="0">
                                          <p:val>
                                            <p:strVal val="#ppt_w*0.70"/>
                                          </p:val>
                                        </p:tav>
                                        <p:tav tm="100000">
                                          <p:val>
                                            <p:strVal val="#ppt_w"/>
                                          </p:val>
                                        </p:tav>
                                      </p:tavLst>
                                    </p:anim>
                                    <p:anim calcmode="lin" valueType="num">
                                      <p:cBhvr>
                                        <p:cTn id="10" dur="1000" fill="hold"/>
                                        <p:tgtEl>
                                          <p:spTgt spid="38"/>
                                        </p:tgtEl>
                                        <p:attrNameLst>
                                          <p:attrName>ppt_h</p:attrName>
                                        </p:attrNameLst>
                                      </p:cBhvr>
                                      <p:tavLst>
                                        <p:tav tm="0">
                                          <p:val>
                                            <p:strVal val="#ppt_h"/>
                                          </p:val>
                                        </p:tav>
                                        <p:tav tm="100000">
                                          <p:val>
                                            <p:strVal val="#ppt_h"/>
                                          </p:val>
                                        </p:tav>
                                      </p:tavLst>
                                    </p:anim>
                                    <p:animEffect transition="in" filter="fade">
                                      <p:cBhvr>
                                        <p:cTn id="11" dur="1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55"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1000" fill="hold"/>
                                        <p:tgtEl>
                                          <p:spTgt spid="42"/>
                                        </p:tgtEl>
                                        <p:attrNameLst>
                                          <p:attrName>ppt_w</p:attrName>
                                        </p:attrNameLst>
                                      </p:cBhvr>
                                      <p:tavLst>
                                        <p:tav tm="0">
                                          <p:val>
                                            <p:strVal val="#ppt_w*0.70"/>
                                          </p:val>
                                        </p:tav>
                                        <p:tav tm="100000">
                                          <p:val>
                                            <p:strVal val="#ppt_w"/>
                                          </p:val>
                                        </p:tav>
                                      </p:tavLst>
                                    </p:anim>
                                    <p:anim calcmode="lin" valueType="num">
                                      <p:cBhvr>
                                        <p:cTn id="19" dur="1000" fill="hold"/>
                                        <p:tgtEl>
                                          <p:spTgt spid="42"/>
                                        </p:tgtEl>
                                        <p:attrNameLst>
                                          <p:attrName>ppt_h</p:attrName>
                                        </p:attrNameLst>
                                      </p:cBhvr>
                                      <p:tavLst>
                                        <p:tav tm="0">
                                          <p:val>
                                            <p:strVal val="#ppt_h"/>
                                          </p:val>
                                        </p:tav>
                                        <p:tav tm="100000">
                                          <p:val>
                                            <p:strVal val="#ppt_h"/>
                                          </p:val>
                                        </p:tav>
                                      </p:tavLst>
                                    </p:anim>
                                    <p:animEffect transition="in" filter="fade">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000" fill="hold"/>
                                        <p:tgtEl>
                                          <p:spTgt spid="29"/>
                                        </p:tgtEl>
                                        <p:attrNameLst>
                                          <p:attrName>ppt_w</p:attrName>
                                        </p:attrNameLst>
                                      </p:cBhvr>
                                      <p:tavLst>
                                        <p:tav tm="0">
                                          <p:val>
                                            <p:strVal val="#ppt_w*0.70"/>
                                          </p:val>
                                        </p:tav>
                                        <p:tav tm="100000">
                                          <p:val>
                                            <p:strVal val="#ppt_w"/>
                                          </p:val>
                                        </p:tav>
                                      </p:tavLst>
                                    </p:anim>
                                    <p:anim calcmode="lin" valueType="num">
                                      <p:cBhvr>
                                        <p:cTn id="28" dur="1000" fill="hold"/>
                                        <p:tgtEl>
                                          <p:spTgt spid="29"/>
                                        </p:tgtEl>
                                        <p:attrNameLst>
                                          <p:attrName>ppt_h</p:attrName>
                                        </p:attrNameLst>
                                      </p:cBhvr>
                                      <p:tavLst>
                                        <p:tav tm="0">
                                          <p:val>
                                            <p:strVal val="#ppt_h"/>
                                          </p:val>
                                        </p:tav>
                                        <p:tav tm="100000">
                                          <p:val>
                                            <p:strVal val="#ppt_h"/>
                                          </p:val>
                                        </p:tav>
                                      </p:tavLst>
                                    </p:anim>
                                    <p:animEffect transition="in" filter="fade">
                                      <p:cBhvr>
                                        <p:cTn id="29" dur="1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55"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strVal val="#ppt_w*0.70"/>
                                          </p:val>
                                        </p:tav>
                                        <p:tav tm="100000">
                                          <p:val>
                                            <p:strVal val="#ppt_w"/>
                                          </p:val>
                                        </p:tav>
                                      </p:tavLst>
                                    </p:anim>
                                    <p:anim calcmode="lin" valueType="num">
                                      <p:cBhvr>
                                        <p:cTn id="37" dur="1000" fill="hold"/>
                                        <p:tgtEl>
                                          <p:spTgt spid="31"/>
                                        </p:tgtEl>
                                        <p:attrNameLst>
                                          <p:attrName>ppt_h</p:attrName>
                                        </p:attrNameLst>
                                      </p:cBhvr>
                                      <p:tavLst>
                                        <p:tav tm="0">
                                          <p:val>
                                            <p:strVal val="#ppt_h"/>
                                          </p:val>
                                        </p:tav>
                                        <p:tav tm="100000">
                                          <p:val>
                                            <p:strVal val="#ppt_h"/>
                                          </p:val>
                                        </p:tav>
                                      </p:tavLst>
                                    </p:anim>
                                    <p:animEffect transition="in" filter="fade">
                                      <p:cBhvr>
                                        <p:cTn id="3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1" grpId="0"/>
      <p:bldP spid="4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
        <p:nvSpPr>
          <p:cNvPr id="9" name="Oval 8"/>
          <p:cNvSpPr/>
          <p:nvPr/>
        </p:nvSpPr>
        <p:spPr bwMode="auto">
          <a:xfrm>
            <a:off x="6084168" y="2996952"/>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pitchFamily="-111" charset="0"/>
            </a:endParaRPr>
          </a:p>
        </p:txBody>
      </p:sp>
    </p:spTree>
    <p:extLst>
      <p:ext uri="{BB962C8B-B14F-4D97-AF65-F5344CB8AC3E}">
        <p14:creationId xmlns:p14="http://schemas.microsoft.com/office/powerpoint/2010/main" val="17385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5891" y="0"/>
            <a:ext cx="9179891" cy="5098976"/>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8" name="Rectangle 2"/>
          <p:cNvSpPr txBox="1">
            <a:spLocks noChangeArrowheads="1"/>
          </p:cNvSpPr>
          <p:nvPr/>
        </p:nvSpPr>
        <p:spPr bwMode="auto">
          <a:xfrm>
            <a:off x="-19073" y="4869160"/>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7864" y="0"/>
            <a:ext cx="5765333" cy="4581128"/>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作个受上帝鼓励的人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699856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030" descr="triumphal-entry-zoom"/>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Rectangle 1026"/>
          <p:cNvSpPr>
            <a:spLocks noGrp="1" noChangeArrowheads="1"/>
          </p:cNvSpPr>
          <p:nvPr>
            <p:ph type="ctrTitle"/>
          </p:nvPr>
        </p:nvSpPr>
        <p:spPr>
          <a:xfrm>
            <a:off x="4572000" y="0"/>
            <a:ext cx="4572000" cy="762000"/>
          </a:xfrm>
          <a:effectLst>
            <a:outerShdw blurRad="63500" dist="35921" dir="2700000" algn="ctr" rotWithShape="0">
              <a:srgbClr val="000000">
                <a:alpha val="74997"/>
              </a:srgbClr>
            </a:outerShdw>
          </a:effectLst>
        </p:spPr>
        <p:txBody>
          <a:bodyPr/>
          <a:lstStyle/>
          <a:p>
            <a:pPr>
              <a:defRPr/>
            </a:pPr>
            <a:r>
              <a:rPr lang="zh-CN" altLang="en-US" dirty="0">
                <a:effectLst>
                  <a:outerShdw blurRad="38100" dist="38100" dir="2700000" algn="tl">
                    <a:srgbClr val="000000"/>
                  </a:outerShdw>
                </a:effectLst>
                <a:latin typeface="Arial" pitchFamily="34" charset="0"/>
                <a:cs typeface="Arial" pitchFamily="34" charset="0"/>
              </a:rPr>
              <a:t>骑驴进耶路撒冷</a:t>
            </a:r>
            <a:endParaRPr lang="en-US" altLang="en-US" dirty="0">
              <a:effectLst>
                <a:outerShdw blurRad="38100" dist="38100" dir="2700000" algn="tl">
                  <a:srgbClr val="000000"/>
                </a:outerShdw>
              </a:effectLst>
              <a:latin typeface="Arial" pitchFamily="34" charset="0"/>
              <a:cs typeface="Arial" pitchFamily="34" charset="0"/>
            </a:endParaRPr>
          </a:p>
        </p:txBody>
      </p:sp>
      <p:sp>
        <p:nvSpPr>
          <p:cNvPr id="98311" name="Rectangle 1031"/>
          <p:cNvSpPr>
            <a:spLocks noChangeArrowheads="1"/>
          </p:cNvSpPr>
          <p:nvPr/>
        </p:nvSpPr>
        <p:spPr bwMode="auto">
          <a:xfrm>
            <a:off x="215900" y="0"/>
            <a:ext cx="4572000" cy="7620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0" hangingPunct="0">
              <a:defRPr/>
            </a:pPr>
            <a:r>
              <a:rPr lang="zh-CN" altLang="en-US" sz="4400" b="1">
                <a:solidFill>
                  <a:srgbClr val="FFFFCC"/>
                </a:solidFill>
                <a:effectLst>
                  <a:outerShdw blurRad="38100" dist="38100" dir="2700000" algn="tl">
                    <a:srgbClr val="000000"/>
                  </a:outerShdw>
                </a:effectLst>
                <a:latin typeface="Arial" charset="0"/>
                <a:ea typeface="MS PGothic" charset="0"/>
                <a:cs typeface="Arial" charset="0"/>
              </a:rPr>
              <a:t>亚</a:t>
            </a:r>
            <a:r>
              <a:rPr lang="en-US" sz="4400" b="1">
                <a:solidFill>
                  <a:srgbClr val="FFFFCC"/>
                </a:solidFill>
                <a:effectLst>
                  <a:outerShdw blurRad="38100" dist="38100" dir="2700000" algn="tl">
                    <a:srgbClr val="000000"/>
                  </a:outerShdw>
                </a:effectLst>
                <a:latin typeface="Arial" charset="0"/>
                <a:ea typeface="MS PGothic" charset="0"/>
                <a:cs typeface="Arial" charset="0"/>
              </a:rPr>
              <a:t>9:9</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4406172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08504" cy="6885384"/>
          </a:xfrm>
          <a:prstGeom prst="rect">
            <a:avLst/>
          </a:prstGeom>
        </p:spPr>
      </p:pic>
      <p:sp>
        <p:nvSpPr>
          <p:cNvPr id="900098" name="Rectangle 2"/>
          <p:cNvSpPr>
            <a:spLocks noGrp="1" noChangeArrowheads="1"/>
          </p:cNvSpPr>
          <p:nvPr>
            <p:ph type="ctrTitle"/>
          </p:nvPr>
        </p:nvSpPr>
        <p:spPr>
          <a:xfrm>
            <a:off x="2195736" y="29469"/>
            <a:ext cx="6948264" cy="69999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在春雨的季节，</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你们要向耶和华求雨。</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耶和华闪发雷电，</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给人降雨，使各人的田地生长蔬菜。</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因为偶像所说的是空言，</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占卜者所见的是虚谎，</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他们所说的是假梦，</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只给人空洞的安慰。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因此，众人都如羊没有牧人，</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流离困苦。</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10:1-2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0299365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9153838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审判</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611560" y="3068960"/>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4800" b="1" dirty="0">
                <a:solidFill>
                  <a:srgbClr val="FFFFFF"/>
                </a:solidFill>
                <a:effectLst>
                  <a:glow rad="101600">
                    <a:srgbClr val="000000">
                      <a:alpha val="75000"/>
                    </a:srgbClr>
                  </a:glow>
                </a:effectLst>
                <a:latin typeface="Arial"/>
                <a:cs typeface="Arial"/>
              </a:rPr>
              <a:t>以色列</a:t>
            </a:r>
            <a:endParaRPr lang="en-US" sz="4800" b="1" dirty="0">
              <a:solidFill>
                <a:srgbClr val="FFFFFF"/>
              </a:solidFill>
              <a:effectLst>
                <a:glow rad="101600">
                  <a:srgbClr val="000000">
                    <a:alpha val="75000"/>
                  </a:srgbClr>
                </a:glow>
              </a:effectLst>
              <a:latin typeface="Arial"/>
              <a:cs typeface="Arial"/>
            </a:endParaRP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撒迦利亚 </a:t>
            </a:r>
            <a:r>
              <a:rPr lang="en-US" sz="2400" b="1" i="1" dirty="0">
                <a:solidFill>
                  <a:srgbClr val="FFFFFF"/>
                </a:solidFill>
                <a:effectLst>
                  <a:glow rad="127000">
                    <a:srgbClr val="000000"/>
                  </a:glow>
                </a:effectLst>
                <a:latin typeface="Arial" charset="0"/>
                <a:ea typeface="ＭＳ Ｐゴシック" charset="0"/>
                <a:cs typeface="ＭＳ Ｐゴシック" charset="0"/>
              </a:rPr>
              <a:t>11:1-3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35696" y="2492896"/>
            <a:ext cx="246821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巴珊</a:t>
            </a:r>
            <a:endParaRPr lang="en-US" sz="3200" b="1" dirty="0">
              <a:solidFill>
                <a:srgbClr val="FFFFFF"/>
              </a:solidFill>
              <a:effectLst>
                <a:glow rad="101600">
                  <a:srgbClr val="000000">
                    <a:alpha val="75000"/>
                  </a:srgbClr>
                </a:glow>
              </a:effectLst>
              <a:latin typeface="Arial"/>
              <a:cs typeface="Arial"/>
            </a:endParaRPr>
          </a:p>
        </p:txBody>
      </p:sp>
      <p:sp>
        <p:nvSpPr>
          <p:cNvPr id="23" name="Rounded Rectangular Callout 22"/>
          <p:cNvSpPr/>
          <p:nvPr/>
        </p:nvSpPr>
        <p:spPr>
          <a:xfrm>
            <a:off x="4021861" y="70780"/>
            <a:ext cx="5124421" cy="6670588"/>
          </a:xfrm>
          <a:prstGeom prst="wedgeRoundRectCallout">
            <a:avLst>
              <a:gd name="adj1" fmla="val -21217"/>
              <a:gd name="adj2" fmla="val -49405"/>
              <a:gd name="adj3" fmla="val 16667"/>
            </a:avLst>
          </a:prstGeom>
          <a:solidFill>
            <a:srgbClr val="00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24" name="TextBox 2"/>
          <p:cNvSpPr txBox="1">
            <a:spLocks noChangeArrowheads="1"/>
          </p:cNvSpPr>
          <p:nvPr/>
        </p:nvSpPr>
        <p:spPr bwMode="auto">
          <a:xfrm>
            <a:off x="4162979" y="231205"/>
            <a:ext cx="4981021" cy="4893647"/>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400" dirty="0">
                <a:solidFill>
                  <a:srgbClr val="FFFFFF"/>
                </a:solidFill>
              </a:rPr>
              <a:t>"</a:t>
            </a:r>
            <a:r>
              <a:rPr lang="zh-CN" altLang="en-US" sz="2400" dirty="0">
                <a:solidFill>
                  <a:srgbClr val="FFFFFF"/>
                </a:solidFill>
              </a:rPr>
              <a:t>黎巴嫩哪！敞开你的门户，</a:t>
            </a:r>
          </a:p>
          <a:p>
            <a:pPr defTabSz="457200" fontAlgn="auto">
              <a:spcBef>
                <a:spcPts val="0"/>
              </a:spcBef>
              <a:spcAft>
                <a:spcPts val="0"/>
              </a:spcAft>
            </a:pPr>
            <a:r>
              <a:rPr lang="zh-CN" altLang="en-US" sz="2400" dirty="0">
                <a:solidFill>
                  <a:srgbClr val="FFFFFF"/>
                </a:solidFill>
              </a:rPr>
              <a:t>好让火吞灭你的香柏树。</a:t>
            </a:r>
            <a:endParaRPr lang="en-US" altLang="zh-CN" sz="2400" dirty="0">
              <a:solidFill>
                <a:srgbClr val="FFFFFF"/>
              </a:solidFill>
            </a:endParaRPr>
          </a:p>
          <a:p>
            <a:pPr defTabSz="457200" fontAlgn="auto">
              <a:spcBef>
                <a:spcPts val="0"/>
              </a:spcBef>
              <a:spcAft>
                <a:spcPts val="0"/>
              </a:spcAft>
            </a:pPr>
            <a:endParaRPr lang="zh-CN" altLang="en-US" sz="2400" dirty="0">
              <a:solidFill>
                <a:srgbClr val="FFFFFF"/>
              </a:solidFill>
            </a:endParaRPr>
          </a:p>
          <a:p>
            <a:pPr defTabSz="457200" fontAlgn="auto">
              <a:spcBef>
                <a:spcPts val="0"/>
              </a:spcBef>
              <a:spcAft>
                <a:spcPts val="0"/>
              </a:spcAft>
            </a:pPr>
            <a:r>
              <a:rPr lang="en-US" altLang="zh-CN" sz="2400" dirty="0">
                <a:solidFill>
                  <a:srgbClr val="FFFFFF"/>
                </a:solidFill>
              </a:rPr>
              <a:t>2 </a:t>
            </a:r>
            <a:r>
              <a:rPr lang="zh-CN" altLang="en-US" sz="2400" dirty="0">
                <a:solidFill>
                  <a:srgbClr val="FFFFFF"/>
                </a:solidFill>
              </a:rPr>
              <a:t>松树啊！哀号吧，因为香柏树已经倒下，</a:t>
            </a:r>
          </a:p>
          <a:p>
            <a:pPr defTabSz="457200" fontAlgn="auto">
              <a:spcBef>
                <a:spcPts val="0"/>
              </a:spcBef>
              <a:spcAft>
                <a:spcPts val="0"/>
              </a:spcAft>
            </a:pPr>
            <a:r>
              <a:rPr lang="zh-CN" altLang="en-US" sz="2400" dirty="0">
                <a:solidFill>
                  <a:srgbClr val="FFFFFF"/>
                </a:solidFill>
              </a:rPr>
              <a:t>雄壮的树木都毁坏了；</a:t>
            </a:r>
          </a:p>
          <a:p>
            <a:pPr defTabSz="457200" fontAlgn="auto">
              <a:spcBef>
                <a:spcPts val="0"/>
              </a:spcBef>
              <a:spcAft>
                <a:spcPts val="0"/>
              </a:spcAft>
            </a:pPr>
            <a:r>
              <a:rPr lang="zh-CN" altLang="en-US" sz="2400" dirty="0">
                <a:solidFill>
                  <a:srgbClr val="FFFFFF"/>
                </a:solidFill>
              </a:rPr>
              <a:t>巴珊的橡树啊！哀号吧，</a:t>
            </a:r>
          </a:p>
          <a:p>
            <a:pPr defTabSz="457200" fontAlgn="auto">
              <a:spcBef>
                <a:spcPts val="0"/>
              </a:spcBef>
              <a:spcAft>
                <a:spcPts val="0"/>
              </a:spcAft>
            </a:pPr>
            <a:r>
              <a:rPr lang="zh-CN" altLang="en-US" sz="2400" dirty="0">
                <a:solidFill>
                  <a:srgbClr val="FFFFFF"/>
                </a:solidFill>
              </a:rPr>
              <a:t>因为茂密的树林被砍下来了。</a:t>
            </a:r>
            <a:endParaRPr lang="en-US" altLang="zh-CN" sz="2400" dirty="0">
              <a:solidFill>
                <a:srgbClr val="FFFFFF"/>
              </a:solidFill>
            </a:endParaRPr>
          </a:p>
          <a:p>
            <a:pPr defTabSz="457200" fontAlgn="auto">
              <a:spcBef>
                <a:spcPts val="0"/>
              </a:spcBef>
              <a:spcAft>
                <a:spcPts val="0"/>
              </a:spcAft>
            </a:pPr>
            <a:endParaRPr lang="zh-CN" altLang="en-US" sz="2400" dirty="0">
              <a:solidFill>
                <a:srgbClr val="FFFFFF"/>
              </a:solidFill>
            </a:endParaRPr>
          </a:p>
          <a:p>
            <a:pPr defTabSz="457200" fontAlgn="auto">
              <a:spcBef>
                <a:spcPts val="0"/>
              </a:spcBef>
              <a:spcAft>
                <a:spcPts val="0"/>
              </a:spcAft>
            </a:pPr>
            <a:r>
              <a:rPr lang="en-US" altLang="zh-CN" sz="2400" baseline="30000" dirty="0">
                <a:solidFill>
                  <a:srgbClr val="FFFFFF"/>
                </a:solidFill>
              </a:rPr>
              <a:t>3</a:t>
            </a:r>
            <a:r>
              <a:rPr lang="en-US" altLang="zh-CN" sz="2400" dirty="0">
                <a:solidFill>
                  <a:srgbClr val="FFFFFF"/>
                </a:solidFill>
              </a:rPr>
              <a:t> </a:t>
            </a:r>
            <a:r>
              <a:rPr lang="zh-CN" altLang="en-US" sz="2400" dirty="0">
                <a:solidFill>
                  <a:srgbClr val="FFFFFF"/>
                </a:solidFill>
              </a:rPr>
              <a:t>听牧人们哀号的声音，</a:t>
            </a:r>
          </a:p>
          <a:p>
            <a:pPr defTabSz="457200" fontAlgn="auto">
              <a:spcBef>
                <a:spcPts val="0"/>
              </a:spcBef>
              <a:spcAft>
                <a:spcPts val="0"/>
              </a:spcAft>
            </a:pPr>
            <a:r>
              <a:rPr lang="zh-CN" altLang="en-US" sz="2400" dirty="0">
                <a:solidFill>
                  <a:srgbClr val="FFFFFF"/>
                </a:solidFill>
              </a:rPr>
              <a:t>因为他们荣美的草场毁坏了；</a:t>
            </a:r>
          </a:p>
          <a:p>
            <a:pPr defTabSz="457200" fontAlgn="auto">
              <a:spcBef>
                <a:spcPts val="0"/>
              </a:spcBef>
              <a:spcAft>
                <a:spcPts val="0"/>
              </a:spcAft>
            </a:pPr>
            <a:r>
              <a:rPr lang="zh-CN" altLang="en-US" sz="2400" dirty="0">
                <a:solidFill>
                  <a:srgbClr val="FFFFFF"/>
                </a:solidFill>
              </a:rPr>
              <a:t>听少壮狮子吼叫的声音，</a:t>
            </a:r>
          </a:p>
          <a:p>
            <a:pPr defTabSz="457200" fontAlgn="auto">
              <a:spcBef>
                <a:spcPts val="0"/>
              </a:spcBef>
              <a:spcAft>
                <a:spcPts val="0"/>
              </a:spcAft>
            </a:pPr>
            <a:r>
              <a:rPr lang="zh-CN" altLang="en-US" sz="2400" dirty="0">
                <a:solidFill>
                  <a:srgbClr val="FFFFFF"/>
                </a:solidFill>
              </a:rPr>
              <a:t>因为约旦河边的丛林毁坏了。</a:t>
            </a:r>
            <a:r>
              <a:rPr lang="ru-RU" sz="2400" dirty="0">
                <a:solidFill>
                  <a:srgbClr val="FFFFFF"/>
                </a:solidFill>
              </a:rPr>
              <a:t>"</a:t>
            </a:r>
            <a:endParaRPr lang="en-US" sz="2400" dirty="0">
              <a:solidFill>
                <a:srgbClr val="FFFFFF"/>
              </a:solidFill>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5" name="Text Box 8"/>
          <p:cNvSpPr txBox="1">
            <a:spLocks noChangeArrowheads="1"/>
          </p:cNvSpPr>
          <p:nvPr/>
        </p:nvSpPr>
        <p:spPr bwMode="auto">
          <a:xfrm>
            <a:off x="2265040" y="1268760"/>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西顿</a:t>
            </a:r>
            <a:endParaRPr lang="en-US" sz="3200" b="1" dirty="0">
              <a:solidFill>
                <a:srgbClr val="FFFFFF"/>
              </a:solidFill>
              <a:effectLst>
                <a:glow rad="101600">
                  <a:srgbClr val="000000">
                    <a:alpha val="75000"/>
                  </a:srgbClr>
                </a:glow>
              </a:effectLst>
              <a:latin typeface="Arial"/>
              <a:cs typeface="Arial"/>
            </a:endParaRP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7" name="Text Box 8"/>
          <p:cNvSpPr txBox="1">
            <a:spLocks noChangeArrowheads="1"/>
          </p:cNvSpPr>
          <p:nvPr/>
        </p:nvSpPr>
        <p:spPr bwMode="auto">
          <a:xfrm>
            <a:off x="2080075" y="1808196"/>
            <a:ext cx="2667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推罗</a:t>
            </a:r>
          </a:p>
          <a:p>
            <a:pPr defTabSz="457200" fontAlgn="auto">
              <a:spcBef>
                <a:spcPct val="50000"/>
              </a:spcBef>
              <a:spcAft>
                <a:spcPts val="0"/>
              </a:spcAft>
              <a:defRPr/>
            </a:pPr>
            <a:endParaRPr lang="en-US" sz="3200" b="1" dirty="0">
              <a:solidFill>
                <a:srgbClr val="FFFFFF"/>
              </a:solidFill>
              <a:effectLst>
                <a:glow rad="101600">
                  <a:srgbClr val="000000">
                    <a:alpha val="75000"/>
                  </a:srgbClr>
                </a:glow>
              </a:effectLst>
              <a:latin typeface="Arial"/>
              <a:cs typeface="Arial"/>
            </a:endParaRPr>
          </a:p>
        </p:txBody>
      </p:sp>
      <p:sp>
        <p:nvSpPr>
          <p:cNvPr id="45" name="Text Box 8"/>
          <p:cNvSpPr txBox="1">
            <a:spLocks noChangeArrowheads="1"/>
          </p:cNvSpPr>
          <p:nvPr/>
        </p:nvSpPr>
        <p:spPr bwMode="auto">
          <a:xfrm rot="17822598">
            <a:off x="360796" y="143291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黎巴嫩</a:t>
            </a:r>
            <a:endParaRPr lang="en-US" sz="3200" b="1" dirty="0">
              <a:solidFill>
                <a:srgbClr val="FFFFFF"/>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3586005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5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ppt_w*0.7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animEffect transition="in" filter="fade">
                                      <p:cBhvr>
                                        <p:cTn id="14" dur="1000"/>
                                        <p:tgtEl>
                                          <p:spTgt spid="2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55"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ppt_w</p:attrName>
                                        </p:attrNameLst>
                                      </p:cBhvr>
                                      <p:tavLst>
                                        <p:tav tm="0">
                                          <p:val>
                                            <p:strVal val="#ppt_w*0.70"/>
                                          </p:val>
                                        </p:tav>
                                        <p:tav tm="100000">
                                          <p:val>
                                            <p:strVal val="#ppt_w"/>
                                          </p:val>
                                        </p:tav>
                                      </p:tavLst>
                                    </p:anim>
                                    <p:anim calcmode="lin" valueType="num">
                                      <p:cBhvr>
                                        <p:cTn id="21" dur="1000" fill="hold"/>
                                        <p:tgtEl>
                                          <p:spTgt spid="31"/>
                                        </p:tgtEl>
                                        <p:attrNameLst>
                                          <p:attrName>ppt_h</p:attrName>
                                        </p:attrNameLst>
                                      </p:cBhvr>
                                      <p:tavLst>
                                        <p:tav tm="0">
                                          <p:val>
                                            <p:strVal val="#ppt_h"/>
                                          </p:val>
                                        </p:tav>
                                        <p:tav tm="100000">
                                          <p:val>
                                            <p:strVal val="#ppt_h"/>
                                          </p:val>
                                        </p:tav>
                                      </p:tavLst>
                                    </p:anim>
                                    <p:animEffect transition="in" filter="fade">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P spid="37" grpId="0"/>
      <p:bldP spid="45"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174432865"/>
      </p:ext>
    </p:extLst>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ko-KR" altLang="en-US" sz="3200" dirty="0" err="1">
                <a:effectLst>
                  <a:glow rad="127000">
                    <a:schemeClr val="tx1"/>
                  </a:glow>
                </a:effectLst>
                <a:latin typeface="Arial" charset="0"/>
                <a:ea typeface="ＭＳ Ｐゴシック" charset="0"/>
                <a:cs typeface="ＭＳ Ｐゴシック" charset="0"/>
              </a:rPr>
              <a:t>以下是耶和华的默示，这是耶和华论到以色列的话</a:t>
            </a:r>
            <a:br>
              <a:rPr lang="en-US" altLang="ko-KR" sz="3200" dirty="0">
                <a:effectLst>
                  <a:glow rad="127000">
                    <a:schemeClr val="tx1"/>
                  </a:glow>
                </a:effectLst>
                <a:latin typeface="Arial" charset="0"/>
                <a:ea typeface="ＭＳ Ｐゴシック" charset="0"/>
                <a:cs typeface="ＭＳ Ｐゴシック" charset="0"/>
              </a:rPr>
            </a:br>
            <a:r>
              <a:rPr lang="ko-KR" altLang="en-US" sz="3200"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是耶和华的宣告，他铺张诸天，奠定大地的根基，造成人里面的灵</a:t>
            </a:r>
            <a:r>
              <a:rPr lang="ko-KR" altLang="en-US" sz="3200" dirty="0">
                <a:effectLst>
                  <a:glow rad="127000">
                    <a:schemeClr val="tx1"/>
                  </a:glow>
                </a:effectLst>
                <a:latin typeface="Arial" charset="0"/>
                <a:ea typeface="ＭＳ Ｐゴシック" charset="0"/>
                <a:cs typeface="ＭＳ Ｐゴシック" charset="0"/>
              </a:rPr>
              <a:t>） ： </a:t>
            </a:r>
            <a:br>
              <a:rPr lang="en-US" altLang="ko-KR" sz="3200" dirty="0">
                <a:effectLst>
                  <a:glow rad="127000">
                    <a:schemeClr val="tx1"/>
                  </a:glow>
                </a:effectLst>
                <a:latin typeface="Arial" charset="0"/>
                <a:ea typeface="ＭＳ Ｐゴシック" charset="0"/>
                <a:cs typeface="ＭＳ Ｐゴシック" charset="0"/>
              </a:rPr>
            </a:br>
            <a:r>
              <a:rPr lang="en-US" altLang="ko-KR" sz="3200" dirty="0">
                <a:effectLst>
                  <a:glow rad="127000">
                    <a:schemeClr val="tx1"/>
                  </a:glow>
                </a:effectLst>
                <a:latin typeface="Arial" charset="0"/>
                <a:ea typeface="ＭＳ Ｐゴシック" charset="0"/>
                <a:cs typeface="ＭＳ Ｐゴシック" charset="0"/>
              </a:rPr>
              <a:t>2   “</a:t>
            </a:r>
            <a:r>
              <a:rPr lang="ko-KR" altLang="en-US" sz="3200" dirty="0" err="1">
                <a:effectLst>
                  <a:glow rad="127000">
                    <a:schemeClr val="tx1"/>
                  </a:glow>
                </a:effectLst>
                <a:latin typeface="Arial" charset="0"/>
                <a:ea typeface="ＭＳ Ｐゴシック" charset="0"/>
                <a:cs typeface="ＭＳ Ｐゴシック" charset="0"/>
              </a:rPr>
              <a:t>看哪</a:t>
            </a:r>
            <a:r>
              <a:rPr lang="ko-KR" alt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我要使耶路撒冷成为令周围万族喝醉的杯；耶路撒冷被围困的时候，犹大也必受到攻击</a:t>
            </a:r>
            <a:r>
              <a:rPr lang="en-US" altLang="ko-KR" sz="3200" dirty="0">
                <a:effectLst>
                  <a:glow rad="127000">
                    <a:schemeClr val="tx1"/>
                  </a:glow>
                </a:effectLst>
                <a:latin typeface="Arial" charset="0"/>
                <a:ea typeface="ＭＳ Ｐゴシック" charset="0"/>
                <a:cs typeface="ＭＳ Ｐゴシック" charset="0"/>
              </a:rPr>
              <a:t>.”</a:t>
            </a:r>
            <a:br>
              <a:rPr lang="ko-KR" altLang="en-US" sz="3200"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ko-KR" altLang="en-US" sz="3200" b="1" dirty="0" err="1">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 12:1-2 </a:t>
            </a:r>
            <a:r>
              <a:rPr lang="en-US" sz="2800" b="1" dirty="0">
                <a:effectLst>
                  <a:glow rad="127000">
                    <a:schemeClr val="tx1"/>
                  </a:glow>
                </a:effectLst>
                <a:latin typeface="Arial" charset="0"/>
                <a:ea typeface="ＭＳ Ｐゴシック" charset="0"/>
                <a:cs typeface="ＭＳ Ｐゴシック" charset="0"/>
              </a:rPr>
              <a:t>CNY</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5661226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
        <p:nvSpPr>
          <p:cNvPr id="9" name="Oval 8"/>
          <p:cNvSpPr/>
          <p:nvPr/>
        </p:nvSpPr>
        <p:spPr bwMode="auto">
          <a:xfrm>
            <a:off x="7576989" y="2996952"/>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pitchFamily="-111" charset="0"/>
            </a:endParaRPr>
          </a:p>
        </p:txBody>
      </p:sp>
    </p:spTree>
    <p:extLst>
      <p:ext uri="{BB962C8B-B14F-4D97-AF65-F5344CB8AC3E}">
        <p14:creationId xmlns:p14="http://schemas.microsoft.com/office/powerpoint/2010/main" val="1252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5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3923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buFont typeface="Times New Roman" pitchFamily="18" charset="0"/>
              <a:buNone/>
              <a:defRPr/>
            </a:pPr>
            <a:r>
              <a:rPr lang="zh-CN" altLang="en-US" sz="3600" b="1" dirty="0">
                <a:solidFill>
                  <a:srgbClr val="FFFFFF"/>
                </a:solidFill>
                <a:effectLst>
                  <a:outerShdw blurRad="38100" dist="38100" dir="2700000" algn="tl">
                    <a:srgbClr val="808080"/>
                  </a:outerShdw>
                </a:effectLst>
                <a:latin typeface="Arial" pitchFamily="34" charset="0"/>
              </a:rPr>
              <a:t>以色列的悔改</a:t>
            </a:r>
            <a:endParaRPr lang="en-US" altLang="en-US" sz="3600" b="1" dirty="0">
              <a:solidFill>
                <a:srgbClr val="FFFFFF"/>
              </a:solidFill>
              <a:effectLst>
                <a:outerShdw blurRad="38100" dist="38100" dir="2700000" algn="tl">
                  <a:srgbClr val="808080"/>
                </a:outerShdw>
              </a:effectLst>
              <a:latin typeface="Arial" pitchFamily="34"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2800" b="1" dirty="0">
                <a:solidFill>
                  <a:srgbClr val="FFFFFF"/>
                </a:solidFill>
                <a:effectLst>
                  <a:glow rad="101600">
                    <a:srgbClr val="000000"/>
                  </a:glow>
                </a:effectLst>
                <a:latin typeface="Arial" charset="0"/>
                <a:cs typeface="Arial" charset="0"/>
              </a:rPr>
              <a:t>“</a:t>
            </a:r>
            <a:r>
              <a:rPr lang="zh-TW" altLang="en-US" sz="2800" b="1" dirty="0">
                <a:solidFill>
                  <a:srgbClr val="FFFFFF"/>
                </a:solidFill>
                <a:effectLst>
                  <a:glow rad="101600">
                    <a:srgbClr val="000000"/>
                  </a:glow>
                </a:effectLst>
                <a:latin typeface="Arial" charset="0"/>
                <a:cs typeface="Arial" charset="0"/>
              </a:rPr>
              <a:t>“我必把那恩慈与恳求的灵倾注</a:t>
            </a:r>
            <a:r>
              <a:rPr lang="zh-TW" altLang="en-US" sz="2800" b="1" dirty="0">
                <a:solidFill>
                  <a:srgbClr val="FFFF00"/>
                </a:solidFill>
                <a:effectLst>
                  <a:glow rad="101600">
                    <a:srgbClr val="000000"/>
                  </a:glow>
                </a:effectLst>
                <a:latin typeface="Arial" charset="0"/>
                <a:cs typeface="Arial" charset="0"/>
              </a:rPr>
              <a:t>在大卫家和耶路撒冷居民的身上</a:t>
            </a:r>
            <a:r>
              <a:rPr lang="zh-TW" altLang="en-US" sz="2800" b="1" dirty="0">
                <a:solidFill>
                  <a:srgbClr val="FFFFFF"/>
                </a:solidFill>
                <a:effectLst>
                  <a:glow rad="101600">
                    <a:srgbClr val="000000"/>
                  </a:glow>
                </a:effectLst>
                <a:latin typeface="Arial" charset="0"/>
                <a:cs typeface="Arial" charset="0"/>
              </a:rPr>
              <a:t>。 他们必仰望我， 就是他们所刺的； 他们要为他哀哭， 好像丧独生子； 他们必为他悲痛， 好像丧长子</a:t>
            </a:r>
            <a:r>
              <a:rPr lang="en-US" altLang="ja-JP" sz="2800" b="1" dirty="0">
                <a:solidFill>
                  <a:srgbClr val="FFFFFF"/>
                </a:solidFill>
                <a:effectLst>
                  <a:glow rad="101600">
                    <a:srgbClr val="000000"/>
                  </a:glow>
                </a:effectLst>
                <a:latin typeface="Arial" charset="0"/>
                <a:cs typeface="Arial" charset="0"/>
              </a:rPr>
              <a:t>” </a:t>
            </a:r>
            <a:br>
              <a:rPr lang="en-US" altLang="ja-JP" sz="2800" b="1" dirty="0">
                <a:solidFill>
                  <a:srgbClr val="FFFFFF"/>
                </a:solidFill>
                <a:effectLst>
                  <a:glow rad="101600">
                    <a:srgbClr val="000000"/>
                  </a:glow>
                </a:effectLst>
                <a:latin typeface="Arial" charset="0"/>
                <a:cs typeface="Arial" charset="0"/>
              </a:rPr>
            </a:br>
            <a:r>
              <a:rPr lang="en-US" altLang="ja-JP" sz="2800" b="1" dirty="0">
                <a:solidFill>
                  <a:srgbClr val="FFFFFF"/>
                </a:solidFill>
                <a:effectLst>
                  <a:glow rad="101600">
                    <a:srgbClr val="000000"/>
                  </a:glow>
                </a:effectLst>
                <a:latin typeface="Arial" charset="0"/>
                <a:cs typeface="Arial" charset="0"/>
              </a:rPr>
              <a:t>(</a:t>
            </a:r>
            <a:r>
              <a:rPr lang="zh-CN" altLang="en-US" sz="2800" b="1" dirty="0">
                <a:solidFill>
                  <a:srgbClr val="FFFFFF"/>
                </a:solidFill>
                <a:effectLst>
                  <a:glow rad="101600">
                    <a:srgbClr val="000000"/>
                  </a:glow>
                </a:effectLst>
                <a:latin typeface="Arial" charset="0"/>
                <a:cs typeface="Arial" charset="0"/>
              </a:rPr>
              <a:t>亚</a:t>
            </a:r>
            <a:r>
              <a:rPr lang="en-US" altLang="ja-JP" sz="2800" b="1" dirty="0">
                <a:solidFill>
                  <a:srgbClr val="FFFFFF"/>
                </a:solidFill>
                <a:effectLst>
                  <a:glow rad="101600">
                    <a:srgbClr val="000000"/>
                  </a:glow>
                </a:effectLst>
                <a:latin typeface="Arial" charset="0"/>
                <a:cs typeface="Arial" charset="0"/>
              </a:rPr>
              <a:t>12:10 </a:t>
            </a:r>
            <a:r>
              <a:rPr lang="zh-CN" altLang="en-US" sz="2800" b="1" dirty="0">
                <a:solidFill>
                  <a:srgbClr val="FFFFFF"/>
                </a:solidFill>
                <a:effectLst>
                  <a:glow rad="101600">
                    <a:srgbClr val="000000"/>
                  </a:glow>
                </a:effectLst>
                <a:latin typeface="Arial" charset="0"/>
                <a:cs typeface="Arial" charset="0"/>
              </a:rPr>
              <a:t>新译本</a:t>
            </a:r>
            <a:r>
              <a:rPr lang="en-US" altLang="ja-JP" sz="2800" b="1" dirty="0">
                <a:solidFill>
                  <a:srgbClr val="FFFFFF"/>
                </a:solidFill>
                <a:effectLst>
                  <a:glow rad="101600">
                    <a:srgbClr val="000000"/>
                  </a:glow>
                </a:effectLst>
                <a:latin typeface="Arial" charset="0"/>
                <a:cs typeface="Arial" charset="0"/>
              </a:rPr>
              <a:t>).</a:t>
            </a:r>
            <a:endParaRPr lang="en-US" sz="2800" b="1" dirty="0">
              <a:solidFill>
                <a:srgbClr val="FFFFFF"/>
              </a:solidFill>
              <a:effectLst>
                <a:glow rad="101600">
                  <a:srgbClr val="000000"/>
                </a:glow>
              </a:effectLst>
              <a:latin typeface="Arial" charset="0"/>
              <a:cs typeface="Arial"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870"/>
          <a:stretch/>
        </p:blipFill>
        <p:spPr bwMode="auto">
          <a:xfrm>
            <a:off x="0" y="2438400"/>
            <a:ext cx="5092700" cy="4000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9586" name="Rectangle 2"/>
          <p:cNvSpPr>
            <a:spLocks noGrp="1" noChangeArrowheads="1"/>
          </p:cNvSpPr>
          <p:nvPr>
            <p:ph type="ctrTitle"/>
          </p:nvPr>
        </p:nvSpPr>
        <p:spPr>
          <a:xfrm>
            <a:off x="0" y="-27384"/>
            <a:ext cx="9144000" cy="707886"/>
          </a:xfrm>
          <a:solidFill>
            <a:schemeClr val="tx1"/>
          </a:solidFill>
        </p:spPr>
        <p:txBody>
          <a:bodyPr wrap="square">
            <a:spAutoFit/>
          </a:bodyPr>
          <a:lstStyle/>
          <a:p>
            <a:r>
              <a:rPr lang="zh-CN" altLang="en-US" sz="4000" b="1" kern="1200" dirty="0">
                <a:solidFill>
                  <a:srgbClr val="FFFFFF"/>
                </a:solidFill>
                <a:latin typeface="楷体" pitchFamily="49" charset="-122"/>
                <a:ea typeface="楷体" pitchFamily="49" charset="-122"/>
              </a:rPr>
              <a:t>大灾难</a:t>
            </a:r>
            <a:r>
              <a:rPr lang="en-SG" sz="4000" b="1" kern="1200" dirty="0">
                <a:solidFill>
                  <a:srgbClr val="FFFFFF"/>
                </a:solidFill>
                <a:latin typeface="楷体" pitchFamily="49" charset="-122"/>
                <a:ea typeface="楷体" pitchFamily="49" charset="-122"/>
              </a:rPr>
              <a:t>的</a:t>
            </a:r>
            <a:r>
              <a:rPr lang="zh-CN" altLang="en-US" sz="4000" b="1" kern="1200" dirty="0">
                <a:solidFill>
                  <a:srgbClr val="FFFFFF"/>
                </a:solidFill>
                <a:latin typeface="楷体" pitchFamily="49" charset="-122"/>
                <a:ea typeface="楷体" pitchFamily="49" charset="-122"/>
              </a:rPr>
              <a:t>结果</a:t>
            </a:r>
            <a:endParaRPr lang="en-SG" sz="4000" b="1" kern="1200" dirty="0">
              <a:solidFill>
                <a:srgbClr val="FFFFFF"/>
              </a:solidFill>
              <a:latin typeface="楷体" pitchFamily="49" charset="-122"/>
              <a:ea typeface="楷体" pitchFamily="49" charset="-122"/>
            </a:endParaRPr>
          </a:p>
        </p:txBody>
      </p:sp>
      <p:sp>
        <p:nvSpPr>
          <p:cNvPr id="579588" name="Rectangle 4"/>
          <p:cNvSpPr>
            <a:spLocks noChangeArrowheads="1"/>
          </p:cNvSpPr>
          <p:nvPr/>
        </p:nvSpPr>
        <p:spPr bwMode="auto">
          <a:xfrm>
            <a:off x="33288" y="836712"/>
            <a:ext cx="4970760" cy="1815882"/>
          </a:xfrm>
          <a:prstGeom prst="rect">
            <a:avLst/>
          </a:prstGeom>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l"/>
            <a:r>
              <a:rPr lang="en-SG"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他们必仰望我，就是他所刺的</a:t>
            </a:r>
            <a:r>
              <a:rPr lang="en-SG" altLang="zh-CN" sz="2800" b="1" dirty="0">
                <a:solidFill>
                  <a:srgbClr val="1A0004"/>
                </a:solidFill>
                <a:latin typeface="楷体" pitchFamily="49" charset="-122"/>
                <a:ea typeface="楷体" pitchFamily="49" charset="-122"/>
              </a:rPr>
              <a:t>...</a:t>
            </a:r>
            <a:r>
              <a:rPr lang="en-SG"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 </a:t>
            </a:r>
            <a:r>
              <a:rPr lang="en-US"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撒迦利亚书</a:t>
            </a:r>
            <a:r>
              <a:rPr lang="en-SG" sz="2800" b="1" dirty="0">
                <a:solidFill>
                  <a:srgbClr val="1A0004"/>
                </a:solidFill>
                <a:latin typeface="楷体" pitchFamily="49" charset="-122"/>
                <a:ea typeface="楷体" pitchFamily="49" charset="-122"/>
              </a:rPr>
              <a:t> 12:1-10 </a:t>
            </a:r>
            <a:r>
              <a:rPr lang="zh-CN" altLang="en-US" sz="2800" b="1" dirty="0">
                <a:solidFill>
                  <a:srgbClr val="1A0004"/>
                </a:solidFill>
                <a:latin typeface="楷体" pitchFamily="49" charset="-122"/>
                <a:ea typeface="楷体" pitchFamily="49" charset="-122"/>
              </a:rPr>
              <a:t>新译本 </a:t>
            </a:r>
            <a:r>
              <a:rPr lang="en-SG" altLang="zh-CN" sz="2800" b="1" dirty="0" err="1">
                <a:solidFill>
                  <a:srgbClr val="1A0004"/>
                </a:solidFill>
                <a:latin typeface="楷体" pitchFamily="49" charset="-122"/>
                <a:ea typeface="楷体" pitchFamily="49" charset="-122"/>
              </a:rPr>
              <a:t>CNV</a:t>
            </a:r>
            <a:r>
              <a:rPr lang="en-SG" sz="2800" b="1" dirty="0">
                <a:solidFill>
                  <a:srgbClr val="1A0004"/>
                </a:solidFill>
                <a:latin typeface="楷体" pitchFamily="49" charset="-122"/>
                <a:ea typeface="楷体" pitchFamily="49" charset="-122"/>
              </a:rPr>
              <a:t>; </a:t>
            </a:r>
            <a:r>
              <a:rPr lang="zh-CN" altLang="en-US" sz="2800" b="1" dirty="0">
                <a:solidFill>
                  <a:srgbClr val="1A0004"/>
                </a:solidFill>
                <a:latin typeface="楷体" pitchFamily="49" charset="-122"/>
                <a:ea typeface="楷体" pitchFamily="49" charset="-122"/>
              </a:rPr>
              <a:t>尤其是</a:t>
            </a:r>
            <a:r>
              <a:rPr lang="en-SG" sz="2800" b="1" dirty="0">
                <a:solidFill>
                  <a:srgbClr val="1A0004"/>
                </a:solidFill>
                <a:latin typeface="楷体" pitchFamily="49" charset="-122"/>
                <a:ea typeface="楷体" pitchFamily="49" charset="-122"/>
              </a:rPr>
              <a:t>10</a:t>
            </a:r>
            <a:r>
              <a:rPr lang="zh-CN" altLang="en-US" sz="2800" b="1" dirty="0">
                <a:solidFill>
                  <a:srgbClr val="1A0004"/>
                </a:solidFill>
                <a:latin typeface="楷体" pitchFamily="49" charset="-122"/>
                <a:ea typeface="楷体" pitchFamily="49" charset="-122"/>
              </a:rPr>
              <a:t>节</a:t>
            </a:r>
            <a:r>
              <a:rPr lang="en-SG" sz="2800" b="1" dirty="0">
                <a:solidFill>
                  <a:srgbClr val="1A0004"/>
                </a:solidFill>
                <a:latin typeface="楷体" pitchFamily="49" charset="-122"/>
                <a:ea typeface="楷体" pitchFamily="49" charset="-122"/>
              </a:rPr>
              <a:t>.)</a:t>
            </a:r>
          </a:p>
          <a:p>
            <a:pPr algn="l"/>
            <a:endParaRPr lang="en-SG" sz="2800" b="1" dirty="0">
              <a:solidFill>
                <a:srgbClr val="1A0004"/>
              </a:solidFill>
              <a:latin typeface="楷体" pitchFamily="49" charset="-122"/>
              <a:ea typeface="楷体" pitchFamily="49" charset="-122"/>
            </a:endParaRPr>
          </a:p>
        </p:txBody>
      </p:sp>
      <p:sp>
        <p:nvSpPr>
          <p:cNvPr id="579590" name="Rectangle 6"/>
          <p:cNvSpPr>
            <a:spLocks noChangeArrowheads="1"/>
          </p:cNvSpPr>
          <p:nvPr/>
        </p:nvSpPr>
        <p:spPr bwMode="auto">
          <a:xfrm>
            <a:off x="5375248" y="836712"/>
            <a:ext cx="3608380" cy="3539431"/>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l"/>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必有一位救赎主来到锡安</a:t>
            </a: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来到雅各家中那些转离过犯的人那里</a:t>
            </a: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 </a:t>
            </a:r>
            <a:br>
              <a:rPr lang="en-US" altLang="zh-CN" sz="2800" b="1" dirty="0">
                <a:solidFill>
                  <a:srgbClr val="1A0004"/>
                </a:solidFill>
                <a:latin typeface="楷体" pitchFamily="49" charset="-122"/>
                <a:ea typeface="楷体" pitchFamily="49" charset="-122"/>
              </a:rPr>
            </a:b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以赛亚书 </a:t>
            </a:r>
            <a:r>
              <a:rPr lang="en-US" altLang="zh-CN" sz="2800" b="1" dirty="0">
                <a:solidFill>
                  <a:srgbClr val="1A0004"/>
                </a:solidFill>
                <a:latin typeface="楷体" pitchFamily="49" charset="-122"/>
                <a:ea typeface="楷体" pitchFamily="49" charset="-122"/>
              </a:rPr>
              <a:t>59:20  </a:t>
            </a:r>
            <a:r>
              <a:rPr lang="zh-CN" altLang="en-US" sz="2800" b="1" dirty="0">
                <a:solidFill>
                  <a:srgbClr val="1A0004"/>
                </a:solidFill>
                <a:latin typeface="楷体" pitchFamily="49" charset="-122"/>
                <a:ea typeface="楷体" pitchFamily="49" charset="-122"/>
              </a:rPr>
              <a:t>新译本</a:t>
            </a:r>
            <a:r>
              <a:rPr lang="en-SG" altLang="zh-CN" sz="2800" b="1" dirty="0" err="1">
                <a:solidFill>
                  <a:srgbClr val="1A0004"/>
                </a:solidFill>
                <a:latin typeface="楷体" pitchFamily="49" charset="-122"/>
                <a:ea typeface="楷体" pitchFamily="49" charset="-122"/>
              </a:rPr>
              <a:t>CNV</a:t>
            </a:r>
            <a:r>
              <a:rPr lang="en-SG" altLang="zh-CN" sz="2800" b="1" dirty="0">
                <a:solidFill>
                  <a:srgbClr val="1A0004"/>
                </a:solidFill>
                <a:latin typeface="楷体" pitchFamily="49" charset="-122"/>
                <a:ea typeface="楷体" pitchFamily="49" charset="-122"/>
              </a:rPr>
              <a:t>)</a:t>
            </a:r>
            <a:endParaRPr lang="en-US" altLang="zh-CN" sz="2800" b="1" dirty="0">
              <a:solidFill>
                <a:srgbClr val="1A0004"/>
              </a:solidFill>
              <a:latin typeface="楷体" pitchFamily="49" charset="-122"/>
              <a:ea typeface="楷体" pitchFamily="49" charset="-122"/>
            </a:endParaRPr>
          </a:p>
          <a:p>
            <a:pPr algn="l"/>
            <a:endParaRPr lang="zh-CN" altLang="en-US" sz="2800" b="1" dirty="0">
              <a:solidFill>
                <a:srgbClr val="1A0004"/>
              </a:solidFill>
              <a:latin typeface="楷体" pitchFamily="49" charset="-122"/>
              <a:ea typeface="楷体" pitchFamily="49" charset="-122"/>
            </a:endParaRPr>
          </a:p>
          <a:p>
            <a:pPr algn="l"/>
            <a:endParaRPr lang="en-US" sz="2800" b="1" dirty="0">
              <a:solidFill>
                <a:srgbClr val="1A0004"/>
              </a:solidFill>
              <a:latin typeface="楷体" pitchFamily="49" charset="-122"/>
              <a:ea typeface="楷体" pitchFamily="49" charset="-122"/>
            </a:endParaRPr>
          </a:p>
        </p:txBody>
      </p:sp>
      <p:sp>
        <p:nvSpPr>
          <p:cNvPr id="579591" name="Rectangle 7"/>
          <p:cNvSpPr>
            <a:spLocks noChangeArrowheads="1"/>
          </p:cNvSpPr>
          <p:nvPr/>
        </p:nvSpPr>
        <p:spPr bwMode="auto">
          <a:xfrm>
            <a:off x="0" y="6324600"/>
            <a:ext cx="9144000" cy="533400"/>
          </a:xfrm>
          <a:prstGeom prst="rect">
            <a:avLst/>
          </a:prstGeom>
          <a:solidFill>
            <a:srgbClr val="660066"/>
          </a:solidFill>
        </p:spPr>
        <p:txBody>
          <a:bodyPr wrap="square">
            <a:spAutoFit/>
          </a:bodyPr>
          <a:lstStyle/>
          <a:p>
            <a:pPr algn="l"/>
            <a:r>
              <a:rPr lang="en-US" altLang="ja-JP" sz="2800" b="1" dirty="0">
                <a:solidFill>
                  <a:schemeClr val="bg1"/>
                </a:solidFill>
                <a:latin typeface="楷体" pitchFamily="49" charset="-122"/>
                <a:ea typeface="楷体" pitchFamily="49" charset="-122"/>
              </a:rPr>
              <a:t>"</a:t>
            </a:r>
            <a:r>
              <a:rPr lang="zh-CN" altLang="en-US" sz="2800" b="1" dirty="0">
                <a:solidFill>
                  <a:schemeClr val="bg1"/>
                </a:solidFill>
                <a:latin typeface="楷体" pitchFamily="49" charset="-122"/>
                <a:ea typeface="楷体" pitchFamily="49" charset="-122"/>
              </a:rPr>
              <a:t>这样</a:t>
            </a:r>
            <a:r>
              <a:rPr lang="en-SG" altLang="zh-CN" sz="2800" b="1" dirty="0">
                <a:solidFill>
                  <a:schemeClr val="bg1"/>
                </a:solidFill>
                <a:latin typeface="楷体" pitchFamily="49" charset="-122"/>
                <a:ea typeface="楷体" pitchFamily="49" charset="-122"/>
              </a:rPr>
              <a:t>,</a:t>
            </a:r>
            <a:r>
              <a:rPr lang="zh-CN" altLang="en-US" sz="2800" b="1" dirty="0">
                <a:solidFill>
                  <a:schemeClr val="bg1"/>
                </a:solidFill>
                <a:latin typeface="楷体" pitchFamily="49" charset="-122"/>
                <a:ea typeface="楷体" pitchFamily="49" charset="-122"/>
              </a:rPr>
              <a:t>全以色列都要得救，如经上所记</a:t>
            </a:r>
            <a:r>
              <a:rPr lang="en-US" altLang="ja-JP" sz="2800" b="1" dirty="0">
                <a:solidFill>
                  <a:schemeClr val="bg1"/>
                </a:solidFill>
                <a:latin typeface="楷体" pitchFamily="49" charset="-122"/>
                <a:ea typeface="楷体" pitchFamily="49" charset="-122"/>
              </a:rPr>
              <a:t>"</a:t>
            </a:r>
            <a:r>
              <a:rPr lang="en-US" sz="2800" b="1" dirty="0">
                <a:solidFill>
                  <a:schemeClr val="bg1"/>
                </a:solidFill>
                <a:latin typeface="楷体" pitchFamily="49" charset="-122"/>
                <a:ea typeface="楷体" pitchFamily="49" charset="-122"/>
              </a:rPr>
              <a:t> (</a:t>
            </a:r>
            <a:r>
              <a:rPr lang="zh-CN" altLang="en-US" sz="2800" b="1" dirty="0">
                <a:solidFill>
                  <a:schemeClr val="bg1"/>
                </a:solidFill>
                <a:latin typeface="楷体" pitchFamily="49" charset="-122"/>
                <a:ea typeface="楷体" pitchFamily="49" charset="-122"/>
              </a:rPr>
              <a:t>罗马书 </a:t>
            </a:r>
            <a:r>
              <a:rPr lang="en-US" altLang="zh-CN" sz="2800" b="1" dirty="0">
                <a:solidFill>
                  <a:schemeClr val="bg1"/>
                </a:solidFill>
                <a:latin typeface="楷体" pitchFamily="49" charset="-122"/>
                <a:ea typeface="楷体" pitchFamily="49" charset="-122"/>
              </a:rPr>
              <a:t>11:26</a:t>
            </a:r>
            <a:r>
              <a:rPr lang="en-SG" altLang="zh-CN" sz="2800" b="1" dirty="0">
                <a:solidFill>
                  <a:schemeClr val="bg1"/>
                </a:solidFill>
                <a:latin typeface="楷体" pitchFamily="49" charset="-122"/>
                <a:ea typeface="楷体" pitchFamily="49" charset="-122"/>
              </a:rPr>
              <a:t>a)</a:t>
            </a:r>
            <a:endParaRPr lang="en-US" sz="2800" b="1" dirty="0">
              <a:solidFill>
                <a:schemeClr val="bg1"/>
              </a:solidFill>
              <a:latin typeface="楷体" pitchFamily="49" charset="-122"/>
              <a:ea typeface="楷体" pitchFamily="49" charset="-122"/>
            </a:endParaRPr>
          </a:p>
        </p:txBody>
      </p:sp>
      <p:sp>
        <p:nvSpPr>
          <p:cNvPr id="579592" name="Rectangle 8"/>
          <p:cNvSpPr>
            <a:spLocks noChangeArrowheads="1"/>
          </p:cNvSpPr>
          <p:nvPr/>
        </p:nvSpPr>
        <p:spPr bwMode="auto">
          <a:xfrm>
            <a:off x="5375248" y="3870920"/>
            <a:ext cx="3768752" cy="3108544"/>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l"/>
            <a:r>
              <a:rPr lang="zh-CN" altLang="en-US" sz="2800" b="1" dirty="0">
                <a:solidFill>
                  <a:srgbClr val="1A0004"/>
                </a:solidFill>
                <a:latin typeface="楷体" pitchFamily="49" charset="-122"/>
                <a:ea typeface="楷体" pitchFamily="49" charset="-122"/>
              </a:rPr>
              <a:t>“拯救者必从锡安出来，除掉雅各家的不敬虔的心</a:t>
            </a: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 </a:t>
            </a:r>
            <a:br>
              <a:rPr lang="en-US" altLang="zh-CN" sz="2800" b="1" dirty="0">
                <a:solidFill>
                  <a:srgbClr val="1A0004"/>
                </a:solidFill>
                <a:latin typeface="楷体" pitchFamily="49" charset="-122"/>
                <a:ea typeface="楷体" pitchFamily="49" charset="-122"/>
              </a:rPr>
            </a:b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罗马书 </a:t>
            </a:r>
            <a:r>
              <a:rPr lang="en-US" altLang="zh-CN" sz="2800" b="1" dirty="0">
                <a:solidFill>
                  <a:srgbClr val="1A0004"/>
                </a:solidFill>
                <a:latin typeface="楷体" pitchFamily="49" charset="-122"/>
                <a:ea typeface="楷体" pitchFamily="49" charset="-122"/>
              </a:rPr>
              <a:t>11:26</a:t>
            </a:r>
            <a:r>
              <a:rPr lang="en-SG" altLang="zh-CN" sz="2800" b="1" dirty="0">
                <a:solidFill>
                  <a:srgbClr val="1A0004"/>
                </a:solidFill>
                <a:latin typeface="楷体" pitchFamily="49" charset="-122"/>
                <a:ea typeface="楷体" pitchFamily="49" charset="-122"/>
              </a:rPr>
              <a:t>b </a:t>
            </a:r>
            <a:r>
              <a:rPr lang="zh-CN" altLang="en-US" sz="2800" b="1" dirty="0">
                <a:solidFill>
                  <a:srgbClr val="1A0004"/>
                </a:solidFill>
                <a:latin typeface="楷体" pitchFamily="49" charset="-122"/>
                <a:ea typeface="楷体" pitchFamily="49" charset="-122"/>
              </a:rPr>
              <a:t>新译本 </a:t>
            </a:r>
            <a:r>
              <a:rPr lang="en-SG" altLang="zh-CN" sz="2800" b="1">
                <a:solidFill>
                  <a:srgbClr val="1A0004"/>
                </a:solidFill>
                <a:latin typeface="楷体" pitchFamily="49" charset="-122"/>
                <a:ea typeface="楷体" pitchFamily="49" charset="-122"/>
              </a:rPr>
              <a:t>CNV)</a:t>
            </a:r>
            <a:endParaRPr lang="en-SG" sz="2800" b="1" dirty="0">
              <a:solidFill>
                <a:srgbClr val="1A0004"/>
              </a:solidFill>
              <a:latin typeface="楷体" pitchFamily="49" charset="-122"/>
              <a:ea typeface="楷体" pitchFamily="49" charset="-122"/>
            </a:endParaRPr>
          </a:p>
          <a:p>
            <a:pPr algn="l"/>
            <a:endParaRPr lang="zh-CN" altLang="en-US" sz="2800" b="1" dirty="0">
              <a:solidFill>
                <a:srgbClr val="1A0004"/>
              </a:solidFill>
              <a:latin typeface="楷体" pitchFamily="49" charset="-122"/>
              <a:ea typeface="楷体" pitchFamily="49" charset="-122"/>
            </a:endParaRPr>
          </a:p>
          <a:p>
            <a:pPr algn="l"/>
            <a:endParaRPr lang="en-US" sz="2800" b="1" dirty="0">
              <a:solidFill>
                <a:srgbClr val="1A0004"/>
              </a:solidFill>
              <a:latin typeface="楷体" pitchFamily="49" charset="-122"/>
              <a:ea typeface="楷体" pitchFamily="49" charset="-122"/>
            </a:endParaRPr>
          </a:p>
        </p:txBody>
      </p:sp>
      <p:sp>
        <p:nvSpPr>
          <p:cNvPr id="8" name="Text Box 3"/>
          <p:cNvSpPr txBox="1">
            <a:spLocks noChangeArrowheads="1"/>
          </p:cNvSpPr>
          <p:nvPr/>
        </p:nvSpPr>
        <p:spPr bwMode="auto">
          <a:xfrm>
            <a:off x="8458200" y="-4763"/>
            <a:ext cx="6811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solidFill>
                  <a:srgbClr val="FFFFFF"/>
                </a:solidFill>
                <a:latin typeface="Arial" charset="0"/>
                <a:cs typeface="Arial" charset="0"/>
              </a:rPr>
              <a:t>110</a:t>
            </a:r>
          </a:p>
        </p:txBody>
      </p:sp>
    </p:spTree>
    <p:extLst>
      <p:ext uri="{BB962C8B-B14F-4D97-AF65-F5344CB8AC3E}">
        <p14:creationId xmlns:p14="http://schemas.microsoft.com/office/powerpoint/2010/main" val="3272529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46"/>
            <a:ext cx="9124872" cy="6843654"/>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灰心丧气</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A493BCE4-FC4D-5D4F-9C25-E7A5DF42E0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4058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3" descr="rev 19 Maranath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13837" cy="543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645" y="2813334"/>
            <a:ext cx="9138965" cy="3819460"/>
          </a:xfrm>
        </p:spPr>
        <p:txBody>
          <a:bodyPr lIns="91440" tIns="45720" rIns="91440" bIns="45720"/>
          <a:lstStyle/>
          <a:p>
            <a:pPr>
              <a:defRPr/>
            </a:pPr>
            <a:r>
              <a:rPr lang="en-US" sz="3600" b="1" dirty="0">
                <a:effectLst>
                  <a:glow rad="165100">
                    <a:schemeClr val="tx1"/>
                  </a:glow>
                </a:effectLst>
                <a:latin typeface="Arial" charset="0"/>
                <a:ea typeface="ＭＳ Ｐゴシック" charset="0"/>
                <a:cs typeface="+mj-cs"/>
              </a:rPr>
              <a:t>"</a:t>
            </a:r>
            <a:r>
              <a:rPr lang="zh-TW" altLang="en-US" sz="3600" b="1" dirty="0">
                <a:effectLst>
                  <a:glow rad="165100">
                    <a:schemeClr val="tx1"/>
                  </a:glow>
                </a:effectLst>
                <a:latin typeface="Arial" charset="0"/>
                <a:ea typeface="ＭＳ Ｐゴシック" charset="0"/>
                <a:cs typeface="+mj-cs"/>
              </a:rPr>
              <a:t>看哪， 他驾着云降临， 每一个人都要看见他， </a:t>
            </a:r>
            <a:br>
              <a:rPr lang="zh-TW" altLang="en-US" sz="3600" b="1" dirty="0">
                <a:effectLst>
                  <a:glow rad="165100">
                    <a:schemeClr val="tx1"/>
                  </a:glow>
                </a:effectLst>
                <a:latin typeface="Arial" charset="0"/>
                <a:ea typeface="ＭＳ Ｐゴシック" charset="0"/>
                <a:cs typeface="+mj-cs"/>
              </a:rPr>
            </a:br>
            <a:r>
              <a:rPr lang="zh-TW" altLang="en-US" sz="3600" b="1" dirty="0">
                <a:effectLst>
                  <a:glow rad="165100">
                    <a:schemeClr val="tx1"/>
                  </a:glow>
                </a:effectLst>
                <a:latin typeface="Arial" charset="0"/>
                <a:ea typeface="ＭＳ Ｐゴシック" charset="0"/>
                <a:cs typeface="+mj-cs"/>
              </a:rPr>
              <a:t>	连那些刺过他的人也要看见他， </a:t>
            </a:r>
            <a:br>
              <a:rPr lang="zh-TW" altLang="en-US" sz="3600" b="1" dirty="0">
                <a:effectLst>
                  <a:glow rad="165100">
                    <a:schemeClr val="tx1"/>
                  </a:glow>
                </a:effectLst>
                <a:latin typeface="Arial" charset="0"/>
                <a:ea typeface="ＭＳ Ｐゴシック" charset="0"/>
                <a:cs typeface="+mj-cs"/>
              </a:rPr>
            </a:br>
            <a:r>
              <a:rPr lang="zh-TW" altLang="en-US" sz="3600" b="1" dirty="0">
                <a:effectLst>
                  <a:glow rad="165100">
                    <a:schemeClr val="tx1"/>
                  </a:glow>
                </a:effectLst>
                <a:latin typeface="Arial" charset="0"/>
                <a:ea typeface="ＭＳ Ｐゴシック" charset="0"/>
                <a:cs typeface="+mj-cs"/>
              </a:rPr>
              <a:t>	地上的万族都要因他哀号。 </a:t>
            </a:r>
            <a:br>
              <a:rPr lang="zh-TW" altLang="en-US" sz="3600" b="1" dirty="0">
                <a:effectLst>
                  <a:glow rad="165100">
                    <a:schemeClr val="tx1"/>
                  </a:glow>
                </a:effectLst>
                <a:latin typeface="Arial" charset="0"/>
                <a:ea typeface="ＭＳ Ｐゴシック" charset="0"/>
                <a:cs typeface="+mj-cs"/>
              </a:rPr>
            </a:br>
            <a:r>
              <a:rPr lang="zh-TW" altLang="en-US" sz="3600" b="1" dirty="0">
                <a:effectLst>
                  <a:glow rad="165100">
                    <a:schemeClr val="tx1"/>
                  </a:glow>
                </a:effectLst>
                <a:latin typeface="Arial" charset="0"/>
                <a:ea typeface="ＭＳ Ｐゴシック" charset="0"/>
                <a:cs typeface="+mj-cs"/>
              </a:rPr>
              <a:t>	这是必定的， 阿们。</a:t>
            </a:r>
            <a:r>
              <a:rPr lang="en-US" altLang="zh-TW" sz="3600" b="1" dirty="0">
                <a:effectLst>
                  <a:glow rad="165100">
                    <a:schemeClr val="tx1"/>
                  </a:glow>
                </a:effectLst>
                <a:latin typeface="Arial" charset="0"/>
                <a:ea typeface="ＭＳ Ｐゴシック" charset="0"/>
                <a:cs typeface="+mj-cs"/>
              </a:rPr>
              <a:t>"</a:t>
            </a:r>
            <a:endParaRPr lang="en-US" sz="3600" b="1" dirty="0">
              <a:effectLst>
                <a:glow rad="165100">
                  <a:schemeClr val="tx1"/>
                </a:glow>
              </a:effectLst>
              <a:latin typeface="Arial" charset="0"/>
              <a:ea typeface="ＭＳ Ｐゴシック"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CN" altLang="en-US" sz="3200" b="1" dirty="0">
                <a:effectLst>
                  <a:glow rad="165100">
                    <a:srgbClr val="000000"/>
                  </a:glow>
                </a:effectLst>
                <a:latin typeface="Arial" charset="0"/>
                <a:cs typeface="Geneva"/>
              </a:rPr>
              <a:t>启</a:t>
            </a:r>
            <a:r>
              <a:rPr lang="en-US" sz="3200" b="1" dirty="0">
                <a:effectLst>
                  <a:glow rad="165100">
                    <a:srgbClr val="000000"/>
                  </a:glow>
                </a:effectLst>
                <a:latin typeface="Arial" charset="0"/>
                <a:cs typeface="Geneva"/>
              </a:rPr>
              <a:t>1:7 </a:t>
            </a:r>
            <a:r>
              <a:rPr lang="zh-CN" altLang="en-US" sz="3200" b="1" dirty="0">
                <a:effectLst>
                  <a:glow rad="165100">
                    <a:srgbClr val="000000"/>
                  </a:glow>
                </a:effectLst>
                <a:latin typeface="Arial" charset="0"/>
                <a:cs typeface="Geneva"/>
              </a:rPr>
              <a:t>新译本</a:t>
            </a:r>
            <a:endParaRPr lang="en-US" sz="2800" b="1" dirty="0">
              <a:effectLst>
                <a:glow rad="165100">
                  <a:srgbClr val="000000"/>
                </a:glow>
              </a:effectLst>
              <a:latin typeface="Arial" charset="0"/>
              <a:cs typeface="Geneva"/>
            </a:endParaRPr>
          </a:p>
          <a:p>
            <a:pPr>
              <a:defRPr/>
            </a:pPr>
            <a:r>
              <a:rPr lang="zh-CN" altLang="en-US" sz="2800" b="1" dirty="0">
                <a:effectLst>
                  <a:glow rad="165100">
                    <a:srgbClr val="000000"/>
                  </a:glow>
                </a:effectLst>
                <a:latin typeface="Arial" charset="0"/>
                <a:cs typeface="Geneva"/>
              </a:rPr>
              <a:t>参亚</a:t>
            </a:r>
            <a:r>
              <a:rPr lang="en-US" sz="2800" b="1" dirty="0">
                <a:effectLst>
                  <a:glow rad="165100">
                    <a:srgbClr val="000000"/>
                  </a:glow>
                </a:effectLst>
                <a:latin typeface="Arial" charset="0"/>
                <a:cs typeface="Geneva"/>
              </a:rPr>
              <a:t>12:10</a:t>
            </a:r>
            <a:endParaRPr lang="en-US" sz="3200" b="1" dirty="0">
              <a:effectLst>
                <a:glow rad="165100">
                  <a:srgbClr val="000000"/>
                </a:glow>
              </a:effectLst>
              <a:latin typeface="Arial" charset="0"/>
              <a:cs typeface="Geneva"/>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9144000" cy="6858000"/>
          </a:xfrm>
          <a:prstGeom prst="rect">
            <a:avLst/>
          </a:prstGeom>
          <a:gradFill rotWithShape="0">
            <a:gsLst>
              <a:gs pos="0">
                <a:srgbClr val="333399"/>
              </a:gs>
              <a:gs pos="100000">
                <a:srgbClr val="181847"/>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defTabSz="449263">
              <a:lnSpc>
                <a:spcPct val="93000"/>
              </a:lnSpc>
              <a:buClr>
                <a:srgbClr val="FFFFFF"/>
              </a:buClr>
              <a:buSzPct val="100000"/>
              <a:buFont typeface="Arial" charset="0"/>
              <a:buNone/>
              <a:defRPr/>
            </a:pPr>
            <a:endParaRPr lang="en-US" sz="2000">
              <a:solidFill>
                <a:srgbClr val="FFFFFF"/>
              </a:solidFill>
              <a:effectLst>
                <a:outerShdw blurRad="38100" dist="38100" dir="2700000" algn="tl">
                  <a:srgbClr val="000000"/>
                </a:outerShdw>
              </a:effectLst>
              <a:latin typeface="Arial" charset="0"/>
              <a:ea typeface="MS PGothic" charset="0"/>
              <a:cs typeface="Arial" charset="0"/>
            </a:endParaRPr>
          </a:p>
        </p:txBody>
      </p:sp>
      <p:sp>
        <p:nvSpPr>
          <p:cNvPr id="28674" name="Line 2"/>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14:hiddenFill xmlns="" xmlns:a14="http://schemas.microsoft.com/office/drawing/2010/main">
                <a:noFill/>
              </a14:hiddenFill>
            </a:ext>
          </a:extLst>
        </p:spPr>
        <p:txBody>
          <a:bodyPr/>
          <a:lstStyle/>
          <a:p>
            <a:pPr>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14:hiddenFill xmlns="" xmlns:a14="http://schemas.microsoft.com/office/drawing/2010/main">
                <a:noFill/>
              </a14:hiddenFill>
            </a:ext>
          </a:extLst>
        </p:spPr>
        <p:txBody>
          <a:bodyPr/>
          <a:lstStyle/>
          <a:p>
            <a:pPr>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28676" name="Text Box 4"/>
          <p:cNvSpPr txBox="1">
            <a:spLocks noChangeArrowheads="1"/>
          </p:cNvSpPr>
          <p:nvPr/>
        </p:nvSpPr>
        <p:spPr bwMode="auto">
          <a:xfrm rot="-5400000">
            <a:off x="-681831" y="3745707"/>
            <a:ext cx="3133725"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教会期</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CC00"/>
              </a:buClr>
              <a:buSzPct val="100000"/>
              <a:buFont typeface="Times New Roman" pitchFamily="18" charset="0"/>
              <a:buNone/>
              <a:defRPr/>
            </a:pPr>
            <a:r>
              <a:rPr lang="zh-CN" altLang="en-US" sz="3600" b="1" dirty="0">
                <a:solidFill>
                  <a:srgbClr val="FFCC00"/>
                </a:solidFill>
                <a:effectLst>
                  <a:outerShdw blurRad="38100" dist="38100" dir="2700000" algn="tl">
                    <a:srgbClr val="000000"/>
                  </a:outerShdw>
                </a:effectLst>
                <a:latin typeface="Arial" pitchFamily="34" charset="0"/>
                <a:cs typeface="Arial" pitchFamily="34" charset="0"/>
              </a:rPr>
              <a:t>永恒国度</a:t>
            </a:r>
            <a:endParaRPr lang="en-GB" altLang="en-US" sz="3600" b="1" dirty="0">
              <a:solidFill>
                <a:srgbClr val="FFCC00"/>
              </a:solidFill>
              <a:effectLst>
                <a:outerShdw blurRad="38100" dist="38100" dir="2700000" algn="tl">
                  <a:srgbClr val="000000"/>
                </a:outerShdw>
              </a:effectLst>
              <a:latin typeface="Arial" pitchFamily="34" charset="0"/>
              <a:cs typeface="Arial" pitchFamily="34" charset="0"/>
            </a:endParaRPr>
          </a:p>
        </p:txBody>
      </p:sp>
      <p:sp>
        <p:nvSpPr>
          <p:cNvPr id="28678" name="Text Box 6"/>
          <p:cNvSpPr txBox="1">
            <a:spLocks noChangeArrowheads="1"/>
          </p:cNvSpPr>
          <p:nvPr/>
        </p:nvSpPr>
        <p:spPr bwMode="auto">
          <a:xfrm>
            <a:off x="6019800" y="1295400"/>
            <a:ext cx="2057400"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00CCFF"/>
              </a:buClr>
              <a:buSzPct val="100000"/>
              <a:buFont typeface="Times New Roman" pitchFamily="18" charset="0"/>
              <a:buNone/>
              <a:defRPr/>
            </a:pPr>
            <a:r>
              <a:rPr lang="zh-CN" altLang="en-US" sz="3600" b="1" dirty="0">
                <a:solidFill>
                  <a:srgbClr val="00CCFF"/>
                </a:solidFill>
                <a:effectLst>
                  <a:outerShdw blurRad="38100" dist="38100" dir="2700000" algn="tl">
                    <a:srgbClr val="000000"/>
                  </a:outerShdw>
                </a:effectLst>
                <a:latin typeface="Arial" pitchFamily="34" charset="0"/>
                <a:cs typeface="Arial" pitchFamily="34" charset="0"/>
              </a:rPr>
              <a:t>第二再来</a:t>
            </a:r>
            <a:endParaRPr lang="en-GB" altLang="en-US" sz="3600" b="1" dirty="0">
              <a:solidFill>
                <a:srgbClr val="00CCFF"/>
              </a:solidFill>
              <a:effectLst>
                <a:outerShdw blurRad="38100" dist="38100" dir="2700000" algn="tl">
                  <a:srgbClr val="000000"/>
                </a:outerShdw>
              </a:effectLst>
              <a:latin typeface="Arial" pitchFamily="34" charset="0"/>
              <a:cs typeface="Arial" pitchFamily="34" charset="0"/>
            </a:endParaRPr>
          </a:p>
        </p:txBody>
      </p:sp>
      <p:sp>
        <p:nvSpPr>
          <p:cNvPr id="28679" name="Text Box 7"/>
          <p:cNvSpPr txBox="1">
            <a:spLocks noChangeArrowheads="1"/>
          </p:cNvSpPr>
          <p:nvPr/>
        </p:nvSpPr>
        <p:spPr bwMode="auto">
          <a:xfrm>
            <a:off x="1828800" y="2971800"/>
            <a:ext cx="3733800" cy="206533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lnSpc>
                <a:spcPct val="80000"/>
              </a:lnSpc>
              <a:spcBef>
                <a:spcPts val="2500"/>
              </a:spcBef>
              <a:buClr>
                <a:srgbClr val="FFFFFF"/>
              </a:buClr>
              <a:buSzPct val="100000"/>
              <a:buFont typeface="Times New Roman" charset="0"/>
              <a:buNone/>
            </a:pPr>
            <a:r>
              <a:rPr lang="zh-CN" altLang="en-US" sz="3600" b="1">
                <a:solidFill>
                  <a:srgbClr val="FFFFFF"/>
                </a:solidFill>
                <a:effectLst>
                  <a:outerShdw blurRad="38100" dist="38100" dir="2700000" algn="tl">
                    <a:srgbClr val="000000"/>
                  </a:outerShdw>
                </a:effectLst>
                <a:latin typeface="Arial" charset="0"/>
                <a:ea typeface="MS PGothic" charset="0"/>
                <a:cs typeface="MS PGothic" charset="0"/>
              </a:rPr>
              <a:t>基督的属灵掌权</a:t>
            </a:r>
            <a:endParaRPr lang="en-US" altLang="zh-CN" sz="3600" b="1">
              <a:solidFill>
                <a:srgbClr val="FFFFFF"/>
              </a:solidFill>
              <a:effectLst>
                <a:outerShdw blurRad="38100" dist="38100" dir="2700000" algn="tl">
                  <a:srgbClr val="000000"/>
                </a:outerShdw>
              </a:effectLst>
              <a:latin typeface="Arial" charset="0"/>
              <a:cs typeface="Arial" charset="0"/>
            </a:endParaRPr>
          </a:p>
          <a:p>
            <a:pPr algn="ctr" eaLnBrk="1" hangingPunct="1">
              <a:lnSpc>
                <a:spcPct val="80000"/>
              </a:lnSpc>
              <a:spcBef>
                <a:spcPts val="2500"/>
              </a:spcBef>
              <a:buClr>
                <a:srgbClr val="FFFFFF"/>
              </a:buClr>
              <a:buSzPct val="100000"/>
              <a:buFont typeface="Times New Roman" charset="0"/>
              <a:buNone/>
            </a:pPr>
            <a:endParaRPr lang="en-GB" sz="3600" b="1">
              <a:solidFill>
                <a:srgbClr val="FFFFFF"/>
              </a:solidFill>
              <a:effectLst>
                <a:outerShdw blurRad="38100" dist="38100" dir="2700000" algn="tl">
                  <a:srgbClr val="000000"/>
                </a:outerShdw>
              </a:effectLst>
              <a:latin typeface="Arial" charset="0"/>
              <a:cs typeface="Arial" charset="0"/>
            </a:endParaRPr>
          </a:p>
          <a:p>
            <a:pPr algn="ctr" eaLnBrk="1" hangingPunct="1">
              <a:lnSpc>
                <a:spcPct val="80000"/>
              </a:lnSpc>
              <a:spcBef>
                <a:spcPts val="2500"/>
              </a:spcBef>
              <a:buClr>
                <a:srgbClr val="FFFFFF"/>
              </a:buClr>
              <a:buSzPct val="100000"/>
              <a:buFont typeface="Times New Roman" charset="0"/>
              <a:buNone/>
            </a:pPr>
            <a:r>
              <a:rPr lang="zh-CN" altLang="en-US" sz="3600" b="1">
                <a:solidFill>
                  <a:srgbClr val="FFFFFF"/>
                </a:solidFill>
                <a:effectLst>
                  <a:outerShdw blurRad="38100" dist="38100" dir="2700000" algn="tl">
                    <a:srgbClr val="000000"/>
                  </a:outerShdw>
                </a:effectLst>
                <a:latin typeface="Arial" charset="0"/>
                <a:ea typeface="MS PGothic" charset="0"/>
                <a:cs typeface="MS PGothic" charset="0"/>
              </a:rPr>
              <a:t>灾难</a:t>
            </a:r>
            <a:endParaRPr lang="en-GB" sz="3600" b="1">
              <a:solidFill>
                <a:srgbClr val="FFFFFF"/>
              </a:solidFill>
              <a:effectLst>
                <a:outerShdw blurRad="38100" dist="38100" dir="2700000" algn="tl">
                  <a:srgbClr val="000000"/>
                </a:outerShdw>
              </a:effectLst>
              <a:latin typeface="Arial" charset="0"/>
              <a:ea typeface="MS PGothic" charset="0"/>
              <a:cs typeface="MS PGothic" charset="0"/>
            </a:endParaRP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49263">
              <a:lnSpc>
                <a:spcPct val="93000"/>
              </a:lnSpc>
              <a:buClr>
                <a:srgbClr val="FFFFFF"/>
              </a:buClr>
              <a:buSzPct val="100000"/>
              <a:buFont typeface="Arial" charset="0"/>
              <a:buNone/>
              <a:defRPr/>
            </a:pPr>
            <a:endParaRPr lang="en-US" sz="2000">
              <a:solidFill>
                <a:srgbClr val="FFFFFF"/>
              </a:solidFill>
              <a:effectLst>
                <a:outerShdw blurRad="38100" dist="38100" dir="2700000" algn="tl">
                  <a:srgbClr val="000000"/>
                </a:outerShdw>
              </a:effectLst>
              <a:latin typeface="Arial" charset="0"/>
              <a:ea typeface="MS PGothic" charset="0"/>
              <a:cs typeface="Arial" charset="0"/>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eaLnBrk="1" hangingPunct="1">
              <a:spcBef>
                <a:spcPts val="2500"/>
              </a:spcBef>
              <a:buClr>
                <a:srgbClr val="FF0066"/>
              </a:buClr>
              <a:buSzPct val="100000"/>
              <a:buFont typeface="Times New Roman" pitchFamily="18" charset="0"/>
              <a:buNone/>
              <a:defRPr/>
            </a:pPr>
            <a:r>
              <a:rPr lang="zh-CN" altLang="en-US" sz="3600" b="1" dirty="0">
                <a:solidFill>
                  <a:srgbClr val="FF0066"/>
                </a:solidFill>
                <a:effectLst>
                  <a:outerShdw blurRad="38100" dist="38100" dir="2700000" algn="tl">
                    <a:srgbClr val="000000"/>
                  </a:outerShdw>
                </a:effectLst>
                <a:latin typeface="Arial" pitchFamily="34" charset="0"/>
                <a:cs typeface="Arial" pitchFamily="34" charset="0"/>
              </a:rPr>
              <a:t>审判</a:t>
            </a:r>
            <a:endParaRPr lang="en-GB" altLang="en-US" sz="3600" b="1" dirty="0">
              <a:solidFill>
                <a:srgbClr val="FF0066"/>
              </a:solidFill>
              <a:effectLst>
                <a:outerShdw blurRad="38100" dist="38100" dir="2700000" algn="tl">
                  <a:srgbClr val="000000"/>
                </a:outerShdw>
              </a:effectLst>
              <a:latin typeface="Arial" pitchFamily="34" charset="0"/>
              <a:cs typeface="Arial" pitchFamily="34" charset="0"/>
            </a:endParaRPr>
          </a:p>
        </p:txBody>
      </p:sp>
      <p:sp>
        <p:nvSpPr>
          <p:cNvPr id="317452" name="Text Box 11"/>
          <p:cNvSpPr txBox="1">
            <a:spLocks noChangeArrowheads="1"/>
          </p:cNvSpPr>
          <p:nvPr/>
        </p:nvSpPr>
        <p:spPr bwMode="auto">
          <a:xfrm>
            <a:off x="8397875" y="95250"/>
            <a:ext cx="609600" cy="401638"/>
          </a:xfrm>
          <a:prstGeom prst="rect">
            <a:avLst/>
          </a:prstGeom>
          <a:noFill/>
          <a:ln w="9525">
            <a:noFill/>
            <a:round/>
            <a:headEnd/>
            <a:tailEnd/>
          </a:ln>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5pPr>
            <a:lvl6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6pPr>
            <a:lvl7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7pPr>
            <a:lvl8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8pPr>
            <a:lvl9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9pPr>
          </a:lstStyle>
          <a:p>
            <a:pPr algn="ctr" defTabSz="449263">
              <a:buClr>
                <a:srgbClr val="FFFFFF"/>
              </a:buClr>
              <a:buSzPct val="100000"/>
              <a:buFont typeface="Times New Roman" charset="0"/>
              <a:buNone/>
              <a:defRPr/>
            </a:pPr>
            <a:r>
              <a:rPr lang="en-GB" sz="2000" b="1">
                <a:solidFill>
                  <a:srgbClr val="FFFFFF"/>
                </a:solidFill>
                <a:effectLst>
                  <a:outerShdw blurRad="38100" dist="38100" dir="2700000" algn="tl">
                    <a:srgbClr val="000000"/>
                  </a:outerShdw>
                </a:effectLst>
              </a:rPr>
              <a:t>473</a:t>
            </a:r>
          </a:p>
        </p:txBody>
      </p:sp>
      <p:sp>
        <p:nvSpPr>
          <p:cNvPr id="13" name="Title 12"/>
          <p:cNvSpPr>
            <a:spLocks noGrp="1"/>
          </p:cNvSpPr>
          <p:nvPr>
            <p:ph type="title" idx="4294967295"/>
          </p:nvPr>
        </p:nvSpPr>
        <p:spPr>
          <a:xfrm>
            <a:off x="838200" y="304800"/>
            <a:ext cx="7770813" cy="990600"/>
          </a:xfrm>
        </p:spPr>
        <p:txBody>
          <a:bodyPr/>
          <a:lstStyle/>
          <a:p>
            <a:pPr>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无千禧年论</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14:hiddenFill xmlns="" xmlns:a14="http://schemas.microsoft.com/office/drawing/2010/main">
                <a:noFill/>
              </a14:hiddenFill>
            </a:ext>
          </a:extLst>
        </p:spPr>
        <p:txBody>
          <a:bodyPr/>
          <a:lstStyle/>
          <a:p>
            <a:pPr>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14:hiddenFill xmlns="" xmlns:a14="http://schemas.microsoft.com/office/drawing/2010/main">
                <a:noFill/>
              </a14:hiddenFill>
            </a:ext>
          </a:extLst>
        </p:spPr>
        <p:txBody>
          <a:bodyPr/>
          <a:lstStyle/>
          <a:p>
            <a:pPr>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教会期</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724" name="Text Box 4"/>
          <p:cNvSpPr txBox="1">
            <a:spLocks noChangeArrowheads="1"/>
          </p:cNvSpPr>
          <p:nvPr/>
        </p:nvSpPr>
        <p:spPr bwMode="auto">
          <a:xfrm>
            <a:off x="3429000" y="1557338"/>
            <a:ext cx="2057400" cy="647700"/>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00CCFF"/>
              </a:buClr>
              <a:buSzPct val="100000"/>
              <a:buFont typeface="Times New Roman" pitchFamily="18" charset="0"/>
              <a:buNone/>
              <a:defRPr/>
            </a:pPr>
            <a:r>
              <a:rPr lang="zh-CN" altLang="en-US" sz="3600" b="1" dirty="0">
                <a:solidFill>
                  <a:srgbClr val="00CCFF"/>
                </a:solidFill>
                <a:effectLst>
                  <a:outerShdw blurRad="38100" dist="38100" dir="2700000" algn="tl">
                    <a:srgbClr val="000000"/>
                  </a:outerShdw>
                </a:effectLst>
                <a:latin typeface="Arial" pitchFamily="34" charset="0"/>
                <a:cs typeface="Arial" pitchFamily="34" charset="0"/>
              </a:rPr>
              <a:t>第二再来</a:t>
            </a:r>
            <a:endParaRPr lang="en-GB" altLang="en-US" sz="3600" b="1" dirty="0">
              <a:solidFill>
                <a:srgbClr val="00CCFF"/>
              </a:solidFill>
              <a:effectLst>
                <a:outerShdw blurRad="38100" dist="38100" dir="2700000" algn="tl">
                  <a:srgbClr val="000000"/>
                </a:outerShdw>
              </a:effectLst>
              <a:latin typeface="Arial" pitchFamily="34" charset="0"/>
              <a:cs typeface="Arial" pitchFamily="34" charset="0"/>
            </a:endParaRPr>
          </a:p>
        </p:txBody>
      </p:sp>
      <p:sp>
        <p:nvSpPr>
          <p:cNvPr id="30725" name="Text Box 5"/>
          <p:cNvSpPr txBox="1">
            <a:spLocks noChangeArrowheads="1"/>
          </p:cNvSpPr>
          <p:nvPr/>
        </p:nvSpPr>
        <p:spPr bwMode="auto">
          <a:xfrm>
            <a:off x="1600200" y="3276600"/>
            <a:ext cx="2743200" cy="649288"/>
          </a:xfrm>
          <a:prstGeom prst="rect">
            <a:avLst/>
          </a:prstGeom>
          <a:noFill/>
          <a:ln w="9360">
            <a:solidFill>
              <a:srgbClr val="FF66FF"/>
            </a:solidFill>
            <a:miter lim="800000"/>
            <a:headEnd/>
            <a:tailEnd/>
          </a:ln>
          <a:effectLst>
            <a:outerShdw dist="36147" dir="2700000"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灾难</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66FF"/>
              </a:buClr>
              <a:buSzPct val="100000"/>
              <a:buFont typeface="Times New Roman" pitchFamily="18" charset="0"/>
              <a:buNone/>
              <a:defRPr/>
            </a:pPr>
            <a:r>
              <a:rPr lang="en-GB" altLang="en-US" sz="3600" b="1" dirty="0">
                <a:solidFill>
                  <a:srgbClr val="FF66FF"/>
                </a:solidFill>
                <a:effectLst>
                  <a:outerShdw blurRad="38100" dist="38100" dir="2700000" algn="tl">
                    <a:srgbClr val="000000"/>
                  </a:outerShdw>
                </a:effectLst>
                <a:latin typeface="Arial" pitchFamily="34" charset="0"/>
                <a:cs typeface="Arial" pitchFamily="34" charset="0"/>
              </a:rPr>
              <a:t>7 </a:t>
            </a:r>
            <a:r>
              <a:rPr lang="zh-CN" altLang="en-US" sz="3600" b="1" dirty="0">
                <a:solidFill>
                  <a:srgbClr val="FF66FF"/>
                </a:solidFill>
                <a:effectLst>
                  <a:outerShdw blurRad="38100" dist="38100" dir="2700000" algn="tl">
                    <a:srgbClr val="000000"/>
                  </a:outerShdw>
                </a:effectLst>
                <a:latin typeface="Arial" pitchFamily="34" charset="0"/>
                <a:cs typeface="Arial" pitchFamily="34" charset="0"/>
              </a:rPr>
              <a:t>年</a:t>
            </a:r>
            <a:endParaRPr lang="en-GB" altLang="en-US" sz="3600" b="1" dirty="0">
              <a:solidFill>
                <a:srgbClr val="FF66FF"/>
              </a:solidFill>
              <a:effectLst>
                <a:outerShdw blurRad="38100" dist="38100" dir="2700000" algn="tl">
                  <a:srgbClr val="000000"/>
                </a:outerShdw>
              </a:effectLst>
              <a:latin typeface="Arial" pitchFamily="34" charset="0"/>
              <a:cs typeface="Arial" pitchFamily="34" charset="0"/>
            </a:endParaRPr>
          </a:p>
        </p:txBody>
      </p:sp>
      <p:sp>
        <p:nvSpPr>
          <p:cNvPr id="30727" name="Text Box 7"/>
          <p:cNvSpPr txBox="1">
            <a:spLocks noChangeArrowheads="1"/>
          </p:cNvSpPr>
          <p:nvPr/>
        </p:nvSpPr>
        <p:spPr bwMode="auto">
          <a:xfrm>
            <a:off x="4724400" y="3276600"/>
            <a:ext cx="2971800" cy="649288"/>
          </a:xfrm>
          <a:prstGeom prst="rect">
            <a:avLst/>
          </a:prstGeom>
          <a:noFill/>
          <a:ln w="9360">
            <a:solidFill>
              <a:srgbClr val="FF66FF"/>
            </a:solidFill>
            <a:miter lim="800000"/>
            <a:headEnd/>
            <a:tailEnd/>
          </a:ln>
          <a:effectLst>
            <a:outerShdw dist="36147" dir="2700000"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千禧年</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66FF"/>
              </a:buClr>
              <a:buSzPct val="100000"/>
              <a:buFont typeface="Times New Roman" pitchFamily="18" charset="0"/>
              <a:buNone/>
              <a:defRPr/>
            </a:pPr>
            <a:r>
              <a:rPr lang="en-GB" altLang="en-US" sz="3600" b="1" dirty="0">
                <a:solidFill>
                  <a:srgbClr val="FF66FF"/>
                </a:solidFill>
                <a:effectLst>
                  <a:outerShdw blurRad="38100" dist="38100" dir="2700000" algn="tl">
                    <a:srgbClr val="000000"/>
                  </a:outerShdw>
                </a:effectLst>
                <a:latin typeface="Arial" pitchFamily="34" charset="0"/>
                <a:cs typeface="Arial" pitchFamily="34" charset="0"/>
              </a:rPr>
              <a:t>1000 </a:t>
            </a:r>
            <a:r>
              <a:rPr lang="zh-CN" altLang="en-US" sz="3600" b="1" dirty="0">
                <a:solidFill>
                  <a:srgbClr val="FF66FF"/>
                </a:solidFill>
                <a:effectLst>
                  <a:outerShdw blurRad="38100" dist="38100" dir="2700000" algn="tl">
                    <a:srgbClr val="000000"/>
                  </a:outerShdw>
                </a:effectLst>
                <a:latin typeface="Arial" pitchFamily="34" charset="0"/>
                <a:cs typeface="Arial" pitchFamily="34" charset="0"/>
              </a:rPr>
              <a:t>年</a:t>
            </a:r>
            <a:endParaRPr lang="en-GB" altLang="en-US" sz="3600" b="1" dirty="0">
              <a:solidFill>
                <a:srgbClr val="FF66FF"/>
              </a:solidFill>
              <a:effectLst>
                <a:outerShdw blurRad="38100" dist="38100" dir="2700000" algn="tl">
                  <a:srgbClr val="000000"/>
                </a:outerShdw>
              </a:effectLst>
              <a:latin typeface="Arial" pitchFamily="34" charset="0"/>
              <a:cs typeface="Arial" pitchFamily="34"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CC00"/>
              </a:buClr>
              <a:buSzPct val="100000"/>
              <a:buFont typeface="Times New Roman" pitchFamily="18" charset="0"/>
              <a:buNone/>
              <a:defRPr/>
            </a:pPr>
            <a:r>
              <a:rPr lang="zh-CN" altLang="en-US" sz="3600" b="1" dirty="0">
                <a:solidFill>
                  <a:srgbClr val="FFCC00"/>
                </a:solidFill>
                <a:effectLst>
                  <a:outerShdw blurRad="38100" dist="38100" dir="2700000" algn="tl">
                    <a:srgbClr val="000000"/>
                  </a:outerShdw>
                </a:effectLst>
                <a:latin typeface="Arial" pitchFamily="34" charset="0"/>
                <a:cs typeface="Arial" pitchFamily="34" charset="0"/>
              </a:rPr>
              <a:t>永恒国度</a:t>
            </a:r>
            <a:endParaRPr lang="en-GB" altLang="en-US" sz="3600" b="1" dirty="0">
              <a:solidFill>
                <a:srgbClr val="FFCC00"/>
              </a:solidFill>
              <a:effectLst>
                <a:outerShdw blurRad="38100" dist="38100" dir="2700000" algn="tl">
                  <a:srgbClr val="000000"/>
                </a:outerShdw>
              </a:effectLst>
              <a:latin typeface="Arial" pitchFamily="34" charset="0"/>
              <a:cs typeface="Arial" pitchFamily="34"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eaLnBrk="1" hangingPunct="1">
              <a:spcBef>
                <a:spcPts val="2500"/>
              </a:spcBef>
              <a:buClr>
                <a:srgbClr val="FF0066"/>
              </a:buClr>
              <a:buSzPct val="100000"/>
              <a:buFont typeface="Times New Roman" pitchFamily="18" charset="0"/>
              <a:buNone/>
              <a:defRPr/>
            </a:pPr>
            <a:r>
              <a:rPr lang="zh-CN" altLang="en-US" sz="3600" b="1" dirty="0">
                <a:solidFill>
                  <a:srgbClr val="FF0066"/>
                </a:solidFill>
                <a:effectLst>
                  <a:outerShdw blurRad="38100" dist="38100" dir="2700000" algn="tl">
                    <a:srgbClr val="000000"/>
                  </a:outerShdw>
                </a:effectLst>
                <a:latin typeface="Arial" pitchFamily="34" charset="0"/>
                <a:cs typeface="Arial" pitchFamily="34" charset="0"/>
              </a:rPr>
              <a:t>审判</a:t>
            </a:r>
            <a:endParaRPr lang="en-GB" altLang="en-US" sz="3600" b="1" dirty="0">
              <a:solidFill>
                <a:srgbClr val="FF0066"/>
              </a:solidFill>
              <a:effectLst>
                <a:outerShdw blurRad="38100" dist="38100" dir="2700000" algn="tl">
                  <a:srgbClr val="000000"/>
                </a:outerShdw>
              </a:effectLst>
              <a:latin typeface="Arial" pitchFamily="34" charset="0"/>
              <a:cs typeface="Arial" pitchFamily="34" charset="0"/>
            </a:endParaRPr>
          </a:p>
        </p:txBody>
      </p:sp>
      <p:sp>
        <p:nvSpPr>
          <p:cNvPr id="30731" name="Text Box 11"/>
          <p:cNvSpPr txBox="1">
            <a:spLocks noChangeArrowheads="1"/>
          </p:cNvSpPr>
          <p:nvPr/>
        </p:nvSpPr>
        <p:spPr bwMode="auto">
          <a:xfrm>
            <a:off x="5486400" y="1595438"/>
            <a:ext cx="2636838" cy="647700"/>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00FFFF"/>
              </a:buClr>
              <a:buSzPct val="100000"/>
              <a:buFont typeface="Times New Roman" pitchFamily="18" charset="0"/>
              <a:buNone/>
              <a:defRPr/>
            </a:pPr>
            <a:r>
              <a:rPr lang="zh-CN" altLang="en-US" sz="3600" b="1" i="1" dirty="0">
                <a:solidFill>
                  <a:srgbClr val="00FFFF"/>
                </a:solidFill>
                <a:effectLst>
                  <a:outerShdw blurRad="38100" dist="38100" dir="2700000" algn="tl">
                    <a:srgbClr val="000000"/>
                  </a:outerShdw>
                </a:effectLst>
                <a:latin typeface="Arial" pitchFamily="34" charset="0"/>
                <a:cs typeface="Arial" pitchFamily="34" charset="0"/>
              </a:rPr>
              <a:t>第二降临</a:t>
            </a:r>
            <a:endParaRPr lang="en-GB" altLang="en-US" sz="3600" b="1" i="1" dirty="0">
              <a:solidFill>
                <a:srgbClr val="00FFFF"/>
              </a:solidFill>
              <a:effectLst>
                <a:outerShdw blurRad="38100" dist="38100" dir="2700000" algn="tl">
                  <a:srgbClr val="000000"/>
                </a:outerShdw>
              </a:effectLst>
              <a:latin typeface="Arial" pitchFamily="34" charset="0"/>
              <a:cs typeface="Arial" pitchFamily="34"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MS PGothic" charset="0"/>
                <a:cs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MS PGothic"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MS PGothic"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5pPr>
            <a:lvl6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6pPr>
            <a:lvl7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7pPr>
            <a:lvl8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8pPr>
            <a:lvl9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9pPr>
          </a:lstStyle>
          <a:p>
            <a:pPr algn="ctr" defTabSz="449263">
              <a:spcBef>
                <a:spcPts val="2750"/>
              </a:spcBef>
              <a:buClr>
                <a:srgbClr val="FFFFFF"/>
              </a:buClr>
              <a:buSzPct val="100000"/>
              <a:buFont typeface="Times New Roman" charset="0"/>
              <a:buNone/>
              <a:defRPr/>
            </a:pPr>
            <a:endParaRPr lang="en-GB" sz="4000" b="1">
              <a:solidFill>
                <a:srgbClr val="FFFFFF"/>
              </a:solidFill>
              <a:effectLst>
                <a:outerShdw blurRad="38100" dist="38100" dir="2700000" algn="tl">
                  <a:srgbClr val="000000"/>
                </a:outerShdw>
              </a:effectLst>
            </a:endParaRPr>
          </a:p>
        </p:txBody>
      </p:sp>
      <p:sp>
        <p:nvSpPr>
          <p:cNvPr id="321550" name="Text Box 13"/>
          <p:cNvSpPr txBox="1">
            <a:spLocks noChangeArrowheads="1"/>
          </p:cNvSpPr>
          <p:nvPr/>
        </p:nvSpPr>
        <p:spPr bwMode="auto">
          <a:xfrm>
            <a:off x="8399463" y="95250"/>
            <a:ext cx="609600" cy="401638"/>
          </a:xfrm>
          <a:prstGeom prst="rect">
            <a:avLst/>
          </a:prstGeom>
          <a:noFill/>
          <a:ln w="9525">
            <a:noFill/>
            <a:round/>
            <a:headEnd/>
            <a:tailEnd/>
          </a:ln>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5pPr>
            <a:lvl6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6pPr>
            <a:lvl7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7pPr>
            <a:lvl8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8pPr>
            <a:lvl9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9pPr>
          </a:lstStyle>
          <a:p>
            <a:pPr algn="ctr" defTabSz="449263">
              <a:buClr>
                <a:srgbClr val="FFFFFF"/>
              </a:buClr>
              <a:buSzPct val="100000"/>
              <a:buFont typeface="Times New Roman" charset="0"/>
              <a:buNone/>
              <a:defRPr/>
            </a:pPr>
            <a:r>
              <a:rPr lang="en-GB" sz="2000" b="1">
                <a:solidFill>
                  <a:srgbClr val="FFFFFF"/>
                </a:solidFill>
                <a:effectLst>
                  <a:outerShdw blurRad="38100" dist="38100" dir="2700000" algn="tl">
                    <a:srgbClr val="000000"/>
                  </a:outerShdw>
                </a:effectLst>
              </a:rPr>
              <a:t>473</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eaLnBrk="1" hangingPunct="1">
              <a:spcBef>
                <a:spcPts val="2500"/>
              </a:spcBef>
              <a:buClr>
                <a:srgbClr val="FF0066"/>
              </a:buClr>
              <a:buSzPct val="100000"/>
              <a:buFont typeface="Times New Roman" pitchFamily="18" charset="0"/>
              <a:buNone/>
              <a:defRPr/>
            </a:pPr>
            <a:r>
              <a:rPr lang="zh-CN" altLang="en-US" sz="3600" b="1" dirty="0">
                <a:solidFill>
                  <a:srgbClr val="FF0066"/>
                </a:solidFill>
                <a:effectLst>
                  <a:outerShdw blurRad="38100" dist="38100" dir="2700000" algn="tl">
                    <a:srgbClr val="000000"/>
                  </a:outerShdw>
                </a:effectLst>
                <a:latin typeface="Arial" pitchFamily="34" charset="0"/>
                <a:cs typeface="Arial" pitchFamily="34" charset="0"/>
              </a:rPr>
              <a:t>审判</a:t>
            </a:r>
            <a:endParaRPr lang="en-GB" altLang="en-US" sz="3600" b="1" dirty="0">
              <a:solidFill>
                <a:srgbClr val="FF0066"/>
              </a:solidFill>
              <a:effectLst>
                <a:outerShdw blurRad="38100" dist="38100" dir="2700000" algn="tl">
                  <a:srgbClr val="000000"/>
                </a:outerShdw>
              </a:effectLst>
              <a:latin typeface="Arial" pitchFamily="34" charset="0"/>
              <a:cs typeface="Arial" pitchFamily="34"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5pPr>
            <a:lvl6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6pPr>
            <a:lvl7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7pPr>
            <a:lvl8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8pPr>
            <a:lvl9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9pPr>
          </a:lstStyle>
          <a:p>
            <a:pPr algn="ctr" defTabSz="449263">
              <a:spcBef>
                <a:spcPts val="2500"/>
              </a:spcBef>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rPr>
              <a:t>=</a:t>
            </a:r>
          </a:p>
        </p:txBody>
      </p:sp>
      <p:sp>
        <p:nvSpPr>
          <p:cNvPr id="17" name="Title 16"/>
          <p:cNvSpPr>
            <a:spLocks noGrp="1"/>
          </p:cNvSpPr>
          <p:nvPr>
            <p:ph type="title" idx="4294967295"/>
          </p:nvPr>
        </p:nvSpPr>
        <p:spPr>
          <a:xfrm>
            <a:off x="685800" y="152400"/>
            <a:ext cx="7770813" cy="1141413"/>
          </a:xfrm>
        </p:spPr>
        <p:txBody>
          <a:bodyPr/>
          <a:lstStyle/>
          <a:p>
            <a:pPr>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千禧年前论</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760413" y="3524250"/>
            <a:ext cx="12636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教会期</a:t>
            </a:r>
            <a:endParaRPr lang="en-GB" sz="2800" b="1">
              <a:solidFill>
                <a:srgbClr val="000000"/>
              </a:solidFill>
              <a:latin typeface="Arial" charset="0"/>
              <a:ea typeface="MS PGothic" charset="0"/>
              <a:cs typeface="MS PGothic"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灾难</a:t>
            </a:r>
            <a:endParaRPr lang="en-GB" altLang="ja-JP" sz="2800" b="1">
              <a:solidFill>
                <a:srgbClr val="000000"/>
              </a:solidFill>
              <a:latin typeface="Arial" charset="0"/>
              <a:cs typeface="Arial" charset="0"/>
            </a:endParaRPr>
          </a:p>
          <a:p>
            <a:pPr algn="ctr" eaLnBrk="1" hangingPunct="1">
              <a:buClr>
                <a:srgbClr val="000000"/>
              </a:buClr>
              <a:buSzPct val="100000"/>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亚</a:t>
            </a:r>
            <a:r>
              <a:rPr lang="en-GB" altLang="ja-JP" b="1">
                <a:solidFill>
                  <a:srgbClr val="000000"/>
                </a:solidFill>
                <a:latin typeface="Arial" charset="0"/>
                <a:cs typeface="Arial" charset="0"/>
              </a:rPr>
              <a:t>14:1-2)</a:t>
            </a:r>
            <a:endParaRPr lang="en-GB" sz="2800" b="1">
              <a:solidFill>
                <a:srgbClr val="000000"/>
              </a:solidFill>
              <a:latin typeface="Arial" charset="0"/>
              <a:cs typeface="Arial" charset="0"/>
            </a:endParaRPr>
          </a:p>
        </p:txBody>
      </p:sp>
      <p:sp>
        <p:nvSpPr>
          <p:cNvPr id="32775" name="Text Box 7"/>
          <p:cNvSpPr txBox="1">
            <a:spLocks noChangeArrowheads="1"/>
          </p:cNvSpPr>
          <p:nvPr/>
        </p:nvSpPr>
        <p:spPr bwMode="auto">
          <a:xfrm>
            <a:off x="5507038" y="3524250"/>
            <a:ext cx="175895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千禧年</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亚</a:t>
            </a:r>
            <a:r>
              <a:rPr lang="en-GB" altLang="ja-JP" b="1">
                <a:solidFill>
                  <a:srgbClr val="000000"/>
                </a:solidFill>
                <a:latin typeface="Arial" charset="0"/>
                <a:cs typeface="Arial" charset="0"/>
              </a:rPr>
              <a:t>14:6-21)</a:t>
            </a:r>
            <a:endParaRPr lang="en-GB" sz="2800" b="1">
              <a:solidFill>
                <a:srgbClr val="000000"/>
              </a:solidFill>
              <a:latin typeface="Arial"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b="1">
                <a:solidFill>
                  <a:srgbClr val="000000"/>
                </a:solidFill>
                <a:latin typeface="Arial" charset="0"/>
                <a:ea typeface="MS PGothic" charset="0"/>
                <a:cs typeface="MS PGothic" charset="0"/>
              </a:rPr>
              <a:t>被提</a:t>
            </a:r>
            <a:br>
              <a:rPr lang="en-GB" altLang="ja-JP" b="1">
                <a:solidFill>
                  <a:srgbClr val="000000"/>
                </a:solidFill>
                <a:latin typeface="Arial" charset="0"/>
                <a:cs typeface="Arial" charset="0"/>
              </a:rPr>
            </a:br>
            <a:r>
              <a:rPr lang="en-GB" altLang="ja-JP"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帖前</a:t>
            </a:r>
            <a:r>
              <a:rPr lang="en-GB" altLang="ja-JP" b="1">
                <a:solidFill>
                  <a:srgbClr val="000000"/>
                </a:solidFill>
                <a:latin typeface="Arial" charset="0"/>
                <a:cs typeface="Arial" charset="0"/>
              </a:rPr>
              <a:t>4:13-18)</a:t>
            </a:r>
            <a:endParaRPr lang="en-GB" b="1">
              <a:solidFill>
                <a:srgbClr val="000000"/>
              </a:solidFill>
              <a:latin typeface="Arial" charset="0"/>
              <a:cs typeface="Arial" charset="0"/>
            </a:endParaRP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4341813" y="1809750"/>
            <a:ext cx="1673225" cy="895350"/>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第二降临</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亚</a:t>
            </a:r>
            <a:r>
              <a:rPr lang="en-GB" altLang="ja-JP" b="1">
                <a:solidFill>
                  <a:srgbClr val="000000"/>
                </a:solidFill>
                <a:latin typeface="Arial" charset="0"/>
                <a:cs typeface="Arial" charset="0"/>
              </a:rPr>
              <a:t>14:3-5)</a:t>
            </a:r>
            <a:endParaRPr lang="en-GB" b="1">
              <a:solidFill>
                <a:srgbClr val="000000"/>
              </a:solidFill>
              <a:latin typeface="Arial" charset="0"/>
              <a:cs typeface="Arial" charset="0"/>
            </a:endParaRPr>
          </a:p>
        </p:txBody>
      </p:sp>
      <p:sp>
        <p:nvSpPr>
          <p:cNvPr id="32780" name="Text Box 12"/>
          <p:cNvSpPr txBox="1">
            <a:spLocks noChangeArrowheads="1"/>
          </p:cNvSpPr>
          <p:nvPr/>
        </p:nvSpPr>
        <p:spPr bwMode="auto">
          <a:xfrm>
            <a:off x="3176588" y="4895850"/>
            <a:ext cx="22161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歌革和玛名</a:t>
            </a:r>
            <a:r>
              <a:rPr lang="en-GB" altLang="ja-JP" sz="2800" b="1">
                <a:solidFill>
                  <a:srgbClr val="000000"/>
                </a:solidFill>
                <a:latin typeface="Arial" charset="0"/>
                <a:cs typeface="Arial" charset="0"/>
              </a:rPr>
              <a:t> </a:t>
            </a:r>
            <a:br>
              <a:rPr lang="en-GB" altLang="ja-JP" sz="2800" b="1">
                <a:solidFill>
                  <a:srgbClr val="000000"/>
                </a:solidFill>
                <a:latin typeface="Arial" charset="0"/>
                <a:cs typeface="Arial" charset="0"/>
              </a:rPr>
            </a:br>
            <a:r>
              <a:rPr lang="en-GB" altLang="ja-JP" sz="2800" b="1">
                <a:solidFill>
                  <a:srgbClr val="000000"/>
                </a:solidFill>
                <a:latin typeface="Arial" charset="0"/>
                <a:cs typeface="Arial" charset="0"/>
              </a:rPr>
              <a:t>(</a:t>
            </a:r>
            <a:r>
              <a:rPr lang="zh-CN" altLang="en-US" sz="2800">
                <a:ea typeface="MS PGothic" charset="0"/>
                <a:cs typeface="MS PGothic" charset="0"/>
              </a:rPr>
              <a:t>哈米吉多顿</a:t>
            </a:r>
            <a:r>
              <a:rPr lang="en-GB" altLang="ja-JP" sz="2800" b="1">
                <a:solidFill>
                  <a:srgbClr val="000000"/>
                </a:solidFill>
                <a:latin typeface="Arial" charset="0"/>
                <a:cs typeface="Arial" charset="0"/>
              </a:rPr>
              <a:t>)</a:t>
            </a:r>
            <a:br>
              <a:rPr lang="en-GB" altLang="ja-JP" sz="2800" b="1">
                <a:solidFill>
                  <a:srgbClr val="000000"/>
                </a:solidFill>
                <a:latin typeface="Arial" charset="0"/>
                <a:cs typeface="Arial" charset="0"/>
              </a:rPr>
            </a:br>
            <a:r>
              <a:rPr lang="en-GB" altLang="ja-JP"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结</a:t>
            </a:r>
            <a:r>
              <a:rPr lang="en-GB" altLang="ja-JP" b="1">
                <a:solidFill>
                  <a:srgbClr val="000000"/>
                </a:solidFill>
                <a:latin typeface="Arial" charset="0"/>
                <a:cs typeface="Arial" charset="0"/>
              </a:rPr>
              <a:t>38–39)</a:t>
            </a:r>
            <a:endParaRPr lang="en-GB" sz="2800" b="1">
              <a:solidFill>
                <a:srgbClr val="000000"/>
              </a:solidFill>
              <a:latin typeface="Arial" charset="0"/>
              <a:cs typeface="Arial" charset="0"/>
            </a:endParaRPr>
          </a:p>
        </p:txBody>
      </p:sp>
      <p:sp>
        <p:nvSpPr>
          <p:cNvPr id="32781" name="Text Box 13"/>
          <p:cNvSpPr txBox="1">
            <a:spLocks noChangeArrowheads="1"/>
          </p:cNvSpPr>
          <p:nvPr/>
        </p:nvSpPr>
        <p:spPr bwMode="auto">
          <a:xfrm>
            <a:off x="6480175" y="4914900"/>
            <a:ext cx="2084388" cy="1325563"/>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歌革和玛名</a:t>
            </a:r>
            <a:r>
              <a:rPr lang="en-GB" altLang="ja-JP" sz="2800" b="1">
                <a:solidFill>
                  <a:srgbClr val="000000"/>
                </a:solidFill>
                <a:latin typeface="Arial" charset="0"/>
                <a:cs typeface="Arial" charset="0"/>
              </a:rPr>
              <a:t> </a:t>
            </a:r>
            <a:br>
              <a:rPr lang="en-GB" altLang="ja-JP" sz="2800" b="1">
                <a:solidFill>
                  <a:srgbClr val="000000"/>
                </a:solidFill>
                <a:latin typeface="Arial" charset="0"/>
                <a:cs typeface="Arial" charset="0"/>
              </a:rPr>
            </a:br>
            <a:r>
              <a:rPr lang="zh-CN" altLang="en-US" sz="2800" b="1">
                <a:solidFill>
                  <a:srgbClr val="000000"/>
                </a:solidFill>
                <a:latin typeface="Arial" charset="0"/>
                <a:ea typeface="MS PGothic" charset="0"/>
                <a:cs typeface="MS PGothic" charset="0"/>
              </a:rPr>
              <a:t>重现</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启</a:t>
            </a:r>
            <a:r>
              <a:rPr lang="en-GB" altLang="ja-JP" b="1">
                <a:solidFill>
                  <a:srgbClr val="000000"/>
                </a:solidFill>
                <a:latin typeface="Arial" charset="0"/>
                <a:cs typeface="Arial" charset="0"/>
              </a:rPr>
              <a:t>20:7-10)</a:t>
            </a:r>
            <a:endParaRPr lang="en-GB" b="1">
              <a:solidFill>
                <a:srgbClr val="000000"/>
              </a:solidFill>
              <a:latin typeface="Arial" charset="0"/>
              <a:cs typeface="Arial" charset="0"/>
            </a:endParaRP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04143" name="Title 18"/>
          <p:cNvSpPr>
            <a:spLocks noGrp="1"/>
          </p:cNvSpPr>
          <p:nvPr>
            <p:ph type="title" idx="4294967295"/>
          </p:nvPr>
        </p:nvSpPr>
        <p:spPr>
          <a:xfrm>
            <a:off x="0" y="0"/>
            <a:ext cx="9144000" cy="914400"/>
          </a:xfrm>
          <a:solidFill>
            <a:srgbClr val="000000"/>
          </a:solidFill>
        </p:spPr>
        <p:txBody>
          <a:bodyPr/>
          <a:lstStyle/>
          <a:p>
            <a:r>
              <a:rPr lang="zh-CN" altLang="en-US" sz="3600" b="1">
                <a:solidFill>
                  <a:schemeClr val="bg1"/>
                </a:solidFill>
                <a:latin typeface="Arial" charset="0"/>
                <a:ea typeface="MS PGothic" charset="0"/>
              </a:rPr>
              <a:t>时代论时间表</a:t>
            </a:r>
            <a:endParaRPr lang="en-US" sz="5400" b="1">
              <a:latin typeface="Arial" charset="0"/>
              <a:ea typeface="MS PGothic"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840538" y="981075"/>
            <a:ext cx="1912937" cy="1325563"/>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白色的</a:t>
            </a:r>
            <a:endParaRPr lang="en-US" altLang="zh-CN" sz="2800" b="1">
              <a:solidFill>
                <a:srgbClr val="000000"/>
              </a:solidFill>
              <a:latin typeface="Arial" charset="0"/>
              <a:cs typeface="Arial" charset="0"/>
            </a:endParaRPr>
          </a:p>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大宝座</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启</a:t>
            </a:r>
            <a:r>
              <a:rPr lang="en-GB" altLang="ja-JP" b="1">
                <a:solidFill>
                  <a:srgbClr val="000000"/>
                </a:solidFill>
                <a:latin typeface="Arial" charset="0"/>
                <a:cs typeface="Arial" charset="0"/>
              </a:rPr>
              <a:t>20:11-14)</a:t>
            </a:r>
            <a:endParaRPr lang="en-GB" b="1">
              <a:solidFill>
                <a:srgbClr val="000000"/>
              </a:solidFill>
              <a:latin typeface="Arial" charset="0"/>
              <a:cs typeface="Arial" charset="0"/>
            </a:endParaRP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04147"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2pPr>
            <a:lvl3pPr marL="1143000" indent="-22860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3pPr>
            <a:lvl4pPr marL="1600200" indent="-22860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4pPr>
            <a:lvl5pPr marL="2057400" indent="-22860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9pPr>
          </a:lstStyle>
          <a:p>
            <a:pPr algn="ctr" eaLnBrk="1" hangingPunct="1">
              <a:lnSpc>
                <a:spcPct val="93000"/>
              </a:lnSpc>
              <a:buClr>
                <a:srgbClr val="FFFFFF"/>
              </a:buClr>
              <a:buSzPct val="100000"/>
              <a:buFont typeface="Arial" charset="0"/>
              <a:buNone/>
            </a:pPr>
            <a:r>
              <a:rPr lang="en-GB" b="1">
                <a:solidFill>
                  <a:srgbClr val="FFFFFF"/>
                </a:solidFill>
                <a:latin typeface="Arial" charset="0"/>
                <a:ea typeface="MS PGothic" charset="0"/>
                <a:cs typeface="MS PGothic" charset="0"/>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cs typeface="Arial" charset="0"/>
              </a:rPr>
              <a:t>主的日子</a:t>
            </a:r>
            <a:endParaRPr lang="en-GB" b="1" dirty="0">
              <a:solidFill>
                <a:srgbClr val="FFFFFF"/>
              </a:solidFill>
              <a:cs typeface="Arial" charset="0"/>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72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10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6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48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0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9702136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到那日，必有一个泉源</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r>
              <a:rPr lang="ko-KR" altLang="en-US" sz="2800" b="1" dirty="0" err="1">
                <a:effectLst>
                  <a:glow rad="127000">
                    <a:schemeClr val="tx1"/>
                  </a:glow>
                </a:effectLst>
                <a:latin typeface="Arial" charset="0"/>
                <a:ea typeface="ＭＳ Ｐゴシック" charset="0"/>
                <a:cs typeface="ＭＳ Ｐゴシック" charset="0"/>
              </a:rPr>
              <a:t>为大卫家和耶路撒冷的居民开放</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r>
              <a:rPr lang="ko-KR" altLang="en-US" sz="2800" b="1" dirty="0" err="1">
                <a:effectLst>
                  <a:glow rad="127000">
                    <a:schemeClr val="tx1"/>
                  </a:glow>
                </a:effectLst>
                <a:latin typeface="Arial" charset="0"/>
                <a:ea typeface="ＭＳ Ｐゴシック" charset="0"/>
                <a:cs typeface="ＭＳ Ｐゴシック" charset="0"/>
              </a:rPr>
              <a:t>洗除他们的罪恶和不洁</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13:1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4522541"/>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到那日（这是万军之耶和华的宣告</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我必从这地除掉偶像的名号，它们不再被人记念；我也必从这地除去假先知和污秽的灵</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13:2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66544771"/>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427561" cy="55597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刀剑哪，醒来吧！攻击我的牧人，我的同伴，</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（这是万军之耶和华的宣告。）</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要击打牧人，羊群就分散；</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我也要转过手来，攻击小羊。</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8</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全地的人必有三分之二被除灭，</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只有三分之一存留下来。</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（这是耶和华的宣告。）</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13:7-8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a:extLst>
              <a:ext uri="{FF2B5EF4-FFF2-40B4-BE49-F238E27FC236}">
                <a16:creationId xmlns:a16="http://schemas.microsoft.com/office/drawing/2014/main" id="{C1A1F29D-56E8-46B7-AF9C-32C0612570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561" y="0"/>
            <a:ext cx="4716439" cy="6858000"/>
          </a:xfrm>
          <a:prstGeom prst="rect">
            <a:avLst/>
          </a:prstGeom>
        </p:spPr>
      </p:pic>
    </p:spTree>
    <p:extLst>
      <p:ext uri="{BB962C8B-B14F-4D97-AF65-F5344CB8AC3E}">
        <p14:creationId xmlns:p14="http://schemas.microsoft.com/office/powerpoint/2010/main" val="116975892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27" y="0"/>
            <a:ext cx="9128373" cy="6957392"/>
          </a:xfrm>
          <a:prstGeom prst="rect">
            <a:avLst/>
          </a:prstGeom>
        </p:spPr>
      </p:pic>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我必使这三分之一经火试炼。</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我要炼净他们，像炼净银子一样；</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我要试炼他们，像试炼金子一样。</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他们必呼求我的名，我必应允他们。</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我要说：‘他们是我的子民。’</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他们也要说：‘耶和华是我们的　神。</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13:9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386606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52235165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服侍中的灰心是真实的</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7608" y="-5368"/>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47664" y="1484784"/>
            <a:ext cx="6048672" cy="2304256"/>
          </a:xfrm>
          <a:prstGeom prst="rect">
            <a:avLst/>
          </a:prstGeom>
          <a:solidFill>
            <a:srgbClr val="E9E9E9"/>
          </a:solidFill>
          <a:ln w="38100" cmpd="sng">
            <a:solidFill>
              <a:schemeClr val="tx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挣扎是真实的</a:t>
            </a:r>
            <a:br>
              <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endPar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Arial"/>
                <a:ea typeface="ＭＳ Ｐゴシック" charset="0"/>
                <a:cs typeface="Arial"/>
              </a:rPr>
              <a:t>灰心丧气</a:t>
            </a:r>
            <a:endParaRPr kumimoji="0" lang="en-US" sz="4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25911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algn="ctr">
              <a:spcBef>
                <a:spcPct val="20000"/>
              </a:spcBef>
              <a:buClr>
                <a:srgbClr val="FFCC00"/>
              </a:buClr>
              <a:buSzPct val="70000"/>
              <a:defRPr/>
            </a:pPr>
            <a:r>
              <a:rPr lang="zh-CN" altLang="en-US" sz="2800" b="1" dirty="0">
                <a:solidFill>
                  <a:srgbClr val="FFFFFF"/>
                </a:solidFill>
                <a:latin typeface="Arial"/>
                <a:cs typeface="Arial"/>
              </a:rPr>
              <a:t>西部</a:t>
            </a:r>
            <a:r>
              <a:rPr lang="en-US" sz="2800" b="1" dirty="0">
                <a:solidFill>
                  <a:srgbClr val="FFFFFF"/>
                </a:solidFill>
                <a:latin typeface="Arial"/>
                <a:cs typeface="Arial"/>
              </a:rPr>
              <a:t>= </a:t>
            </a:r>
            <a:r>
              <a:rPr lang="zh-CN" altLang="en-US" sz="2800" b="1" dirty="0">
                <a:solidFill>
                  <a:srgbClr val="FFFFFF"/>
                </a:solidFill>
                <a:latin typeface="Arial"/>
                <a:cs typeface="Arial"/>
              </a:rPr>
              <a:t>犹太人</a:t>
            </a:r>
            <a:endParaRPr lang="en-US" sz="2800" b="1" dirty="0">
              <a:solidFill>
                <a:srgbClr val="FFFFFF"/>
              </a:solidFill>
              <a:latin typeface="Arial"/>
              <a:cs typeface="Arial"/>
            </a:endParaRPr>
          </a:p>
        </p:txBody>
      </p:sp>
      <p:sp>
        <p:nvSpPr>
          <p:cNvPr id="354306" name="Rectangle 2"/>
          <p:cNvSpPr>
            <a:spLocks noGrp="1" noRot="1" noChangeArrowheads="1"/>
          </p:cNvSpPr>
          <p:nvPr>
            <p:ph type="title"/>
          </p:nvPr>
        </p:nvSpPr>
        <p:spPr>
          <a:xfrm>
            <a:off x="0" y="0"/>
            <a:ext cx="3563888" cy="908720"/>
          </a:xfrm>
          <a:solidFill>
            <a:schemeClr val="bg1"/>
          </a:solidFill>
        </p:spPr>
        <p:txBody>
          <a:bodyPr/>
          <a:lstStyle/>
          <a:p>
            <a:pPr eaLnBrk="1" hangingPunct="1">
              <a:defRPr/>
            </a:pPr>
            <a:r>
              <a:rPr lang="zh-CN" altLang="en-US" sz="2800" dirty="0">
                <a:solidFill>
                  <a:schemeClr val="tx1"/>
                </a:solidFill>
                <a:effectLst/>
              </a:rPr>
              <a:t>耶路撒冷</a:t>
            </a:r>
            <a:br>
              <a:rPr lang="en-US" altLang="zh-CN" sz="2800" dirty="0">
                <a:solidFill>
                  <a:schemeClr val="tx1"/>
                </a:solidFill>
                <a:effectLst/>
              </a:rPr>
            </a:br>
            <a:r>
              <a:rPr lang="zh-CN" altLang="en-US" sz="2800" dirty="0">
                <a:solidFill>
                  <a:schemeClr val="tx1"/>
                </a:solidFill>
                <a:effectLst/>
              </a:rPr>
              <a:t>人口</a:t>
            </a:r>
            <a:r>
              <a:rPr lang="en-US" sz="2800" dirty="0">
                <a:solidFill>
                  <a:schemeClr val="tx1"/>
                </a:solidFill>
                <a:effectLst/>
              </a:rPr>
              <a:t>(2002)</a:t>
            </a: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algn="ctr">
              <a:spcBef>
                <a:spcPct val="20000"/>
              </a:spcBef>
              <a:buClr>
                <a:srgbClr val="FFCC00"/>
              </a:buClr>
              <a:buSzPct val="70000"/>
              <a:defRPr/>
            </a:pPr>
            <a:r>
              <a:rPr lang="zh-CN" altLang="en-US" sz="2800" b="1" dirty="0">
                <a:solidFill>
                  <a:srgbClr val="FFFFFF"/>
                </a:solidFill>
                <a:latin typeface="Arial"/>
                <a:cs typeface="Arial"/>
              </a:rPr>
              <a:t>东部 </a:t>
            </a:r>
            <a:r>
              <a:rPr lang="en-US" sz="2800" b="1" dirty="0">
                <a:solidFill>
                  <a:srgbClr val="FFFFFF"/>
                </a:solidFill>
                <a:latin typeface="Arial"/>
                <a:cs typeface="Arial"/>
              </a:rPr>
              <a:t>= </a:t>
            </a:r>
            <a:r>
              <a:rPr lang="zh-CN" altLang="en-US" sz="2800" b="1" dirty="0">
                <a:solidFill>
                  <a:srgbClr val="FFFFFF"/>
                </a:solidFill>
                <a:latin typeface="Arial"/>
                <a:cs typeface="Arial"/>
              </a:rPr>
              <a:t>阿拉伯人</a:t>
            </a:r>
            <a:endParaRPr lang="en-US" sz="2800" b="1" dirty="0">
              <a:solidFill>
                <a:srgbClr val="FFFFFF"/>
              </a:solidFill>
              <a:latin typeface="Arial"/>
              <a:cs typeface="Arial"/>
            </a:endParaRPr>
          </a:p>
        </p:txBody>
      </p:sp>
    </p:spTree>
    <p:extLst>
      <p:ext uri="{BB962C8B-B14F-4D97-AF65-F5344CB8AC3E}">
        <p14:creationId xmlns:p14="http://schemas.microsoft.com/office/powerpoint/2010/main" val="16479179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17693"/>
            <a:ext cx="9144000" cy="4318000"/>
          </a:xfrm>
          <a:prstGeom prst="rect">
            <a:avLst/>
          </a:prstGeom>
        </p:spPr>
      </p:pic>
      <p:sp>
        <p:nvSpPr>
          <p:cNvPr id="3" name="Title 2"/>
          <p:cNvSpPr>
            <a:spLocks noGrp="1"/>
          </p:cNvSpPr>
          <p:nvPr>
            <p:ph type="title" idx="4294967295"/>
          </p:nvPr>
        </p:nvSpPr>
        <p:spPr>
          <a:xfrm>
            <a:off x="3851920" y="4653136"/>
            <a:ext cx="3816424" cy="1728192"/>
          </a:xfrm>
        </p:spPr>
        <p:txBody>
          <a:bodyPr/>
          <a:lstStyle/>
          <a:p>
            <a:pPr algn="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掠夺</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5875"/>
            <a:ext cx="9175750" cy="24770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看哪！耶和华的日子快到，人要在你中间分取你的掠物。</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9685979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Attack</a:t>
            </a:r>
          </a:p>
        </p:txBody>
      </p:sp>
      <p:sp>
        <p:nvSpPr>
          <p:cNvPr id="173059" name="Title 2"/>
          <p:cNvSpPr txBox="1">
            <a:spLocks/>
          </p:cNvSpPr>
          <p:nvPr/>
        </p:nvSpPr>
        <p:spPr bwMode="auto">
          <a:xfrm>
            <a:off x="0" y="3717032"/>
            <a:ext cx="9144000" cy="31409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因为我必招聚列国与耶路撒冷作战，城必被占领，房屋被抢掠，妇女被强奸。城中的居民必有半数被掳去，剩下的人民必不会从这城里被剪除。</a:t>
            </a:r>
            <a:r>
              <a:rPr lang="ru-RU"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 (</a:t>
            </a:r>
            <a:r>
              <a:rPr lang="zh-CN" altLang="en-US" sz="2800" b="1" dirty="0">
                <a:solidFill>
                  <a:srgbClr val="FFFFFF"/>
                </a:solidFill>
                <a:latin typeface="Arial" charset="0"/>
                <a:cs typeface="Arial" charset="0"/>
              </a:rPr>
              <a:t>亚</a:t>
            </a:r>
            <a:r>
              <a:rPr lang="en-US" altLang="ja-JP" sz="2800" b="1" dirty="0">
                <a:solidFill>
                  <a:srgbClr val="FFFFFF"/>
                </a:solidFill>
                <a:latin typeface="Arial" charset="0"/>
                <a:cs typeface="Arial" charset="0"/>
              </a:rPr>
              <a:t> 14:2 </a:t>
            </a:r>
            <a:r>
              <a:rPr lang="en-US" altLang="zh-CN" b="1" dirty="0">
                <a:solidFill>
                  <a:srgbClr val="FFFFFF"/>
                </a:solidFill>
                <a:latin typeface="Arial" charset="0"/>
                <a:cs typeface="Arial" charset="0"/>
              </a:rPr>
              <a:t>CNV</a:t>
            </a:r>
            <a:r>
              <a:rPr lang="en-US" altLang="ja-JP"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pic>
        <p:nvPicPr>
          <p:cNvPr id="6" name="Picture 5"/>
          <p:cNvPicPr>
            <a:picLocks noChangeAspect="1"/>
          </p:cNvPicPr>
          <p:nvPr/>
        </p:nvPicPr>
        <p:blipFill>
          <a:blip r:embed="rId2"/>
          <a:stretch>
            <a:fillRect/>
          </a:stretch>
        </p:blipFill>
        <p:spPr>
          <a:xfrm>
            <a:off x="4274774" y="-24014"/>
            <a:ext cx="5127681" cy="3597030"/>
          </a:xfrm>
          <a:prstGeom prst="rect">
            <a:avLst/>
          </a:prstGeom>
        </p:spPr>
      </p:pic>
      <p:pic>
        <p:nvPicPr>
          <p:cNvPr id="5" name="Picture 4"/>
          <p:cNvPicPr>
            <a:picLocks noChangeAspect="1"/>
          </p:cNvPicPr>
          <p:nvPr/>
        </p:nvPicPr>
        <p:blipFill>
          <a:blip r:embed="rId3"/>
          <a:stretch>
            <a:fillRect/>
          </a:stretch>
        </p:blipFill>
        <p:spPr>
          <a:xfrm>
            <a:off x="-1" y="-30708"/>
            <a:ext cx="4788025" cy="3586397"/>
          </a:xfrm>
          <a:prstGeom prst="rect">
            <a:avLst/>
          </a:prstGeom>
        </p:spPr>
      </p:pic>
    </p:spTree>
    <p:extLst>
      <p:ext uri="{BB962C8B-B14F-4D97-AF65-F5344CB8AC3E}">
        <p14:creationId xmlns:p14="http://schemas.microsoft.com/office/powerpoint/2010/main" val="24837233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大灾难</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千禧年</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歌哥革和玛各</a:t>
            </a:r>
          </a:p>
          <a:p>
            <a:pPr algn="ctr">
              <a:buClr>
                <a:srgbClr val="000000"/>
              </a:buClr>
              <a:buSzPct val="100000"/>
              <a:buFont typeface="Arial" charset="0"/>
              <a:buNone/>
            </a:pPr>
            <a:r>
              <a:rPr lang="zh-CN" altLang="en-US" sz="2800" b="1" dirty="0">
                <a:solidFill>
                  <a:srgbClr val="000000"/>
                </a:solidFill>
                <a:cs typeface="Arial" charset="0"/>
              </a:rPr>
              <a:t>的重现</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a:buClr>
                <a:srgbClr val="000000"/>
              </a:buClr>
              <a:buSzPct val="100000"/>
              <a:buFont typeface="Arial" charset="0"/>
              <a:buNone/>
            </a:pPr>
            <a:r>
              <a:rPr lang="zh-CN" altLang="en-US" sz="2800" b="1" dirty="0">
                <a:solidFill>
                  <a:srgbClr val="000000"/>
                </a:solidFill>
                <a:cs typeface="Arial" charset="0"/>
              </a:rPr>
              <a:t>大宝座</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a:lnSpc>
                <a:spcPct val="93000"/>
              </a:lnSpc>
              <a:buClr>
                <a:srgbClr val="FFFFFF"/>
              </a:buClr>
              <a:buSzPct val="100000"/>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39696406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266700"/>
            <a:ext cx="8001000" cy="6324600"/>
          </a:xfrm>
          <a:prstGeom prst="rect">
            <a:avLst/>
          </a:prstGeom>
        </p:spPr>
      </p:pic>
      <p:sp>
        <p:nvSpPr>
          <p:cNvPr id="181250" name="Title 2"/>
          <p:cNvSpPr>
            <a:spLocks noGrp="1"/>
          </p:cNvSpPr>
          <p:nvPr>
            <p:ph type="title" idx="4294967295"/>
          </p:nvPr>
        </p:nvSpPr>
        <p:spPr>
          <a:xfrm>
            <a:off x="0" y="0"/>
            <a:ext cx="9144000" cy="914400"/>
          </a:xfrm>
          <a:solidFill>
            <a:srgbClr val="000000"/>
          </a:solidFill>
        </p:spPr>
        <p:txBody>
          <a:bodyPr/>
          <a:lstStyle/>
          <a:p>
            <a:r>
              <a:rPr lang="zh-CN" altLang="en-US" sz="3600" b="1" dirty="0">
                <a:solidFill>
                  <a:srgbClr val="FFFFFF"/>
                </a:solidFill>
                <a:latin typeface="Arial" charset="0"/>
                <a:ea typeface="ＭＳ Ｐゴシック" charset="0"/>
                <a:cs typeface="Arial" charset="0"/>
              </a:rPr>
              <a:t>基督再来</a:t>
            </a:r>
            <a:endParaRPr lang="en-US" sz="3600" b="1" dirty="0">
              <a:solidFill>
                <a:srgbClr val="FFFFFF"/>
              </a:solidFill>
              <a:latin typeface="Arial" charset="0"/>
              <a:ea typeface="ＭＳ Ｐゴシック" charset="0"/>
              <a:cs typeface="Arial" charset="0"/>
            </a:endParaRPr>
          </a:p>
        </p:txBody>
      </p:sp>
      <p:sp>
        <p:nvSpPr>
          <p:cNvPr id="4" name="Title 2"/>
          <p:cNvSpPr txBox="1">
            <a:spLocks/>
          </p:cNvSpPr>
          <p:nvPr/>
        </p:nvSpPr>
        <p:spPr bwMode="auto">
          <a:xfrm>
            <a:off x="1115616" y="4221088"/>
            <a:ext cx="6912768" cy="2412504"/>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ru-RU" altLang="ja-JP"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那时，耶和华要出去，与那些国家作战，像他以前在战争的日子作战一样。</a:t>
            </a:r>
            <a:r>
              <a:rPr lang="ru-RU" altLang="ja-JP" sz="2800" b="1" dirty="0">
                <a:solidFill>
                  <a:srgbClr val="FFFFFF"/>
                </a:solidFill>
                <a:effectLst>
                  <a:glow rad="254000">
                    <a:srgbClr val="000000">
                      <a:alpha val="89000"/>
                    </a:srgbClr>
                  </a:glow>
                </a:effectLst>
                <a:latin typeface="Arial" charset="0"/>
                <a:cs typeface="Arial" charset="0"/>
              </a:rPr>
              <a:t>"</a:t>
            </a:r>
            <a:r>
              <a:rPr lang="en-US" sz="2800" b="1" dirty="0">
                <a:solidFill>
                  <a:srgbClr val="FFFFFF"/>
                </a:solidFill>
                <a:effectLst>
                  <a:glow rad="254000">
                    <a:srgbClr val="000000">
                      <a:alpha val="89000"/>
                    </a:srgbClr>
                  </a:glow>
                </a:effectLst>
                <a:latin typeface="Arial" charset="0"/>
                <a:cs typeface="Arial" charset="0"/>
              </a:rPr>
              <a:t> </a:t>
            </a:r>
          </a:p>
          <a:p>
            <a:pPr eaLnBrk="1" hangingPunct="1">
              <a:defRPr/>
            </a:pPr>
            <a:endParaRPr lang="en-US" sz="2800" b="1" dirty="0">
              <a:solidFill>
                <a:srgbClr val="FFFFFF"/>
              </a:solidFill>
              <a:effectLst>
                <a:glow rad="254000">
                  <a:srgbClr val="000000">
                    <a:alpha val="89000"/>
                  </a:srgbClr>
                </a:glow>
              </a:effectLst>
              <a:latin typeface="Arial" charset="0"/>
              <a:cs typeface="Arial" charset="0"/>
            </a:endParaRPr>
          </a:p>
          <a:p>
            <a:pPr algn="r" eaLnBrk="1" hangingPunct="1">
              <a:defRPr/>
            </a:pPr>
            <a:r>
              <a:rPr lang="en-US"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亚</a:t>
            </a:r>
            <a:r>
              <a:rPr lang="en-US" sz="2800" b="1" dirty="0">
                <a:solidFill>
                  <a:srgbClr val="FFFFFF"/>
                </a:solidFill>
                <a:effectLst>
                  <a:glow rad="254000">
                    <a:srgbClr val="000000">
                      <a:alpha val="89000"/>
                    </a:srgbClr>
                  </a:glow>
                </a:effectLst>
                <a:latin typeface="Arial" charset="0"/>
                <a:cs typeface="Arial" charset="0"/>
              </a:rPr>
              <a:t> 14:3 </a:t>
            </a:r>
            <a:r>
              <a:rPr lang="en-US" altLang="zh-CN" sz="2800" b="1" dirty="0">
                <a:solidFill>
                  <a:srgbClr val="FFFFFF"/>
                </a:solidFill>
                <a:effectLst>
                  <a:glow rad="254000">
                    <a:srgbClr val="000000">
                      <a:alpha val="89000"/>
                    </a:srgbClr>
                  </a:glow>
                </a:effectLst>
                <a:latin typeface="Arial" charset="0"/>
                <a:cs typeface="Arial" charset="0"/>
              </a:rPr>
              <a:t>CNV</a:t>
            </a:r>
            <a:r>
              <a:rPr lang="en-US" sz="2800" b="1" dirty="0">
                <a:solidFill>
                  <a:srgbClr val="FFFFFF"/>
                </a:solidFill>
                <a:effectLst>
                  <a:glow rad="254000">
                    <a:srgbClr val="000000">
                      <a:alpha val="89000"/>
                    </a:srgbClr>
                  </a:glow>
                </a:effectLst>
                <a:latin typeface="Arial" charset="0"/>
                <a:cs typeface="Arial" charset="0"/>
              </a:rPr>
              <a:t>)</a:t>
            </a:r>
          </a:p>
        </p:txBody>
      </p:sp>
    </p:spTree>
    <p:extLst>
      <p:ext uri="{BB962C8B-B14F-4D97-AF65-F5344CB8AC3E}">
        <p14:creationId xmlns:p14="http://schemas.microsoft.com/office/powerpoint/2010/main" val="958111825"/>
      </p:ext>
    </p:extLst>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226" name="Picture 4" descr="Yeshuaadv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27" name="Text Box 5"/>
          <p:cNvSpPr txBox="1">
            <a:spLocks noChangeArrowheads="1"/>
          </p:cNvSpPr>
          <p:nvPr/>
        </p:nvSpPr>
        <p:spPr bwMode="auto">
          <a:xfrm>
            <a:off x="0" y="4462463"/>
            <a:ext cx="9144000" cy="15700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sz="3200" b="1">
                <a:solidFill>
                  <a:srgbClr val="FFFFFF"/>
                </a:solidFill>
                <a:latin typeface="Comic Sans MS" charset="0"/>
                <a:ea typeface="MS PGothic" charset="0"/>
                <a:cs typeface="MS PGothic" charset="0"/>
              </a:rPr>
              <a:t>到那日， 他的脚必站在对着耶路撒冷， 在东面的橄榄山上； 这橄榄山必从中间裂开， 由东至西成为极大的山谷。 山的一半向北挪移， 一半向南挪移。</a:t>
            </a:r>
            <a:endParaRPr lang="en-US" sz="2800" b="1">
              <a:solidFill>
                <a:srgbClr val="FFFFFF"/>
              </a:solidFill>
              <a:latin typeface="Arial" charset="0"/>
              <a:ea typeface="MS PGothic" charset="0"/>
              <a:cs typeface="MS PGothic" charset="0"/>
            </a:endParaRPr>
          </a:p>
        </p:txBody>
      </p:sp>
      <p:sp>
        <p:nvSpPr>
          <p:cNvPr id="308228"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ea typeface="MS PGothic" charset="0"/>
                <a:cs typeface="MS PGothic" charset="0"/>
              </a:rPr>
              <a:t>480</a:t>
            </a:r>
          </a:p>
        </p:txBody>
      </p:sp>
      <p:sp>
        <p:nvSpPr>
          <p:cNvPr id="838661" name="Title 1"/>
          <p:cNvSpPr>
            <a:spLocks noGrp="1"/>
          </p:cNvSpPr>
          <p:nvPr>
            <p:ph type="title"/>
          </p:nvPr>
        </p:nvSpPr>
        <p:spPr>
          <a:xfrm>
            <a:off x="141288" y="0"/>
            <a:ext cx="2368550" cy="987425"/>
          </a:xfrm>
          <a:solidFill>
            <a:srgbClr val="000000"/>
          </a:solidFill>
        </p:spPr>
        <p:txBody>
          <a:bodyPr/>
          <a:lstStyle/>
          <a:p>
            <a:pPr>
              <a:defRPr/>
            </a:pPr>
            <a:r>
              <a:rPr lang="zh-TW" altLang="en-US" b="1" i="1">
                <a:solidFill>
                  <a:srgbClr val="FFFFFF"/>
                </a:solidFill>
                <a:effectLst>
                  <a:outerShdw blurRad="38100" dist="38100" dir="2700000" algn="tl">
                    <a:srgbClr val="808080"/>
                  </a:outerShdw>
                </a:effectLst>
                <a:latin typeface="Arial" charset="0"/>
                <a:ea typeface="MS PGothic" charset="0"/>
                <a:cs typeface="Arial" charset="0"/>
              </a:rPr>
              <a:t>亚</a:t>
            </a:r>
            <a:r>
              <a:rPr lang="en-US" altLang="ja-JP" b="1" i="1">
                <a:solidFill>
                  <a:srgbClr val="FFFFFF"/>
                </a:solidFill>
                <a:effectLst>
                  <a:outerShdw blurRad="38100" dist="38100" dir="2700000" algn="tl">
                    <a:srgbClr val="808080"/>
                  </a:outerShdw>
                </a:effectLst>
                <a:latin typeface="Arial" charset="0"/>
                <a:ea typeface="MS PGothic" charset="0"/>
                <a:cs typeface="Arial" charset="0"/>
              </a:rPr>
              <a:t>14:4</a:t>
            </a:r>
            <a:endParaRPr lang="en-US" b="1" i="1">
              <a:solidFill>
                <a:srgbClr val="FFFFFF"/>
              </a:solidFill>
              <a:effectLst>
                <a:outerShdw blurRad="38100" dist="38100" dir="2700000" algn="tl">
                  <a:srgbClr val="808080"/>
                </a:outerShdw>
              </a:effectLst>
              <a:latin typeface="Arial" charset="0"/>
              <a:ea typeface="MS PGothic" charset="0"/>
              <a:cs typeface="Arial"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5"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eaLnBrk="0" hangingPunct="0"/>
            <a:endParaRPr lang="en-US" sz="1800">
              <a:solidFill>
                <a:srgbClr val="FFFFCC"/>
              </a:solidFill>
              <a:latin typeface="Arial" charset="0"/>
              <a:ea typeface="MS PGothic" charset="0"/>
              <a:cs typeface="MS PGothic" charset="0"/>
            </a:endParaRPr>
          </a:p>
        </p:txBody>
      </p:sp>
      <p:sp>
        <p:nvSpPr>
          <p:cNvPr id="310276"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latin typeface="Arial" charset="0"/>
                <a:ea typeface="MS PGothic" charset="0"/>
                <a:cs typeface="MS PGothic" charset="0"/>
              </a:rPr>
              <a:t>656</a:t>
            </a:r>
            <a:endParaRPr lang="en-US">
              <a:solidFill>
                <a:srgbClr val="000066"/>
              </a:solidFill>
              <a:latin typeface="Arial" charset="0"/>
              <a:ea typeface="MS PGothic" charset="0"/>
              <a:cs typeface="MS PGothic"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310302" name="Picture 14" descr="j0182550"/>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0303" name="Picture 15" descr="j028530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eaLnBrk="0" hangingPunct="0"/>
            <a:endParaRPr lang="en-US" sz="1800">
              <a:solidFill>
                <a:srgbClr val="FFFFCC"/>
              </a:solidFill>
              <a:latin typeface="Arial" charset="0"/>
              <a:ea typeface="MS PGothic" charset="0"/>
              <a:cs typeface="MS PGothic" charset="0"/>
            </a:endParaRPr>
          </a:p>
        </p:txBody>
      </p:sp>
      <p:grpSp>
        <p:nvGrpSpPr>
          <p:cNvPr id="3" name="Group 18"/>
          <p:cNvGrpSpPr>
            <a:grpSpLocks/>
          </p:cNvGrpSpPr>
          <p:nvPr/>
        </p:nvGrpSpPr>
        <p:grpSpPr bwMode="auto">
          <a:xfrm>
            <a:off x="76200" y="4038600"/>
            <a:ext cx="4576763" cy="838200"/>
            <a:chOff x="48" y="2544"/>
            <a:chExt cx="288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310301" name="Text Box 20"/>
            <p:cNvSpPr txBox="1">
              <a:spLocks noChangeArrowheads="1"/>
            </p:cNvSpPr>
            <p:nvPr/>
          </p:nvSpPr>
          <p:spPr bwMode="auto">
            <a:xfrm>
              <a:off x="576" y="2693"/>
              <a:ext cx="2355"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1800" b="1">
                  <a:solidFill>
                    <a:srgbClr val="FFFFCC"/>
                  </a:solidFill>
                  <a:latin typeface="Arial" charset="0"/>
                  <a:ea typeface="MS PGothic" charset="0"/>
                  <a:cs typeface="MS PGothic" charset="0"/>
                </a:rPr>
                <a:t>结</a:t>
              </a:r>
              <a:r>
                <a:rPr lang="en-US" altLang="ja-JP" sz="1800" b="1">
                  <a:solidFill>
                    <a:srgbClr val="FFFFCC"/>
                  </a:solidFill>
                  <a:latin typeface="Arial" charset="0"/>
                  <a:ea typeface="MS PGothic" charset="0"/>
                  <a:cs typeface="MS PGothic" charset="0"/>
                </a:rPr>
                <a:t>8:4; 9:3; 10:4; 10:18-19; 11:23</a:t>
              </a:r>
              <a:endParaRPr lang="en-US" sz="1800" b="1">
                <a:solidFill>
                  <a:srgbClr val="FFFFCC"/>
                </a:solidFill>
                <a:latin typeface="Arial" charset="0"/>
                <a:ea typeface="MS PGothic" charset="0"/>
                <a:cs typeface="MS PGothic" charset="0"/>
              </a:endParaRPr>
            </a:p>
          </p:txBody>
        </p:sp>
      </p:grpSp>
      <p:grpSp>
        <p:nvGrpSpPr>
          <p:cNvPr id="4" name="Group 21"/>
          <p:cNvGrpSpPr>
            <a:grpSpLocks/>
          </p:cNvGrpSpPr>
          <p:nvPr/>
        </p:nvGrpSpPr>
        <p:grpSpPr bwMode="auto">
          <a:xfrm>
            <a:off x="76200" y="4953000"/>
            <a:ext cx="3411538" cy="838200"/>
            <a:chOff x="48" y="3120"/>
            <a:chExt cx="2149"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310299" name="Text Box 23"/>
            <p:cNvSpPr txBox="1">
              <a:spLocks noChangeArrowheads="1"/>
            </p:cNvSpPr>
            <p:nvPr/>
          </p:nvSpPr>
          <p:spPr bwMode="auto">
            <a:xfrm>
              <a:off x="576" y="3268"/>
              <a:ext cx="162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1800" b="1">
                  <a:solidFill>
                    <a:srgbClr val="FFFFCC"/>
                  </a:solidFill>
                  <a:latin typeface="Arial" charset="0"/>
                  <a:ea typeface="MS PGothic" charset="0"/>
                  <a:cs typeface="MS PGothic" charset="0"/>
                </a:rPr>
                <a:t>路</a:t>
              </a:r>
              <a:r>
                <a:rPr lang="en-US" altLang="ja-JP" sz="1800" b="1">
                  <a:solidFill>
                    <a:srgbClr val="FFFFCC"/>
                  </a:solidFill>
                  <a:latin typeface="Arial" charset="0"/>
                  <a:ea typeface="MS PGothic" charset="0"/>
                  <a:cs typeface="MS PGothic" charset="0"/>
                </a:rPr>
                <a:t>19:37; 24:50; </a:t>
              </a:r>
              <a:r>
                <a:rPr lang="zh-CN" altLang="en-US" sz="1800" b="1">
                  <a:solidFill>
                    <a:srgbClr val="FFFFCC"/>
                  </a:solidFill>
                  <a:latin typeface="Arial" charset="0"/>
                  <a:ea typeface="MS PGothic" charset="0"/>
                  <a:cs typeface="MS PGothic" charset="0"/>
                </a:rPr>
                <a:t>徒</a:t>
              </a:r>
              <a:r>
                <a:rPr lang="en-US" altLang="ja-JP" sz="1800" b="1">
                  <a:solidFill>
                    <a:srgbClr val="FFFFCC"/>
                  </a:solidFill>
                  <a:latin typeface="Arial" charset="0"/>
                  <a:ea typeface="MS PGothic" charset="0"/>
                  <a:cs typeface="MS PGothic" charset="0"/>
                </a:rPr>
                <a:t>1:10</a:t>
              </a:r>
              <a:endParaRPr lang="en-US" sz="1800" b="1">
                <a:solidFill>
                  <a:srgbClr val="FFFFCC"/>
                </a:solidFill>
                <a:latin typeface="Arial" charset="0"/>
                <a:ea typeface="MS PGothic" charset="0"/>
                <a:cs typeface="MS PGothic" charset="0"/>
              </a:endParaRPr>
            </a:p>
          </p:txBody>
        </p:sp>
      </p:grpSp>
      <p:grpSp>
        <p:nvGrpSpPr>
          <p:cNvPr id="5" name="Group 24"/>
          <p:cNvGrpSpPr>
            <a:grpSpLocks/>
          </p:cNvGrpSpPr>
          <p:nvPr/>
        </p:nvGrpSpPr>
        <p:grpSpPr bwMode="auto">
          <a:xfrm>
            <a:off x="76200" y="5867400"/>
            <a:ext cx="3579813" cy="838200"/>
            <a:chOff x="48" y="3696"/>
            <a:chExt cx="2255"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310297" name="Text Box 26"/>
            <p:cNvSpPr txBox="1">
              <a:spLocks noChangeArrowheads="1"/>
            </p:cNvSpPr>
            <p:nvPr/>
          </p:nvSpPr>
          <p:spPr bwMode="auto">
            <a:xfrm>
              <a:off x="576" y="3844"/>
              <a:ext cx="172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1800" b="1">
                  <a:solidFill>
                    <a:srgbClr val="FFFFCC"/>
                  </a:solidFill>
                  <a:latin typeface="Arial" charset="0"/>
                  <a:ea typeface="MS PGothic" charset="0"/>
                  <a:cs typeface="MS PGothic" charset="0"/>
                </a:rPr>
                <a:t>徒</a:t>
              </a:r>
              <a:r>
                <a:rPr lang="en-US" altLang="ja-JP" sz="1800" b="1">
                  <a:solidFill>
                    <a:srgbClr val="FFFFCC"/>
                  </a:solidFill>
                  <a:latin typeface="Arial" charset="0"/>
                  <a:ea typeface="MS PGothic" charset="0"/>
                  <a:cs typeface="MS PGothic" charset="0"/>
                </a:rPr>
                <a:t>1:11; </a:t>
              </a:r>
              <a:r>
                <a:rPr lang="zh-CN" altLang="en-US" sz="1800" b="1">
                  <a:solidFill>
                    <a:srgbClr val="FFFFCC"/>
                  </a:solidFill>
                  <a:latin typeface="Arial" charset="0"/>
                  <a:ea typeface="MS PGothic" charset="0"/>
                  <a:cs typeface="MS PGothic" charset="0"/>
                </a:rPr>
                <a:t>亚</a:t>
              </a:r>
              <a:r>
                <a:rPr lang="en-US" altLang="ja-JP" sz="1800" b="1">
                  <a:solidFill>
                    <a:srgbClr val="FFFFCC"/>
                  </a:solidFill>
                  <a:latin typeface="Arial" charset="0"/>
                  <a:ea typeface="MS PGothic" charset="0"/>
                  <a:cs typeface="MS PGothic" charset="0"/>
                </a:rPr>
                <a:t>14:4; </a:t>
              </a:r>
              <a:r>
                <a:rPr lang="zh-CN" altLang="en-US" sz="1800" b="1">
                  <a:solidFill>
                    <a:srgbClr val="FFFFCC"/>
                  </a:solidFill>
                  <a:latin typeface="Arial" charset="0"/>
                  <a:ea typeface="MS PGothic" charset="0"/>
                  <a:cs typeface="MS PGothic" charset="0"/>
                </a:rPr>
                <a:t>结</a:t>
              </a:r>
              <a:r>
                <a:rPr lang="en-US" altLang="ja-JP" sz="1800" b="1">
                  <a:solidFill>
                    <a:srgbClr val="FFFFCC"/>
                  </a:solidFill>
                  <a:latin typeface="Arial" charset="0"/>
                  <a:ea typeface="MS PGothic" charset="0"/>
                  <a:cs typeface="MS PGothic" charset="0"/>
                </a:rPr>
                <a:t>43:1-5</a:t>
              </a:r>
              <a:endParaRPr lang="en-US" sz="1800" b="1">
                <a:solidFill>
                  <a:srgbClr val="FFFFCC"/>
                </a:solidFill>
                <a:latin typeface="Arial" charset="0"/>
                <a:ea typeface="MS PGothic" charset="0"/>
                <a:cs typeface="MS PGothic"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310295"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r>
              <a:rPr lang="zh-CN" altLang="en-US" sz="2400" b="1">
                <a:latin typeface="Arial" charset="0"/>
              </a:rPr>
              <a:t>圣灵离开又返回</a:t>
            </a:r>
            <a:endParaRPr lang="en-US" sz="24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Zech 14v4 Christ on Mount of Olives.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44624"/>
            <a:ext cx="5105400" cy="838200"/>
          </a:xfrm>
        </p:spPr>
        <p:txBody>
          <a:bodyPr/>
          <a:lstStyle/>
          <a:p>
            <a:pPr algn="l" eaLnBrk="1" hangingPunct="1">
              <a:defRPr/>
            </a:pPr>
            <a:r>
              <a:rPr lang="zh-CN" altLang="en-US" sz="3600" b="1" kern="1200" dirty="0">
                <a:solidFill>
                  <a:srgbClr val="FFFFFF"/>
                </a:solidFill>
                <a:effectLst>
                  <a:glow rad="152400">
                    <a:srgbClr val="000000"/>
                  </a:glow>
                </a:effectLst>
                <a:latin typeface="Arial" charset="0"/>
                <a:ea typeface="ＭＳ Ｐゴシック" charset="0"/>
                <a:cs typeface="Arial" charset="0"/>
              </a:rPr>
              <a:t>第二再来</a:t>
            </a:r>
            <a:endParaRPr lang="en-US" altLang="en-US" sz="3600" b="1" kern="1200" dirty="0">
              <a:solidFill>
                <a:srgbClr val="FFFFFF"/>
              </a:solidFill>
              <a:effectLst>
                <a:glow rad="152400">
                  <a:srgbClr val="000000"/>
                </a:glow>
              </a:effectLst>
              <a:latin typeface="Arial" charset="0"/>
              <a:ea typeface="ＭＳ Ｐゴシック" charset="0"/>
              <a:cs typeface="Arial" charset="0"/>
            </a:endParaRP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到那日，他的脚必站在对着耶路撒冷，在东面的橄榄山上</a:t>
            </a:r>
            <a:r>
              <a:rPr lang="en-US" altLang="ja-JP" sz="3600" b="1" dirty="0">
                <a:solidFill>
                  <a:srgbClr val="FFFFFF"/>
                </a:solidFill>
                <a:effectLst>
                  <a:glow rad="152400">
                    <a:srgbClr val="000000"/>
                  </a:glow>
                </a:effectLst>
                <a:latin typeface="Arial" charset="0"/>
                <a:cs typeface="Arial" charset="0"/>
              </a:rPr>
              <a:t>” </a:t>
            </a:r>
            <a:br>
              <a:rPr lang="en-US" altLang="ja-JP" sz="3600" b="1" dirty="0">
                <a:solidFill>
                  <a:srgbClr val="FFFFFF"/>
                </a:solidFill>
                <a:effectLst>
                  <a:glow rad="152400">
                    <a:srgbClr val="000000"/>
                  </a:glow>
                </a:effectLst>
                <a:latin typeface="Arial" charset="0"/>
                <a:cs typeface="Arial" charset="0"/>
              </a:rPr>
            </a:br>
            <a:r>
              <a:rPr lang="en-US" altLang="ja-JP"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亚</a:t>
            </a:r>
            <a:r>
              <a:rPr lang="en-US" altLang="ja-JP" sz="3600" b="1" dirty="0">
                <a:solidFill>
                  <a:srgbClr val="FFFFFF"/>
                </a:solidFill>
                <a:effectLst>
                  <a:glow rad="152400">
                    <a:srgbClr val="000000"/>
                  </a:glow>
                </a:effectLst>
                <a:latin typeface="Arial" charset="0"/>
                <a:cs typeface="Arial" charset="0"/>
              </a:rPr>
              <a:t>14:4).</a:t>
            </a:r>
            <a:endParaRPr lang="en-US" sz="3600" b="1" dirty="0">
              <a:solidFill>
                <a:srgbClr val="FFFFFF"/>
              </a:solidFill>
              <a:effectLst>
                <a:glow rad="152400">
                  <a:srgbClr val="000000"/>
                </a:glow>
              </a:effectLst>
              <a:latin typeface="Arial" charset="0"/>
              <a:cs typeface="Arial"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这橄榄山必从中间裂开，由东至西成为极大的山谷。山的一半向北挪移，一半向南挪移。</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14:4b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1788327597"/>
      </p:ext>
    </p:extLst>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0"/>
            <a:ext cx="4067944" cy="68580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你们要经由我的山谷逃跑，因为山谷必伸展到亚萨；你们要逃跑，好象在犹大王乌西雅年间逃避大地震一样。耶和华我的　神必来临，所有的圣者都与他同来。</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14:5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166527218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2511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3779912" y="1728192"/>
            <a:ext cx="5395838" cy="52292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到那日，必没有光、寒冷和严霜。 </a:t>
            </a:r>
            <a:r>
              <a:rPr lang="en-US" altLang="zh-CN" sz="2800" b="1" baseline="30000" dirty="0">
                <a:solidFill>
                  <a:srgbClr val="FFFFFF"/>
                </a:solidFill>
                <a:effectLst>
                  <a:glow rad="152400">
                    <a:srgbClr val="000000"/>
                  </a:glow>
                </a:effectLst>
                <a:latin typeface="Arial" charset="0"/>
                <a:cs typeface="Arial" charset="0"/>
              </a:rPr>
              <a:t>7</a:t>
            </a:r>
            <a:r>
              <a:rPr lang="en-US" altLang="zh-CN" sz="2800" b="1" dirty="0">
                <a:solidFill>
                  <a:srgbClr val="FFFFFF"/>
                </a:solidFill>
                <a:effectLst>
                  <a:glow rad="152400">
                    <a:srgbClr val="000000"/>
                  </a:glow>
                </a:effectLst>
                <a:latin typeface="Arial" charset="0"/>
                <a:cs typeface="Arial" charset="0"/>
              </a:rPr>
              <a:t> </a:t>
            </a:r>
            <a:r>
              <a:rPr lang="zh-CN" altLang="en-US" sz="2800" b="1" dirty="0">
                <a:solidFill>
                  <a:srgbClr val="FFFFFF"/>
                </a:solidFill>
                <a:effectLst>
                  <a:glow rad="152400">
                    <a:srgbClr val="000000"/>
                  </a:glow>
                </a:effectLst>
                <a:latin typeface="Arial" charset="0"/>
                <a:cs typeface="Arial" charset="0"/>
              </a:rPr>
              <a:t>那将是独特的一天，只有耶和华知道；那天不再分白昼和黑夜，因为在晚上仍有光明。</a:t>
            </a:r>
            <a:r>
              <a:rPr lang="ru-RU" altLang="ja-JP" sz="2800" b="1" dirty="0">
                <a:solidFill>
                  <a:srgbClr val="FFFFFF"/>
                </a:solidFill>
                <a:effectLst>
                  <a:glow rad="152400">
                    <a:srgbClr val="000000"/>
                  </a:glow>
                </a:effectLst>
                <a:latin typeface="Arial" charset="0"/>
                <a:cs typeface="Arial" charset="0"/>
              </a:rPr>
              <a:t>”</a:t>
            </a:r>
            <a:r>
              <a:rPr lang="en-US" altLang="ja-JP" sz="2800" b="1" dirty="0">
                <a:solidFill>
                  <a:srgbClr val="FFFFFF"/>
                </a:solidFill>
                <a:effectLst>
                  <a:glow rad="152400">
                    <a:srgbClr val="000000"/>
                  </a:glow>
                </a:effectLst>
                <a:latin typeface="Arial" charset="0"/>
                <a:cs typeface="Arial" charset="0"/>
              </a:rPr>
              <a:t> </a:t>
            </a:r>
          </a:p>
          <a:p>
            <a:pPr algn="ctr" eaLnBrk="1" hangingPunct="1">
              <a:defRPr/>
            </a:pPr>
            <a:r>
              <a:rPr lang="en-US"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亚</a:t>
            </a:r>
            <a:r>
              <a:rPr lang="en-US" altLang="ja-JP" sz="2800" b="1" dirty="0">
                <a:solidFill>
                  <a:srgbClr val="FFFFFF"/>
                </a:solidFill>
                <a:effectLst>
                  <a:glow rad="152400">
                    <a:srgbClr val="000000"/>
                  </a:glow>
                </a:effectLst>
                <a:latin typeface="Arial" charset="0"/>
                <a:cs typeface="Arial" charset="0"/>
              </a:rPr>
              <a:t> 14:6-7 </a:t>
            </a:r>
            <a:r>
              <a:rPr lang="en-US" altLang="zh-CN" sz="2800" b="1" dirty="0">
                <a:solidFill>
                  <a:srgbClr val="FFFFFF"/>
                </a:solidFill>
                <a:effectLst>
                  <a:glow rad="152400">
                    <a:srgbClr val="000000"/>
                  </a:glow>
                </a:effectLst>
                <a:latin typeface="Arial" charset="0"/>
                <a:cs typeface="Arial" charset="0"/>
              </a:rPr>
              <a:t>CNV</a:t>
            </a:r>
            <a:r>
              <a:rPr lang="en-US" altLang="ja-JP" sz="2800" b="1" dirty="0">
                <a:solidFill>
                  <a:srgbClr val="FFFFFF"/>
                </a:solidFill>
                <a:effectLst>
                  <a:glow rad="152400">
                    <a:srgbClr val="000000"/>
                  </a:glow>
                </a:effectLst>
                <a:latin typeface="Arial" charset="0"/>
                <a:cs typeface="Arial" charset="0"/>
              </a:rPr>
              <a:t>).</a:t>
            </a:r>
            <a:endParaRPr lang="en-US" sz="28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2787186229"/>
      </p:ext>
    </p:extLst>
  </p:cSld>
  <p:clrMapOvr>
    <a:overrideClrMapping bg1="lt1" tx1="dk1" bg2="lt2" tx2="dk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zh-CN" altLang="en-US" sz="3600" b="1" dirty="0">
                <a:solidFill>
                  <a:srgbClr val="FFFFFF"/>
                </a:solidFill>
                <a:effectLst>
                  <a:glow rad="228600">
                    <a:schemeClr val="tx1"/>
                  </a:glow>
                </a:effectLst>
                <a:latin typeface="Arial" charset="0"/>
                <a:ea typeface="ＭＳ Ｐゴシック" charset="0"/>
                <a:cs typeface="Arial" charset="0"/>
              </a:rPr>
              <a:t>活水</a:t>
            </a:r>
            <a:r>
              <a:rPr lang="en-US" sz="3600" b="1" dirty="0">
                <a:solidFill>
                  <a:srgbClr val="FFFFFF"/>
                </a:solidFill>
                <a:effectLst>
                  <a:glow rad="228600">
                    <a:schemeClr val="tx1"/>
                  </a:glow>
                </a:effectLst>
                <a:latin typeface="Arial" charset="0"/>
                <a:ea typeface="ＭＳ Ｐゴシック" charset="0"/>
                <a:cs typeface="Arial" charset="0"/>
              </a:rPr>
              <a:t>!</a:t>
            </a:r>
          </a:p>
        </p:txBody>
      </p:sp>
      <p:sp>
        <p:nvSpPr>
          <p:cNvPr id="4" name="Title 2"/>
          <p:cNvSpPr txBox="1">
            <a:spLocks/>
          </p:cNvSpPr>
          <p:nvPr/>
        </p:nvSpPr>
        <p:spPr bwMode="auto">
          <a:xfrm>
            <a:off x="-108520" y="4941168"/>
            <a:ext cx="9252520"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到那日，必有活水从耶路撒冷流出来；一半流往东海，另一半流往西海；冬天夏天都是这样。</a:t>
            </a:r>
            <a:r>
              <a:rPr lang="ru-RU" sz="2800" b="1" dirty="0">
                <a:solidFill>
                  <a:srgbClr val="FFFFFF"/>
                </a:solidFill>
                <a:effectLst>
                  <a:glow rad="254000">
                    <a:srgbClr val="000000">
                      <a:alpha val="89000"/>
                    </a:srgbClr>
                  </a:glow>
                </a:effectLst>
                <a:latin typeface="Arial" charset="0"/>
                <a:cs typeface="Arial" charset="0"/>
              </a:rPr>
              <a:t>”</a:t>
            </a:r>
            <a:r>
              <a:rPr lang="en-US" sz="2800" b="1" dirty="0">
                <a:solidFill>
                  <a:srgbClr val="FFFFFF"/>
                </a:solidFill>
                <a:effectLst>
                  <a:glow rad="254000">
                    <a:srgbClr val="000000">
                      <a:alpha val="89000"/>
                    </a:srgbClr>
                  </a:glow>
                </a:effectLst>
                <a:latin typeface="Arial" charset="0"/>
                <a:cs typeface="Arial" charset="0"/>
              </a:rPr>
              <a:t> </a:t>
            </a:r>
          </a:p>
          <a:p>
            <a:pPr algn="ctr" eaLnBrk="1" hangingPunct="1">
              <a:defRPr/>
            </a:pPr>
            <a:r>
              <a:rPr lang="en-US"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亚</a:t>
            </a:r>
            <a:r>
              <a:rPr lang="en-US" sz="2800" b="1" dirty="0">
                <a:solidFill>
                  <a:srgbClr val="FFFFFF"/>
                </a:solidFill>
                <a:effectLst>
                  <a:glow rad="254000">
                    <a:srgbClr val="000000">
                      <a:alpha val="89000"/>
                    </a:srgbClr>
                  </a:glow>
                </a:effectLst>
                <a:latin typeface="Arial" charset="0"/>
                <a:cs typeface="Arial" charset="0"/>
              </a:rPr>
              <a:t> 14:8 </a:t>
            </a:r>
            <a:r>
              <a:rPr lang="en-US" altLang="zh-CN" sz="2800" b="1" dirty="0">
                <a:solidFill>
                  <a:srgbClr val="FFFFFF"/>
                </a:solidFill>
                <a:effectLst>
                  <a:glow rad="254000">
                    <a:srgbClr val="000000">
                      <a:alpha val="89000"/>
                    </a:srgbClr>
                  </a:glow>
                </a:effectLst>
                <a:latin typeface="Arial" charset="0"/>
                <a:cs typeface="Arial" charset="0"/>
              </a:rPr>
              <a:t>CNV</a:t>
            </a:r>
            <a:r>
              <a:rPr lang="en-US" sz="2800" b="1" dirty="0">
                <a:solidFill>
                  <a:srgbClr val="FFFFFF"/>
                </a:solidFill>
                <a:effectLst>
                  <a:glow rad="254000">
                    <a:srgbClr val="000000">
                      <a:alpha val="89000"/>
                    </a:srgbClr>
                  </a:glow>
                </a:effectLst>
                <a:latin typeface="Arial" charset="0"/>
                <a:cs typeface="Arial" charset="0"/>
              </a:rPr>
              <a:t>)</a:t>
            </a:r>
          </a:p>
        </p:txBody>
      </p:sp>
    </p:spTree>
    <p:extLst>
      <p:ext uri="{BB962C8B-B14F-4D97-AF65-F5344CB8AC3E}">
        <p14:creationId xmlns:p14="http://schemas.microsoft.com/office/powerpoint/2010/main" val="3452241482"/>
      </p:ext>
    </p:extLst>
  </p:cSld>
  <p:clrMapOvr>
    <a:overrideClrMapping bg1="lt1" tx1="dk1" bg2="lt2" tx2="dk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297"/>
            <a:ext cx="9144000" cy="4572000"/>
          </a:xfrm>
          <a:prstGeom prst="rect">
            <a:avLst/>
          </a:prstGeom>
        </p:spPr>
      </p:pic>
      <p:sp>
        <p:nvSpPr>
          <p:cNvPr id="3" name="Title 2"/>
          <p:cNvSpPr>
            <a:spLocks noGrp="1"/>
          </p:cNvSpPr>
          <p:nvPr>
            <p:ph type="title" idx="4294967295"/>
          </p:nvPr>
        </p:nvSpPr>
        <p:spPr>
          <a:xfrm>
            <a:off x="0" y="0"/>
            <a:ext cx="5105400" cy="838200"/>
          </a:xfrm>
        </p:spPr>
        <p:txBody>
          <a:bodyPr/>
          <a:lstStyle/>
          <a:p>
            <a:pPr algn="l">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4581128"/>
            <a:ext cx="9144000" cy="227687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耶和华必作全地的王；到那日，人人都承认耶和华是独一无二的，他的名也是独一无二的。</a:t>
            </a:r>
            <a:r>
              <a:rPr lang="ru-RU" altLang="ja-JP" sz="2800" b="1" dirty="0">
                <a:solidFill>
                  <a:srgbClr val="FFFFFF"/>
                </a:solidFill>
                <a:effectLst>
                  <a:glow rad="152400">
                    <a:srgbClr val="000000"/>
                  </a:glow>
                </a:effectLst>
                <a:latin typeface="Arial" charset="0"/>
                <a:cs typeface="Arial" charset="0"/>
              </a:rPr>
              <a:t>”</a:t>
            </a:r>
            <a:r>
              <a:rPr lang="en-US" altLang="ja-JP" sz="2800" b="1" dirty="0">
                <a:solidFill>
                  <a:srgbClr val="FFFFFF"/>
                </a:solidFill>
                <a:effectLst>
                  <a:glow rad="152400">
                    <a:srgbClr val="000000"/>
                  </a:glow>
                </a:effectLst>
                <a:latin typeface="Arial" charset="0"/>
                <a:cs typeface="Arial" charset="0"/>
              </a:rPr>
              <a:t> </a:t>
            </a:r>
            <a:br>
              <a:rPr lang="en-US" altLang="ja-JP" sz="2800" b="1" dirty="0">
                <a:solidFill>
                  <a:srgbClr val="FFFFFF"/>
                </a:solidFill>
                <a:effectLst>
                  <a:glow rad="152400">
                    <a:srgbClr val="000000"/>
                  </a:glow>
                </a:effectLst>
                <a:latin typeface="Arial" charset="0"/>
                <a:cs typeface="Arial" charset="0"/>
              </a:rPr>
            </a:br>
            <a:r>
              <a:rPr lang="en-US"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亚</a:t>
            </a:r>
            <a:r>
              <a:rPr lang="en-US" altLang="ja-JP" sz="2800" b="1" dirty="0">
                <a:solidFill>
                  <a:srgbClr val="FFFFFF"/>
                </a:solidFill>
                <a:effectLst>
                  <a:glow rad="152400">
                    <a:srgbClr val="000000"/>
                  </a:glow>
                </a:effectLst>
                <a:latin typeface="Arial" charset="0"/>
                <a:cs typeface="Arial" charset="0"/>
              </a:rPr>
              <a:t> 14:9 </a:t>
            </a:r>
            <a:r>
              <a:rPr lang="en-US" altLang="zh-CN" sz="2800" b="1" dirty="0">
                <a:solidFill>
                  <a:srgbClr val="FFFFFF"/>
                </a:solidFill>
                <a:effectLst>
                  <a:glow rad="152400">
                    <a:srgbClr val="000000"/>
                  </a:glow>
                </a:effectLst>
                <a:latin typeface="Arial" charset="0"/>
                <a:cs typeface="Arial" charset="0"/>
              </a:rPr>
              <a:t>CNV</a:t>
            </a:r>
            <a:r>
              <a:rPr lang="en-US" altLang="ja-JP" sz="2800" b="1" dirty="0">
                <a:solidFill>
                  <a:srgbClr val="FFFFFF"/>
                </a:solidFill>
                <a:effectLst>
                  <a:glow rad="152400">
                    <a:srgbClr val="000000"/>
                  </a:glow>
                </a:effectLst>
                <a:latin typeface="Arial" charset="0"/>
                <a:cs typeface="Arial" charset="0"/>
              </a:rPr>
              <a:t>)</a:t>
            </a:r>
            <a:endParaRPr lang="en-US" sz="28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1258593025"/>
      </p:ext>
    </p:extLst>
  </p:cSld>
  <p:clrMapOvr>
    <a:overrideClrMapping bg1="lt1" tx1="dk1" bg2="lt2" tx2="dk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0"/>
            <a:ext cx="6084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gd name="T0" fmla="*/ 3867150 w 2690"/>
              <a:gd name="T1" fmla="*/ 0 h 2929"/>
              <a:gd name="T2" fmla="*/ 3257550 w 2690"/>
              <a:gd name="T3" fmla="*/ 76200 h 2929"/>
              <a:gd name="T4" fmla="*/ 3048000 w 2690"/>
              <a:gd name="T5" fmla="*/ 114300 h 2929"/>
              <a:gd name="T6" fmla="*/ 3028950 w 2690"/>
              <a:gd name="T7" fmla="*/ 171450 h 2929"/>
              <a:gd name="T8" fmla="*/ 2857500 w 2690"/>
              <a:gd name="T9" fmla="*/ 209550 h 2929"/>
              <a:gd name="T10" fmla="*/ 2495550 w 2690"/>
              <a:gd name="T11" fmla="*/ 266700 h 2929"/>
              <a:gd name="T12" fmla="*/ 2381250 w 2690"/>
              <a:gd name="T13" fmla="*/ 304800 h 2929"/>
              <a:gd name="T14" fmla="*/ 2324100 w 2690"/>
              <a:gd name="T15" fmla="*/ 323850 h 2929"/>
              <a:gd name="T16" fmla="*/ 2266950 w 2690"/>
              <a:gd name="T17" fmla="*/ 342900 h 2929"/>
              <a:gd name="T18" fmla="*/ 2190750 w 2690"/>
              <a:gd name="T19" fmla="*/ 457200 h 2929"/>
              <a:gd name="T20" fmla="*/ 2171700 w 2690"/>
              <a:gd name="T21" fmla="*/ 533400 h 2929"/>
              <a:gd name="T22" fmla="*/ 1828800 w 2690"/>
              <a:gd name="T23" fmla="*/ 590550 h 2929"/>
              <a:gd name="T24" fmla="*/ 1771650 w 2690"/>
              <a:gd name="T25" fmla="*/ 609600 h 2929"/>
              <a:gd name="T26" fmla="*/ 1543050 w 2690"/>
              <a:gd name="T27" fmla="*/ 857250 h 2929"/>
              <a:gd name="T28" fmla="*/ 1200150 w 2690"/>
              <a:gd name="T29" fmla="*/ 1104900 h 2929"/>
              <a:gd name="T30" fmla="*/ 1143000 w 2690"/>
              <a:gd name="T31" fmla="*/ 1162050 h 2929"/>
              <a:gd name="T32" fmla="*/ 1028700 w 2690"/>
              <a:gd name="T33" fmla="*/ 1238250 h 2929"/>
              <a:gd name="T34" fmla="*/ 933450 w 2690"/>
              <a:gd name="T35" fmla="*/ 1333500 h 2929"/>
              <a:gd name="T36" fmla="*/ 781050 w 2690"/>
              <a:gd name="T37" fmla="*/ 1485900 h 2929"/>
              <a:gd name="T38" fmla="*/ 685800 w 2690"/>
              <a:gd name="T39" fmla="*/ 1562100 h 2929"/>
              <a:gd name="T40" fmla="*/ 647700 w 2690"/>
              <a:gd name="T41" fmla="*/ 1619250 h 2929"/>
              <a:gd name="T42" fmla="*/ 400050 w 2690"/>
              <a:gd name="T43" fmla="*/ 1752600 h 2929"/>
              <a:gd name="T44" fmla="*/ 228600 w 2690"/>
              <a:gd name="T45" fmla="*/ 1981200 h 2929"/>
              <a:gd name="T46" fmla="*/ 114300 w 2690"/>
              <a:gd name="T47" fmla="*/ 2095500 h 2929"/>
              <a:gd name="T48" fmla="*/ 38100 w 2690"/>
              <a:gd name="T49" fmla="*/ 2209800 h 2929"/>
              <a:gd name="T50" fmla="*/ 0 w 2690"/>
              <a:gd name="T51" fmla="*/ 2266950 h 2929"/>
              <a:gd name="T52" fmla="*/ 19050 w 2690"/>
              <a:gd name="T53" fmla="*/ 2438400 h 2929"/>
              <a:gd name="T54" fmla="*/ 76200 w 2690"/>
              <a:gd name="T55" fmla="*/ 2476500 h 2929"/>
              <a:gd name="T56" fmla="*/ 152400 w 2690"/>
              <a:gd name="T57" fmla="*/ 2590800 h 2929"/>
              <a:gd name="T58" fmla="*/ 304800 w 2690"/>
              <a:gd name="T59" fmla="*/ 2819400 h 2929"/>
              <a:gd name="T60" fmla="*/ 342900 w 2690"/>
              <a:gd name="T61" fmla="*/ 2895600 h 2929"/>
              <a:gd name="T62" fmla="*/ 457200 w 2690"/>
              <a:gd name="T63" fmla="*/ 2971800 h 2929"/>
              <a:gd name="T64" fmla="*/ 685800 w 2690"/>
              <a:gd name="T65" fmla="*/ 3181350 h 2929"/>
              <a:gd name="T66" fmla="*/ 647700 w 2690"/>
              <a:gd name="T67" fmla="*/ 3352800 h 2929"/>
              <a:gd name="T68" fmla="*/ 609600 w 2690"/>
              <a:gd name="T69" fmla="*/ 3505200 h 2929"/>
              <a:gd name="T70" fmla="*/ 628650 w 2690"/>
              <a:gd name="T71" fmla="*/ 4324350 h 2929"/>
              <a:gd name="T72" fmla="*/ 647700 w 2690"/>
              <a:gd name="T73" fmla="*/ 4457700 h 2929"/>
              <a:gd name="T74" fmla="*/ 1162050 w 2690"/>
              <a:gd name="T75" fmla="*/ 4533900 h 2929"/>
              <a:gd name="T76" fmla="*/ 1219200 w 2690"/>
              <a:gd name="T77" fmla="*/ 4572000 h 2929"/>
              <a:gd name="T78" fmla="*/ 1257300 w 2690"/>
              <a:gd name="T79" fmla="*/ 4629150 h 2929"/>
              <a:gd name="T80" fmla="*/ 1352550 w 2690"/>
              <a:gd name="T81" fmla="*/ 4648200 h 2929"/>
              <a:gd name="T82" fmla="*/ 1619250 w 2690"/>
              <a:gd name="T83" fmla="*/ 4629150 h 2929"/>
              <a:gd name="T84" fmla="*/ 1790700 w 2690"/>
              <a:gd name="T85" fmla="*/ 4591050 h 2929"/>
              <a:gd name="T86" fmla="*/ 1905000 w 2690"/>
              <a:gd name="T87" fmla="*/ 4533900 h 2929"/>
              <a:gd name="T88" fmla="*/ 2038350 w 2690"/>
              <a:gd name="T89" fmla="*/ 4514850 h 2929"/>
              <a:gd name="T90" fmla="*/ 2209800 w 2690"/>
              <a:gd name="T91" fmla="*/ 4419600 h 2929"/>
              <a:gd name="T92" fmla="*/ 2457450 w 2690"/>
              <a:gd name="T93" fmla="*/ 4038600 h 2929"/>
              <a:gd name="T94" fmla="*/ 2571750 w 2690"/>
              <a:gd name="T95" fmla="*/ 3829050 h 2929"/>
              <a:gd name="T96" fmla="*/ 2819400 w 2690"/>
              <a:gd name="T97" fmla="*/ 3810000 h 2929"/>
              <a:gd name="T98" fmla="*/ 3200400 w 2690"/>
              <a:gd name="T99" fmla="*/ 3752850 h 2929"/>
              <a:gd name="T100" fmla="*/ 3390900 w 2690"/>
              <a:gd name="T101" fmla="*/ 3657600 h 2929"/>
              <a:gd name="T102" fmla="*/ 3486150 w 2690"/>
              <a:gd name="T103" fmla="*/ 3390900 h 2929"/>
              <a:gd name="T104" fmla="*/ 3505200 w 2690"/>
              <a:gd name="T105" fmla="*/ 3219450 h 2929"/>
              <a:gd name="T106" fmla="*/ 3676650 w 2690"/>
              <a:gd name="T107" fmla="*/ 3143250 h 2929"/>
              <a:gd name="T108" fmla="*/ 4152900 w 2690"/>
              <a:gd name="T109" fmla="*/ 3124200 h 2929"/>
              <a:gd name="T110" fmla="*/ 4229100 w 2690"/>
              <a:gd name="T111" fmla="*/ 2895600 h 2929"/>
              <a:gd name="T112" fmla="*/ 4152900 w 2690"/>
              <a:gd name="T113" fmla="*/ 2171700 h 2929"/>
              <a:gd name="T114" fmla="*/ 4076700 w 2690"/>
              <a:gd name="T115" fmla="*/ 1428750 h 2929"/>
              <a:gd name="T116" fmla="*/ 4057650 w 2690"/>
              <a:gd name="T117" fmla="*/ 819150 h 2929"/>
              <a:gd name="T118" fmla="*/ 3962400 w 2690"/>
              <a:gd name="T119" fmla="*/ 190500 h 2929"/>
              <a:gd name="T120" fmla="*/ 3924300 w 2690"/>
              <a:gd name="T121" fmla="*/ 57150 h 2929"/>
              <a:gd name="T122" fmla="*/ 3867150 w 2690"/>
              <a:gd name="T123" fmla="*/ 0 h 29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Lst>
        </p:spPr>
        <p:txBody>
          <a:bodyPr/>
          <a:lstStyle/>
          <a:p>
            <a:pPr>
              <a:defRPr/>
            </a:pPr>
            <a:endParaRPr lang="en-US">
              <a:cs typeface="MS PGothic" charset="0"/>
            </a:endParaRPr>
          </a:p>
        </p:txBody>
      </p:sp>
      <p:sp>
        <p:nvSpPr>
          <p:cNvPr id="315395"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114692"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315397"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eaLnBrk="0" hangingPunct="0"/>
            <a:endParaRPr lang="en-US">
              <a:solidFill>
                <a:srgbClr val="FFFFFF"/>
              </a:solidFill>
              <a:latin typeface="Arial" charset="0"/>
              <a:ea typeface="Osaka" charset="0"/>
              <a:cs typeface="Osaka" charset="0"/>
            </a:endParaRPr>
          </a:p>
        </p:txBody>
      </p:sp>
      <p:sp>
        <p:nvSpPr>
          <p:cNvPr id="76807" name="Text Box 7"/>
          <p:cNvSpPr txBox="1">
            <a:spLocks noChangeArrowheads="1"/>
          </p:cNvSpPr>
          <p:nvPr/>
        </p:nvSpPr>
        <p:spPr bwMode="auto">
          <a:xfrm>
            <a:off x="7315200" y="1676400"/>
            <a:ext cx="1752600" cy="6461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latin typeface="Arial" charset="0"/>
                <a:ea typeface="MS PGothic" charset="0"/>
                <a:cs typeface="MS PGothic" charset="0"/>
              </a:rPr>
              <a:t>橄榄山</a:t>
            </a:r>
            <a:endParaRPr lang="en-US" sz="3600" b="1">
              <a:solidFill>
                <a:srgbClr val="FFFFFF"/>
              </a:solidFill>
              <a:latin typeface="Arial" charset="0"/>
              <a:ea typeface="MS PGothic" charset="0"/>
              <a:cs typeface="MS PGothic" charset="0"/>
            </a:endParaRPr>
          </a:p>
        </p:txBody>
      </p:sp>
      <p:sp>
        <p:nvSpPr>
          <p:cNvPr id="76808" name="Rectangle 8"/>
          <p:cNvSpPr>
            <a:spLocks noGrp="1" noChangeArrowheads="1"/>
          </p:cNvSpPr>
          <p:nvPr>
            <p:ph type="title" idx="4294967295"/>
          </p:nvPr>
        </p:nvSpPr>
        <p:spPr>
          <a:xfrm>
            <a:off x="0" y="0"/>
            <a:ext cx="8305800" cy="685800"/>
          </a:xfrm>
          <a:solidFill>
            <a:schemeClr val="bg1"/>
          </a:solidFill>
          <a:effectLst>
            <a:outerShdw blurRad="63500" dist="35921" dir="2700000" algn="ctr" rotWithShape="0">
              <a:schemeClr val="bg1">
                <a:alpha val="74997"/>
              </a:schemeClr>
            </a:outerShdw>
          </a:effectLst>
        </p:spPr>
        <p:txBody>
          <a:bodyPr/>
          <a:lstStyle/>
          <a:p>
            <a:pPr algn="ctr" eaLnBrk="1" hangingPunct="1">
              <a:defRPr/>
            </a:pPr>
            <a:r>
              <a:rPr lang="zh-CN" altLang="en-US" sz="3200" b="1" dirty="0"/>
              <a:t>耶路撒冷重新住人</a:t>
            </a:r>
            <a:endParaRPr lang="en-US" altLang="en-US" sz="3200" dirty="0"/>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羊门</a:t>
            </a:r>
            <a:endParaRPr lang="en-US" sz="1400" b="1">
              <a:solidFill>
                <a:srgbClr val="FFFFFF"/>
              </a:solidFill>
              <a:latin typeface="Arial" charset="0"/>
              <a:ea typeface="MS PGothic" charset="0"/>
              <a:cs typeface="MS PGothic" charset="0"/>
            </a:endParaRPr>
          </a:p>
        </p:txBody>
      </p:sp>
      <p:sp>
        <p:nvSpPr>
          <p:cNvPr id="76810" name="Text Box 10"/>
          <p:cNvSpPr txBox="1">
            <a:spLocks noChangeArrowheads="1"/>
          </p:cNvSpPr>
          <p:nvPr/>
        </p:nvSpPr>
        <p:spPr bwMode="auto">
          <a:xfrm>
            <a:off x="5105400" y="1600200"/>
            <a:ext cx="1135063"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哈米亚城楼</a:t>
            </a:r>
            <a:endParaRPr kumimoji="0" lang="en-US" sz="1400" b="1">
              <a:solidFill>
                <a:srgbClr val="FFFFFF"/>
              </a:solidFill>
              <a:latin typeface="Arial" charset="0"/>
              <a:cs typeface="MS PGothic" charset="0"/>
            </a:endParaRPr>
          </a:p>
        </p:txBody>
      </p:sp>
      <p:sp>
        <p:nvSpPr>
          <p:cNvPr id="76811" name="Text Box 11"/>
          <p:cNvSpPr txBox="1">
            <a:spLocks noChangeArrowheads="1"/>
          </p:cNvSpPr>
          <p:nvPr/>
        </p:nvSpPr>
        <p:spPr bwMode="auto">
          <a:xfrm>
            <a:off x="3962400" y="1600200"/>
            <a:ext cx="10668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ctr" eaLnBrk="0" hangingPunct="0">
              <a:defRPr/>
            </a:pPr>
            <a:r>
              <a:rPr lang="zh-CN" altLang="en-US" sz="1400" b="1" dirty="0">
                <a:solidFill>
                  <a:srgbClr val="FFFF00"/>
                </a:solidFill>
                <a:effectLst>
                  <a:outerShdw blurRad="38100" dist="38100" dir="2700000" algn="tl">
                    <a:srgbClr val="000000"/>
                  </a:outerShdw>
                </a:effectLst>
                <a:latin typeface="Arial" pitchFamily="34" charset="0"/>
                <a:ea typeface="Osaka" charset="-128"/>
                <a:cs typeface="Arial" pitchFamily="34" charset="0"/>
              </a:rPr>
              <a:t>哈楠业楼</a:t>
            </a:r>
            <a:endParaRPr lang="en-US" sz="1400" b="1" dirty="0">
              <a:solidFill>
                <a:srgbClr val="FFFF00"/>
              </a:solidFill>
              <a:latin typeface="Arial" charset="0"/>
              <a:ea typeface="ＭＳ Ｐゴシック" charset="-128"/>
              <a:cs typeface="ＭＳ Ｐゴシック" charset="-128"/>
            </a:endParaRP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鱼门</a:t>
            </a:r>
            <a:endParaRPr lang="en-US" sz="1400" b="1">
              <a:solidFill>
                <a:srgbClr val="FFFFFF"/>
              </a:solidFill>
              <a:latin typeface="Arial" charset="0"/>
              <a:ea typeface="MS PGothic" charset="0"/>
              <a:cs typeface="MS PGothic" charset="0"/>
            </a:endParaRPr>
          </a:p>
        </p:txBody>
      </p:sp>
      <p:sp>
        <p:nvSpPr>
          <p:cNvPr id="76813" name="Text Box 13"/>
          <p:cNvSpPr txBox="1">
            <a:spLocks noChangeArrowheads="1"/>
          </p:cNvSpPr>
          <p:nvPr/>
        </p:nvSpPr>
        <p:spPr bwMode="auto">
          <a:xfrm>
            <a:off x="3810000" y="2667000"/>
            <a:ext cx="1295400" cy="5238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耶沙拿门</a:t>
            </a:r>
            <a:endParaRPr kumimoji="0" lang="en-US" altLang="zh-CN" sz="1400">
              <a:latin typeface="Times New Roman" charset="0"/>
            </a:endParaRPr>
          </a:p>
          <a:p>
            <a:pPr algn="ctr" eaLnBrk="0" hangingPunct="0">
              <a:defRPr/>
            </a:pPr>
            <a:r>
              <a:rPr kumimoji="0" lang="en-US" sz="1400" b="1">
                <a:solidFill>
                  <a:srgbClr val="FFFFFF"/>
                </a:solidFill>
                <a:latin typeface="Arial" charset="0"/>
                <a:cs typeface="MS PGothic" charset="0"/>
              </a:rPr>
              <a:t>(</a:t>
            </a:r>
            <a:r>
              <a:rPr kumimoji="0" lang="zh-CN" altLang="en-US" sz="1400" b="1">
                <a:solidFill>
                  <a:srgbClr val="FFFFFF"/>
                </a:solidFill>
                <a:latin typeface="Arial" charset="0"/>
                <a:cs typeface="MS PGothic" charset="0"/>
              </a:rPr>
              <a:t>古门？</a:t>
            </a:r>
            <a:r>
              <a:rPr kumimoji="0" lang="en-US" sz="1400" b="1">
                <a:solidFill>
                  <a:srgbClr val="FFFFFF"/>
                </a:solidFill>
                <a:latin typeface="Arial" charset="0"/>
                <a:cs typeface="MS PGothic" charset="0"/>
              </a:rPr>
              <a:t>)</a:t>
            </a: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宽墙</a:t>
            </a:r>
            <a:endParaRPr lang="en-US" sz="1400" b="1">
              <a:solidFill>
                <a:srgbClr val="FFFFFF"/>
              </a:solidFill>
              <a:latin typeface="Arial" charset="0"/>
              <a:ea typeface="MS PGothic" charset="0"/>
              <a:cs typeface="MS PGothic" charset="0"/>
            </a:endParaRPr>
          </a:p>
        </p:txBody>
      </p:sp>
      <p:sp>
        <p:nvSpPr>
          <p:cNvPr id="76815" name="Text Box 15"/>
          <p:cNvSpPr txBox="1">
            <a:spLocks noChangeArrowheads="1"/>
          </p:cNvSpPr>
          <p:nvPr/>
        </p:nvSpPr>
        <p:spPr bwMode="auto">
          <a:xfrm>
            <a:off x="3886200" y="3657600"/>
            <a:ext cx="12954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炉楼？</a:t>
            </a:r>
            <a:endParaRPr kumimoji="0" lang="en-US" sz="1400" b="1">
              <a:solidFill>
                <a:srgbClr val="FFFFFF"/>
              </a:solidFill>
              <a:latin typeface="Arial" charset="0"/>
              <a:cs typeface="MS PGothic" charset="0"/>
            </a:endParaRP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谷门</a:t>
            </a:r>
            <a:endParaRPr lang="en-US" sz="1400" b="1">
              <a:solidFill>
                <a:srgbClr val="FFFFFF"/>
              </a:solidFill>
              <a:latin typeface="Arial" charset="0"/>
              <a:ea typeface="MS PGothic" charset="0"/>
              <a:cs typeface="MS PGothic" charset="0"/>
            </a:endParaRPr>
          </a:p>
        </p:txBody>
      </p:sp>
      <p:sp>
        <p:nvSpPr>
          <p:cNvPr id="76817" name="Text Box 17"/>
          <p:cNvSpPr txBox="1">
            <a:spLocks noChangeArrowheads="1"/>
          </p:cNvSpPr>
          <p:nvPr/>
        </p:nvSpPr>
        <p:spPr bwMode="auto">
          <a:xfrm>
            <a:off x="3429000" y="5181600"/>
            <a:ext cx="12954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粪厂门</a:t>
            </a:r>
            <a:endParaRPr lang="en-US" sz="1400" b="1">
              <a:solidFill>
                <a:srgbClr val="FFFFFF"/>
              </a:solidFill>
              <a:latin typeface="Arial" charset="0"/>
              <a:ea typeface="MS PGothic" charset="0"/>
              <a:cs typeface="MS PGothic" charset="0"/>
            </a:endParaRPr>
          </a:p>
        </p:txBody>
      </p:sp>
      <p:sp>
        <p:nvSpPr>
          <p:cNvPr id="76818" name="Text Box 18"/>
          <p:cNvSpPr txBox="1">
            <a:spLocks noChangeArrowheads="1"/>
          </p:cNvSpPr>
          <p:nvPr/>
        </p:nvSpPr>
        <p:spPr bwMode="auto">
          <a:xfrm>
            <a:off x="3276600" y="5715000"/>
            <a:ext cx="16002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西罗亚池</a:t>
            </a:r>
            <a:endParaRPr lang="en-US" sz="1400" b="1">
              <a:solidFill>
                <a:srgbClr val="FFFFFF"/>
              </a:solidFill>
              <a:latin typeface="Arial" charset="0"/>
              <a:ea typeface="MS PGothic" charset="0"/>
              <a:cs typeface="MS PGothic" charset="0"/>
            </a:endParaRP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泉门</a:t>
            </a:r>
            <a:endParaRPr lang="en-US" sz="1400" b="1">
              <a:solidFill>
                <a:srgbClr val="FFFFFF"/>
              </a:solidFill>
              <a:latin typeface="Arial" charset="0"/>
              <a:ea typeface="MS PGothic" charset="0"/>
              <a:cs typeface="MS PGothic" charset="0"/>
            </a:endParaRP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角门</a:t>
            </a:r>
            <a:endParaRPr lang="en-US" sz="1400" b="1">
              <a:solidFill>
                <a:srgbClr val="FFFFFF"/>
              </a:solidFill>
              <a:latin typeface="Arial" charset="0"/>
              <a:ea typeface="MS PGothic" charset="0"/>
              <a:cs typeface="MS PGothic" charset="0"/>
            </a:endParaRP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水门</a:t>
            </a:r>
            <a:endParaRPr lang="en-US" sz="1400" b="1">
              <a:solidFill>
                <a:srgbClr val="FFFFFF"/>
              </a:solidFill>
              <a:latin typeface="Arial" charset="0"/>
              <a:ea typeface="MS PGothic" charset="0"/>
              <a:cs typeface="MS PGothic" charset="0"/>
            </a:endParaRPr>
          </a:p>
        </p:txBody>
      </p:sp>
      <p:sp>
        <p:nvSpPr>
          <p:cNvPr id="76822" name="Text Box 22"/>
          <p:cNvSpPr txBox="1">
            <a:spLocks noChangeArrowheads="1"/>
          </p:cNvSpPr>
          <p:nvPr/>
        </p:nvSpPr>
        <p:spPr bwMode="auto">
          <a:xfrm>
            <a:off x="5715000" y="3886200"/>
            <a:ext cx="23622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大城楼</a:t>
            </a:r>
            <a:endParaRPr kumimoji="0" lang="en-US" sz="1400" b="1">
              <a:solidFill>
                <a:srgbClr val="FFFFFF"/>
              </a:solidFill>
              <a:latin typeface="Arial" charset="0"/>
              <a:cs typeface="MS PGothic" charset="0"/>
            </a:endParaRPr>
          </a:p>
        </p:txBody>
      </p:sp>
      <p:sp>
        <p:nvSpPr>
          <p:cNvPr id="76823" name="Text Box 23"/>
          <p:cNvSpPr txBox="1">
            <a:spLocks noChangeArrowheads="1"/>
          </p:cNvSpPr>
          <p:nvPr/>
        </p:nvSpPr>
        <p:spPr bwMode="auto">
          <a:xfrm>
            <a:off x="5715000" y="3543300"/>
            <a:ext cx="15240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俄斐勒的城墙</a:t>
            </a:r>
            <a:endParaRPr kumimoji="0" lang="en-US" sz="1400" b="1">
              <a:solidFill>
                <a:srgbClr val="FFFFFF"/>
              </a:solidFill>
              <a:latin typeface="Arial" charset="0"/>
              <a:cs typeface="MS PGothic" charset="0"/>
            </a:endParaRP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马门</a:t>
            </a:r>
            <a:endParaRPr lang="en-US" sz="1400" b="1">
              <a:solidFill>
                <a:srgbClr val="FFFFFF"/>
              </a:solidFill>
              <a:latin typeface="Arial" charset="0"/>
              <a:ea typeface="MS PGothic" charset="0"/>
              <a:cs typeface="MS PGothic" charset="0"/>
            </a:endParaRPr>
          </a:p>
        </p:txBody>
      </p:sp>
      <p:sp>
        <p:nvSpPr>
          <p:cNvPr id="76825" name="Text Box 25"/>
          <p:cNvSpPr txBox="1">
            <a:spLocks noChangeArrowheads="1"/>
          </p:cNvSpPr>
          <p:nvPr/>
        </p:nvSpPr>
        <p:spPr bwMode="auto">
          <a:xfrm>
            <a:off x="6019800" y="2857500"/>
            <a:ext cx="12954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东门</a:t>
            </a:r>
            <a:endParaRPr lang="en-US" sz="1400" b="1">
              <a:solidFill>
                <a:srgbClr val="FFFFFF"/>
              </a:solidFill>
              <a:latin typeface="Arial" charset="0"/>
              <a:ea typeface="MS PGothic" charset="0"/>
              <a:cs typeface="MS PGothic" charset="0"/>
            </a:endParaRP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检验门</a:t>
            </a:r>
            <a:endParaRPr lang="en-US" sz="1400" b="1">
              <a:solidFill>
                <a:srgbClr val="FFFFFF"/>
              </a:solidFill>
              <a:latin typeface="Arial" charset="0"/>
              <a:ea typeface="MS PGothic" charset="0"/>
              <a:cs typeface="MS PGothic" charset="0"/>
            </a:endParaRPr>
          </a:p>
        </p:txBody>
      </p:sp>
      <p:sp>
        <p:nvSpPr>
          <p:cNvPr id="76827" name="Text Box 27"/>
          <p:cNvSpPr txBox="1">
            <a:spLocks noChangeArrowheads="1"/>
          </p:cNvSpPr>
          <p:nvPr/>
        </p:nvSpPr>
        <p:spPr bwMode="auto">
          <a:xfrm>
            <a:off x="8305800" y="0"/>
            <a:ext cx="838200" cy="4572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ctr" eaLnBrk="0" hangingPunct="0">
              <a:defRPr/>
            </a:pPr>
            <a:r>
              <a:rPr lang="en-US" b="1" dirty="0">
                <a:solidFill>
                  <a:srgbClr val="FFFFFF"/>
                </a:solidFill>
                <a:latin typeface="Arial" charset="0"/>
                <a:ea typeface="ＭＳ Ｐゴシック" charset="-128"/>
                <a:cs typeface="ＭＳ Ｐゴシック" charset="-128"/>
              </a:rPr>
              <a:t>655</a:t>
            </a:r>
          </a:p>
        </p:txBody>
      </p:sp>
      <p:sp>
        <p:nvSpPr>
          <p:cNvPr id="76828" name="Text Box 28"/>
          <p:cNvSpPr txBox="1">
            <a:spLocks noChangeArrowheads="1"/>
          </p:cNvSpPr>
          <p:nvPr/>
        </p:nvSpPr>
        <p:spPr bwMode="auto">
          <a:xfrm>
            <a:off x="0" y="609600"/>
            <a:ext cx="3208338" cy="6124575"/>
          </a:xfrm>
          <a:prstGeom prst="rect">
            <a:avLst/>
          </a:prstGeom>
          <a:solidFill>
            <a:schemeClr val="hlink"/>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defRPr/>
            </a:pPr>
            <a:r>
              <a:rPr kumimoji="0" lang="en-US" sz="2800" b="1" baseline="30000">
                <a:solidFill>
                  <a:srgbClr val="FFFFFF"/>
                </a:solidFill>
                <a:effectLst>
                  <a:outerShdw blurRad="38100" dist="38100" dir="2700000" algn="tl">
                    <a:srgbClr val="000000"/>
                  </a:outerShdw>
                </a:effectLst>
                <a:latin typeface="Arial" charset="0"/>
                <a:cs typeface="Arial" charset="0"/>
              </a:rPr>
              <a:t>10 </a:t>
            </a:r>
            <a:r>
              <a:rPr kumimoji="0" lang="zh-CN" altLang="en-US" sz="2800">
                <a:latin typeface="Times New Roman" charset="0"/>
                <a:cs typeface="MS PGothic" charset="0"/>
              </a:rPr>
              <a:t>全地，从迦巴直到耶路撒冷南方的临门，都要变成平原；但耶路撒冷仍必屹然耸立，从便雅悯门到第一门的地方，到角门，又从</a:t>
            </a:r>
            <a:r>
              <a:rPr kumimoji="0" lang="zh-CN" altLang="en-US" sz="2800" b="1">
                <a:solidFill>
                  <a:srgbClr val="FFFF00"/>
                </a:solidFill>
                <a:effectLst>
                  <a:outerShdw blurRad="38100" dist="38100" dir="2700000" algn="tl">
                    <a:srgbClr val="000000"/>
                  </a:outerShdw>
                </a:effectLst>
                <a:latin typeface="Arial" charset="0"/>
                <a:cs typeface="Arial" charset="0"/>
              </a:rPr>
              <a:t>哈楠业楼</a:t>
            </a:r>
            <a:r>
              <a:rPr kumimoji="0" lang="en-US" sz="2800" b="1">
                <a:solidFill>
                  <a:srgbClr val="FFFFFF"/>
                </a:solidFill>
                <a:effectLst>
                  <a:outerShdw blurRad="38100" dist="38100" dir="2700000" algn="tl">
                    <a:srgbClr val="000000"/>
                  </a:outerShdw>
                </a:effectLst>
                <a:latin typeface="Arial" charset="0"/>
                <a:cs typeface="Arial" charset="0"/>
              </a:rPr>
              <a:t> </a:t>
            </a:r>
            <a:r>
              <a:rPr kumimoji="0" lang="zh-CN" altLang="en-US" sz="2800">
                <a:latin typeface="Times New Roman" charset="0"/>
                <a:cs typeface="MS PGothic" charset="0"/>
              </a:rPr>
              <a:t>到王的榨酒池，都在原处。</a:t>
            </a:r>
            <a:r>
              <a:rPr kumimoji="0" lang="en-US" sz="2800" b="1" baseline="30000">
                <a:solidFill>
                  <a:srgbClr val="FFFFFF"/>
                </a:solidFill>
                <a:effectLst>
                  <a:outerShdw blurRad="38100" dist="38100" dir="2700000" algn="tl">
                    <a:srgbClr val="000000"/>
                  </a:outerShdw>
                </a:effectLst>
                <a:latin typeface="Arial" charset="0"/>
                <a:cs typeface="Arial" charset="0"/>
              </a:rPr>
              <a:t>11 </a:t>
            </a:r>
            <a:r>
              <a:rPr kumimoji="0" lang="zh-CN" altLang="en-US" sz="2800" b="1" baseline="30000">
                <a:latin typeface="Times New Roman" charset="0"/>
                <a:cs typeface="MS PGothic" charset="0"/>
              </a:rPr>
              <a:t> </a:t>
            </a:r>
            <a:r>
              <a:rPr kumimoji="0" lang="zh-CN" altLang="en-US" sz="2800">
                <a:latin typeface="Times New Roman" charset="0"/>
                <a:cs typeface="MS PGothic" charset="0"/>
              </a:rPr>
              <a:t>城中必有人居住，必不再有毁灭的咒诅，耶路撒冷的人必安然居住 </a:t>
            </a:r>
            <a:r>
              <a:rPr kumimoji="0" lang="en-US" sz="2800" b="1">
                <a:solidFill>
                  <a:srgbClr val="FFFFFF"/>
                </a:solidFill>
                <a:effectLst>
                  <a:outerShdw blurRad="38100" dist="38100" dir="2700000" algn="tl">
                    <a:srgbClr val="000000"/>
                  </a:outerShdw>
                </a:effectLst>
                <a:latin typeface="Arial" charset="0"/>
                <a:cs typeface="Arial" charset="0"/>
              </a:rPr>
              <a:t>(</a:t>
            </a:r>
            <a:r>
              <a:rPr kumimoji="0" lang="zh-CN" altLang="en-US" sz="2800" b="1">
                <a:solidFill>
                  <a:srgbClr val="FFFFFF"/>
                </a:solidFill>
                <a:effectLst>
                  <a:outerShdw blurRad="38100" dist="38100" dir="2700000" algn="tl">
                    <a:srgbClr val="000000"/>
                  </a:outerShdw>
                </a:effectLst>
                <a:latin typeface="Arial" charset="0"/>
                <a:cs typeface="Arial" charset="0"/>
              </a:rPr>
              <a:t>亚</a:t>
            </a:r>
            <a:r>
              <a:rPr kumimoji="0" lang="en-US" sz="2800" b="1">
                <a:solidFill>
                  <a:srgbClr val="FFFFFF"/>
                </a:solidFill>
                <a:effectLst>
                  <a:outerShdw blurRad="38100" dist="38100" dir="2700000" algn="tl">
                    <a:srgbClr val="000000"/>
                  </a:outerShdw>
                </a:effectLst>
                <a:latin typeface="Arial" charset="0"/>
                <a:cs typeface="Arial" charset="0"/>
              </a:rPr>
              <a:t>14:10-11 </a:t>
            </a:r>
            <a:r>
              <a:rPr kumimoji="0" lang="zh-CN" altLang="en-US" sz="2400" b="1">
                <a:solidFill>
                  <a:srgbClr val="FFFFFF"/>
                </a:solidFill>
                <a:effectLst>
                  <a:outerShdw blurRad="38100" dist="38100" dir="2700000" algn="tl">
                    <a:srgbClr val="000000"/>
                  </a:outerShdw>
                </a:effectLst>
                <a:latin typeface="Arial" charset="0"/>
                <a:cs typeface="Arial" charset="0"/>
              </a:rPr>
              <a:t>新译本</a:t>
            </a:r>
            <a:r>
              <a:rPr kumimoji="0" lang="en-US" sz="2800" b="1">
                <a:solidFill>
                  <a:srgbClr val="FFFFFF"/>
                </a:solidFill>
                <a:effectLst>
                  <a:outerShdw blurRad="38100" dist="38100" dir="2700000" algn="tl">
                    <a:srgbClr val="000000"/>
                  </a:outerShdw>
                </a:effectLst>
                <a:latin typeface="Arial" charset="0"/>
                <a:cs typeface="Arial" charset="0"/>
              </a:rPr>
              <a:t>)</a:t>
            </a:r>
            <a:r>
              <a:rPr kumimoji="0" lang="zh-CN" altLang="en-US" sz="2800" b="1">
                <a:solidFill>
                  <a:srgbClr val="FFFFFF"/>
                </a:solidFill>
                <a:effectLst>
                  <a:outerShdw blurRad="38100" dist="38100" dir="2700000" algn="tl">
                    <a:srgbClr val="000000"/>
                  </a:outerShdw>
                </a:effectLst>
                <a:latin typeface="Arial" charset="0"/>
                <a:cs typeface="Arial" charset="0"/>
              </a:rPr>
              <a:t>。</a:t>
            </a:r>
            <a:endParaRPr kumimoji="0" lang="en-US" sz="2800" b="1">
              <a:solidFill>
                <a:srgbClr val="FFFFFF"/>
              </a:solidFill>
              <a:effectLst>
                <a:outerShdw blurRad="38100" dist="38100" dir="2700000" algn="tl">
                  <a:srgbClr val="000000"/>
                </a:outerShdw>
              </a:effectLst>
              <a:latin typeface="Arial" charset="0"/>
              <a:cs typeface="Arial" charset="0"/>
            </a:endParaRPr>
          </a:p>
        </p:txBody>
      </p:sp>
      <p:sp>
        <p:nvSpPr>
          <p:cNvPr id="114716"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17"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18"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19"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0"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1"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2"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3"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4"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5"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02439" name="Line 39"/>
          <p:cNvSpPr>
            <a:spLocks noChangeShapeType="1"/>
          </p:cNvSpPr>
          <p:nvPr/>
        </p:nvSpPr>
        <p:spPr bwMode="auto">
          <a:xfrm flipV="1">
            <a:off x="5486400" y="4572000"/>
            <a:ext cx="76200" cy="304800"/>
          </a:xfrm>
          <a:prstGeom prst="line">
            <a:avLst/>
          </a:prstGeom>
          <a:noFill/>
          <a:ln w="76200">
            <a:solidFill>
              <a:srgbClr val="0000FF"/>
            </a:solidFill>
            <a:round/>
            <a:headEnd/>
            <a:tailEnd/>
          </a:ln>
        </p:spPr>
        <p:txBody>
          <a:bodyPr wrap="none" anchor="ctr"/>
          <a:lstStyle/>
          <a:p>
            <a:pPr>
              <a:defRPr/>
            </a:pPr>
            <a:endParaRPr lang="en-US">
              <a:solidFill>
                <a:srgbClr val="FFFFFF"/>
              </a:solidFill>
              <a:effectLst>
                <a:outerShdw blurRad="38100" dist="38100" dir="2700000" algn="tl">
                  <a:srgbClr val="000000">
                    <a:alpha val="43137"/>
                  </a:srgbClr>
                </a:outerShdw>
              </a:effectLst>
              <a:ea typeface="+mn-ea"/>
              <a:cs typeface="+mn-cs"/>
            </a:endParaRPr>
          </a:p>
        </p:txBody>
      </p:sp>
      <p:sp>
        <p:nvSpPr>
          <p:cNvPr id="114727"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8"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9"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30"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31"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Tree>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16" y="0"/>
            <a:ext cx="9122684"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0"/>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这是耶和华用来击打那些与耶路撒冷争战的万族的灾疫：他们双脚仍然站地的时候，他们的肌肉必腐烂，他们的眼球必在眼眶里腐烂，他们的舌头必在口腔中腐烂。</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14:12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866847449"/>
      </p:ext>
    </p:extLst>
  </p:cSld>
  <p:clrMapOvr>
    <a:overrideClrMapping bg1="lt1" tx1="dk1" bg2="lt2" tx2="dk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252218" y="-4024"/>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到那日，耶和华必使他们大大慌乱，他们各人互相抓住对方的手，并举起手来互相攻击。 </a:t>
            </a:r>
            <a:r>
              <a:rPr lang="en-US" altLang="zh-CN" sz="3200" b="1" baseline="30000" dirty="0">
                <a:solidFill>
                  <a:srgbClr val="FFFFFF"/>
                </a:solidFill>
                <a:effectLst>
                  <a:glow rad="152400">
                    <a:srgbClr val="000000"/>
                  </a:glow>
                </a:effectLst>
                <a:latin typeface="Arial" charset="0"/>
                <a:cs typeface="Arial" charset="0"/>
              </a:rPr>
              <a:t>14</a:t>
            </a:r>
            <a:r>
              <a:rPr lang="en-US" altLang="zh-CN" sz="3200" b="1" dirty="0">
                <a:solidFill>
                  <a:srgbClr val="FFFFFF"/>
                </a:solidFill>
                <a:effectLst>
                  <a:glow rad="152400">
                    <a:srgbClr val="000000"/>
                  </a:glow>
                </a:effectLst>
                <a:latin typeface="Arial" charset="0"/>
                <a:cs typeface="Arial" charset="0"/>
              </a:rPr>
              <a:t> </a:t>
            </a:r>
            <a:r>
              <a:rPr lang="zh-CN" altLang="en-US" sz="3200" b="1" dirty="0">
                <a:solidFill>
                  <a:srgbClr val="FFFFFF"/>
                </a:solidFill>
                <a:effectLst>
                  <a:glow rad="152400">
                    <a:srgbClr val="000000"/>
                  </a:glow>
                </a:effectLst>
                <a:latin typeface="Arial" charset="0"/>
                <a:cs typeface="Arial" charset="0"/>
              </a:rPr>
              <a:t>犹大也必在耶路撒冷争战；四围列国的财物都必被收聚起来，有极多的金子、银子和衣服。</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14:13-14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pic>
        <p:nvPicPr>
          <p:cNvPr id="5" name="Picture 4"/>
          <p:cNvPicPr>
            <a:picLocks noChangeAspect="1"/>
          </p:cNvPicPr>
          <p:nvPr/>
        </p:nvPicPr>
        <p:blipFill>
          <a:blip r:embed="rId3"/>
          <a:stretch>
            <a:fillRect/>
          </a:stretch>
        </p:blipFill>
        <p:spPr>
          <a:xfrm>
            <a:off x="0" y="-22774"/>
            <a:ext cx="4211960" cy="6873153"/>
          </a:xfrm>
          <a:prstGeom prst="rect">
            <a:avLst/>
          </a:prstGeom>
        </p:spPr>
      </p:pic>
    </p:spTree>
    <p:extLst>
      <p:ext uri="{BB962C8B-B14F-4D97-AF65-F5344CB8AC3E}">
        <p14:creationId xmlns:p14="http://schemas.microsoft.com/office/powerpoint/2010/main" val="1708204123"/>
      </p:ext>
    </p:extLst>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0260"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2132856"/>
            <a:ext cx="4891782" cy="4729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照样，像这类的灾疫也必临到马匹、骡子、骆驼、驴和在营中的一</a:t>
            </a:r>
            <a:endParaRPr lang="en-US" altLang="zh-CN" sz="3200" b="1" dirty="0">
              <a:solidFill>
                <a:srgbClr val="FFFFFF"/>
              </a:solidFill>
              <a:effectLst>
                <a:glow rad="152400">
                  <a:srgbClr val="000000"/>
                </a:glow>
              </a:effectLst>
              <a:latin typeface="Arial" charset="0"/>
              <a:cs typeface="Arial" charset="0"/>
            </a:endParaRPr>
          </a:p>
          <a:p>
            <a:pPr algn="ctr" eaLnBrk="1" hangingPunct="1">
              <a:defRPr/>
            </a:pPr>
            <a:r>
              <a:rPr lang="zh-CN" altLang="en-US" sz="3200" b="1" dirty="0">
                <a:solidFill>
                  <a:srgbClr val="FFFFFF"/>
                </a:solidFill>
                <a:effectLst>
                  <a:glow rad="152400">
                    <a:srgbClr val="000000"/>
                  </a:glow>
                </a:effectLst>
                <a:latin typeface="Arial" charset="0"/>
                <a:cs typeface="Arial" charset="0"/>
              </a:rPr>
              <a:t>切牲畜身上。</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14:15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2598246550"/>
      </p:ext>
    </p:extLst>
  </p:cSld>
  <p:clrMapOvr>
    <a:overrideClrMapping bg1="lt1" tx1="dk1" bg2="lt2" tx2="dk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大灾难</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千禧年</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歌哥革和玛各</a:t>
            </a:r>
          </a:p>
          <a:p>
            <a:pPr algn="ctr">
              <a:buClr>
                <a:srgbClr val="000000"/>
              </a:buClr>
              <a:buSzPct val="100000"/>
              <a:buFont typeface="Arial" charset="0"/>
              <a:buNone/>
            </a:pPr>
            <a:r>
              <a:rPr lang="zh-CN" altLang="en-US" sz="2800" b="1" dirty="0">
                <a:solidFill>
                  <a:srgbClr val="000000"/>
                </a:solidFill>
                <a:cs typeface="Arial" charset="0"/>
              </a:rPr>
              <a:t>的重现</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a:buClr>
                <a:srgbClr val="000000"/>
              </a:buClr>
              <a:buSzPct val="100000"/>
              <a:buFont typeface="Arial" charset="0"/>
              <a:buNone/>
            </a:pPr>
            <a:r>
              <a:rPr lang="zh-CN" altLang="en-US" sz="2800" b="1" dirty="0">
                <a:solidFill>
                  <a:srgbClr val="000000"/>
                </a:solidFill>
                <a:cs typeface="Arial" charset="0"/>
              </a:rPr>
              <a:t>大宝座</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a:lnSpc>
                <a:spcPct val="93000"/>
              </a:lnSpc>
              <a:buClr>
                <a:srgbClr val="FFFFFF"/>
              </a:buClr>
              <a:buSzPct val="100000"/>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4240025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4" descr="zech-7blessing via israel.jpg"/>
          <p:cNvPicPr>
            <a:picLocks noChangeAspect="1"/>
          </p:cNvPicPr>
          <p:nvPr/>
        </p:nvPicPr>
        <p:blipFill>
          <a:blip r:embed="rId2">
            <a:lum bright="-22000"/>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42" name="Title 2"/>
          <p:cNvSpPr>
            <a:spLocks noGrp="1"/>
          </p:cNvSpPr>
          <p:nvPr>
            <p:ph type="title" idx="4294967295"/>
          </p:nvPr>
        </p:nvSpPr>
        <p:spPr>
          <a:xfrm>
            <a:off x="0" y="0"/>
            <a:ext cx="9144000" cy="914400"/>
          </a:xfrm>
          <a:solidFill>
            <a:srgbClr val="000000"/>
          </a:solidFill>
        </p:spPr>
        <p:txBody>
          <a:bodyPr/>
          <a:lstStyle/>
          <a:p>
            <a:r>
              <a:rPr lang="zh-CN" altLang="en-US" sz="3600" b="1">
                <a:solidFill>
                  <a:srgbClr val="FFFFFF"/>
                </a:solidFill>
                <a:latin typeface="Arial" charset="0"/>
                <a:ea typeface="MS PGothic" charset="0"/>
              </a:rPr>
              <a:t>千禧年的敬拜</a:t>
            </a:r>
            <a:endParaRPr lang="en-US" sz="3600" b="1">
              <a:solidFill>
                <a:srgbClr val="FFFFFF"/>
              </a:solidFill>
              <a:latin typeface="Arial" charset="0"/>
              <a:ea typeface="MS PGothic" charset="0"/>
            </a:endParaRPr>
          </a:p>
        </p:txBody>
      </p:sp>
      <p:sp>
        <p:nvSpPr>
          <p:cNvPr id="4" name="Title 2"/>
          <p:cNvSpPr txBox="1">
            <a:spLocks/>
          </p:cNvSpPr>
          <p:nvPr/>
        </p:nvSpPr>
        <p:spPr bwMode="auto">
          <a:xfrm>
            <a:off x="457200" y="685800"/>
            <a:ext cx="8610600" cy="6019800"/>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sz="3600" b="1" baseline="30000" dirty="0">
                <a:solidFill>
                  <a:srgbClr val="FFFFFF"/>
                </a:solidFill>
                <a:effectLst>
                  <a:glow rad="254000">
                    <a:srgbClr val="000000">
                      <a:alpha val="89000"/>
                    </a:srgbClr>
                  </a:glow>
                </a:effectLst>
                <a:latin typeface="Arial" charset="0"/>
                <a:cs typeface="Arial" charset="0"/>
              </a:rPr>
              <a:t>16 </a:t>
            </a:r>
            <a:r>
              <a:rPr lang="zh-CN" altLang="en-US" sz="3600" b="1" dirty="0">
                <a:solidFill>
                  <a:srgbClr val="FFFFFF"/>
                </a:solidFill>
                <a:effectLst>
                  <a:glow rad="254000">
                    <a:srgbClr val="000000">
                      <a:alpha val="89000"/>
                    </a:srgbClr>
                  </a:glow>
                </a:effectLst>
                <a:latin typeface="Arial" charset="0"/>
                <a:cs typeface="Arial" charset="0"/>
              </a:rPr>
              <a:t>所有前来攻击耶路撒冷的列国中剩下的人，必年年上来敬拜大君王万军之耶和华，并且守住棚节。 </a:t>
            </a:r>
            <a:r>
              <a:rPr lang="en-US" altLang="zh-CN" sz="3600" b="1" baseline="30000" dirty="0">
                <a:solidFill>
                  <a:srgbClr val="FFFFFF"/>
                </a:solidFill>
                <a:effectLst>
                  <a:glow rad="254000">
                    <a:srgbClr val="000000">
                      <a:alpha val="89000"/>
                    </a:srgbClr>
                  </a:glow>
                </a:effectLst>
                <a:latin typeface="Arial" charset="0"/>
                <a:cs typeface="Arial" charset="0"/>
              </a:rPr>
              <a:t>17</a:t>
            </a:r>
            <a:r>
              <a:rPr lang="en-US" altLang="zh-CN" sz="3600" b="1" dirty="0">
                <a:solidFill>
                  <a:srgbClr val="FFFFFF"/>
                </a:solidFill>
                <a:effectLst>
                  <a:glow rad="254000">
                    <a:srgbClr val="000000">
                      <a:alpha val="89000"/>
                    </a:srgbClr>
                  </a:glow>
                </a:effectLst>
                <a:latin typeface="Arial" charset="0"/>
                <a:cs typeface="Arial" charset="0"/>
              </a:rPr>
              <a:t> </a:t>
            </a:r>
            <a:r>
              <a:rPr lang="zh-CN" altLang="en-US" sz="3600" b="1" dirty="0">
                <a:solidFill>
                  <a:srgbClr val="FFFFFF"/>
                </a:solidFill>
                <a:effectLst>
                  <a:glow rad="254000">
                    <a:srgbClr val="000000">
                      <a:alpha val="89000"/>
                    </a:srgbClr>
                  </a:glow>
                </a:effectLst>
                <a:latin typeface="Arial" charset="0"/>
                <a:cs typeface="Arial" charset="0"/>
              </a:rPr>
              <a:t>地上的万族中，凡是不上耶路撒冷敬拜大君王万军之耶和华的，就必没有雨降给他们。 </a:t>
            </a:r>
            <a:r>
              <a:rPr lang="en-US" altLang="zh-CN" sz="3600" b="1" baseline="30000" dirty="0">
                <a:solidFill>
                  <a:srgbClr val="FFFFFF"/>
                </a:solidFill>
                <a:effectLst>
                  <a:glow rad="254000">
                    <a:srgbClr val="000000">
                      <a:alpha val="89000"/>
                    </a:srgbClr>
                  </a:glow>
                </a:effectLst>
                <a:latin typeface="Arial" charset="0"/>
                <a:cs typeface="Arial" charset="0"/>
              </a:rPr>
              <a:t>18 </a:t>
            </a:r>
            <a:r>
              <a:rPr lang="zh-CN" altLang="en-US" sz="3600" b="1" dirty="0">
                <a:solidFill>
                  <a:srgbClr val="FFFFFF"/>
                </a:solidFill>
                <a:effectLst>
                  <a:glow rad="254000">
                    <a:srgbClr val="000000">
                      <a:alpha val="89000"/>
                    </a:srgbClr>
                  </a:glow>
                </a:effectLst>
                <a:latin typeface="Arial" charset="0"/>
                <a:cs typeface="Arial" charset="0"/>
              </a:rPr>
              <a:t>埃及族若不上来参加，就必没有雨降给他们，这就是耶和华用来击打那些不上来守住棚节的列国的灾祸。 </a:t>
            </a:r>
            <a:r>
              <a:rPr lang="en-US" altLang="zh-CN" sz="3600" b="1" baseline="30000" dirty="0">
                <a:solidFill>
                  <a:srgbClr val="FFFFFF"/>
                </a:solidFill>
                <a:effectLst>
                  <a:glow rad="254000">
                    <a:srgbClr val="000000">
                      <a:alpha val="89000"/>
                    </a:srgbClr>
                  </a:glow>
                </a:effectLst>
                <a:latin typeface="Arial" charset="0"/>
                <a:cs typeface="Arial" charset="0"/>
              </a:rPr>
              <a:t>19</a:t>
            </a:r>
            <a:r>
              <a:rPr lang="en-US" altLang="zh-CN" sz="3600" b="1" dirty="0">
                <a:solidFill>
                  <a:srgbClr val="FFFFFF"/>
                </a:solidFill>
                <a:effectLst>
                  <a:glow rad="254000">
                    <a:srgbClr val="000000">
                      <a:alpha val="89000"/>
                    </a:srgbClr>
                  </a:glow>
                </a:effectLst>
                <a:latin typeface="Arial" charset="0"/>
                <a:cs typeface="Arial" charset="0"/>
              </a:rPr>
              <a:t> </a:t>
            </a:r>
            <a:r>
              <a:rPr lang="zh-CN" altLang="en-US" sz="3600" b="1" dirty="0">
                <a:solidFill>
                  <a:srgbClr val="FFFFFF"/>
                </a:solidFill>
                <a:effectLst>
                  <a:glow rad="254000">
                    <a:srgbClr val="000000">
                      <a:alpha val="89000"/>
                    </a:srgbClr>
                  </a:glow>
                </a:effectLst>
                <a:latin typeface="Arial" charset="0"/>
                <a:cs typeface="Arial" charset="0"/>
              </a:rPr>
              <a:t>这就是埃及的刑罚，也是所有不上来守住棚节的列国的惩罚 （亚</a:t>
            </a:r>
            <a:r>
              <a:rPr lang="en-US" sz="3600" b="1" dirty="0">
                <a:solidFill>
                  <a:srgbClr val="FFFFFF"/>
                </a:solidFill>
                <a:effectLst>
                  <a:glow rad="254000">
                    <a:srgbClr val="000000">
                      <a:alpha val="89000"/>
                    </a:srgbClr>
                  </a:glow>
                </a:effectLst>
                <a:latin typeface="Arial" charset="0"/>
                <a:cs typeface="Arial" charset="0"/>
              </a:rPr>
              <a:t>14:16-19)</a:t>
            </a:r>
            <a:r>
              <a:rPr lang="zh-CN" altLang="en-US" sz="3600" b="1" dirty="0">
                <a:solidFill>
                  <a:srgbClr val="FFFFFF"/>
                </a:solidFill>
                <a:effectLst>
                  <a:glow rad="254000">
                    <a:srgbClr val="000000">
                      <a:alpha val="89000"/>
                    </a:srgbClr>
                  </a:glow>
                </a:effectLst>
                <a:latin typeface="Arial" charset="0"/>
                <a:cs typeface="Arial" charset="0"/>
              </a:rPr>
              <a:t>。</a:t>
            </a:r>
            <a:endParaRPr lang="en-US" sz="3600" b="1" dirty="0">
              <a:solidFill>
                <a:srgbClr val="FFFFFF"/>
              </a:solidFill>
              <a:effectLst>
                <a:glow rad="254000">
                  <a:srgbClr val="000000">
                    <a:alpha val="89000"/>
                  </a:srgbClr>
                </a:glo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Title 2"/>
          <p:cNvSpPr>
            <a:spLocks noGrp="1"/>
          </p:cNvSpPr>
          <p:nvPr>
            <p:ph type="title" idx="4294967295"/>
          </p:nvPr>
        </p:nvSpPr>
        <p:spPr>
          <a:xfrm>
            <a:off x="0" y="152400"/>
            <a:ext cx="9144000" cy="609600"/>
          </a:xfrm>
          <a:solidFill>
            <a:srgbClr val="000000"/>
          </a:solidFill>
        </p:spPr>
        <p:txBody>
          <a:bodyPr/>
          <a:lstStyle/>
          <a:p>
            <a:r>
              <a:rPr lang="zh-CN" altLang="en-US" sz="3600" b="1">
                <a:solidFill>
                  <a:srgbClr val="FFFFFF"/>
                </a:solidFill>
                <a:latin typeface="Arial" charset="0"/>
                <a:ea typeface="MS PGothic" charset="0"/>
              </a:rPr>
              <a:t>千禧年的圣洁</a:t>
            </a:r>
            <a:endParaRPr lang="en-US" sz="3600" b="1">
              <a:solidFill>
                <a:srgbClr val="FFFFFF"/>
              </a:solidFill>
              <a:latin typeface="Arial" charset="0"/>
              <a:ea typeface="MS PGothic" charset="0"/>
            </a:endParaRPr>
          </a:p>
        </p:txBody>
      </p:sp>
      <p:sp>
        <p:nvSpPr>
          <p:cNvPr id="318467" name="Title 2"/>
          <p:cNvSpPr txBox="1">
            <a:spLocks/>
          </p:cNvSpPr>
          <p:nvPr/>
        </p:nvSpPr>
        <p:spPr bwMode="auto">
          <a:xfrm>
            <a:off x="3657600" y="914400"/>
            <a:ext cx="54864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baseline="30000">
                <a:solidFill>
                  <a:srgbClr val="FFFFFF"/>
                </a:solidFill>
                <a:latin typeface="Arial" charset="0"/>
                <a:cs typeface="Arial" charset="0"/>
              </a:rPr>
              <a:t>20</a:t>
            </a:r>
            <a:r>
              <a:rPr lang="en-US" altLang="zh-CN" sz="3200" b="1">
                <a:solidFill>
                  <a:srgbClr val="FFFFFF"/>
                </a:solidFill>
                <a:latin typeface="Arial" charset="0"/>
                <a:cs typeface="Arial" charset="0"/>
              </a:rPr>
              <a:t> </a:t>
            </a:r>
            <a:r>
              <a:rPr lang="zh-CN" altLang="en-US" sz="3200" b="1">
                <a:solidFill>
                  <a:srgbClr val="FFFFFF"/>
                </a:solidFill>
                <a:latin typeface="Arial" charset="0"/>
                <a:ea typeface="MS PGothic" charset="0"/>
                <a:cs typeface="MS PGothic" charset="0"/>
              </a:rPr>
              <a:t>到那日，马的铃铛上必有“归耶和华为圣”这句话；耶和华殿里的锅必好象祭坛前献祭用的碗一样。 </a:t>
            </a:r>
            <a:r>
              <a:rPr lang="en-US" altLang="zh-CN" sz="3200" b="1" baseline="30000">
                <a:solidFill>
                  <a:srgbClr val="FFFFFF"/>
                </a:solidFill>
                <a:latin typeface="Arial" charset="0"/>
                <a:cs typeface="Arial" charset="0"/>
              </a:rPr>
              <a:t>21</a:t>
            </a:r>
            <a:r>
              <a:rPr lang="en-US" altLang="zh-CN" sz="3200" b="1">
                <a:solidFill>
                  <a:srgbClr val="FFFFFF"/>
                </a:solidFill>
                <a:latin typeface="Arial" charset="0"/>
                <a:cs typeface="Arial" charset="0"/>
              </a:rPr>
              <a:t> </a:t>
            </a:r>
            <a:r>
              <a:rPr lang="zh-CN" altLang="en-US" sz="3200" b="1">
                <a:solidFill>
                  <a:srgbClr val="FFFFFF"/>
                </a:solidFill>
                <a:latin typeface="Arial" charset="0"/>
                <a:ea typeface="MS PGothic" charset="0"/>
                <a:cs typeface="MS PGothic" charset="0"/>
              </a:rPr>
              <a:t>耶路撒冷和犹大所有的锅都必归万军之耶和华为圣；献祭的，都必来取这些锅，用来煮祭肉。到那日，在万军之耶和华的殿中，必不再有商人（“商人”原文作“迦南人”）。</a:t>
            </a:r>
            <a:endParaRPr lang="en-US" altLang="ja-JP" sz="3200" b="1">
              <a:solidFill>
                <a:srgbClr val="FFFFFF"/>
              </a:solidFill>
              <a:latin typeface="Arial" charset="0"/>
              <a:cs typeface="Arial" charset="0"/>
            </a:endParaRPr>
          </a:p>
          <a:p>
            <a:pPr algn="r" eaLnBrk="1" hangingPunct="1"/>
            <a:r>
              <a:rPr lang="zh-CN" altLang="en-US" sz="3200" b="1">
                <a:solidFill>
                  <a:srgbClr val="FFFFFF"/>
                </a:solidFill>
                <a:latin typeface="Arial" charset="0"/>
                <a:ea typeface="MS PGothic" charset="0"/>
                <a:cs typeface="MS PGothic" charset="0"/>
              </a:rPr>
              <a:t>（亚</a:t>
            </a:r>
            <a:r>
              <a:rPr lang="en-US" altLang="ja-JP" sz="3200" b="1">
                <a:solidFill>
                  <a:srgbClr val="FFFFFF"/>
                </a:solidFill>
                <a:latin typeface="Arial" charset="0"/>
                <a:cs typeface="Arial" charset="0"/>
              </a:rPr>
              <a:t>14:20-21</a:t>
            </a:r>
            <a:r>
              <a:rPr lang="zh-CN" altLang="en-US" sz="3200" b="1">
                <a:solidFill>
                  <a:srgbClr val="FFFFFF"/>
                </a:solidFill>
                <a:latin typeface="Arial" charset="0"/>
                <a:ea typeface="MS PGothic" charset="0"/>
                <a:cs typeface="MS PGothic" charset="0"/>
              </a:rPr>
              <a:t> 新译本</a:t>
            </a:r>
            <a:r>
              <a:rPr lang="en-US" altLang="ja-JP" sz="3200" b="1">
                <a:solidFill>
                  <a:srgbClr val="FFFFFF"/>
                </a:solidFill>
                <a:latin typeface="Arial" charset="0"/>
                <a:cs typeface="Arial" charset="0"/>
              </a:rPr>
              <a:t>)</a:t>
            </a:r>
            <a:endParaRPr lang="en-US" sz="3200" b="1">
              <a:solidFill>
                <a:srgbClr val="FFFFFF"/>
              </a:solidFill>
              <a:latin typeface="Arial" charset="0"/>
              <a:cs typeface="Arial" charset="0"/>
            </a:endParaRPr>
          </a:p>
        </p:txBody>
      </p:sp>
      <p:pic>
        <p:nvPicPr>
          <p:cNvPr id="318468" name="Picture 6" descr="cooking-pot-winter-waldema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4338" y="1143000"/>
            <a:ext cx="3121025" cy="233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8469" name="Picture 7" descr="jewiosh cooking pottri_44850_jm23-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57600"/>
            <a:ext cx="3125788" cy="2963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8964" y="3861048"/>
            <a:ext cx="9144000" cy="20761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战胜灰心的方法是</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看清自己是谁并且要往哪里去</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9529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撒加利亚通过鼓励犹大全国以重建圣殿来回应他们列国中与神建立的独特的约，并为弥赛亚而预备犹大，使他们看清将来与弥赛亚一同做王时的诸多祝福。</a:t>
            </a:r>
            <a:endPar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撒迦利亚</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Tree>
    <p:extLst>
      <p:ext uri="{BB962C8B-B14F-4D97-AF65-F5344CB8AC3E}">
        <p14:creationId xmlns:p14="http://schemas.microsoft.com/office/powerpoint/2010/main" val="2776612678"/>
      </p:ext>
    </p:extLst>
  </p:cSld>
  <p:clrMapOvr>
    <a:masterClrMapping/>
  </p:clrMapOvr>
  <p:transition spd="med">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r>
              <a:rPr lang="zh-CN" altLang="en-US" sz="3600">
                <a:effectLst/>
                <a:latin typeface="Arial" charset="0"/>
                <a:cs typeface="Arial" charset="0"/>
              </a:rPr>
              <a:t>千禧年的耶路撒冷</a:t>
            </a:r>
            <a:endParaRPr lang="en-US" sz="3600">
              <a:effectLst/>
              <a:latin typeface="Arial" charset="0"/>
              <a:cs typeface="Arial" charset="0"/>
            </a:endParaRP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defRPr/>
            </a:pPr>
            <a:endParaRPr lang="en-US" sz="1800">
              <a:solidFill>
                <a:srgbClr val="FFFFFF"/>
              </a:solidFill>
              <a:latin typeface="Arial" charset="0"/>
              <a:ea typeface="MS PGothic" charset="0"/>
              <a:cs typeface="MS PGothic"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cs typeface="MS PGothic"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cs typeface="MS PGothic"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cs typeface="MS PGothic"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cs typeface="MS PGothic"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cs typeface="MS PGothic"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cs typeface="MS PGothic"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cs typeface="MS PGothic" charset="0"/>
            </a:endParaRPr>
          </a:p>
        </p:txBody>
      </p:sp>
      <p:sp>
        <p:nvSpPr>
          <p:cNvPr id="321547" name="Text Box 12"/>
          <p:cNvSpPr txBox="1">
            <a:spLocks noChangeArrowheads="1"/>
          </p:cNvSpPr>
          <p:nvPr/>
        </p:nvSpPr>
        <p:spPr bwMode="auto">
          <a:xfrm>
            <a:off x="152400" y="4383088"/>
            <a:ext cx="7467600" cy="1570037"/>
          </a:xfrm>
          <a:prstGeom prst="rect">
            <a:avLst/>
          </a:prstGeom>
          <a:solidFill>
            <a:schemeClr val="bg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zh-CN" altLang="en-US" sz="3200">
                <a:solidFill>
                  <a:srgbClr val="FFFFFF"/>
                </a:solidFill>
                <a:latin typeface="Arial" charset="0"/>
                <a:ea typeface="MS PGothic" charset="0"/>
                <a:cs typeface="MS PGothic" charset="0"/>
              </a:rPr>
              <a:t>“因为训诲必出于锡安，</a:t>
            </a:r>
          </a:p>
          <a:p>
            <a:pPr algn="r"/>
            <a:r>
              <a:rPr lang="zh-CN" altLang="en-US" sz="3200">
                <a:solidFill>
                  <a:srgbClr val="FFFFFF"/>
                </a:solidFill>
                <a:latin typeface="Arial" charset="0"/>
                <a:ea typeface="MS PGothic" charset="0"/>
                <a:cs typeface="MS PGothic" charset="0"/>
              </a:rPr>
              <a:t>耶和华的话必来自耶路撒冷”</a:t>
            </a:r>
            <a:endParaRPr lang="en-US" altLang="zh-CN" sz="3200">
              <a:solidFill>
                <a:srgbClr val="FFFFFF"/>
              </a:solidFill>
              <a:latin typeface="Arial" charset="0"/>
              <a:ea typeface="MS PGothic" charset="0"/>
              <a:cs typeface="MS PGothic" charset="0"/>
            </a:endParaRPr>
          </a:p>
          <a:p>
            <a:pPr algn="r"/>
            <a:r>
              <a:rPr lang="en-US" sz="3200">
                <a:solidFill>
                  <a:srgbClr val="FFFFFF"/>
                </a:solidFill>
                <a:latin typeface="Arial" charset="0"/>
                <a:ea typeface="MS PGothic" charset="0"/>
                <a:cs typeface="MS PGothic" charset="0"/>
              </a:rPr>
              <a:t>––</a:t>
            </a:r>
            <a:r>
              <a:rPr lang="zh-CN" altLang="en-US" sz="3200">
                <a:solidFill>
                  <a:srgbClr val="FFFFFF"/>
                </a:solidFill>
                <a:latin typeface="Arial" charset="0"/>
                <a:ea typeface="MS PGothic" charset="0"/>
                <a:cs typeface="MS PGothic" charset="0"/>
              </a:rPr>
              <a:t>赛</a:t>
            </a:r>
            <a:r>
              <a:rPr lang="en-US" altLang="ja-JP" sz="3200">
                <a:solidFill>
                  <a:srgbClr val="FFFFFF"/>
                </a:solidFill>
                <a:latin typeface="Arial" charset="0"/>
                <a:ea typeface="MS PGothic" charset="0"/>
                <a:cs typeface="MS PGothic" charset="0"/>
              </a:rPr>
              <a:t>2:3</a:t>
            </a:r>
            <a:endParaRPr lang="en-US" sz="3200">
              <a:solidFill>
                <a:srgbClr val="FFFFFF"/>
              </a:solidFill>
              <a:latin typeface="Arial" charset="0"/>
              <a:ea typeface="MS PGothic" charset="0"/>
              <a:cs typeface="MS PGothic" charset="0"/>
            </a:endParaRPr>
          </a:p>
        </p:txBody>
      </p:sp>
      <p:sp>
        <p:nvSpPr>
          <p:cNvPr id="165901" name="Text Box 13"/>
          <p:cNvSpPr txBox="1">
            <a:spLocks noChangeArrowheads="1"/>
          </p:cNvSpPr>
          <p:nvPr/>
        </p:nvSpPr>
        <p:spPr bwMode="auto">
          <a:xfrm>
            <a:off x="8299450" y="0"/>
            <a:ext cx="838200" cy="519113"/>
          </a:xfrm>
          <a:prstGeom prst="rect">
            <a:avLst/>
          </a:prstGeom>
          <a:noFill/>
          <a:ln>
            <a:noFill/>
          </a:ln>
          <a:effectLst>
            <a:outerShdw blurRad="63500" dist="38099" dir="2700000" algn="ctr" rotWithShape="0">
              <a:srgbClr val="00000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charset="0"/>
                <a:ea typeface="MS PGothic" charset="0"/>
                <a:cs typeface="MS PGothic" charset="0"/>
              </a:defRPr>
            </a:lvl1pPr>
            <a:lvl2pPr>
              <a:defRPr sz="2800">
                <a:solidFill>
                  <a:schemeClr val="tx1"/>
                </a:solidFill>
                <a:latin typeface="Garamond" charset="0"/>
                <a:ea typeface="MS PGothic" charset="0"/>
              </a:defRPr>
            </a:lvl2pPr>
            <a:lvl3pPr>
              <a:defRPr sz="2400">
                <a:solidFill>
                  <a:schemeClr val="tx1"/>
                </a:solidFill>
                <a:latin typeface="Garamond" charset="0"/>
                <a:ea typeface="MS PGothic" charset="0"/>
                <a:cs typeface="Geneva" charset="0"/>
              </a:defRPr>
            </a:lvl3pPr>
            <a:lvl4pPr>
              <a:defRPr sz="2000">
                <a:solidFill>
                  <a:schemeClr val="tx1"/>
                </a:solidFill>
                <a:latin typeface="Garamond" charset="0"/>
                <a:ea typeface="Geneva" charset="0"/>
                <a:cs typeface="Geneva" charset="0"/>
              </a:defRPr>
            </a:lvl4pPr>
            <a:lvl5pPr>
              <a:defRPr sz="2000">
                <a:solidFill>
                  <a:schemeClr val="tx1"/>
                </a:solidFill>
                <a:latin typeface="Garamond" charset="0"/>
                <a:ea typeface="MS PGothic" charset="0"/>
                <a:cs typeface="MS PGothic" charset="0"/>
              </a:defRPr>
            </a:lvl5pPr>
            <a:lvl6pPr eaLnBrk="0" hangingPunct="0">
              <a:buFont typeface="Wingdings" charset="0"/>
              <a:defRPr sz="2000">
                <a:solidFill>
                  <a:schemeClr val="tx1"/>
                </a:solidFill>
                <a:latin typeface="Garamond" charset="0"/>
                <a:ea typeface="MS PGothic" charset="0"/>
                <a:cs typeface="MS PGothic" charset="0"/>
              </a:defRPr>
            </a:lvl6pPr>
            <a:lvl7pPr eaLnBrk="0" hangingPunct="0">
              <a:buFont typeface="Wingdings" charset="0"/>
              <a:defRPr sz="2000">
                <a:solidFill>
                  <a:schemeClr val="tx1"/>
                </a:solidFill>
                <a:latin typeface="Garamond" charset="0"/>
                <a:ea typeface="MS PGothic" charset="0"/>
                <a:cs typeface="MS PGothic" charset="0"/>
              </a:defRPr>
            </a:lvl7pPr>
            <a:lvl8pPr eaLnBrk="0" hangingPunct="0">
              <a:buFont typeface="Wingdings" charset="0"/>
              <a:defRPr sz="2000">
                <a:solidFill>
                  <a:schemeClr val="tx1"/>
                </a:solidFill>
                <a:latin typeface="Garamond" charset="0"/>
                <a:ea typeface="MS PGothic" charset="0"/>
                <a:cs typeface="MS PGothic" charset="0"/>
              </a:defRPr>
            </a:lvl8pPr>
            <a:lvl9pPr eaLnBrk="0" hangingPunct="0">
              <a:buFont typeface="Wingdings" charset="0"/>
              <a:defRPr sz="2000">
                <a:solidFill>
                  <a:schemeClr val="tx1"/>
                </a:solidFill>
                <a:latin typeface="Garamond" charset="0"/>
                <a:ea typeface="MS PGothic" charset="0"/>
                <a:cs typeface="MS PGothic" charset="0"/>
              </a:defRPr>
            </a:lvl9pPr>
          </a:lstStyle>
          <a:p>
            <a:pPr algn="ctr" eaLnBrk="0" hangingPunct="0">
              <a:defRPr/>
            </a:pPr>
            <a:r>
              <a:rPr lang="en-US" sz="2800" b="1">
                <a:solidFill>
                  <a:srgbClr val="003399"/>
                </a:solidFill>
                <a:latin typeface="Arial" charset="0"/>
                <a:cs typeface="Arial" charset="0"/>
              </a:rPr>
              <a:t>106</a:t>
            </a:r>
            <a:endParaRPr lang="en-US" sz="2800">
              <a:solidFill>
                <a:srgbClr val="003399"/>
              </a:solidFill>
              <a:latin typeface="Arial" charset="0"/>
              <a:cs typeface="Arial" charset="0"/>
            </a:endParaRPr>
          </a:p>
        </p:txBody>
      </p:sp>
    </p:spTree>
  </p:cSld>
  <p:clrMapOvr>
    <a:masterClrMapping/>
  </p:clrMapOvr>
  <p:transition>
    <p:fade thruBlk="1"/>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基督再来之后，我们也将与以色列一同掌权。</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272784174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39950"/>
            <a:ext cx="9144000" cy="2947168"/>
          </a:xfrm>
          <a:effectLst>
            <a:outerShdw blurRad="63500" dist="35921" dir="2700000" algn="ctr" rotWithShape="0">
              <a:schemeClr val="tx2">
                <a:alpha val="74998"/>
              </a:schemeClr>
            </a:outerShdw>
          </a:effectLst>
        </p:spPr>
        <p:txBody>
          <a:bodyPr anchor="t"/>
          <a:lstStyle/>
          <a:p>
            <a:pPr>
              <a:defRPr/>
            </a:pPr>
            <a:r>
              <a:rPr lang="zh-CN" altLang="en-US" sz="9600" b="1" dirty="0">
                <a:effectLst>
                  <a:glow rad="127000">
                    <a:schemeClr val="tx1"/>
                  </a:glow>
                </a:effectLst>
                <a:latin typeface="Arial" charset="0"/>
                <a:ea typeface="ＭＳ Ｐゴシック" charset="0"/>
                <a:cs typeface="ＭＳ Ｐゴシック" charset="0"/>
              </a:rPr>
              <a:t>今天</a:t>
            </a:r>
            <a:br>
              <a:rPr lang="en-US" altLang="zh-CN" sz="8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你需要鼓励吗？</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928639"/>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8964" y="3861048"/>
            <a:ext cx="9144000" cy="20761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战胜灰心的方法是</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看清自己是谁并且要往哪里去</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1129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看到自己特权的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地位</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a:t>
            </a:r>
          </a:p>
        </p:txBody>
      </p:sp>
    </p:spTree>
    <p:extLst>
      <p:ext uri="{BB962C8B-B14F-4D97-AF65-F5344CB8AC3E}">
        <p14:creationId xmlns:p14="http://schemas.microsoft.com/office/powerpoint/2010/main" val="2454252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看到自己荣耀的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7–14</a:t>
            </a:r>
          </a:p>
        </p:txBody>
      </p:sp>
    </p:spTree>
    <p:extLst>
      <p:ext uri="{BB962C8B-B14F-4D97-AF65-F5344CB8AC3E}">
        <p14:creationId xmlns:p14="http://schemas.microsoft.com/office/powerpoint/2010/main" val="228082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zh-CN" altLang="en-US" b="1" dirty="0">
                <a:effectLst/>
                <a:latin typeface="Arial" charset="0"/>
                <a:ea typeface="ＭＳ Ｐゴシック" charset="0"/>
                <a:cs typeface="ＭＳ Ｐゴシック" charset="0"/>
              </a:rPr>
              <a:t>思考问题</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196752"/>
            <a:ext cx="9143999"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你如何</a:t>
            </a:r>
            <a:r>
              <a:rPr kumimoji="0" lang="zh-CN" alt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更好地理解</a:t>
            </a: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你在基督里升高的地位</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知道基督再来时你将和他一同掌权，这如何使你</a:t>
            </a:r>
            <a:r>
              <a:rPr kumimoji="0" lang="zh-CN" alt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更好地服侍</a:t>
            </a: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基督</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3029316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39977528"/>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看到自己特权的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地位</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a:t>
            </a:r>
          </a:p>
        </p:txBody>
      </p:sp>
    </p:spTree>
    <p:extLst>
      <p:ext uri="{BB962C8B-B14F-4D97-AF65-F5344CB8AC3E}">
        <p14:creationId xmlns:p14="http://schemas.microsoft.com/office/powerpoint/2010/main" val="3331103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看到自己荣耀的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7–14</a:t>
            </a:r>
          </a:p>
        </p:txBody>
      </p:sp>
    </p:spTree>
    <p:extLst>
      <p:ext uri="{BB962C8B-B14F-4D97-AF65-F5344CB8AC3E}">
        <p14:creationId xmlns:p14="http://schemas.microsoft.com/office/powerpoint/2010/main" val="2913613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zh-CN" altLang="en-US" b="1" dirty="0">
                <a:effectLst/>
                <a:latin typeface="Arial" charset="0"/>
                <a:ea typeface="ＭＳ Ｐゴシック" charset="0"/>
                <a:cs typeface="ＭＳ Ｐゴシック" charset="0"/>
              </a:rPr>
              <a:t>思考问题</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196752"/>
            <a:ext cx="9143999"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你如何</a:t>
            </a:r>
            <a:r>
              <a:rPr kumimoji="0" lang="zh-CN" alt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更好地理解</a:t>
            </a: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你在基督里升高的</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地位</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知道基督再来时你将和他一同掌权，这如何使你</a:t>
            </a:r>
            <a:r>
              <a:rPr kumimoji="0" lang="zh-CN" alt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更好地服侍</a:t>
            </a: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基督</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3990126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dirty="0">
                <a:solidFill>
                  <a:srgbClr val="FFFFFF"/>
                </a:solidFill>
                <a:effectLst>
                  <a:glow rad="127000">
                    <a:srgbClr val="000000"/>
                  </a:glow>
                </a:effectLst>
                <a:latin typeface="Arial" charset="0"/>
                <a:ea typeface="ＭＳ Ｐゴシック" charset="0"/>
                <a:cs typeface="ＭＳ Ｐゴシック" charset="0"/>
              </a:rPr>
              <a:t>弥赛亚</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撒迦利亚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649</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45782560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816558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891" y="0"/>
            <a:ext cx="9179891" cy="5098976"/>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8" name="Rectangle 2"/>
          <p:cNvSpPr txBox="1">
            <a:spLocks noChangeArrowheads="1"/>
          </p:cNvSpPr>
          <p:nvPr/>
        </p:nvSpPr>
        <p:spPr bwMode="auto">
          <a:xfrm>
            <a:off x="-19073" y="4869160"/>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7864" y="0"/>
            <a:ext cx="5765333" cy="4581128"/>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作个受上帝鼓励的人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588437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灰心丧气</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9442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900098" name="Rectangle 2"/>
          <p:cNvSpPr>
            <a:spLocks noGrp="1" noChangeArrowheads="1"/>
          </p:cNvSpPr>
          <p:nvPr>
            <p:ph type="ctrTitle"/>
          </p:nvPr>
        </p:nvSpPr>
        <p:spPr>
          <a:xfrm>
            <a:off x="0" y="116632"/>
            <a:ext cx="9144000" cy="748720"/>
          </a:xfrm>
          <a:effectLst>
            <a:outerShdw blurRad="63500" dist="35921" dir="2700000" algn="ctr" rotWithShape="0">
              <a:schemeClr val="tx2">
                <a:alpha val="74998"/>
              </a:schemeClr>
            </a:outerShdw>
          </a:effectLst>
        </p:spPr>
        <p:txBody>
          <a:bodyPr/>
          <a:lstStyle/>
          <a:p>
            <a:pPr>
              <a:defRPr/>
            </a:pPr>
            <a:r>
              <a:rPr lang="zh-CN" altLang="en-US" dirty="0"/>
              <a:t>我们都需要鼓励</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66435932-6910-424C-BF63-B874CCCA1CFD}"/>
              </a:ext>
            </a:extLst>
          </p:cNvPr>
          <p:cNvSpPr>
            <a:spLocks noChangeAspect="1"/>
          </p:cNvSpPr>
          <p:nvPr/>
        </p:nvSpPr>
        <p:spPr bwMode="auto">
          <a:xfrm rot="309310">
            <a:off x="406637" y="2354475"/>
            <a:ext cx="1980000" cy="1980000"/>
          </a:xfrm>
          <a:prstGeom prst="rect">
            <a:avLst/>
          </a:prstGeom>
          <a:solidFill>
            <a:srgbClr val="F9F5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4" name="TextBox 3">
            <a:extLst>
              <a:ext uri="{FF2B5EF4-FFF2-40B4-BE49-F238E27FC236}">
                <a16:creationId xmlns:a16="http://schemas.microsoft.com/office/drawing/2014/main" id="{A2568899-F2F4-A94B-830A-4B0F7C43E322}"/>
              </a:ext>
            </a:extLst>
          </p:cNvPr>
          <p:cNvSpPr txBox="1"/>
          <p:nvPr/>
        </p:nvSpPr>
        <p:spPr>
          <a:xfrm rot="311229">
            <a:off x="712561" y="2559644"/>
            <a:ext cx="1368152" cy="1569660"/>
          </a:xfrm>
          <a:prstGeom prst="rect">
            <a:avLst/>
          </a:prstGeom>
          <a:noFill/>
        </p:spPr>
        <p:txBody>
          <a:bodyPr wrap="square" rtlCol="0">
            <a:spAutoFit/>
          </a:bodyPr>
          <a:lstStyle/>
          <a:p>
            <a:pPr algn="ctr"/>
            <a:r>
              <a:rPr lang="zh-CN" altLang="en-US" sz="3200" b="1" dirty="0">
                <a:latin typeface="Arial" panose="020B0604020202020204" pitchFamily="34" charset="0"/>
                <a:cs typeface="Arial" panose="020B0604020202020204" pitchFamily="34" charset="0"/>
              </a:rPr>
              <a:t>我与你同在。</a:t>
            </a:r>
            <a:endParaRPr lang="en-US" sz="32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54BDE46-8D80-6D49-8F3E-DE68593D3C72}"/>
              </a:ext>
            </a:extLst>
          </p:cNvPr>
          <p:cNvSpPr>
            <a:spLocks noChangeAspect="1"/>
          </p:cNvSpPr>
          <p:nvPr/>
        </p:nvSpPr>
        <p:spPr bwMode="auto">
          <a:xfrm rot="174682">
            <a:off x="2542994" y="2480114"/>
            <a:ext cx="1980000" cy="1980000"/>
          </a:xfrm>
          <a:prstGeom prst="rect">
            <a:avLst/>
          </a:prstGeom>
          <a:solidFill>
            <a:srgbClr val="FBD4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TextBox 6">
            <a:extLst>
              <a:ext uri="{FF2B5EF4-FFF2-40B4-BE49-F238E27FC236}">
                <a16:creationId xmlns:a16="http://schemas.microsoft.com/office/drawing/2014/main" id="{0162E566-8590-064E-816C-E44F7C46C49A}"/>
              </a:ext>
            </a:extLst>
          </p:cNvPr>
          <p:cNvSpPr txBox="1"/>
          <p:nvPr/>
        </p:nvSpPr>
        <p:spPr>
          <a:xfrm rot="176601">
            <a:off x="2599010" y="2932786"/>
            <a:ext cx="1896201" cy="1077218"/>
          </a:xfrm>
          <a:prstGeom prst="rect">
            <a:avLst/>
          </a:prstGeom>
          <a:noFill/>
        </p:spPr>
        <p:txBody>
          <a:bodyPr wrap="square" rtlCol="0">
            <a:spAutoFit/>
          </a:bodyPr>
          <a:lstStyle/>
          <a:p>
            <a:pPr algn="ctr"/>
            <a:r>
              <a:rPr lang="zh-CN" altLang="en-US" sz="3200" b="1" dirty="0">
                <a:latin typeface="Arial" panose="020B0604020202020204" pitchFamily="34" charset="0"/>
                <a:cs typeface="Arial" panose="020B0604020202020204" pitchFamily="34" charset="0"/>
              </a:rPr>
              <a:t>我在聆听你。</a:t>
            </a:r>
            <a:endParaRPr lang="en-US" sz="3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B928971-762A-6244-B578-49ED5050A909}"/>
              </a:ext>
            </a:extLst>
          </p:cNvPr>
          <p:cNvSpPr>
            <a:spLocks noChangeAspect="1"/>
          </p:cNvSpPr>
          <p:nvPr/>
        </p:nvSpPr>
        <p:spPr bwMode="auto">
          <a:xfrm rot="21434284">
            <a:off x="4690563" y="2428980"/>
            <a:ext cx="1980000" cy="1980000"/>
          </a:xfrm>
          <a:prstGeom prst="rect">
            <a:avLst/>
          </a:prstGeom>
          <a:solidFill>
            <a:srgbClr val="92FBA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 name="TextBox 8">
            <a:extLst>
              <a:ext uri="{FF2B5EF4-FFF2-40B4-BE49-F238E27FC236}">
                <a16:creationId xmlns:a16="http://schemas.microsoft.com/office/drawing/2014/main" id="{0AEA22C5-AF14-3A40-B06D-BF9085F5EE61}"/>
              </a:ext>
            </a:extLst>
          </p:cNvPr>
          <p:cNvSpPr txBox="1"/>
          <p:nvPr/>
        </p:nvSpPr>
        <p:spPr>
          <a:xfrm rot="21436203">
            <a:off x="4996487" y="2880371"/>
            <a:ext cx="1368152" cy="1077218"/>
          </a:xfrm>
          <a:prstGeom prst="rect">
            <a:avLst/>
          </a:prstGeom>
          <a:noFill/>
        </p:spPr>
        <p:txBody>
          <a:bodyPr wrap="square" rtlCol="0">
            <a:spAutoFit/>
          </a:bodyPr>
          <a:lstStyle/>
          <a:p>
            <a:pPr algn="ctr"/>
            <a:r>
              <a:rPr lang="zh-CN" altLang="en-US" sz="3200" b="1" dirty="0">
                <a:latin typeface="Arial" panose="020B0604020202020204" pitchFamily="34" charset="0"/>
                <a:cs typeface="Arial" panose="020B0604020202020204" pitchFamily="34" charset="0"/>
              </a:rPr>
              <a:t>我关心你。</a:t>
            </a:r>
            <a:endParaRPr lang="en-US" sz="3200"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0C94854-59B2-B84D-A6F9-C9EA73CEB44E}"/>
              </a:ext>
            </a:extLst>
          </p:cNvPr>
          <p:cNvSpPr>
            <a:spLocks noChangeAspect="1"/>
          </p:cNvSpPr>
          <p:nvPr/>
        </p:nvSpPr>
        <p:spPr bwMode="auto">
          <a:xfrm rot="21189660">
            <a:off x="6812672" y="2306314"/>
            <a:ext cx="1980000" cy="1980000"/>
          </a:xfrm>
          <a:prstGeom prst="rect">
            <a:avLst/>
          </a:prstGeom>
          <a:solidFill>
            <a:srgbClr val="8CD0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1" name="TextBox 10">
            <a:extLst>
              <a:ext uri="{FF2B5EF4-FFF2-40B4-BE49-F238E27FC236}">
                <a16:creationId xmlns:a16="http://schemas.microsoft.com/office/drawing/2014/main" id="{4CFF95F6-1F1A-D740-A0A5-852C5A862BDB}"/>
              </a:ext>
            </a:extLst>
          </p:cNvPr>
          <p:cNvSpPr txBox="1"/>
          <p:nvPr/>
        </p:nvSpPr>
        <p:spPr>
          <a:xfrm rot="21191579">
            <a:off x="6875530" y="2758762"/>
            <a:ext cx="1877560" cy="1077218"/>
          </a:xfrm>
          <a:prstGeom prst="rect">
            <a:avLst/>
          </a:prstGeom>
          <a:noFill/>
        </p:spPr>
        <p:txBody>
          <a:bodyPr wrap="square" rtlCol="0">
            <a:spAutoFit/>
          </a:bodyPr>
          <a:lstStyle/>
          <a:p>
            <a:pPr algn="ctr"/>
            <a:r>
              <a:rPr lang="zh-CN" altLang="en-US" sz="3200" b="1" dirty="0">
                <a:latin typeface="Arial" panose="020B0604020202020204" pitchFamily="34" charset="0"/>
                <a:cs typeface="Arial" panose="020B0604020202020204" pitchFamily="34" charset="0"/>
              </a:rPr>
              <a:t>我在为你祷告。</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985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46"/>
            <a:ext cx="9124872" cy="6843654"/>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灰心丧气</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4779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548"/>
            <a:ext cx="9144000" cy="6116836"/>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灰心丧气</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25179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72816"/>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沮丧尤其发生在工作中</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4553" y="1714500"/>
            <a:ext cx="9144000" cy="5143500"/>
          </a:xfrm>
          <a:prstGeom prst="rect">
            <a:avLst/>
          </a:prstGeom>
        </p:spPr>
      </p:pic>
    </p:spTree>
    <p:extLst>
      <p:ext uri="{BB962C8B-B14F-4D97-AF65-F5344CB8AC3E}">
        <p14:creationId xmlns:p14="http://schemas.microsoft.com/office/powerpoint/2010/main" val="1690235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服侍中的灰心是真实的</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7608" y="-5368"/>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47664" y="1484784"/>
            <a:ext cx="6048672" cy="2304256"/>
          </a:xfrm>
          <a:prstGeom prst="rect">
            <a:avLst/>
          </a:prstGeom>
          <a:solidFill>
            <a:srgbClr val="E9E9E9"/>
          </a:solidFill>
          <a:ln w="38100" cmpd="sng">
            <a:solidFill>
              <a:schemeClr val="tx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挣扎是真实的</a:t>
            </a:r>
            <a:br>
              <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endPar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Arial"/>
                <a:ea typeface="ＭＳ Ｐゴシック" charset="0"/>
                <a:cs typeface="Arial"/>
              </a:rPr>
              <a:t>灰心丧气</a:t>
            </a:r>
            <a:endParaRPr kumimoji="0" lang="en-US" sz="4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730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07-09 at 10.16.1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17" y="-27384"/>
            <a:ext cx="9144000" cy="6016418"/>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http://www.lawrencewilson.com/stop-saying-1700-pastors-leave-the-ministry-every-month/</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0" y="1556792"/>
            <a:ext cx="4165352" cy="324036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“每月有 </a:t>
            </a:r>
            <a:r>
              <a:rPr kumimoji="0" lang="en-US" altLang="zh-CN" sz="4000" b="1" i="0" u="none" strike="noStrike" kern="1200" cap="none" spc="0" normalizeH="0" baseline="0" noProof="0" dirty="0">
                <a:ln>
                  <a:noFill/>
                </a:ln>
                <a:solidFill>
                  <a:prstClr val="white"/>
                </a:solidFill>
                <a:effectLst/>
                <a:uLnTx/>
                <a:uFillTx/>
                <a:latin typeface="Arial"/>
                <a:ea typeface="ＭＳ Ｐゴシック" charset="0"/>
                <a:cs typeface="Arial"/>
              </a:rPr>
              <a:t>1,700 </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名牧者离开牧师职位”</a:t>
            </a:r>
            <a:endPar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7" name="Title 1"/>
          <p:cNvSpPr txBox="1">
            <a:spLocks/>
          </p:cNvSpPr>
          <p:nvPr/>
        </p:nvSpPr>
        <p:spPr bwMode="auto">
          <a:xfrm rot="20330195">
            <a:off x="5918099" y="3728201"/>
            <a:ext cx="3096344" cy="1296144"/>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
                <a:ea typeface="ＭＳ Ｐゴシック" charset="0"/>
                <a:cs typeface="Arial"/>
              </a:rPr>
              <a:t>真的吗</a:t>
            </a:r>
            <a:r>
              <a:rPr kumimoji="0" lang="en-US" sz="4400" b="1" i="0" u="none" strike="noStrike" kern="1200" cap="none" spc="0" normalizeH="0" baseline="0" noProof="0" dirty="0">
                <a:ln>
                  <a:noFill/>
                </a:ln>
                <a:solidFill>
                  <a:prstClr val="white"/>
                </a:solidFill>
                <a:effectLst/>
                <a:uLnTx/>
                <a:uFillTx/>
                <a:latin typeface="Arial"/>
                <a:ea typeface="ＭＳ Ｐゴシック" charset="0"/>
                <a:cs typeface="Arial"/>
              </a:rPr>
              <a:t>?</a:t>
            </a:r>
          </a:p>
        </p:txBody>
      </p:sp>
      <p:sp>
        <p:nvSpPr>
          <p:cNvPr id="10" name="Title 1"/>
          <p:cNvSpPr txBox="1">
            <a:spLocks/>
          </p:cNvSpPr>
          <p:nvPr/>
        </p:nvSpPr>
        <p:spPr bwMode="auto">
          <a:xfrm>
            <a:off x="-7288" y="476672"/>
            <a:ext cx="4165352" cy="100811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ＭＳ Ｐゴシック" charset="0"/>
                <a:cs typeface="Arial"/>
              </a:rPr>
              <a:t>不要再说</a:t>
            </a:r>
            <a:endPar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5945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09 at 9.57.0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488206"/>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http://www.christianitytoday.com/edstetzer/2015/october/that-stat-that-says-pastors-are-all-miserable-and-want-to-q.html</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0"/>
            <a:ext cx="91694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a:ea typeface="ＭＳ Ｐゴシック" charset="0"/>
                <a:cs typeface="Arial"/>
              </a:rPr>
              <a:t>所有牧师都很痛苦并想要辞职吗？</a:t>
            </a:r>
          </a:p>
        </p:txBody>
      </p:sp>
      <p:sp>
        <p:nvSpPr>
          <p:cNvPr id="6" name="Rectangle 2">
            <a:extLst>
              <a:ext uri="{FF2B5EF4-FFF2-40B4-BE49-F238E27FC236}">
                <a16:creationId xmlns:a16="http://schemas.microsoft.com/office/drawing/2014/main" id="{4EBE43C2-9283-5249-9199-CDD16FBC0EFE}"/>
              </a:ext>
            </a:extLst>
          </p:cNvPr>
          <p:cNvSpPr txBox="1">
            <a:spLocks noChangeArrowheads="1"/>
          </p:cNvSpPr>
          <p:nvPr/>
        </p:nvSpPr>
        <p:spPr bwMode="auto">
          <a:xfrm>
            <a:off x="179512" y="2540387"/>
            <a:ext cx="5616624" cy="808548"/>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rPr>
              <a:t>那个说牧师都很痛苦并想要辞职的统计数据</a:t>
            </a:r>
            <a:endParaRPr kumimoji="0" lang="en-US" altLang="zh-CN"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rPr>
              <a:t>（第</a:t>
            </a:r>
            <a:r>
              <a:rPr kumimoji="0" lang="en-US" altLang="zh-CN"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rPr>
              <a:t>1</a:t>
            </a:r>
            <a:r>
              <a:rPr kumimoji="0" lang="zh-CN" altLang="en-US"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rPr>
              <a:t>部分）</a:t>
            </a:r>
          </a:p>
        </p:txBody>
      </p:sp>
      <p:sp>
        <p:nvSpPr>
          <p:cNvPr id="7" name="Rectangle 2">
            <a:extLst>
              <a:ext uri="{FF2B5EF4-FFF2-40B4-BE49-F238E27FC236}">
                <a16:creationId xmlns:a16="http://schemas.microsoft.com/office/drawing/2014/main" id="{A07EE7E4-BB99-3A49-8AE0-14CFB23CAEB2}"/>
              </a:ext>
            </a:extLst>
          </p:cNvPr>
          <p:cNvSpPr txBox="1">
            <a:spLocks noChangeArrowheads="1"/>
          </p:cNvSpPr>
          <p:nvPr/>
        </p:nvSpPr>
        <p:spPr bwMode="auto">
          <a:xfrm>
            <a:off x="179512" y="3254682"/>
            <a:ext cx="4517762" cy="46235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牧师真的正在大批离开事奉吗？没有那么快</a:t>
            </a:r>
            <a:r>
              <a:rPr kumimoji="0" lang="en-US" altLang="zh-CN"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 | </a:t>
            </a:r>
            <a:r>
              <a:rPr kumimoji="0" lang="zh-CN" altLang="en-US"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艾德</a:t>
            </a:r>
            <a:r>
              <a:rPr kumimoji="0" lang="en-US" altLang="zh-CN"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a:t>
            </a:r>
            <a:r>
              <a:rPr kumimoji="0" lang="zh-CN" altLang="en-US"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斯泰泽（</a:t>
            </a:r>
            <a:r>
              <a:rPr kumimoji="0" lang="en-US"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Ed Stetzer）</a:t>
            </a:r>
          </a:p>
        </p:txBody>
      </p:sp>
      <p:sp>
        <p:nvSpPr>
          <p:cNvPr id="4" name="Down Arrow 3">
            <a:extLst>
              <a:ext uri="{FF2B5EF4-FFF2-40B4-BE49-F238E27FC236}">
                <a16:creationId xmlns:a16="http://schemas.microsoft.com/office/drawing/2014/main" id="{BB5D86C5-A3D5-A040-BC6A-61BE529F7B77}"/>
              </a:ext>
            </a:extLst>
          </p:cNvPr>
          <p:cNvSpPr/>
          <p:nvPr/>
        </p:nvSpPr>
        <p:spPr>
          <a:xfrm rot="2610189">
            <a:off x="5551470" y="1651320"/>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a:extLst>
              <a:ext uri="{FF2B5EF4-FFF2-40B4-BE49-F238E27FC236}">
                <a16:creationId xmlns:a16="http://schemas.microsoft.com/office/drawing/2014/main" id="{1A3892DD-72E1-E463-E286-523BF4798F90}"/>
              </a:ext>
            </a:extLst>
          </p:cNvPr>
          <p:cNvSpPr txBox="1"/>
          <p:nvPr/>
        </p:nvSpPr>
        <p:spPr>
          <a:xfrm>
            <a:off x="6228184" y="4636545"/>
            <a:ext cx="2664296" cy="830997"/>
          </a:xfrm>
          <a:prstGeom prst="rect">
            <a:avLst/>
          </a:prstGeom>
          <a:solidFill>
            <a:schemeClr val="bg1">
              <a:lumMod val="65000"/>
            </a:schemeClr>
          </a:solidFill>
        </p:spPr>
        <p:txBody>
          <a:bodyPr wrap="square" rtlCol="0">
            <a:spAutoFit/>
          </a:bodyPr>
          <a:lstStyle/>
          <a:p>
            <a:r>
              <a:rPr kumimoji="1" lang="zh-CN" altLang="en-US" dirty="0"/>
              <a:t>让我们帮你联系</a:t>
            </a:r>
            <a:endParaRPr kumimoji="1" lang="en-US" altLang="zh-CN" dirty="0"/>
          </a:p>
          <a:p>
            <a:r>
              <a:rPr kumimoji="1" lang="zh-CN" altLang="en-US" dirty="0"/>
              <a:t>关键的基督徒</a:t>
            </a:r>
          </a:p>
        </p:txBody>
      </p:sp>
    </p:spTree>
    <p:extLst>
      <p:ext uri="{BB962C8B-B14F-4D97-AF65-F5344CB8AC3E}">
        <p14:creationId xmlns:p14="http://schemas.microsoft.com/office/powerpoint/2010/main" val="1562872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591056"/>
            <a:ext cx="9144000" cy="3511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重建耶和华的殿</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25601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43BCDCA-029C-2344-B2E7-BBAA9E66EC45}"/>
              </a:ext>
            </a:extLst>
          </p:cNvPr>
          <p:cNvGrpSpPr/>
          <p:nvPr/>
        </p:nvGrpSpPr>
        <p:grpSpPr>
          <a:xfrm>
            <a:off x="1043607" y="-243408"/>
            <a:ext cx="6880241" cy="6858000"/>
            <a:chOff x="1043607" y="-243408"/>
            <a:chExt cx="6880241" cy="6858000"/>
          </a:xfrm>
        </p:grpSpPr>
        <p:pic>
          <p:nvPicPr>
            <p:cNvPr id="3" name="Picture 2" descr="Screen Shot 2017-07-09 at 9.42.4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0151" y="-243408"/>
              <a:ext cx="5881223" cy="6858000"/>
            </a:xfrm>
            <a:prstGeom prst="rect">
              <a:avLst/>
            </a:prstGeom>
          </p:spPr>
        </p:pic>
        <p:sp>
          <p:nvSpPr>
            <p:cNvPr id="6" name="Rectangle 5">
              <a:extLst>
                <a:ext uri="{FF2B5EF4-FFF2-40B4-BE49-F238E27FC236}">
                  <a16:creationId xmlns:a16="http://schemas.microsoft.com/office/drawing/2014/main" id="{D37D2093-9AEE-764A-8E31-D613B858B1AE}"/>
                </a:ext>
              </a:extLst>
            </p:cNvPr>
            <p:cNvSpPr/>
            <p:nvPr/>
          </p:nvSpPr>
          <p:spPr>
            <a:xfrm>
              <a:off x="1043607" y="0"/>
              <a:ext cx="6880241" cy="1700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94A849-A7C0-9546-AE51-73E34347F501}"/>
                </a:ext>
              </a:extLst>
            </p:cNvPr>
            <p:cNvSpPr/>
            <p:nvPr/>
          </p:nvSpPr>
          <p:spPr>
            <a:xfrm>
              <a:off x="1511374" y="4869160"/>
              <a:ext cx="5724922" cy="576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a:solidFill>
                  <a:schemeClr val="bg1"/>
                </a:solidFill>
                <a:latin typeface="Arial"/>
                <a:cs typeface="Arial"/>
              </a:rPr>
              <a:t>http://lifewayresearch.com/2015/09/01/despite-stresses-few-pastors-give-up-on-ministry/</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charset="0"/>
                <a:cs typeface="Arial"/>
              </a:rPr>
              <a:t>Are All Pastors Miserable and Want to Quit?</a:t>
            </a:r>
          </a:p>
        </p:txBody>
      </p:sp>
      <p:sp>
        <p:nvSpPr>
          <p:cNvPr id="7" name="Rectangle 2">
            <a:extLst>
              <a:ext uri="{FF2B5EF4-FFF2-40B4-BE49-F238E27FC236}">
                <a16:creationId xmlns:a16="http://schemas.microsoft.com/office/drawing/2014/main" id="{EF8A8BD3-CB4F-CE49-A286-00A7FC6A9FDE}"/>
              </a:ext>
            </a:extLst>
          </p:cNvPr>
          <p:cNvSpPr txBox="1">
            <a:spLocks noChangeArrowheads="1"/>
          </p:cNvSpPr>
          <p:nvPr/>
        </p:nvSpPr>
        <p:spPr bwMode="auto">
          <a:xfrm>
            <a:off x="1443992" y="233018"/>
            <a:ext cx="5288248" cy="143672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71463" marR="0" lvl="0" indent="-265113" algn="l" defTabSz="457200" rtl="0" eaLnBrk="0" fontAlgn="base" latinLnBrk="0" hangingPunct="0">
              <a:lnSpc>
                <a:spcPct val="100000"/>
              </a:lnSpc>
              <a:spcBef>
                <a:spcPct val="0"/>
              </a:spcBef>
              <a:spcAft>
                <a:spcPct val="0"/>
              </a:spcAft>
              <a:buClrTx/>
              <a:buSzTx/>
              <a:buFontTx/>
              <a:buNone/>
              <a:defRPr/>
            </a:pPr>
            <a:r>
              <a:rPr kumimoji="0" lang="zh-CN" altLang="en-US" b="1" u="none" strike="noStrike" kern="1200" cap="none" spc="0" normalizeH="0" baseline="0" noProof="0" dirty="0">
                <a:ln>
                  <a:noFill/>
                </a:ln>
                <a:solidFill>
                  <a:srgbClr val="1F487C"/>
                </a:solidFill>
                <a:effectLst/>
                <a:uLnTx/>
                <a:uFillTx/>
                <a:latin typeface="Arial" panose="020B0604020202020204" pitchFamily="34" charset="0"/>
                <a:ea typeface="ＭＳ Ｐゴシック" charset="0"/>
                <a:cs typeface="Arial" panose="020B0604020202020204" pitchFamily="34" charset="0"/>
              </a:rPr>
              <a:t>“我很荣幸能成为一名牧师。”</a:t>
            </a:r>
            <a:endParaRPr kumimoji="0" lang="en-US" b="1" u="none" strike="noStrike" kern="1200" cap="none" spc="0" normalizeH="0" baseline="0" noProof="0" dirty="0">
              <a:ln>
                <a:noFill/>
              </a:ln>
              <a:solidFill>
                <a:srgbClr val="1F487C"/>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16268628-F3B3-6143-8937-38315DB7E795}"/>
              </a:ext>
            </a:extLst>
          </p:cNvPr>
          <p:cNvSpPr txBox="1">
            <a:spLocks noChangeArrowheads="1"/>
          </p:cNvSpPr>
          <p:nvPr/>
        </p:nvSpPr>
        <p:spPr bwMode="auto">
          <a:xfrm>
            <a:off x="-608520" y="2823010"/>
            <a:ext cx="1520842" cy="29608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ea typeface="ＭＳ Ｐゴシック" charset="0"/>
                <a:cs typeface="Arial" panose="020B0604020202020204" pitchFamily="34" charset="0"/>
              </a:rPr>
              <a:t>T</a:t>
            </a:r>
            <a:r>
              <a:rPr kumimoji="0" lang="en-US" sz="1800" b="1" u="none" strike="noStrike" kern="1200" cap="none" spc="0" normalizeH="0" baseline="0" noProof="0" dirty="0" err="1">
                <a:ln>
                  <a:noFill/>
                </a:ln>
                <a:solidFill>
                  <a:schemeClr val="tx1"/>
                </a:solidFill>
                <a:effectLst/>
                <a:uLnTx/>
                <a:uFillTx/>
                <a:latin typeface="Arial" panose="020B0604020202020204" pitchFamily="34" charset="0"/>
                <a:ea typeface="ＭＳ Ｐゴシック" charset="0"/>
                <a:cs typeface="Arial" panose="020B0604020202020204" pitchFamily="34" charset="0"/>
              </a:rPr>
              <a:t>ext</a:t>
            </a:r>
            <a:endPar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AFFEC48C-C8BC-3346-A2F0-3C5DA8B52E83}"/>
              </a:ext>
            </a:extLst>
          </p:cNvPr>
          <p:cNvSpPr txBox="1">
            <a:spLocks noChangeArrowheads="1"/>
          </p:cNvSpPr>
          <p:nvPr/>
        </p:nvSpPr>
        <p:spPr bwMode="auto">
          <a:xfrm>
            <a:off x="1558748" y="7218"/>
            <a:ext cx="6962608" cy="29608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zh-CN" altLang="en-US" sz="1800" b="1" dirty="0">
                <a:solidFill>
                  <a:schemeClr val="tx1"/>
                </a:solidFill>
                <a:latin typeface="Arial" panose="020B0604020202020204" pitchFamily="34" charset="0"/>
                <a:ea typeface="ＭＳ Ｐゴシック" charset="0"/>
                <a:cs typeface="Arial" panose="020B0604020202020204" pitchFamily="34" charset="0"/>
              </a:rPr>
              <a:t>新教牧师之中</a:t>
            </a:r>
            <a:endPar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85DA7DB6-0DFB-0D48-B279-FBED592F6C38}"/>
              </a:ext>
            </a:extLst>
          </p:cNvPr>
          <p:cNvGrpSpPr/>
          <p:nvPr/>
        </p:nvGrpSpPr>
        <p:grpSpPr>
          <a:xfrm>
            <a:off x="2086188" y="4869160"/>
            <a:ext cx="4772833" cy="576279"/>
            <a:chOff x="2086188" y="4869160"/>
            <a:chExt cx="4772833" cy="576279"/>
          </a:xfrm>
        </p:grpSpPr>
        <p:sp>
          <p:nvSpPr>
            <p:cNvPr id="13" name="Rectangle 2">
              <a:extLst>
                <a:ext uri="{FF2B5EF4-FFF2-40B4-BE49-F238E27FC236}">
                  <a16:creationId xmlns:a16="http://schemas.microsoft.com/office/drawing/2014/main" id="{A0E841B1-1C45-0645-ADA4-77A59D716586}"/>
                </a:ext>
              </a:extLst>
            </p:cNvPr>
            <p:cNvSpPr txBox="1">
              <a:spLocks noChangeArrowheads="1"/>
            </p:cNvSpPr>
            <p:nvPr/>
          </p:nvSpPr>
          <p:spPr bwMode="auto">
            <a:xfrm>
              <a:off x="4355976" y="4869160"/>
              <a:ext cx="1368152" cy="57627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zh-CN" altLang="en-US" sz="1600" b="1" dirty="0">
                  <a:solidFill>
                    <a:schemeClr val="tx1"/>
                  </a:solidFill>
                  <a:latin typeface="Arial" panose="020B0604020202020204" pitchFamily="34" charset="0"/>
                  <a:ea typeface="ＭＳ Ｐゴシック" charset="0"/>
                  <a:cs typeface="Arial" panose="020B0604020202020204" pitchFamily="34" charset="0"/>
                </a:rPr>
                <a:t>有点</a:t>
              </a:r>
            </a:p>
            <a:p>
              <a:pPr marL="0" marR="0" lvl="0" indent="0" defTabSz="457200" rtl="0" eaLnBrk="0" fontAlgn="base" latinLnBrk="0" hangingPunct="0">
                <a:lnSpc>
                  <a:spcPct val="100000"/>
                </a:lnSpc>
                <a:spcBef>
                  <a:spcPct val="0"/>
                </a:spcBef>
                <a:spcAft>
                  <a:spcPct val="0"/>
                </a:spcAft>
                <a:buClrTx/>
                <a:buSzTx/>
                <a:buFontTx/>
                <a:buNone/>
                <a:tabLst/>
                <a:defRPr/>
              </a:pPr>
              <a:r>
                <a:rPr lang="zh-CN" altLang="en-US" sz="1600" b="1" dirty="0">
                  <a:solidFill>
                    <a:schemeClr val="tx1"/>
                  </a:solidFill>
                  <a:latin typeface="Arial" panose="020B0604020202020204" pitchFamily="34" charset="0"/>
                  <a:ea typeface="ＭＳ Ｐゴシック" charset="0"/>
                  <a:cs typeface="Arial" panose="020B0604020202020204" pitchFamily="34" charset="0"/>
                </a:rPr>
                <a:t>不同意</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9D207DEB-21EE-2447-A4CA-012B1768EE9D}"/>
                </a:ext>
              </a:extLst>
            </p:cNvPr>
            <p:cNvSpPr txBox="1">
              <a:spLocks noChangeArrowheads="1"/>
            </p:cNvSpPr>
            <p:nvPr/>
          </p:nvSpPr>
          <p:spPr bwMode="auto">
            <a:xfrm>
              <a:off x="3221082" y="4869160"/>
              <a:ext cx="1368152" cy="57627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zh-CN" altLang="en-US" sz="1600" b="1" dirty="0">
                  <a:solidFill>
                    <a:schemeClr val="tx1"/>
                  </a:solidFill>
                  <a:latin typeface="Arial" panose="020B0604020202020204" pitchFamily="34" charset="0"/>
                  <a:ea typeface="ＭＳ Ｐゴシック" charset="0"/>
                  <a:cs typeface="Arial" panose="020B0604020202020204" pitchFamily="34" charset="0"/>
                </a:rPr>
                <a:t>有点同意</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A2237734-E3D9-394E-AC9D-911737A56337}"/>
                </a:ext>
              </a:extLst>
            </p:cNvPr>
            <p:cNvSpPr txBox="1">
              <a:spLocks noChangeArrowheads="1"/>
            </p:cNvSpPr>
            <p:nvPr/>
          </p:nvSpPr>
          <p:spPr bwMode="auto">
            <a:xfrm>
              <a:off x="2086188" y="4869160"/>
              <a:ext cx="1368152" cy="57627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zh-CN" altLang="en-US" sz="1600" b="1" dirty="0">
                  <a:solidFill>
                    <a:schemeClr val="tx1"/>
                  </a:solidFill>
                  <a:latin typeface="Arial" panose="020B0604020202020204" pitchFamily="34" charset="0"/>
                  <a:ea typeface="ＭＳ Ｐゴシック" charset="0"/>
                  <a:cs typeface="Arial" panose="020B0604020202020204" pitchFamily="34" charset="0"/>
                </a:rPr>
                <a:t>非常同意</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59F5D0F0-1065-524C-A7FE-968B0167A47C}"/>
                </a:ext>
              </a:extLst>
            </p:cNvPr>
            <p:cNvSpPr txBox="1">
              <a:spLocks noChangeArrowheads="1"/>
            </p:cNvSpPr>
            <p:nvPr/>
          </p:nvSpPr>
          <p:spPr bwMode="auto">
            <a:xfrm>
              <a:off x="5490869" y="4869160"/>
              <a:ext cx="1368152" cy="57627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zh-CN" altLang="en-US" sz="1600" b="1" dirty="0">
                  <a:solidFill>
                    <a:schemeClr val="tx1"/>
                  </a:solidFill>
                  <a:latin typeface="Arial" panose="020B0604020202020204" pitchFamily="34" charset="0"/>
                  <a:ea typeface="ＭＳ Ｐゴシック" charset="0"/>
                  <a:cs typeface="Arial" panose="020B0604020202020204" pitchFamily="34" charset="0"/>
                </a:rPr>
                <a:t>非常不同意</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grpSp>
      <p:sp>
        <p:nvSpPr>
          <p:cNvPr id="17" name="Rectangle 2">
            <a:extLst>
              <a:ext uri="{FF2B5EF4-FFF2-40B4-BE49-F238E27FC236}">
                <a16:creationId xmlns:a16="http://schemas.microsoft.com/office/drawing/2014/main" id="{BE787A3B-409D-F045-963E-E373A522AF09}"/>
              </a:ext>
            </a:extLst>
          </p:cNvPr>
          <p:cNvSpPr txBox="1">
            <a:spLocks noChangeArrowheads="1"/>
          </p:cNvSpPr>
          <p:nvPr/>
        </p:nvSpPr>
        <p:spPr bwMode="auto">
          <a:xfrm>
            <a:off x="1325767" y="5588079"/>
            <a:ext cx="1520842" cy="296089"/>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ea typeface="ＭＳ Ｐゴシック" charset="0"/>
                <a:cs typeface="Arial" panose="020B0604020202020204" pitchFamily="34" charset="0"/>
              </a:rPr>
              <a:t>2% not sure</a:t>
            </a:r>
            <a:endPar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0619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3479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背景：犹大处于岌岌可危的境地</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3090" y="1656184"/>
            <a:ext cx="9293602" cy="5229200"/>
          </a:xfrm>
          <a:prstGeom prst="rect">
            <a:avLst/>
          </a:prstGeom>
        </p:spPr>
      </p:pic>
    </p:spTree>
    <p:extLst>
      <p:ext uri="{BB962C8B-B14F-4D97-AF65-F5344CB8AC3E}">
        <p14:creationId xmlns:p14="http://schemas.microsoft.com/office/powerpoint/2010/main" val="1313737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Encouraged</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520" y="188640"/>
            <a:ext cx="8709713" cy="3989891"/>
          </a:xfrm>
          <a:prstGeom prst="rect">
            <a:avLst/>
          </a:prstGeom>
        </p:spPr>
      </p:pic>
      <p:sp>
        <p:nvSpPr>
          <p:cNvPr id="3" name="文本框 2">
            <a:extLst>
              <a:ext uri="{FF2B5EF4-FFF2-40B4-BE49-F238E27FC236}">
                <a16:creationId xmlns:a16="http://schemas.microsoft.com/office/drawing/2014/main" id="{0F96B427-D29F-C5F7-9DAE-22D8E930540D}"/>
              </a:ext>
            </a:extLst>
          </p:cNvPr>
          <p:cNvSpPr txBox="1"/>
          <p:nvPr/>
        </p:nvSpPr>
        <p:spPr>
          <a:xfrm>
            <a:off x="2339752" y="4520622"/>
            <a:ext cx="5724644" cy="830997"/>
          </a:xfrm>
          <a:prstGeom prst="rect">
            <a:avLst/>
          </a:prstGeom>
          <a:noFill/>
        </p:spPr>
        <p:txBody>
          <a:bodyPr wrap="none" rtlCol="0">
            <a:spAutoFit/>
          </a:bodyPr>
          <a:lstStyle/>
          <a:p>
            <a:r>
              <a:rPr kumimoji="1" lang="zh-CN" altLang="en-US" sz="4800" dirty="0">
                <a:solidFill>
                  <a:srgbClr val="FFFF00"/>
                </a:solidFill>
              </a:rPr>
              <a:t>作个受上帝鼓励的人</a:t>
            </a:r>
          </a:p>
        </p:txBody>
      </p:sp>
    </p:spTree>
    <p:extLst>
      <p:ext uri="{BB962C8B-B14F-4D97-AF65-F5344CB8AC3E}">
        <p14:creationId xmlns:p14="http://schemas.microsoft.com/office/powerpoint/2010/main" val="4179020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1026"/>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a:cs typeface="Arial"/>
              </a:rPr>
              <a:t>The Postexilic Era</a:t>
            </a:r>
          </a:p>
        </p:txBody>
      </p:sp>
      <p:sp>
        <p:nvSpPr>
          <p:cNvPr id="118789" name="Rectangle 1027"/>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lang="en-US">
              <a:latin typeface="Arial"/>
              <a:ea typeface="Osaka" charset="0"/>
              <a:cs typeface="Arial"/>
            </a:endParaRPr>
          </a:p>
        </p:txBody>
      </p:sp>
      <p:sp>
        <p:nvSpPr>
          <p:cNvPr id="118790" name="Rectangle 1028"/>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lang="en-US">
              <a:latin typeface="Arial"/>
              <a:ea typeface="Osaka" charset="0"/>
              <a:cs typeface="Arial"/>
            </a:endParaRPr>
          </a:p>
        </p:txBody>
      </p:sp>
      <p:sp>
        <p:nvSpPr>
          <p:cNvPr id="119813" name="Text Box 1029"/>
          <p:cNvSpPr txBox="1">
            <a:spLocks noChangeArrowheads="1"/>
          </p:cNvSpPr>
          <p:nvPr/>
        </p:nvSpPr>
        <p:spPr bwMode="auto">
          <a:xfrm>
            <a:off x="8382000" y="76200"/>
            <a:ext cx="698500" cy="461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lang="en-US" b="1">
                <a:solidFill>
                  <a:srgbClr val="FFFFFF"/>
                </a:solidFill>
                <a:effectLst>
                  <a:outerShdw blurRad="50800" dist="38100" dir="2700000" algn="tl" rotWithShape="0">
                    <a:srgbClr val="000000"/>
                  </a:outerShdw>
                </a:effectLst>
                <a:latin typeface="Arial"/>
                <a:ea typeface="+mn-ea"/>
                <a:cs typeface="Arial"/>
              </a:rPr>
              <a:t>560</a:t>
            </a:r>
          </a:p>
        </p:txBody>
      </p:sp>
      <p:sp>
        <p:nvSpPr>
          <p:cNvPr id="119814" name="Rectangle 1030"/>
          <p:cNvSpPr>
            <a:spLocks noChangeArrowheads="1"/>
          </p:cNvSpPr>
          <p:nvPr/>
        </p:nvSpPr>
        <p:spPr bwMode="auto">
          <a:xfrm>
            <a:off x="838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586</a:t>
            </a:r>
          </a:p>
        </p:txBody>
      </p:sp>
      <p:sp>
        <p:nvSpPr>
          <p:cNvPr id="243719" name="WordArt 1031"/>
          <p:cNvSpPr>
            <a:spLocks noChangeArrowheads="1" noChangeShapeType="1" noTextEdit="1"/>
          </p:cNvSpPr>
          <p:nvPr/>
        </p:nvSpPr>
        <p:spPr bwMode="auto">
          <a:xfrm>
            <a:off x="1905000" y="266700"/>
            <a:ext cx="5381625" cy="6477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mn-ea"/>
                <a:ea typeface="+mn-ea"/>
                <a:cs typeface="+mn-ea"/>
              </a:rPr>
              <a:t>被掳后时期</a:t>
            </a:r>
            <a:endParaRPr lang="en-US" sz="3600" kern="10">
              <a:latin typeface="+mn-ea"/>
              <a:ea typeface="+mn-ea"/>
              <a:cs typeface="+mn-ea"/>
            </a:endParaRPr>
          </a:p>
        </p:txBody>
      </p:sp>
      <p:sp>
        <p:nvSpPr>
          <p:cNvPr id="119816" name="Rectangle 1032"/>
          <p:cNvSpPr>
            <a:spLocks noChangeArrowheads="1"/>
          </p:cNvSpPr>
          <p:nvPr/>
        </p:nvSpPr>
        <p:spPr bwMode="auto">
          <a:xfrm>
            <a:off x="2362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539</a:t>
            </a:r>
          </a:p>
        </p:txBody>
      </p:sp>
      <p:sp>
        <p:nvSpPr>
          <p:cNvPr id="119817" name="Rectangle 1033"/>
          <p:cNvSpPr>
            <a:spLocks noChangeArrowheads="1"/>
          </p:cNvSpPr>
          <p:nvPr/>
        </p:nvSpPr>
        <p:spPr bwMode="auto">
          <a:xfrm>
            <a:off x="30480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536</a:t>
            </a:r>
          </a:p>
        </p:txBody>
      </p:sp>
      <p:sp>
        <p:nvSpPr>
          <p:cNvPr id="119818" name="Rectangle 1034"/>
          <p:cNvSpPr>
            <a:spLocks noChangeArrowheads="1"/>
          </p:cNvSpPr>
          <p:nvPr/>
        </p:nvSpPr>
        <p:spPr bwMode="auto">
          <a:xfrm>
            <a:off x="4724400" y="297180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516</a:t>
            </a:r>
          </a:p>
        </p:txBody>
      </p:sp>
      <p:sp>
        <p:nvSpPr>
          <p:cNvPr id="119819" name="Rectangle 1035"/>
          <p:cNvSpPr>
            <a:spLocks noChangeArrowheads="1"/>
          </p:cNvSpPr>
          <p:nvPr/>
        </p:nvSpPr>
        <p:spPr bwMode="auto">
          <a:xfrm>
            <a:off x="-76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605</a:t>
            </a:r>
          </a:p>
        </p:txBody>
      </p:sp>
      <p:sp>
        <p:nvSpPr>
          <p:cNvPr id="119820" name="Rectangle 1036"/>
          <p:cNvSpPr>
            <a:spLocks noChangeArrowheads="1"/>
          </p:cNvSpPr>
          <p:nvPr/>
        </p:nvSpPr>
        <p:spPr bwMode="auto">
          <a:xfrm>
            <a:off x="4038600" y="18669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哈该</a:t>
            </a:r>
            <a:endParaRPr lang="en-US" sz="2800">
              <a:solidFill>
                <a:srgbClr val="FFFFFF"/>
              </a:solidFill>
              <a:latin typeface="Arial"/>
              <a:ea typeface="Osaka" charset="0"/>
              <a:cs typeface="Arial"/>
            </a:endParaRPr>
          </a:p>
        </p:txBody>
      </p:sp>
      <p:sp>
        <p:nvSpPr>
          <p:cNvPr id="119821" name="Rectangle 1037"/>
          <p:cNvSpPr>
            <a:spLocks noChangeArrowheads="1"/>
          </p:cNvSpPr>
          <p:nvPr/>
        </p:nvSpPr>
        <p:spPr bwMode="auto">
          <a:xfrm>
            <a:off x="4038600" y="2286000"/>
            <a:ext cx="19050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撒迦利亚</a:t>
            </a:r>
            <a:endParaRPr lang="en-US" sz="2800">
              <a:solidFill>
                <a:srgbClr val="FFFFFF"/>
              </a:solidFill>
              <a:latin typeface="Arial"/>
              <a:ea typeface="Osaka" charset="0"/>
              <a:cs typeface="Arial"/>
            </a:endParaRPr>
          </a:p>
        </p:txBody>
      </p:sp>
      <p:sp>
        <p:nvSpPr>
          <p:cNvPr id="119822" name="Rectangle 1038"/>
          <p:cNvSpPr>
            <a:spLocks noChangeArrowheads="1"/>
          </p:cNvSpPr>
          <p:nvPr/>
        </p:nvSpPr>
        <p:spPr bwMode="auto">
          <a:xfrm>
            <a:off x="7467600" y="2247900"/>
            <a:ext cx="1447800" cy="495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defRPr/>
            </a:pPr>
            <a:r>
              <a:rPr lang="ja-JP" altLang="en-US" sz="2800">
                <a:latin typeface="Arial"/>
                <a:ea typeface="Osaka" charset="0"/>
                <a:cs typeface="Arial"/>
              </a:rPr>
              <a:t>玛拉基</a:t>
            </a:r>
            <a:endParaRPr lang="en-US" sz="2800">
              <a:solidFill>
                <a:srgbClr val="FFFFFF"/>
              </a:solidFill>
              <a:latin typeface="Arial"/>
              <a:ea typeface="Osaka" charset="0"/>
              <a:cs typeface="Arial"/>
            </a:endParaRPr>
          </a:p>
        </p:txBody>
      </p:sp>
      <p:sp>
        <p:nvSpPr>
          <p:cNvPr id="119823" name="Rectangle 1039"/>
          <p:cNvSpPr>
            <a:spLocks noChangeArrowheads="1"/>
          </p:cNvSpPr>
          <p:nvPr/>
        </p:nvSpPr>
        <p:spPr bwMode="auto">
          <a:xfrm>
            <a:off x="3962400" y="297180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520</a:t>
            </a:r>
          </a:p>
        </p:txBody>
      </p:sp>
      <p:sp>
        <p:nvSpPr>
          <p:cNvPr id="118802" name="Rectangle 1040"/>
          <p:cNvSpPr>
            <a:spLocks noChangeArrowheads="1"/>
          </p:cNvSpPr>
          <p:nvPr/>
        </p:nvSpPr>
        <p:spPr bwMode="auto">
          <a:xfrm>
            <a:off x="1403350" y="6237288"/>
            <a:ext cx="2209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ja-JP" altLang="en-US" sz="2800" dirty="0">
                <a:latin typeface="Arial"/>
                <a:ea typeface="Osaka" charset="0"/>
                <a:cs typeface="Arial"/>
              </a:rPr>
              <a:t>寺庙工作 </a:t>
            </a:r>
          </a:p>
        </p:txBody>
      </p:sp>
      <p:sp>
        <p:nvSpPr>
          <p:cNvPr id="119825" name="Rectangle 1041"/>
          <p:cNvSpPr>
            <a:spLocks noChangeArrowheads="1"/>
          </p:cNvSpPr>
          <p:nvPr/>
        </p:nvSpPr>
        <p:spPr bwMode="auto">
          <a:xfrm>
            <a:off x="7053263" y="5105400"/>
            <a:ext cx="130492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以斯拉</a:t>
            </a:r>
            <a:endParaRPr lang="en-US" sz="2800">
              <a:solidFill>
                <a:srgbClr val="FFFFFF"/>
              </a:solidFill>
              <a:latin typeface="Arial"/>
              <a:ea typeface="Osaka" charset="0"/>
              <a:cs typeface="Arial"/>
            </a:endParaRPr>
          </a:p>
        </p:txBody>
      </p:sp>
      <p:sp>
        <p:nvSpPr>
          <p:cNvPr id="119826" name="Rectangle 1042"/>
          <p:cNvSpPr>
            <a:spLocks noChangeArrowheads="1"/>
          </p:cNvSpPr>
          <p:nvPr/>
        </p:nvSpPr>
        <p:spPr bwMode="auto">
          <a:xfrm>
            <a:off x="7543800" y="55626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尼希米</a:t>
            </a:r>
            <a:endParaRPr lang="en-US" sz="2800">
              <a:solidFill>
                <a:srgbClr val="FFFFFF"/>
              </a:solidFill>
              <a:latin typeface="Arial"/>
              <a:ea typeface="Osaka" charset="0"/>
              <a:cs typeface="Arial"/>
            </a:endParaRPr>
          </a:p>
        </p:txBody>
      </p:sp>
      <p:sp>
        <p:nvSpPr>
          <p:cNvPr id="118805" name="Rectangle 1043"/>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chemeClr val="accent2"/>
              </a:solidFill>
              <a:latin typeface="Arial"/>
              <a:ea typeface="Osaka" charset="0"/>
              <a:cs typeface="Arial"/>
            </a:endParaRPr>
          </a:p>
        </p:txBody>
      </p:sp>
      <p:sp>
        <p:nvSpPr>
          <p:cNvPr id="118806" name="Rectangle 1044"/>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chemeClr val="accent2"/>
              </a:solidFill>
              <a:latin typeface="Arial"/>
              <a:ea typeface="Osaka" charset="0"/>
              <a:cs typeface="Arial"/>
            </a:endParaRPr>
          </a:p>
        </p:txBody>
      </p:sp>
      <p:sp>
        <p:nvSpPr>
          <p:cNvPr id="118807" name="Rectangle 1045"/>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chemeClr val="accent2"/>
              </a:solidFill>
              <a:latin typeface="Arial"/>
              <a:ea typeface="Osaka" charset="0"/>
              <a:cs typeface="Arial"/>
            </a:endParaRPr>
          </a:p>
        </p:txBody>
      </p:sp>
      <p:sp>
        <p:nvSpPr>
          <p:cNvPr id="119830" name="Rectangle 1046"/>
          <p:cNvSpPr>
            <a:spLocks noChangeArrowheads="1"/>
          </p:cNvSpPr>
          <p:nvPr/>
        </p:nvSpPr>
        <p:spPr bwMode="auto">
          <a:xfrm>
            <a:off x="2667000" y="51054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所罗巴伯</a:t>
            </a:r>
            <a:endParaRPr lang="en-US" sz="2800">
              <a:solidFill>
                <a:srgbClr val="FFFFFF"/>
              </a:solidFill>
              <a:latin typeface="Arial"/>
              <a:ea typeface="Osaka" charset="0"/>
              <a:cs typeface="Arial"/>
            </a:endParaRPr>
          </a:p>
        </p:txBody>
      </p:sp>
      <p:sp>
        <p:nvSpPr>
          <p:cNvPr id="119831" name="Rectangle 1047"/>
          <p:cNvSpPr>
            <a:spLocks noChangeArrowheads="1"/>
          </p:cNvSpPr>
          <p:nvPr/>
        </p:nvSpPr>
        <p:spPr bwMode="auto">
          <a:xfrm>
            <a:off x="7543800" y="2971800"/>
            <a:ext cx="1600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444-425</a:t>
            </a:r>
          </a:p>
        </p:txBody>
      </p:sp>
      <p:sp>
        <p:nvSpPr>
          <p:cNvPr id="119832" name="Rectangle 1048"/>
          <p:cNvSpPr>
            <a:spLocks noChangeArrowheads="1"/>
          </p:cNvSpPr>
          <p:nvPr/>
        </p:nvSpPr>
        <p:spPr bwMode="auto">
          <a:xfrm>
            <a:off x="5572125" y="5105400"/>
            <a:ext cx="143827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以斯帖</a:t>
            </a:r>
            <a:endParaRPr lang="en-US" sz="2800">
              <a:solidFill>
                <a:srgbClr val="FFFFFF"/>
              </a:solidFill>
              <a:latin typeface="Arial"/>
              <a:ea typeface="Osaka" charset="0"/>
              <a:cs typeface="Arial"/>
            </a:endParaRPr>
          </a:p>
        </p:txBody>
      </p:sp>
      <p:sp>
        <p:nvSpPr>
          <p:cNvPr id="119833" name="Rectangle 1049"/>
          <p:cNvSpPr>
            <a:spLocks noChangeArrowheads="1"/>
          </p:cNvSpPr>
          <p:nvPr/>
        </p:nvSpPr>
        <p:spPr bwMode="auto">
          <a:xfrm>
            <a:off x="5638800" y="2971800"/>
            <a:ext cx="1600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483-473</a:t>
            </a:r>
          </a:p>
        </p:txBody>
      </p:sp>
      <p:sp>
        <p:nvSpPr>
          <p:cNvPr id="118812" name="Rectangle 1050"/>
          <p:cNvSpPr>
            <a:spLocks noChangeArrowheads="1"/>
          </p:cNvSpPr>
          <p:nvPr/>
        </p:nvSpPr>
        <p:spPr bwMode="auto">
          <a:xfrm>
            <a:off x="228600" y="19812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先知</a:t>
            </a:r>
            <a:r>
              <a:rPr lang="en-US" altLang="ja-JP" sz="2800" b="1" i="1">
                <a:solidFill>
                  <a:srgbClr val="FFFFFF"/>
                </a:solidFill>
                <a:latin typeface="Arial"/>
                <a:ea typeface="Osaka" charset="0"/>
                <a:cs typeface="Arial"/>
              </a:rPr>
              <a:t>:</a:t>
            </a:r>
            <a:endParaRPr lang="en-US" sz="2800" b="1" i="1">
              <a:solidFill>
                <a:srgbClr val="FFFFFF"/>
              </a:solidFill>
              <a:latin typeface="Arial"/>
              <a:ea typeface="Osaka" charset="0"/>
              <a:cs typeface="Arial"/>
            </a:endParaRPr>
          </a:p>
        </p:txBody>
      </p:sp>
      <p:sp>
        <p:nvSpPr>
          <p:cNvPr id="118813" name="Rectangle 1051"/>
          <p:cNvSpPr>
            <a:spLocks noChangeArrowheads="1"/>
          </p:cNvSpPr>
          <p:nvPr/>
        </p:nvSpPr>
        <p:spPr bwMode="auto">
          <a:xfrm>
            <a:off x="228600" y="52197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其他</a:t>
            </a:r>
            <a:r>
              <a:rPr lang="en-US" altLang="ja-JP" sz="2800" b="1" i="1">
                <a:solidFill>
                  <a:srgbClr val="FFFFFF"/>
                </a:solidFill>
                <a:latin typeface="Arial"/>
                <a:ea typeface="Osaka" charset="0"/>
                <a:cs typeface="Arial"/>
              </a:rPr>
              <a:t>:</a:t>
            </a:r>
            <a:endParaRPr lang="en-US" sz="2800" b="1" i="1">
              <a:solidFill>
                <a:srgbClr val="FFFFFF"/>
              </a:solidFill>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9"/>
                                        </p:tgtEl>
                                        <p:attrNameLst>
                                          <p:attrName>style.visibility</p:attrName>
                                        </p:attrNameLst>
                                      </p:cBhvr>
                                      <p:to>
                                        <p:strVal val="visible"/>
                                      </p:to>
                                    </p:set>
                                    <p:anim calcmode="lin" valueType="num">
                                      <p:cBhvr additive="base">
                                        <p:cTn id="7" dur="500" fill="hold"/>
                                        <p:tgtEl>
                                          <p:spTgt spid="119819"/>
                                        </p:tgtEl>
                                        <p:attrNameLst>
                                          <p:attrName>ppt_x</p:attrName>
                                        </p:attrNameLst>
                                      </p:cBhvr>
                                      <p:tavLst>
                                        <p:tav tm="0">
                                          <p:val>
                                            <p:strVal val="0-#ppt_w/2"/>
                                          </p:val>
                                        </p:tav>
                                        <p:tav tm="100000">
                                          <p:val>
                                            <p:strVal val="#ppt_x"/>
                                          </p:val>
                                        </p:tav>
                                      </p:tavLst>
                                    </p:anim>
                                    <p:anim calcmode="lin" valueType="num">
                                      <p:cBhvr additive="base">
                                        <p:cTn id="8" dur="500" fill="hold"/>
                                        <p:tgtEl>
                                          <p:spTgt spid="119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14"/>
                                        </p:tgtEl>
                                        <p:attrNameLst>
                                          <p:attrName>style.visibility</p:attrName>
                                        </p:attrNameLst>
                                      </p:cBhvr>
                                      <p:to>
                                        <p:strVal val="visible"/>
                                      </p:to>
                                    </p:set>
                                    <p:anim calcmode="lin" valueType="num">
                                      <p:cBhvr additive="base">
                                        <p:cTn id="13" dur="500" fill="hold"/>
                                        <p:tgtEl>
                                          <p:spTgt spid="119814"/>
                                        </p:tgtEl>
                                        <p:attrNameLst>
                                          <p:attrName>ppt_x</p:attrName>
                                        </p:attrNameLst>
                                      </p:cBhvr>
                                      <p:tavLst>
                                        <p:tav tm="0">
                                          <p:val>
                                            <p:strVal val="0-#ppt_w/2"/>
                                          </p:val>
                                        </p:tav>
                                        <p:tav tm="100000">
                                          <p:val>
                                            <p:strVal val="#ppt_x"/>
                                          </p:val>
                                        </p:tav>
                                      </p:tavLst>
                                    </p:anim>
                                    <p:anim calcmode="lin" valueType="num">
                                      <p:cBhvr additive="base">
                                        <p:cTn id="14" dur="500" fill="hold"/>
                                        <p:tgtEl>
                                          <p:spTgt spid="1198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9816"/>
                                        </p:tgtEl>
                                        <p:attrNameLst>
                                          <p:attrName>style.visibility</p:attrName>
                                        </p:attrNameLst>
                                      </p:cBhvr>
                                      <p:to>
                                        <p:strVal val="visible"/>
                                      </p:to>
                                    </p:set>
                                    <p:anim calcmode="lin" valueType="num">
                                      <p:cBhvr additive="base">
                                        <p:cTn id="19" dur="500" fill="hold"/>
                                        <p:tgtEl>
                                          <p:spTgt spid="119816"/>
                                        </p:tgtEl>
                                        <p:attrNameLst>
                                          <p:attrName>ppt_x</p:attrName>
                                        </p:attrNameLst>
                                      </p:cBhvr>
                                      <p:tavLst>
                                        <p:tav tm="0">
                                          <p:val>
                                            <p:strVal val="0-#ppt_w/2"/>
                                          </p:val>
                                        </p:tav>
                                        <p:tav tm="100000">
                                          <p:val>
                                            <p:strVal val="#ppt_x"/>
                                          </p:val>
                                        </p:tav>
                                      </p:tavLst>
                                    </p:anim>
                                    <p:anim calcmode="lin" valueType="num">
                                      <p:cBhvr additive="base">
                                        <p:cTn id="20" dur="500" fill="hold"/>
                                        <p:tgtEl>
                                          <p:spTgt spid="1198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19830"/>
                                        </p:tgtEl>
                                        <p:attrNameLst>
                                          <p:attrName>style.visibility</p:attrName>
                                        </p:attrNameLst>
                                      </p:cBhvr>
                                      <p:to>
                                        <p:strVal val="visible"/>
                                      </p:to>
                                    </p:set>
                                    <p:anim calcmode="lin" valueType="num">
                                      <p:cBhvr additive="base">
                                        <p:cTn id="24" dur="500" fill="hold"/>
                                        <p:tgtEl>
                                          <p:spTgt spid="119830"/>
                                        </p:tgtEl>
                                        <p:attrNameLst>
                                          <p:attrName>ppt_x</p:attrName>
                                        </p:attrNameLst>
                                      </p:cBhvr>
                                      <p:tavLst>
                                        <p:tav tm="0">
                                          <p:val>
                                            <p:strVal val="0-#ppt_w/2"/>
                                          </p:val>
                                        </p:tav>
                                        <p:tav tm="100000">
                                          <p:val>
                                            <p:strVal val="#ppt_x"/>
                                          </p:val>
                                        </p:tav>
                                      </p:tavLst>
                                    </p:anim>
                                    <p:anim calcmode="lin" valueType="num">
                                      <p:cBhvr additive="base">
                                        <p:cTn id="25" dur="500" fill="hold"/>
                                        <p:tgtEl>
                                          <p:spTgt spid="11983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9817"/>
                                        </p:tgtEl>
                                        <p:attrNameLst>
                                          <p:attrName>style.visibility</p:attrName>
                                        </p:attrNameLst>
                                      </p:cBhvr>
                                      <p:to>
                                        <p:strVal val="visible"/>
                                      </p:to>
                                    </p:set>
                                    <p:anim calcmode="lin" valueType="num">
                                      <p:cBhvr additive="base">
                                        <p:cTn id="30" dur="500" fill="hold"/>
                                        <p:tgtEl>
                                          <p:spTgt spid="119817"/>
                                        </p:tgtEl>
                                        <p:attrNameLst>
                                          <p:attrName>ppt_x</p:attrName>
                                        </p:attrNameLst>
                                      </p:cBhvr>
                                      <p:tavLst>
                                        <p:tav tm="0">
                                          <p:val>
                                            <p:strVal val="0-#ppt_w/2"/>
                                          </p:val>
                                        </p:tav>
                                        <p:tav tm="100000">
                                          <p:val>
                                            <p:strVal val="#ppt_x"/>
                                          </p:val>
                                        </p:tav>
                                      </p:tavLst>
                                    </p:anim>
                                    <p:anim calcmode="lin" valueType="num">
                                      <p:cBhvr additive="base">
                                        <p:cTn id="31" dur="500" fill="hold"/>
                                        <p:tgtEl>
                                          <p:spTgt spid="1198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9823"/>
                                        </p:tgtEl>
                                        <p:attrNameLst>
                                          <p:attrName>style.visibility</p:attrName>
                                        </p:attrNameLst>
                                      </p:cBhvr>
                                      <p:to>
                                        <p:strVal val="visible"/>
                                      </p:to>
                                    </p:set>
                                    <p:anim calcmode="lin" valueType="num">
                                      <p:cBhvr additive="base">
                                        <p:cTn id="36" dur="500" fill="hold"/>
                                        <p:tgtEl>
                                          <p:spTgt spid="119823"/>
                                        </p:tgtEl>
                                        <p:attrNameLst>
                                          <p:attrName>ppt_x</p:attrName>
                                        </p:attrNameLst>
                                      </p:cBhvr>
                                      <p:tavLst>
                                        <p:tav tm="0">
                                          <p:val>
                                            <p:strVal val="0-#ppt_w/2"/>
                                          </p:val>
                                        </p:tav>
                                        <p:tav tm="100000">
                                          <p:val>
                                            <p:strVal val="#ppt_x"/>
                                          </p:val>
                                        </p:tav>
                                      </p:tavLst>
                                    </p:anim>
                                    <p:anim calcmode="lin" valueType="num">
                                      <p:cBhvr additive="base">
                                        <p:cTn id="37" dur="500" fill="hold"/>
                                        <p:tgtEl>
                                          <p:spTgt spid="119823"/>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19820"/>
                                        </p:tgtEl>
                                        <p:attrNameLst>
                                          <p:attrName>style.visibility</p:attrName>
                                        </p:attrNameLst>
                                      </p:cBhvr>
                                      <p:to>
                                        <p:strVal val="visible"/>
                                      </p:to>
                                    </p:set>
                                    <p:anim calcmode="lin" valueType="num">
                                      <p:cBhvr additive="base">
                                        <p:cTn id="41" dur="500" fill="hold"/>
                                        <p:tgtEl>
                                          <p:spTgt spid="119820"/>
                                        </p:tgtEl>
                                        <p:attrNameLst>
                                          <p:attrName>ppt_x</p:attrName>
                                        </p:attrNameLst>
                                      </p:cBhvr>
                                      <p:tavLst>
                                        <p:tav tm="0">
                                          <p:val>
                                            <p:strVal val="0-#ppt_w/2"/>
                                          </p:val>
                                        </p:tav>
                                        <p:tav tm="100000">
                                          <p:val>
                                            <p:strVal val="#ppt_x"/>
                                          </p:val>
                                        </p:tav>
                                      </p:tavLst>
                                    </p:anim>
                                    <p:anim calcmode="lin" valueType="num">
                                      <p:cBhvr additive="base">
                                        <p:cTn id="42" dur="500" fill="hold"/>
                                        <p:tgtEl>
                                          <p:spTgt spid="11982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119821"/>
                                        </p:tgtEl>
                                        <p:attrNameLst>
                                          <p:attrName>style.visibility</p:attrName>
                                        </p:attrNameLst>
                                      </p:cBhvr>
                                      <p:to>
                                        <p:strVal val="visible"/>
                                      </p:to>
                                    </p:set>
                                    <p:anim calcmode="lin" valueType="num">
                                      <p:cBhvr additive="base">
                                        <p:cTn id="46" dur="500" fill="hold"/>
                                        <p:tgtEl>
                                          <p:spTgt spid="119821"/>
                                        </p:tgtEl>
                                        <p:attrNameLst>
                                          <p:attrName>ppt_x</p:attrName>
                                        </p:attrNameLst>
                                      </p:cBhvr>
                                      <p:tavLst>
                                        <p:tav tm="0">
                                          <p:val>
                                            <p:strVal val="0-#ppt_w/2"/>
                                          </p:val>
                                        </p:tav>
                                        <p:tav tm="100000">
                                          <p:val>
                                            <p:strVal val="#ppt_x"/>
                                          </p:val>
                                        </p:tav>
                                      </p:tavLst>
                                    </p:anim>
                                    <p:anim calcmode="lin" valueType="num">
                                      <p:cBhvr additive="base">
                                        <p:cTn id="47" dur="500" fill="hold"/>
                                        <p:tgtEl>
                                          <p:spTgt spid="119821"/>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19818"/>
                                        </p:tgtEl>
                                        <p:attrNameLst>
                                          <p:attrName>style.visibility</p:attrName>
                                        </p:attrNameLst>
                                      </p:cBhvr>
                                      <p:to>
                                        <p:strVal val="visible"/>
                                      </p:to>
                                    </p:set>
                                    <p:anim calcmode="lin" valueType="num">
                                      <p:cBhvr additive="base">
                                        <p:cTn id="52" dur="500" fill="hold"/>
                                        <p:tgtEl>
                                          <p:spTgt spid="119818"/>
                                        </p:tgtEl>
                                        <p:attrNameLst>
                                          <p:attrName>ppt_x</p:attrName>
                                        </p:attrNameLst>
                                      </p:cBhvr>
                                      <p:tavLst>
                                        <p:tav tm="0">
                                          <p:val>
                                            <p:strVal val="0-#ppt_w/2"/>
                                          </p:val>
                                        </p:tav>
                                        <p:tav tm="100000">
                                          <p:val>
                                            <p:strVal val="#ppt_x"/>
                                          </p:val>
                                        </p:tav>
                                      </p:tavLst>
                                    </p:anim>
                                    <p:anim calcmode="lin" valueType="num">
                                      <p:cBhvr additive="base">
                                        <p:cTn id="53" dur="500" fill="hold"/>
                                        <p:tgtEl>
                                          <p:spTgt spid="119818"/>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19833"/>
                                        </p:tgtEl>
                                        <p:attrNameLst>
                                          <p:attrName>style.visibility</p:attrName>
                                        </p:attrNameLst>
                                      </p:cBhvr>
                                      <p:to>
                                        <p:strVal val="visible"/>
                                      </p:to>
                                    </p:set>
                                    <p:anim calcmode="lin" valueType="num">
                                      <p:cBhvr additive="base">
                                        <p:cTn id="58" dur="500" fill="hold"/>
                                        <p:tgtEl>
                                          <p:spTgt spid="119833"/>
                                        </p:tgtEl>
                                        <p:attrNameLst>
                                          <p:attrName>ppt_x</p:attrName>
                                        </p:attrNameLst>
                                      </p:cBhvr>
                                      <p:tavLst>
                                        <p:tav tm="0">
                                          <p:val>
                                            <p:strVal val="0-#ppt_w/2"/>
                                          </p:val>
                                        </p:tav>
                                        <p:tav tm="100000">
                                          <p:val>
                                            <p:strVal val="#ppt_x"/>
                                          </p:val>
                                        </p:tav>
                                      </p:tavLst>
                                    </p:anim>
                                    <p:anim calcmode="lin" valueType="num">
                                      <p:cBhvr additive="base">
                                        <p:cTn id="59" dur="500" fill="hold"/>
                                        <p:tgtEl>
                                          <p:spTgt spid="119833"/>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119832"/>
                                        </p:tgtEl>
                                        <p:attrNameLst>
                                          <p:attrName>style.visibility</p:attrName>
                                        </p:attrNameLst>
                                      </p:cBhvr>
                                      <p:to>
                                        <p:strVal val="visible"/>
                                      </p:to>
                                    </p:set>
                                    <p:anim calcmode="lin" valueType="num">
                                      <p:cBhvr additive="base">
                                        <p:cTn id="63" dur="500" fill="hold"/>
                                        <p:tgtEl>
                                          <p:spTgt spid="119832"/>
                                        </p:tgtEl>
                                        <p:attrNameLst>
                                          <p:attrName>ppt_x</p:attrName>
                                        </p:attrNameLst>
                                      </p:cBhvr>
                                      <p:tavLst>
                                        <p:tav tm="0">
                                          <p:val>
                                            <p:strVal val="0-#ppt_w/2"/>
                                          </p:val>
                                        </p:tav>
                                        <p:tav tm="100000">
                                          <p:val>
                                            <p:strVal val="#ppt_x"/>
                                          </p:val>
                                        </p:tav>
                                      </p:tavLst>
                                    </p:anim>
                                    <p:anim calcmode="lin" valueType="num">
                                      <p:cBhvr additive="base">
                                        <p:cTn id="64"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9831"/>
                                        </p:tgtEl>
                                        <p:attrNameLst>
                                          <p:attrName>style.visibility</p:attrName>
                                        </p:attrNameLst>
                                      </p:cBhvr>
                                      <p:to>
                                        <p:strVal val="visible"/>
                                      </p:to>
                                    </p:set>
                                    <p:anim calcmode="lin" valueType="num">
                                      <p:cBhvr additive="base">
                                        <p:cTn id="69" dur="500" fill="hold"/>
                                        <p:tgtEl>
                                          <p:spTgt spid="119831"/>
                                        </p:tgtEl>
                                        <p:attrNameLst>
                                          <p:attrName>ppt_x</p:attrName>
                                        </p:attrNameLst>
                                      </p:cBhvr>
                                      <p:tavLst>
                                        <p:tav tm="0">
                                          <p:val>
                                            <p:strVal val="0-#ppt_w/2"/>
                                          </p:val>
                                        </p:tav>
                                        <p:tav tm="100000">
                                          <p:val>
                                            <p:strVal val="#ppt_x"/>
                                          </p:val>
                                        </p:tav>
                                      </p:tavLst>
                                    </p:anim>
                                    <p:anim calcmode="lin" valueType="num">
                                      <p:cBhvr additive="base">
                                        <p:cTn id="70" dur="500" fill="hold"/>
                                        <p:tgtEl>
                                          <p:spTgt spid="119831"/>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9825"/>
                                        </p:tgtEl>
                                        <p:attrNameLst>
                                          <p:attrName>style.visibility</p:attrName>
                                        </p:attrNameLst>
                                      </p:cBhvr>
                                      <p:to>
                                        <p:strVal val="visible"/>
                                      </p:to>
                                    </p:set>
                                    <p:anim calcmode="lin" valueType="num">
                                      <p:cBhvr additive="base">
                                        <p:cTn id="75" dur="500" fill="hold"/>
                                        <p:tgtEl>
                                          <p:spTgt spid="119825"/>
                                        </p:tgtEl>
                                        <p:attrNameLst>
                                          <p:attrName>ppt_x</p:attrName>
                                        </p:attrNameLst>
                                      </p:cBhvr>
                                      <p:tavLst>
                                        <p:tav tm="0">
                                          <p:val>
                                            <p:strVal val="0-#ppt_w/2"/>
                                          </p:val>
                                        </p:tav>
                                        <p:tav tm="100000">
                                          <p:val>
                                            <p:strVal val="#ppt_x"/>
                                          </p:val>
                                        </p:tav>
                                      </p:tavLst>
                                    </p:anim>
                                    <p:anim calcmode="lin" valueType="num">
                                      <p:cBhvr additive="base">
                                        <p:cTn id="76"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9826"/>
                                        </p:tgtEl>
                                        <p:attrNameLst>
                                          <p:attrName>style.visibility</p:attrName>
                                        </p:attrNameLst>
                                      </p:cBhvr>
                                      <p:to>
                                        <p:strVal val="visible"/>
                                      </p:to>
                                    </p:set>
                                    <p:anim calcmode="lin" valueType="num">
                                      <p:cBhvr additive="base">
                                        <p:cTn id="81" dur="500" fill="hold"/>
                                        <p:tgtEl>
                                          <p:spTgt spid="119826"/>
                                        </p:tgtEl>
                                        <p:attrNameLst>
                                          <p:attrName>ppt_x</p:attrName>
                                        </p:attrNameLst>
                                      </p:cBhvr>
                                      <p:tavLst>
                                        <p:tav tm="0">
                                          <p:val>
                                            <p:strVal val="0-#ppt_w/2"/>
                                          </p:val>
                                        </p:tav>
                                        <p:tav tm="100000">
                                          <p:val>
                                            <p:strVal val="#ppt_x"/>
                                          </p:val>
                                        </p:tav>
                                      </p:tavLst>
                                    </p:anim>
                                    <p:anim calcmode="lin" valueType="num">
                                      <p:cBhvr additive="base">
                                        <p:cTn id="82"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19822"/>
                                        </p:tgtEl>
                                        <p:attrNameLst>
                                          <p:attrName>style.visibility</p:attrName>
                                        </p:attrNameLst>
                                      </p:cBhvr>
                                      <p:to>
                                        <p:strVal val="visible"/>
                                      </p:to>
                                    </p:set>
                                    <p:anim calcmode="lin" valueType="num">
                                      <p:cBhvr additive="base">
                                        <p:cTn id="87" dur="500" fill="hold"/>
                                        <p:tgtEl>
                                          <p:spTgt spid="119822"/>
                                        </p:tgtEl>
                                        <p:attrNameLst>
                                          <p:attrName>ppt_x</p:attrName>
                                        </p:attrNameLst>
                                      </p:cBhvr>
                                      <p:tavLst>
                                        <p:tav tm="0">
                                          <p:val>
                                            <p:strVal val="0-#ppt_w/2"/>
                                          </p:val>
                                        </p:tav>
                                        <p:tav tm="100000">
                                          <p:val>
                                            <p:strVal val="#ppt_x"/>
                                          </p:val>
                                        </p:tav>
                                      </p:tavLst>
                                    </p:anim>
                                    <p:anim calcmode="lin" valueType="num">
                                      <p:cBhvr additive="base">
                                        <p:cTn id="88"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utoUpdateAnimBg="0"/>
      <p:bldP spid="119816" grpId="0" autoUpdateAnimBg="0"/>
      <p:bldP spid="119817" grpId="0" autoUpdateAnimBg="0"/>
      <p:bldP spid="119818" grpId="0" autoUpdateAnimBg="0"/>
      <p:bldP spid="119819" grpId="0" autoUpdateAnimBg="0"/>
      <p:bldP spid="119820" grpId="0" autoUpdateAnimBg="0"/>
      <p:bldP spid="119821" grpId="0" autoUpdateAnimBg="0"/>
      <p:bldP spid="119822" grpId="0" autoUpdateAnimBg="0"/>
      <p:bldP spid="119823" grpId="0" autoUpdateAnimBg="0"/>
      <p:bldP spid="119825" grpId="0" autoUpdateAnimBg="0"/>
      <p:bldP spid="119826" grpId="0" autoUpdateAnimBg="0"/>
      <p:bldP spid="119830" grpId="0" autoUpdateAnimBg="0"/>
      <p:bldP spid="119831" grpId="0" autoUpdateAnimBg="0"/>
      <p:bldP spid="119832" grpId="0" autoUpdateAnimBg="0"/>
      <p:bldP spid="11983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76200" y="0"/>
            <a:ext cx="94488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dist="35921" dir="2700000" algn="ctr" rotWithShape="0">
              <a:schemeClr val="bg2"/>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defRPr/>
            </a:pPr>
            <a:endParaRPr lang="en-US" sz="3200" b="1">
              <a:effectLst>
                <a:outerShdw blurRad="38100" dist="38100" dir="2700000" algn="tl">
                  <a:srgbClr val="000000"/>
                </a:outerShdw>
              </a:effectLst>
              <a:cs typeface="MS PGothic" charset="0"/>
            </a:endParaRPr>
          </a:p>
        </p:txBody>
      </p:sp>
      <p:grpSp>
        <p:nvGrpSpPr>
          <p:cNvPr id="245762" name="Group 4"/>
          <p:cNvGrpSpPr>
            <a:grpSpLocks/>
          </p:cNvGrpSpPr>
          <p:nvPr/>
        </p:nvGrpSpPr>
        <p:grpSpPr bwMode="auto">
          <a:xfrm>
            <a:off x="152400" y="4235450"/>
            <a:ext cx="8153400" cy="1295400"/>
            <a:chOff x="432" y="1948"/>
            <a:chExt cx="5136" cy="816"/>
          </a:xfrm>
        </p:grpSpPr>
        <p:sp>
          <p:nvSpPr>
            <p:cNvPr id="119834"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S PGothic" charset="0"/>
              </a:endParaRPr>
            </a:p>
          </p:txBody>
        </p:sp>
        <p:sp>
          <p:nvSpPr>
            <p:cNvPr id="119835" name="Text Box 6"/>
            <p:cNvSpPr txBox="1">
              <a:spLocks noChangeArrowheads="1"/>
            </p:cNvSpPr>
            <p:nvPr/>
          </p:nvSpPr>
          <p:spPr bwMode="auto">
            <a:xfrm>
              <a:off x="4464" y="2476"/>
              <a:ext cx="606" cy="2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十二</a:t>
              </a:r>
              <a:r>
                <a:rPr lang="zh-CN" altLang="en-US" sz="2000" b="1">
                  <a:cs typeface="SimSun" charset="0"/>
                </a:rPr>
                <a:t>月</a:t>
              </a:r>
              <a:endParaRPr lang="en-US" sz="2000" b="1">
                <a:cs typeface="SimSun" charset="0"/>
              </a:endParaRPr>
            </a:p>
          </p:txBody>
        </p:sp>
        <p:sp>
          <p:nvSpPr>
            <p:cNvPr id="119836"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S PGothic" charset="0"/>
              </a:endParaRPr>
            </a:p>
          </p:txBody>
        </p:sp>
        <p:sp>
          <p:nvSpPr>
            <p:cNvPr id="119837" name="Text Box 8"/>
            <p:cNvSpPr txBox="1">
              <a:spLocks noChangeArrowheads="1"/>
            </p:cNvSpPr>
            <p:nvPr/>
          </p:nvSpPr>
          <p:spPr bwMode="auto">
            <a:xfrm>
              <a:off x="1815" y="2476"/>
              <a:ext cx="798"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九</a:t>
              </a:r>
              <a:r>
                <a:rPr lang="zh-CN" altLang="en-US" b="1">
                  <a:cs typeface="SimSun" charset="0"/>
                </a:rPr>
                <a:t>月</a:t>
              </a:r>
              <a:endParaRPr lang="en-US" b="1">
                <a:cs typeface="SimSun" charset="0"/>
              </a:endParaRPr>
            </a:p>
          </p:txBody>
        </p:sp>
        <p:sp>
          <p:nvSpPr>
            <p:cNvPr id="119838"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S PGothic" charset="0"/>
              </a:endParaRPr>
            </a:p>
          </p:txBody>
        </p:sp>
        <p:sp>
          <p:nvSpPr>
            <p:cNvPr id="119839" name="Text Box 10"/>
            <p:cNvSpPr txBox="1">
              <a:spLocks noChangeArrowheads="1"/>
            </p:cNvSpPr>
            <p:nvPr/>
          </p:nvSpPr>
          <p:spPr bwMode="auto">
            <a:xfrm>
              <a:off x="2706" y="2476"/>
              <a:ext cx="798"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十</a:t>
              </a:r>
              <a:r>
                <a:rPr lang="zh-CN" altLang="en-US" b="1">
                  <a:cs typeface="SimSun" charset="0"/>
                </a:rPr>
                <a:t>月</a:t>
              </a:r>
              <a:endParaRPr lang="en-US" b="1">
                <a:cs typeface="SimSun" charset="0"/>
              </a:endParaRPr>
            </a:p>
          </p:txBody>
        </p:sp>
        <p:sp>
          <p:nvSpPr>
            <p:cNvPr id="119840"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S PGothic" charset="0"/>
              </a:endParaRPr>
            </a:p>
          </p:txBody>
        </p:sp>
        <p:sp>
          <p:nvSpPr>
            <p:cNvPr id="119841" name="Text Box 12"/>
            <p:cNvSpPr txBox="1">
              <a:spLocks noChangeArrowheads="1"/>
            </p:cNvSpPr>
            <p:nvPr/>
          </p:nvSpPr>
          <p:spPr bwMode="auto">
            <a:xfrm>
              <a:off x="3591" y="2476"/>
              <a:ext cx="768" cy="2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十一</a:t>
              </a:r>
              <a:r>
                <a:rPr lang="zh-CN" altLang="en-US" sz="2000" b="1">
                  <a:cs typeface="SimSun" charset="0"/>
                </a:rPr>
                <a:t>月</a:t>
              </a:r>
              <a:endParaRPr lang="en-US" sz="2000" b="1">
                <a:cs typeface="SimSun" charset="0"/>
              </a:endParaRPr>
            </a:p>
          </p:txBody>
        </p:sp>
        <p:sp>
          <p:nvSpPr>
            <p:cNvPr id="119842"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S PGothic" charset="0"/>
              </a:endParaRPr>
            </a:p>
          </p:txBody>
        </p:sp>
        <p:sp>
          <p:nvSpPr>
            <p:cNvPr id="119843" name="Text Box 14"/>
            <p:cNvSpPr txBox="1">
              <a:spLocks noChangeArrowheads="1"/>
            </p:cNvSpPr>
            <p:nvPr/>
          </p:nvSpPr>
          <p:spPr bwMode="auto">
            <a:xfrm>
              <a:off x="933" y="2476"/>
              <a:ext cx="747"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八月</a:t>
              </a:r>
            </a:p>
          </p:txBody>
        </p:sp>
        <p:sp>
          <p:nvSpPr>
            <p:cNvPr id="119844"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S PGothic" charset="0"/>
              </a:endParaRPr>
            </a:p>
          </p:txBody>
        </p:sp>
        <p:sp>
          <p:nvSpPr>
            <p:cNvPr id="119845"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S PGothic" charset="0"/>
              </a:endParaRPr>
            </a:p>
          </p:txBody>
        </p:sp>
      </p:grpSp>
      <p:sp>
        <p:nvSpPr>
          <p:cNvPr id="71697" name="AutoShape 17"/>
          <p:cNvSpPr>
            <a:spLocks noChangeArrowheads="1"/>
          </p:cNvSpPr>
          <p:nvPr/>
        </p:nvSpPr>
        <p:spPr bwMode="auto">
          <a:xfrm flipV="1">
            <a:off x="1866900" y="3810000"/>
            <a:ext cx="457200" cy="1295400"/>
          </a:xfrm>
          <a:prstGeom prst="upArrow">
            <a:avLst>
              <a:gd name="adj1" fmla="val 50000"/>
              <a:gd name="adj2" fmla="val 70833"/>
            </a:avLst>
          </a:prstGeom>
          <a:solidFill>
            <a:schemeClr val="accent1"/>
          </a:soli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698" name="Text Box 18"/>
          <p:cNvSpPr txBox="1">
            <a:spLocks noChangeArrowheads="1"/>
          </p:cNvSpPr>
          <p:nvPr/>
        </p:nvSpPr>
        <p:spPr bwMode="auto">
          <a:xfrm>
            <a:off x="1371600" y="2743200"/>
            <a:ext cx="1447800" cy="106680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3200" b="1">
                <a:latin typeface="Times New Roman" pitchFamily="-128" charset="0"/>
                <a:ea typeface="+mn-ea"/>
                <a:cs typeface="+mn-cs"/>
              </a:rPr>
              <a:t>8/29</a:t>
            </a:r>
          </a:p>
          <a:p>
            <a:pPr algn="ctr">
              <a:defRPr/>
            </a:pPr>
            <a:r>
              <a:rPr lang="en-US" sz="3200" b="1">
                <a:latin typeface="Times New Roman" pitchFamily="-128" charset="0"/>
                <a:ea typeface="+mn-ea"/>
                <a:cs typeface="+mn-cs"/>
              </a:rPr>
              <a:t>1:1</a:t>
            </a:r>
          </a:p>
        </p:txBody>
      </p:sp>
      <p:sp>
        <p:nvSpPr>
          <p:cNvPr id="71699" name="AutoShape 19"/>
          <p:cNvSpPr>
            <a:spLocks noChangeArrowheads="1"/>
          </p:cNvSpPr>
          <p:nvPr/>
        </p:nvSpPr>
        <p:spPr bwMode="auto">
          <a:xfrm flipV="1">
            <a:off x="4305300" y="3810000"/>
            <a:ext cx="457200" cy="1295400"/>
          </a:xfrm>
          <a:prstGeom prst="upArrow">
            <a:avLst>
              <a:gd name="adj1" fmla="val 50000"/>
              <a:gd name="adj2" fmla="val 70833"/>
            </a:avLst>
          </a:prstGeom>
          <a:solidFill>
            <a:schemeClr val="accent1"/>
          </a:soli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00" name="Text Box 20"/>
          <p:cNvSpPr txBox="1">
            <a:spLocks noChangeArrowheads="1"/>
          </p:cNvSpPr>
          <p:nvPr/>
        </p:nvSpPr>
        <p:spPr bwMode="auto">
          <a:xfrm>
            <a:off x="3657600" y="2743200"/>
            <a:ext cx="1752600" cy="106680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3200" b="1">
                <a:latin typeface="Times New Roman" pitchFamily="-128" charset="0"/>
                <a:ea typeface="+mn-ea"/>
                <a:cs typeface="+mn-cs"/>
              </a:rPr>
              <a:t>10/17</a:t>
            </a:r>
          </a:p>
          <a:p>
            <a:pPr algn="ctr">
              <a:defRPr/>
            </a:pPr>
            <a:r>
              <a:rPr lang="en-US" sz="3200" b="1">
                <a:latin typeface="Times New Roman" pitchFamily="-128" charset="0"/>
                <a:ea typeface="+mn-ea"/>
                <a:cs typeface="+mn-cs"/>
              </a:rPr>
              <a:t>2:1</a:t>
            </a:r>
          </a:p>
        </p:txBody>
      </p:sp>
      <p:sp>
        <p:nvSpPr>
          <p:cNvPr id="71701" name="Text Box 21"/>
          <p:cNvSpPr txBox="1">
            <a:spLocks noChangeArrowheads="1"/>
          </p:cNvSpPr>
          <p:nvPr/>
        </p:nvSpPr>
        <p:spPr bwMode="auto">
          <a:xfrm>
            <a:off x="2438400" y="2743200"/>
            <a:ext cx="1752600" cy="106680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3200" b="1">
                <a:latin typeface="Times New Roman" pitchFamily="-128" charset="0"/>
                <a:ea typeface="+mn-ea"/>
                <a:cs typeface="+mn-cs"/>
              </a:rPr>
              <a:t>9/21</a:t>
            </a:r>
          </a:p>
          <a:p>
            <a:pPr algn="ctr">
              <a:defRPr/>
            </a:pPr>
            <a:r>
              <a:rPr lang="en-US" sz="3200" b="1">
                <a:latin typeface="Times New Roman" pitchFamily="-128" charset="0"/>
                <a:ea typeface="+mn-ea"/>
                <a:cs typeface="+mn-cs"/>
              </a:rPr>
              <a:t>1:15</a:t>
            </a:r>
          </a:p>
        </p:txBody>
      </p:sp>
      <p:sp>
        <p:nvSpPr>
          <p:cNvPr id="71702" name="AutoShape 22"/>
          <p:cNvSpPr>
            <a:spLocks noChangeArrowheads="1"/>
          </p:cNvSpPr>
          <p:nvPr/>
        </p:nvSpPr>
        <p:spPr bwMode="auto">
          <a:xfrm flipV="1">
            <a:off x="3086100" y="3810000"/>
            <a:ext cx="457200" cy="1295400"/>
          </a:xfrm>
          <a:prstGeom prst="upArrow">
            <a:avLst>
              <a:gd name="adj1" fmla="val 50000"/>
              <a:gd name="adj2" fmla="val 70833"/>
            </a:avLst>
          </a:prstGeom>
          <a:solidFill>
            <a:schemeClr val="accent1"/>
          </a:soli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03" name="AutoShape 23"/>
          <p:cNvSpPr>
            <a:spLocks noChangeArrowheads="1"/>
          </p:cNvSpPr>
          <p:nvPr/>
        </p:nvSpPr>
        <p:spPr bwMode="auto">
          <a:xfrm flipV="1">
            <a:off x="6896100" y="3810000"/>
            <a:ext cx="457200" cy="1295400"/>
          </a:xfrm>
          <a:prstGeom prst="upArrow">
            <a:avLst>
              <a:gd name="adj1" fmla="val 50000"/>
              <a:gd name="adj2" fmla="val 70833"/>
            </a:avLst>
          </a:prstGeom>
          <a:solidFill>
            <a:schemeClr val="accent1"/>
          </a:soli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04" name="Text Box 24"/>
          <p:cNvSpPr txBox="1">
            <a:spLocks noChangeArrowheads="1"/>
          </p:cNvSpPr>
          <p:nvPr/>
        </p:nvSpPr>
        <p:spPr bwMode="auto">
          <a:xfrm>
            <a:off x="5486400" y="2743200"/>
            <a:ext cx="3276600" cy="106680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3200" b="1">
                <a:latin typeface="Times New Roman" pitchFamily="-128" charset="0"/>
                <a:ea typeface="+mn-ea"/>
                <a:cs typeface="+mn-cs"/>
              </a:rPr>
              <a:t>12/18</a:t>
            </a:r>
          </a:p>
          <a:p>
            <a:pPr algn="ctr">
              <a:defRPr/>
            </a:pPr>
            <a:r>
              <a:rPr lang="en-US" sz="3200" b="1">
                <a:latin typeface="Times New Roman" pitchFamily="-128" charset="0"/>
                <a:ea typeface="+mn-ea"/>
                <a:cs typeface="+mn-cs"/>
              </a:rPr>
              <a:t>2:10, 18, 20</a:t>
            </a:r>
          </a:p>
        </p:txBody>
      </p:sp>
      <p:sp>
        <p:nvSpPr>
          <p:cNvPr id="245771" name="Text Box 25"/>
          <p:cNvSpPr txBox="1">
            <a:spLocks noChangeArrowheads="1"/>
          </p:cNvSpPr>
          <p:nvPr/>
        </p:nvSpPr>
        <p:spPr bwMode="auto">
          <a:xfrm>
            <a:off x="2667000" y="5927725"/>
            <a:ext cx="2743200" cy="708025"/>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t>主前</a:t>
            </a:r>
            <a:r>
              <a:rPr lang="en-US" altLang="ja-JP" sz="4000" b="1"/>
              <a:t>520</a:t>
            </a:r>
            <a:endParaRPr lang="en-US" sz="4000" b="1"/>
          </a:p>
        </p:txBody>
      </p:sp>
      <p:sp>
        <p:nvSpPr>
          <p:cNvPr id="71706" name="Text Box 26"/>
          <p:cNvSpPr txBox="1">
            <a:spLocks noChangeArrowheads="1"/>
          </p:cNvSpPr>
          <p:nvPr/>
        </p:nvSpPr>
        <p:spPr bwMode="auto">
          <a:xfrm>
            <a:off x="2643188" y="1857375"/>
            <a:ext cx="1501775" cy="86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重新开始</a:t>
            </a:r>
            <a:endParaRPr lang="en-US" altLang="zh-CN" sz="2000">
              <a:cs typeface="SimSun" charset="0"/>
            </a:endParaRPr>
          </a:p>
          <a:p>
            <a:pPr algn="ctr" eaLnBrk="1" hangingPunct="1">
              <a:spcBef>
                <a:spcPct val="50000"/>
              </a:spcBef>
            </a:pPr>
            <a:r>
              <a:rPr lang="zh-CN" altLang="en-US" sz="2000">
                <a:cs typeface="SimSun" charset="0"/>
              </a:rPr>
              <a:t>重建</a:t>
            </a:r>
            <a:endParaRPr lang="en-US" sz="2000">
              <a:cs typeface="SimSun" charset="0"/>
            </a:endParaRPr>
          </a:p>
        </p:txBody>
      </p:sp>
      <p:sp>
        <p:nvSpPr>
          <p:cNvPr id="71707" name="Text Box 27"/>
          <p:cNvSpPr txBox="1">
            <a:spLocks noChangeArrowheads="1"/>
          </p:cNvSpPr>
          <p:nvPr/>
        </p:nvSpPr>
        <p:spPr bwMode="auto">
          <a:xfrm>
            <a:off x="1524000" y="2133600"/>
            <a:ext cx="1371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预言</a:t>
            </a:r>
            <a:r>
              <a:rPr lang="en-US" altLang="ja-JP" sz="2000">
                <a:cs typeface="SimSun" charset="0"/>
              </a:rPr>
              <a:t> #1</a:t>
            </a:r>
            <a:endParaRPr lang="en-US" sz="2000">
              <a:cs typeface="SimSun" charset="0"/>
            </a:endParaRPr>
          </a:p>
        </p:txBody>
      </p:sp>
      <p:sp>
        <p:nvSpPr>
          <p:cNvPr id="71708" name="Text Box 28"/>
          <p:cNvSpPr txBox="1">
            <a:spLocks noChangeArrowheads="1"/>
          </p:cNvSpPr>
          <p:nvPr/>
        </p:nvSpPr>
        <p:spPr bwMode="auto">
          <a:xfrm>
            <a:off x="3810000" y="2133600"/>
            <a:ext cx="1371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预言</a:t>
            </a:r>
            <a:r>
              <a:rPr lang="en-US" altLang="ja-JP" sz="2000">
                <a:cs typeface="SimSun" charset="0"/>
              </a:rPr>
              <a:t> #2</a:t>
            </a:r>
            <a:endParaRPr lang="en-US" sz="2000">
              <a:cs typeface="SimSun" charset="0"/>
            </a:endParaRPr>
          </a:p>
        </p:txBody>
      </p:sp>
      <p:sp>
        <p:nvSpPr>
          <p:cNvPr id="71709" name="Text Box 29"/>
          <p:cNvSpPr txBox="1">
            <a:spLocks noChangeArrowheads="1"/>
          </p:cNvSpPr>
          <p:nvPr/>
        </p:nvSpPr>
        <p:spPr bwMode="auto">
          <a:xfrm>
            <a:off x="6324600" y="2133600"/>
            <a:ext cx="1371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预言</a:t>
            </a:r>
            <a:r>
              <a:rPr lang="en-US" altLang="ja-JP" sz="2000">
                <a:cs typeface="SimSun" charset="0"/>
              </a:rPr>
              <a:t> #3-4</a:t>
            </a:r>
            <a:endParaRPr lang="en-US" sz="2000">
              <a:cs typeface="SimSun" charset="0"/>
            </a:endParaRPr>
          </a:p>
        </p:txBody>
      </p:sp>
      <p:sp>
        <p:nvSpPr>
          <p:cNvPr id="71710" name="Text Box 30"/>
          <p:cNvSpPr txBox="1">
            <a:spLocks noChangeArrowheads="1"/>
          </p:cNvSpPr>
          <p:nvPr/>
        </p:nvSpPr>
        <p:spPr bwMode="auto">
          <a:xfrm>
            <a:off x="0" y="2743200"/>
            <a:ext cx="1828800" cy="17541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ja-JP" altLang="en-US"/>
              <a:t>哈该</a:t>
            </a:r>
            <a:r>
              <a:rPr lang="zh-CN" altLang="en-US">
                <a:cs typeface="SimSun" charset="0"/>
              </a:rPr>
              <a:t>书</a:t>
            </a:r>
            <a:endParaRPr lang="en-US" altLang="zh-CN">
              <a:cs typeface="SimSun" charset="0"/>
            </a:endParaRPr>
          </a:p>
          <a:p>
            <a:pPr algn="ctr" eaLnBrk="1" hangingPunct="1">
              <a:spcBef>
                <a:spcPct val="50000"/>
              </a:spcBef>
            </a:pPr>
            <a:r>
              <a:rPr lang="ja-JP" altLang="en-US">
                <a:cs typeface="SimSun" charset="0"/>
              </a:rPr>
              <a:t>中日期</a:t>
            </a:r>
            <a:endParaRPr lang="en-US" altLang="ja-JP">
              <a:solidFill>
                <a:srgbClr val="FFFFFF"/>
              </a:solidFill>
              <a:cs typeface="SimSun" charset="0"/>
            </a:endParaRPr>
          </a:p>
          <a:p>
            <a:pPr algn="ctr" eaLnBrk="1" hangingPunct="1">
              <a:spcBef>
                <a:spcPct val="50000"/>
              </a:spcBef>
            </a:pPr>
            <a:endParaRPr lang="en-US" sz="3200" b="1">
              <a:cs typeface="SimSun" charset="0"/>
            </a:endParaRPr>
          </a:p>
        </p:txBody>
      </p:sp>
      <p:sp>
        <p:nvSpPr>
          <p:cNvPr id="71711" name="Text Box 31"/>
          <p:cNvSpPr txBox="1">
            <a:spLocks noChangeArrowheads="1"/>
          </p:cNvSpPr>
          <p:nvPr/>
        </p:nvSpPr>
        <p:spPr bwMode="auto">
          <a:xfrm>
            <a:off x="4800600" y="1371600"/>
            <a:ext cx="1752600" cy="7699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200" b="1">
                <a:cs typeface="SimSun" charset="0"/>
              </a:rPr>
              <a:t>十月</a:t>
            </a:r>
            <a:r>
              <a:rPr lang="en-US" altLang="ja-JP" sz="1200" b="1">
                <a:cs typeface="SimSun" charset="0"/>
              </a:rPr>
              <a:t>/</a:t>
            </a:r>
            <a:r>
              <a:rPr lang="zh-CN" altLang="en-US" sz="1200" b="1">
                <a:cs typeface="SimSun" charset="0"/>
              </a:rPr>
              <a:t>十一月</a:t>
            </a:r>
            <a:endParaRPr lang="en-US" altLang="ja-JP" sz="1200" b="1">
              <a:cs typeface="SimSun" charset="0"/>
            </a:endParaRPr>
          </a:p>
          <a:p>
            <a:pPr algn="ctr" eaLnBrk="1" hangingPunct="1"/>
            <a:r>
              <a:rPr lang="en-US" sz="3200" b="1">
                <a:cs typeface="SimSun" charset="0"/>
              </a:rPr>
              <a:t>1:1-6</a:t>
            </a:r>
          </a:p>
        </p:txBody>
      </p:sp>
      <p:sp>
        <p:nvSpPr>
          <p:cNvPr id="71712" name="AutoShape 32"/>
          <p:cNvSpPr>
            <a:spLocks noChangeArrowheads="1"/>
          </p:cNvSpPr>
          <p:nvPr/>
        </p:nvSpPr>
        <p:spPr bwMode="auto">
          <a:xfrm flipV="1">
            <a:off x="5448300" y="2438400"/>
            <a:ext cx="457200" cy="2667000"/>
          </a:xfrm>
          <a:prstGeom prst="upArrow">
            <a:avLst>
              <a:gd name="adj1" fmla="val 50000"/>
              <a:gd name="adj2" fmla="val 145833"/>
            </a:avLst>
          </a:prstGeom>
          <a:solidFill>
            <a:schemeClr val="folHlink"/>
          </a:soli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13" name="Text Box 33"/>
          <p:cNvSpPr txBox="1">
            <a:spLocks noChangeArrowheads="1"/>
          </p:cNvSpPr>
          <p:nvPr/>
        </p:nvSpPr>
        <p:spPr bwMode="auto">
          <a:xfrm>
            <a:off x="4953000" y="762000"/>
            <a:ext cx="1501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开始传道</a:t>
            </a:r>
            <a:endParaRPr lang="en-US" sz="2000">
              <a:cs typeface="SimSun" charset="0"/>
            </a:endParaRPr>
          </a:p>
        </p:txBody>
      </p:sp>
      <p:sp>
        <p:nvSpPr>
          <p:cNvPr id="71714" name="Text Box 34"/>
          <p:cNvSpPr txBox="1">
            <a:spLocks noChangeArrowheads="1"/>
          </p:cNvSpPr>
          <p:nvPr/>
        </p:nvSpPr>
        <p:spPr bwMode="auto">
          <a:xfrm>
            <a:off x="7467600" y="1295400"/>
            <a:ext cx="1752600" cy="106680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3200" b="1" dirty="0">
                <a:latin typeface="Times New Roman" pitchFamily="-128" charset="0"/>
                <a:ea typeface="+mn-ea"/>
                <a:cs typeface="+mn-cs"/>
              </a:rPr>
              <a:t>2/15</a:t>
            </a:r>
          </a:p>
          <a:p>
            <a:pPr algn="ctr">
              <a:defRPr/>
            </a:pPr>
            <a:r>
              <a:rPr lang="en-US" sz="3200" b="1" dirty="0">
                <a:latin typeface="Times New Roman" pitchFamily="-128" charset="0"/>
                <a:ea typeface="+mn-ea"/>
                <a:cs typeface="+mn-cs"/>
              </a:rPr>
              <a:t>1:7-6:15</a:t>
            </a:r>
          </a:p>
        </p:txBody>
      </p:sp>
      <p:sp>
        <p:nvSpPr>
          <p:cNvPr id="71715" name="AutoShape 35"/>
          <p:cNvSpPr>
            <a:spLocks noChangeArrowheads="1"/>
          </p:cNvSpPr>
          <p:nvPr/>
        </p:nvSpPr>
        <p:spPr bwMode="auto">
          <a:xfrm flipV="1">
            <a:off x="8267700" y="2362200"/>
            <a:ext cx="457200" cy="2667000"/>
          </a:xfrm>
          <a:prstGeom prst="upArrow">
            <a:avLst>
              <a:gd name="adj1" fmla="val 50000"/>
              <a:gd name="adj2" fmla="val 145833"/>
            </a:avLst>
          </a:prstGeom>
          <a:solidFill>
            <a:schemeClr val="folHlink"/>
          </a:soli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16" name="Text Box 36"/>
          <p:cNvSpPr txBox="1">
            <a:spLocks noChangeArrowheads="1"/>
          </p:cNvSpPr>
          <p:nvPr/>
        </p:nvSpPr>
        <p:spPr bwMode="auto">
          <a:xfrm>
            <a:off x="7143750" y="571500"/>
            <a:ext cx="2209800" cy="86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夜间预象</a:t>
            </a:r>
            <a:endParaRPr lang="en-US" altLang="zh-CN" sz="2000">
              <a:cs typeface="SimSun" charset="0"/>
            </a:endParaRPr>
          </a:p>
          <a:p>
            <a:pPr algn="ctr" eaLnBrk="1" hangingPunct="1">
              <a:spcBef>
                <a:spcPct val="50000"/>
              </a:spcBef>
            </a:pPr>
            <a:r>
              <a:rPr lang="ja-JP" altLang="en-US" sz="2000">
                <a:cs typeface="SimSun" charset="0"/>
              </a:rPr>
              <a:t>约书亚加冠</a:t>
            </a:r>
          </a:p>
        </p:txBody>
      </p:sp>
      <p:sp>
        <p:nvSpPr>
          <p:cNvPr id="245783" name="Text Box 37"/>
          <p:cNvSpPr txBox="1">
            <a:spLocks noChangeArrowheads="1"/>
          </p:cNvSpPr>
          <p:nvPr/>
        </p:nvSpPr>
        <p:spPr bwMode="auto">
          <a:xfrm>
            <a:off x="6858000" y="5927725"/>
            <a:ext cx="2743200" cy="708025"/>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t>主前</a:t>
            </a:r>
            <a:r>
              <a:rPr lang="en-US" altLang="ja-JP" sz="4000" b="1"/>
              <a:t>519</a:t>
            </a:r>
            <a:endParaRPr lang="en-US" sz="4000" b="1"/>
          </a:p>
        </p:txBody>
      </p:sp>
      <p:sp>
        <p:nvSpPr>
          <p:cNvPr id="71718" name="Rectangle 38"/>
          <p:cNvSpPr>
            <a:spLocks noGrp="1" noChangeArrowheads="1"/>
          </p:cNvSpPr>
          <p:nvPr>
            <p:ph type="title" idx="4294967295"/>
          </p:nvPr>
        </p:nvSpPr>
        <p:spPr>
          <a:xfrm>
            <a:off x="685800" y="0"/>
            <a:ext cx="7772400" cy="914400"/>
          </a:xfrm>
        </p:spPr>
        <p:txBody>
          <a:bodyPr/>
          <a:lstStyle/>
          <a:p>
            <a:pPr eaLnBrk="1" hangingPunct="1"/>
            <a:r>
              <a:rPr lang="ja-JP" altLang="en-US">
                <a:latin typeface="Arial" charset="0"/>
              </a:rPr>
              <a:t>撒迦利亚</a:t>
            </a:r>
            <a:r>
              <a:rPr lang="zh-CN" altLang="en-US">
                <a:latin typeface="Arial" charset="0"/>
                <a:cs typeface="SimSun" charset="0"/>
              </a:rPr>
              <a:t>书</a:t>
            </a:r>
            <a:r>
              <a:rPr lang="ja-JP" altLang="en-US">
                <a:latin typeface="Arial" charset="0"/>
              </a:rPr>
              <a:t>中日期 </a:t>
            </a:r>
            <a:endParaRPr lang="en-US">
              <a:latin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10">
                                            <p:txEl>
                                              <p:pRg st="0" end="0"/>
                                            </p:txEl>
                                          </p:spTgt>
                                        </p:tgtEl>
                                        <p:attrNameLst>
                                          <p:attrName>style.visibility</p:attrName>
                                        </p:attrNameLst>
                                      </p:cBhvr>
                                      <p:to>
                                        <p:strVal val="visible"/>
                                      </p:to>
                                    </p:set>
                                    <p:animEffect transition="in" filter="box(out)">
                                      <p:cBhvr>
                                        <p:cTn id="7" dur="500"/>
                                        <p:tgtEl>
                                          <p:spTgt spid="717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10">
                                            <p:txEl>
                                              <p:pRg st="1" end="1"/>
                                            </p:txEl>
                                          </p:spTgt>
                                        </p:tgtEl>
                                        <p:attrNameLst>
                                          <p:attrName>style.visibility</p:attrName>
                                        </p:attrNameLst>
                                      </p:cBhvr>
                                      <p:to>
                                        <p:strVal val="visible"/>
                                      </p:to>
                                    </p:set>
                                    <p:animEffect transition="in" filter="box(out)">
                                      <p:cBhvr>
                                        <p:cTn id="12" dur="500"/>
                                        <p:tgtEl>
                                          <p:spTgt spid="71710">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1697"/>
                                        </p:tgtEl>
                                        <p:attrNameLst>
                                          <p:attrName>style.visibility</p:attrName>
                                        </p:attrNameLst>
                                      </p:cBhvr>
                                      <p:to>
                                        <p:strVal val="visible"/>
                                      </p:to>
                                    </p:set>
                                    <p:anim calcmode="lin" valueType="num">
                                      <p:cBhvr additive="base">
                                        <p:cTn id="17" dur="500" fill="hold"/>
                                        <p:tgtEl>
                                          <p:spTgt spid="71697"/>
                                        </p:tgtEl>
                                        <p:attrNameLst>
                                          <p:attrName>ppt_x</p:attrName>
                                        </p:attrNameLst>
                                      </p:cBhvr>
                                      <p:tavLst>
                                        <p:tav tm="0">
                                          <p:val>
                                            <p:strVal val="#ppt_x"/>
                                          </p:val>
                                        </p:tav>
                                        <p:tav tm="100000">
                                          <p:val>
                                            <p:strVal val="#ppt_x"/>
                                          </p:val>
                                        </p:tav>
                                      </p:tavLst>
                                    </p:anim>
                                    <p:anim calcmode="lin" valueType="num">
                                      <p:cBhvr additive="base">
                                        <p:cTn id="18" dur="500" fill="hold"/>
                                        <p:tgtEl>
                                          <p:spTgt spid="7169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1707"/>
                                        </p:tgtEl>
                                        <p:attrNameLst>
                                          <p:attrName>style.visibility</p:attrName>
                                        </p:attrNameLst>
                                      </p:cBhvr>
                                      <p:to>
                                        <p:strVal val="visible"/>
                                      </p:to>
                                    </p:set>
                                    <p:animEffect transition="in" filter="fade">
                                      <p:cBhvr>
                                        <p:cTn id="22" dur="500"/>
                                        <p:tgtEl>
                                          <p:spTgt spid="71707"/>
                                        </p:tgtEl>
                                      </p:cBhvr>
                                    </p:animEffect>
                                  </p:childTnLst>
                                </p:cTn>
                              </p:par>
                            </p:childTnLst>
                          </p:cTn>
                        </p:par>
                        <p:par>
                          <p:cTn id="23" fill="hold" nodeType="afterGroup">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71698"/>
                                        </p:tgtEl>
                                        <p:attrNameLst>
                                          <p:attrName>style.visibility</p:attrName>
                                        </p:attrNameLst>
                                      </p:cBhvr>
                                      <p:to>
                                        <p:strVal val="visible"/>
                                      </p:to>
                                    </p:set>
                                    <p:anim calcmode="lin" valueType="num">
                                      <p:cBhvr additive="base">
                                        <p:cTn id="26" dur="500" fill="hold"/>
                                        <p:tgtEl>
                                          <p:spTgt spid="71698"/>
                                        </p:tgtEl>
                                        <p:attrNameLst>
                                          <p:attrName>ppt_x</p:attrName>
                                        </p:attrNameLst>
                                      </p:cBhvr>
                                      <p:tavLst>
                                        <p:tav tm="0">
                                          <p:val>
                                            <p:strVal val="#ppt_x"/>
                                          </p:val>
                                        </p:tav>
                                        <p:tav tm="100000">
                                          <p:val>
                                            <p:strVal val="#ppt_x"/>
                                          </p:val>
                                        </p:tav>
                                      </p:tavLst>
                                    </p:anim>
                                    <p:anim calcmode="lin" valueType="num">
                                      <p:cBhvr additive="base">
                                        <p:cTn id="27" dur="500" fill="hold"/>
                                        <p:tgtEl>
                                          <p:spTgt spid="71698"/>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1702"/>
                                        </p:tgtEl>
                                        <p:attrNameLst>
                                          <p:attrName>style.visibility</p:attrName>
                                        </p:attrNameLst>
                                      </p:cBhvr>
                                      <p:to>
                                        <p:strVal val="visible"/>
                                      </p:to>
                                    </p:set>
                                    <p:anim calcmode="lin" valueType="num">
                                      <p:cBhvr additive="base">
                                        <p:cTn id="32" dur="500" fill="hold"/>
                                        <p:tgtEl>
                                          <p:spTgt spid="71702"/>
                                        </p:tgtEl>
                                        <p:attrNameLst>
                                          <p:attrName>ppt_x</p:attrName>
                                        </p:attrNameLst>
                                      </p:cBhvr>
                                      <p:tavLst>
                                        <p:tav tm="0">
                                          <p:val>
                                            <p:strVal val="#ppt_x"/>
                                          </p:val>
                                        </p:tav>
                                        <p:tav tm="100000">
                                          <p:val>
                                            <p:strVal val="#ppt_x"/>
                                          </p:val>
                                        </p:tav>
                                      </p:tavLst>
                                    </p:anim>
                                    <p:anim calcmode="lin" valueType="num">
                                      <p:cBhvr additive="base">
                                        <p:cTn id="33" dur="500" fill="hold"/>
                                        <p:tgtEl>
                                          <p:spTgt spid="71702"/>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1706"/>
                                        </p:tgtEl>
                                        <p:attrNameLst>
                                          <p:attrName>style.visibility</p:attrName>
                                        </p:attrNameLst>
                                      </p:cBhvr>
                                      <p:to>
                                        <p:strVal val="visible"/>
                                      </p:to>
                                    </p:set>
                                    <p:animEffect transition="in" filter="fade">
                                      <p:cBhvr>
                                        <p:cTn id="37" dur="500"/>
                                        <p:tgtEl>
                                          <p:spTgt spid="71706"/>
                                        </p:tgtEl>
                                      </p:cBhvr>
                                    </p:animEffect>
                                  </p:childTnLst>
                                </p:cTn>
                              </p:par>
                            </p:childTnLst>
                          </p:cTn>
                        </p:par>
                        <p:par>
                          <p:cTn id="38" fill="hold" nodeType="afterGroup">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71701"/>
                                        </p:tgtEl>
                                        <p:attrNameLst>
                                          <p:attrName>style.visibility</p:attrName>
                                        </p:attrNameLst>
                                      </p:cBhvr>
                                      <p:to>
                                        <p:strVal val="visible"/>
                                      </p:to>
                                    </p:set>
                                    <p:anim calcmode="lin" valueType="num">
                                      <p:cBhvr additive="base">
                                        <p:cTn id="41" dur="500" fill="hold"/>
                                        <p:tgtEl>
                                          <p:spTgt spid="71701"/>
                                        </p:tgtEl>
                                        <p:attrNameLst>
                                          <p:attrName>ppt_x</p:attrName>
                                        </p:attrNameLst>
                                      </p:cBhvr>
                                      <p:tavLst>
                                        <p:tav tm="0">
                                          <p:val>
                                            <p:strVal val="#ppt_x"/>
                                          </p:val>
                                        </p:tav>
                                        <p:tav tm="100000">
                                          <p:val>
                                            <p:strVal val="#ppt_x"/>
                                          </p:val>
                                        </p:tav>
                                      </p:tavLst>
                                    </p:anim>
                                    <p:anim calcmode="lin" valueType="num">
                                      <p:cBhvr additive="base">
                                        <p:cTn id="42" dur="500" fill="hold"/>
                                        <p:tgtEl>
                                          <p:spTgt spid="71701"/>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1699"/>
                                        </p:tgtEl>
                                        <p:attrNameLst>
                                          <p:attrName>style.visibility</p:attrName>
                                        </p:attrNameLst>
                                      </p:cBhvr>
                                      <p:to>
                                        <p:strVal val="visible"/>
                                      </p:to>
                                    </p:set>
                                    <p:anim calcmode="lin" valueType="num">
                                      <p:cBhvr additive="base">
                                        <p:cTn id="47" dur="500" fill="hold"/>
                                        <p:tgtEl>
                                          <p:spTgt spid="71699"/>
                                        </p:tgtEl>
                                        <p:attrNameLst>
                                          <p:attrName>ppt_x</p:attrName>
                                        </p:attrNameLst>
                                      </p:cBhvr>
                                      <p:tavLst>
                                        <p:tav tm="0">
                                          <p:val>
                                            <p:strVal val="#ppt_x"/>
                                          </p:val>
                                        </p:tav>
                                        <p:tav tm="100000">
                                          <p:val>
                                            <p:strVal val="#ppt_x"/>
                                          </p:val>
                                        </p:tav>
                                      </p:tavLst>
                                    </p:anim>
                                    <p:anim calcmode="lin" valueType="num">
                                      <p:cBhvr additive="base">
                                        <p:cTn id="48" dur="500" fill="hold"/>
                                        <p:tgtEl>
                                          <p:spTgt spid="71699"/>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71708"/>
                                        </p:tgtEl>
                                        <p:attrNameLst>
                                          <p:attrName>style.visibility</p:attrName>
                                        </p:attrNameLst>
                                      </p:cBhvr>
                                      <p:to>
                                        <p:strVal val="visible"/>
                                      </p:to>
                                    </p:set>
                                    <p:animEffect transition="in" filter="fade">
                                      <p:cBhvr>
                                        <p:cTn id="52" dur="500"/>
                                        <p:tgtEl>
                                          <p:spTgt spid="71708"/>
                                        </p:tgtEl>
                                      </p:cBhvr>
                                    </p:animEffect>
                                  </p:childTnLst>
                                </p:cTn>
                              </p:par>
                            </p:childTnLst>
                          </p:cTn>
                        </p:par>
                        <p:par>
                          <p:cTn id="53" fill="hold" nodeType="afterGroup">
                            <p:stCondLst>
                              <p:cond delay="1000"/>
                            </p:stCondLst>
                            <p:childTnLst>
                              <p:par>
                                <p:cTn id="54" presetID="2" presetClass="entr" presetSubtype="4" fill="hold" grpId="0" nodeType="afterEffect">
                                  <p:stCondLst>
                                    <p:cond delay="0"/>
                                  </p:stCondLst>
                                  <p:childTnLst>
                                    <p:set>
                                      <p:cBhvr>
                                        <p:cTn id="55" dur="1" fill="hold">
                                          <p:stCondLst>
                                            <p:cond delay="0"/>
                                          </p:stCondLst>
                                        </p:cTn>
                                        <p:tgtEl>
                                          <p:spTgt spid="71700"/>
                                        </p:tgtEl>
                                        <p:attrNameLst>
                                          <p:attrName>style.visibility</p:attrName>
                                        </p:attrNameLst>
                                      </p:cBhvr>
                                      <p:to>
                                        <p:strVal val="visible"/>
                                      </p:to>
                                    </p:set>
                                    <p:anim calcmode="lin" valueType="num">
                                      <p:cBhvr additive="base">
                                        <p:cTn id="56" dur="500" fill="hold"/>
                                        <p:tgtEl>
                                          <p:spTgt spid="71700"/>
                                        </p:tgtEl>
                                        <p:attrNameLst>
                                          <p:attrName>ppt_x</p:attrName>
                                        </p:attrNameLst>
                                      </p:cBhvr>
                                      <p:tavLst>
                                        <p:tav tm="0">
                                          <p:val>
                                            <p:strVal val="#ppt_x"/>
                                          </p:val>
                                        </p:tav>
                                        <p:tav tm="100000">
                                          <p:val>
                                            <p:strVal val="#ppt_x"/>
                                          </p:val>
                                        </p:tav>
                                      </p:tavLst>
                                    </p:anim>
                                    <p:anim calcmode="lin" valueType="num">
                                      <p:cBhvr additive="base">
                                        <p:cTn id="57" dur="500" fill="hold"/>
                                        <p:tgtEl>
                                          <p:spTgt spid="71700"/>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71703"/>
                                        </p:tgtEl>
                                        <p:attrNameLst>
                                          <p:attrName>style.visibility</p:attrName>
                                        </p:attrNameLst>
                                      </p:cBhvr>
                                      <p:to>
                                        <p:strVal val="visible"/>
                                      </p:to>
                                    </p:set>
                                    <p:anim calcmode="lin" valueType="num">
                                      <p:cBhvr additive="base">
                                        <p:cTn id="62" dur="500" fill="hold"/>
                                        <p:tgtEl>
                                          <p:spTgt spid="71703"/>
                                        </p:tgtEl>
                                        <p:attrNameLst>
                                          <p:attrName>ppt_x</p:attrName>
                                        </p:attrNameLst>
                                      </p:cBhvr>
                                      <p:tavLst>
                                        <p:tav tm="0">
                                          <p:val>
                                            <p:strVal val="#ppt_x"/>
                                          </p:val>
                                        </p:tav>
                                        <p:tav tm="100000">
                                          <p:val>
                                            <p:strVal val="#ppt_x"/>
                                          </p:val>
                                        </p:tav>
                                      </p:tavLst>
                                    </p:anim>
                                    <p:anim calcmode="lin" valueType="num">
                                      <p:cBhvr additive="base">
                                        <p:cTn id="63" dur="500" fill="hold"/>
                                        <p:tgtEl>
                                          <p:spTgt spid="71703"/>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71709"/>
                                        </p:tgtEl>
                                        <p:attrNameLst>
                                          <p:attrName>style.visibility</p:attrName>
                                        </p:attrNameLst>
                                      </p:cBhvr>
                                      <p:to>
                                        <p:strVal val="visible"/>
                                      </p:to>
                                    </p:set>
                                    <p:animEffect transition="in" filter="fade">
                                      <p:cBhvr>
                                        <p:cTn id="67" dur="500"/>
                                        <p:tgtEl>
                                          <p:spTgt spid="71709"/>
                                        </p:tgtEl>
                                      </p:cBhvr>
                                    </p:animEffect>
                                  </p:childTnLst>
                                </p:cTn>
                              </p:par>
                            </p:childTnLst>
                          </p:cTn>
                        </p:par>
                        <p:par>
                          <p:cTn id="68" fill="hold" nodeType="afterGroup">
                            <p:stCondLst>
                              <p:cond delay="1000"/>
                            </p:stCondLst>
                            <p:childTnLst>
                              <p:par>
                                <p:cTn id="69" presetID="2" presetClass="entr" presetSubtype="4" fill="hold" grpId="0" nodeType="afterEffect">
                                  <p:stCondLst>
                                    <p:cond delay="0"/>
                                  </p:stCondLst>
                                  <p:childTnLst>
                                    <p:set>
                                      <p:cBhvr>
                                        <p:cTn id="70" dur="1" fill="hold">
                                          <p:stCondLst>
                                            <p:cond delay="0"/>
                                          </p:stCondLst>
                                        </p:cTn>
                                        <p:tgtEl>
                                          <p:spTgt spid="71704"/>
                                        </p:tgtEl>
                                        <p:attrNameLst>
                                          <p:attrName>style.visibility</p:attrName>
                                        </p:attrNameLst>
                                      </p:cBhvr>
                                      <p:to>
                                        <p:strVal val="visible"/>
                                      </p:to>
                                    </p:set>
                                    <p:anim calcmode="lin" valueType="num">
                                      <p:cBhvr additive="base">
                                        <p:cTn id="71" dur="500" fill="hold"/>
                                        <p:tgtEl>
                                          <p:spTgt spid="71704"/>
                                        </p:tgtEl>
                                        <p:attrNameLst>
                                          <p:attrName>ppt_x</p:attrName>
                                        </p:attrNameLst>
                                      </p:cBhvr>
                                      <p:tavLst>
                                        <p:tav tm="0">
                                          <p:val>
                                            <p:strVal val="#ppt_x"/>
                                          </p:val>
                                        </p:tav>
                                        <p:tav tm="100000">
                                          <p:val>
                                            <p:strVal val="#ppt_x"/>
                                          </p:val>
                                        </p:tav>
                                      </p:tavLst>
                                    </p:anim>
                                    <p:anim calcmode="lin" valueType="num">
                                      <p:cBhvr additive="base">
                                        <p:cTn id="72" dur="500" fill="hold"/>
                                        <p:tgtEl>
                                          <p:spTgt spid="71704"/>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1500"/>
                            </p:stCondLst>
                            <p:childTnLst>
                              <p:par>
                                <p:cTn id="74" presetID="2" presetClass="entr" presetSubtype="4" fill="hold" grpId="0" nodeType="afterEffect">
                                  <p:stCondLst>
                                    <p:cond delay="0"/>
                                  </p:stCondLst>
                                  <p:childTnLst>
                                    <p:set>
                                      <p:cBhvr>
                                        <p:cTn id="75" dur="1" fill="hold">
                                          <p:stCondLst>
                                            <p:cond delay="0"/>
                                          </p:stCondLst>
                                        </p:cTn>
                                        <p:tgtEl>
                                          <p:spTgt spid="71712"/>
                                        </p:tgtEl>
                                        <p:attrNameLst>
                                          <p:attrName>style.visibility</p:attrName>
                                        </p:attrNameLst>
                                      </p:cBhvr>
                                      <p:to>
                                        <p:strVal val="visible"/>
                                      </p:to>
                                    </p:set>
                                    <p:anim calcmode="lin" valueType="num">
                                      <p:cBhvr additive="base">
                                        <p:cTn id="76" dur="500" fill="hold"/>
                                        <p:tgtEl>
                                          <p:spTgt spid="71712"/>
                                        </p:tgtEl>
                                        <p:attrNameLst>
                                          <p:attrName>ppt_x</p:attrName>
                                        </p:attrNameLst>
                                      </p:cBhvr>
                                      <p:tavLst>
                                        <p:tav tm="0">
                                          <p:val>
                                            <p:strVal val="#ppt_x"/>
                                          </p:val>
                                        </p:tav>
                                        <p:tav tm="100000">
                                          <p:val>
                                            <p:strVal val="#ppt_x"/>
                                          </p:val>
                                        </p:tav>
                                      </p:tavLst>
                                    </p:anim>
                                    <p:anim calcmode="lin" valueType="num">
                                      <p:cBhvr additive="base">
                                        <p:cTn id="77" dur="500" fill="hold"/>
                                        <p:tgtEl>
                                          <p:spTgt spid="71712"/>
                                        </p:tgtEl>
                                        <p:attrNameLst>
                                          <p:attrName>ppt_y</p:attrName>
                                        </p:attrNameLst>
                                      </p:cBhvr>
                                      <p:tavLst>
                                        <p:tav tm="0">
                                          <p:val>
                                            <p:strVal val="1+#ppt_h/2"/>
                                          </p:val>
                                        </p:tav>
                                        <p:tav tm="100000">
                                          <p:val>
                                            <p:strVal val="#ppt_y"/>
                                          </p:val>
                                        </p:tav>
                                      </p:tavLst>
                                    </p:anim>
                                  </p:childTnLst>
                                </p:cTn>
                              </p:par>
                            </p:childTnLst>
                          </p:cTn>
                        </p:par>
                        <p:par>
                          <p:cTn id="78" fill="hold" nodeType="afterGroup">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71713"/>
                                        </p:tgtEl>
                                        <p:attrNameLst>
                                          <p:attrName>style.visibility</p:attrName>
                                        </p:attrNameLst>
                                      </p:cBhvr>
                                      <p:to>
                                        <p:strVal val="visible"/>
                                      </p:to>
                                    </p:set>
                                    <p:animEffect transition="in" filter="fade">
                                      <p:cBhvr>
                                        <p:cTn id="81" dur="500"/>
                                        <p:tgtEl>
                                          <p:spTgt spid="71713"/>
                                        </p:tgtEl>
                                      </p:cBhvr>
                                    </p:animEffect>
                                  </p:childTnLst>
                                </p:cTn>
                              </p:par>
                            </p:childTnLst>
                          </p:cTn>
                        </p:par>
                        <p:par>
                          <p:cTn id="82" fill="hold" nodeType="afterGroup">
                            <p:stCondLst>
                              <p:cond delay="2500"/>
                            </p:stCondLst>
                            <p:childTnLst>
                              <p:par>
                                <p:cTn id="83" presetID="2" presetClass="entr" presetSubtype="4" fill="hold" grpId="0" nodeType="afterEffect">
                                  <p:stCondLst>
                                    <p:cond delay="0"/>
                                  </p:stCondLst>
                                  <p:childTnLst>
                                    <p:set>
                                      <p:cBhvr>
                                        <p:cTn id="84" dur="1" fill="hold">
                                          <p:stCondLst>
                                            <p:cond delay="0"/>
                                          </p:stCondLst>
                                        </p:cTn>
                                        <p:tgtEl>
                                          <p:spTgt spid="71711"/>
                                        </p:tgtEl>
                                        <p:attrNameLst>
                                          <p:attrName>style.visibility</p:attrName>
                                        </p:attrNameLst>
                                      </p:cBhvr>
                                      <p:to>
                                        <p:strVal val="visible"/>
                                      </p:to>
                                    </p:set>
                                    <p:anim calcmode="lin" valueType="num">
                                      <p:cBhvr additive="base">
                                        <p:cTn id="85" dur="500" fill="hold"/>
                                        <p:tgtEl>
                                          <p:spTgt spid="71711"/>
                                        </p:tgtEl>
                                        <p:attrNameLst>
                                          <p:attrName>ppt_x</p:attrName>
                                        </p:attrNameLst>
                                      </p:cBhvr>
                                      <p:tavLst>
                                        <p:tav tm="0">
                                          <p:val>
                                            <p:strVal val="#ppt_x"/>
                                          </p:val>
                                        </p:tav>
                                        <p:tav tm="100000">
                                          <p:val>
                                            <p:strVal val="#ppt_x"/>
                                          </p:val>
                                        </p:tav>
                                      </p:tavLst>
                                    </p:anim>
                                    <p:anim calcmode="lin" valueType="num">
                                      <p:cBhvr additive="base">
                                        <p:cTn id="86" dur="500" fill="hold"/>
                                        <p:tgtEl>
                                          <p:spTgt spid="71711"/>
                                        </p:tgtEl>
                                        <p:attrNameLst>
                                          <p:attrName>ppt_y</p:attrName>
                                        </p:attrNameLst>
                                      </p:cBhvr>
                                      <p:tavLst>
                                        <p:tav tm="0">
                                          <p:val>
                                            <p:strVal val="1+#ppt_h/2"/>
                                          </p:val>
                                        </p:tav>
                                        <p:tav tm="100000">
                                          <p:val>
                                            <p:strVal val="#ppt_y"/>
                                          </p:val>
                                        </p:tav>
                                      </p:tavLst>
                                    </p:anim>
                                  </p:childTnLst>
                                </p:cTn>
                              </p:par>
                            </p:childTnLst>
                          </p:cTn>
                        </p:par>
                        <p:par>
                          <p:cTn id="87" fill="hold" nodeType="afterGroup">
                            <p:stCondLst>
                              <p:cond delay="3000"/>
                            </p:stCondLst>
                            <p:childTnLst>
                              <p:par>
                                <p:cTn id="88" presetID="10" presetClass="entr" presetSubtype="0" fill="hold" grpId="0" nodeType="afterEffect">
                                  <p:stCondLst>
                                    <p:cond delay="0"/>
                                  </p:stCondLst>
                                  <p:childTnLst>
                                    <p:set>
                                      <p:cBhvr>
                                        <p:cTn id="89" dur="1" fill="hold">
                                          <p:stCondLst>
                                            <p:cond delay="0"/>
                                          </p:stCondLst>
                                        </p:cTn>
                                        <p:tgtEl>
                                          <p:spTgt spid="71716"/>
                                        </p:tgtEl>
                                        <p:attrNameLst>
                                          <p:attrName>style.visibility</p:attrName>
                                        </p:attrNameLst>
                                      </p:cBhvr>
                                      <p:to>
                                        <p:strVal val="visible"/>
                                      </p:to>
                                    </p:set>
                                    <p:animEffect transition="in" filter="fade">
                                      <p:cBhvr>
                                        <p:cTn id="90" dur="500"/>
                                        <p:tgtEl>
                                          <p:spTgt spid="71716"/>
                                        </p:tgtEl>
                                      </p:cBhvr>
                                    </p:animEffect>
                                  </p:childTnLst>
                                </p:cTn>
                              </p:par>
                            </p:childTnLst>
                          </p:cTn>
                        </p:par>
                        <p:par>
                          <p:cTn id="91" fill="hold" nodeType="afterGroup">
                            <p:stCondLst>
                              <p:cond delay="3500"/>
                            </p:stCondLst>
                            <p:childTnLst>
                              <p:par>
                                <p:cTn id="92" presetID="2" presetClass="entr" presetSubtype="4" fill="hold" grpId="0" nodeType="afterEffect">
                                  <p:stCondLst>
                                    <p:cond delay="0"/>
                                  </p:stCondLst>
                                  <p:childTnLst>
                                    <p:set>
                                      <p:cBhvr>
                                        <p:cTn id="93" dur="1" fill="hold">
                                          <p:stCondLst>
                                            <p:cond delay="0"/>
                                          </p:stCondLst>
                                        </p:cTn>
                                        <p:tgtEl>
                                          <p:spTgt spid="71715"/>
                                        </p:tgtEl>
                                        <p:attrNameLst>
                                          <p:attrName>style.visibility</p:attrName>
                                        </p:attrNameLst>
                                      </p:cBhvr>
                                      <p:to>
                                        <p:strVal val="visible"/>
                                      </p:to>
                                    </p:set>
                                    <p:anim calcmode="lin" valueType="num">
                                      <p:cBhvr additive="base">
                                        <p:cTn id="94" dur="500" fill="hold"/>
                                        <p:tgtEl>
                                          <p:spTgt spid="71715"/>
                                        </p:tgtEl>
                                        <p:attrNameLst>
                                          <p:attrName>ppt_x</p:attrName>
                                        </p:attrNameLst>
                                      </p:cBhvr>
                                      <p:tavLst>
                                        <p:tav tm="0">
                                          <p:val>
                                            <p:strVal val="#ppt_x"/>
                                          </p:val>
                                        </p:tav>
                                        <p:tav tm="100000">
                                          <p:val>
                                            <p:strVal val="#ppt_x"/>
                                          </p:val>
                                        </p:tav>
                                      </p:tavLst>
                                    </p:anim>
                                    <p:anim calcmode="lin" valueType="num">
                                      <p:cBhvr additive="base">
                                        <p:cTn id="95" dur="500" fill="hold"/>
                                        <p:tgtEl>
                                          <p:spTgt spid="71715"/>
                                        </p:tgtEl>
                                        <p:attrNameLst>
                                          <p:attrName>ppt_y</p:attrName>
                                        </p:attrNameLst>
                                      </p:cBhvr>
                                      <p:tavLst>
                                        <p:tav tm="0">
                                          <p:val>
                                            <p:strVal val="1+#ppt_h/2"/>
                                          </p:val>
                                        </p:tav>
                                        <p:tav tm="100000">
                                          <p:val>
                                            <p:strVal val="#ppt_y"/>
                                          </p:val>
                                        </p:tav>
                                      </p:tavLst>
                                    </p:anim>
                                  </p:childTnLst>
                                </p:cTn>
                              </p:par>
                            </p:childTnLst>
                          </p:cTn>
                        </p:par>
                        <p:par>
                          <p:cTn id="96" fill="hold" nodeType="afterGroup">
                            <p:stCondLst>
                              <p:cond delay="4000"/>
                            </p:stCondLst>
                            <p:childTnLst>
                              <p:par>
                                <p:cTn id="97" presetID="2" presetClass="entr" presetSubtype="4" fill="hold" grpId="0" nodeType="afterEffect">
                                  <p:stCondLst>
                                    <p:cond delay="0"/>
                                  </p:stCondLst>
                                  <p:childTnLst>
                                    <p:set>
                                      <p:cBhvr>
                                        <p:cTn id="98" dur="1" fill="hold">
                                          <p:stCondLst>
                                            <p:cond delay="0"/>
                                          </p:stCondLst>
                                        </p:cTn>
                                        <p:tgtEl>
                                          <p:spTgt spid="71714"/>
                                        </p:tgtEl>
                                        <p:attrNameLst>
                                          <p:attrName>style.visibility</p:attrName>
                                        </p:attrNameLst>
                                      </p:cBhvr>
                                      <p:to>
                                        <p:strVal val="visible"/>
                                      </p:to>
                                    </p:set>
                                    <p:anim calcmode="lin" valueType="num">
                                      <p:cBhvr additive="base">
                                        <p:cTn id="99" dur="500" fill="hold"/>
                                        <p:tgtEl>
                                          <p:spTgt spid="71714"/>
                                        </p:tgtEl>
                                        <p:attrNameLst>
                                          <p:attrName>ppt_x</p:attrName>
                                        </p:attrNameLst>
                                      </p:cBhvr>
                                      <p:tavLst>
                                        <p:tav tm="0">
                                          <p:val>
                                            <p:strVal val="#ppt_x"/>
                                          </p:val>
                                        </p:tav>
                                        <p:tav tm="100000">
                                          <p:val>
                                            <p:strVal val="#ppt_x"/>
                                          </p:val>
                                        </p:tav>
                                      </p:tavLst>
                                    </p:anim>
                                    <p:anim calcmode="lin" valueType="num">
                                      <p:cBhvr additive="base">
                                        <p:cTn id="100" dur="500" fill="hold"/>
                                        <p:tgtEl>
                                          <p:spTgt spid="717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7" grpId="0" animBg="1"/>
      <p:bldP spid="71698" grpId="0" autoUpdateAnimBg="0"/>
      <p:bldP spid="71699" grpId="0" animBg="1"/>
      <p:bldP spid="71700" grpId="0" autoUpdateAnimBg="0"/>
      <p:bldP spid="71701" grpId="0" autoUpdateAnimBg="0"/>
      <p:bldP spid="71702" grpId="0" animBg="1"/>
      <p:bldP spid="71703" grpId="0" animBg="1"/>
      <p:bldP spid="71704" grpId="0" autoUpdateAnimBg="0"/>
      <p:bldP spid="71706" grpId="0" autoUpdateAnimBg="0"/>
      <p:bldP spid="71707" grpId="0" autoUpdateAnimBg="0"/>
      <p:bldP spid="71708" grpId="0" autoUpdateAnimBg="0"/>
      <p:bldP spid="71709" grpId="0" autoUpdateAnimBg="0"/>
      <p:bldP spid="71710" grpId="0" build="p" autoUpdateAnimBg="0"/>
      <p:bldP spid="71711" grpId="0" autoUpdateAnimBg="0"/>
      <p:bldP spid="71712" grpId="0" animBg="1"/>
      <p:bldP spid="71713" grpId="0" autoUpdateAnimBg="0"/>
      <p:bldP spid="71714" grpId="0" autoUpdateAnimBg="0"/>
      <p:bldP spid="71715" grpId="0" animBg="1"/>
      <p:bldP spid="7171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rPr>
              <a:t>649</a:t>
            </a:r>
          </a:p>
        </p:txBody>
      </p:sp>
      <p:sp>
        <p:nvSpPr>
          <p:cNvPr id="257097" name="WordArt 371"/>
          <p:cNvSpPr>
            <a:spLocks noChangeArrowheads="1" noChangeShapeType="1" noTextEdit="1"/>
          </p:cNvSpPr>
          <p:nvPr/>
        </p:nvSpPr>
        <p:spPr bwMode="auto">
          <a:xfrm>
            <a:off x="1908175" y="2312988"/>
            <a:ext cx="5789613" cy="1116012"/>
          </a:xfrm>
          <a:prstGeom prst="rect">
            <a:avLst/>
          </a:prstGeom>
        </p:spPr>
        <p:txBody>
          <a:bodyPr wrap="none" fromWordArt="1">
            <a:prstTxWarp prst="textCascadeUp">
              <a:avLst>
                <a:gd name="adj" fmla="val 82787"/>
              </a:avLst>
            </a:prstTxWarp>
            <a:scene3d>
              <a:camera prst="legacyPerspectiveFront">
                <a:rot lat="20519985"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dirty="0">
                <a:ln w="9525">
                  <a:round/>
                  <a:headEnd/>
                  <a:tailEnd/>
                </a:ln>
                <a:solidFill>
                  <a:srgbClr val="FFFFFF"/>
                </a:solidFill>
                <a:effectLst/>
                <a:uLnTx/>
                <a:uFillTx/>
                <a:latin typeface="Times New Roman" charset="0"/>
                <a:ea typeface="ＭＳ Ｐゴシック" charset="0"/>
                <a:cs typeface="+mn-ea"/>
              </a:rPr>
              <a:t>重建耶和华的殿</a:t>
            </a:r>
            <a:endParaRPr kumimoji="0" lang="en-US" sz="3600" b="0" i="0" u="none" strike="noStrike" kern="10" cap="none" spc="0" normalizeH="0" baseline="0" noProof="0" dirty="0">
              <a:ln w="9525">
                <a:round/>
                <a:headEnd/>
                <a:tailEnd/>
              </a:ln>
              <a:solidFill>
                <a:srgbClr val="FFFFFF"/>
              </a:solidFill>
              <a:effectLst/>
              <a:uLnTx/>
              <a:uFillTx/>
              <a:latin typeface="Times New Roman" charset="0"/>
              <a:ea typeface="ＭＳ Ｐゴシック" charset="0"/>
              <a:cs typeface="+mn-ea"/>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Tree>
    <p:extLst>
      <p:ext uri="{BB962C8B-B14F-4D97-AF65-F5344CB8AC3E}">
        <p14:creationId xmlns:p14="http://schemas.microsoft.com/office/powerpoint/2010/main" val="2495109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7097"/>
                                        </p:tgtEl>
                                        <p:attrNameLst>
                                          <p:attrName>style.visibility</p:attrName>
                                        </p:attrNameLst>
                                      </p:cBhvr>
                                      <p:to>
                                        <p:strVal val="visible"/>
                                      </p:to>
                                    </p:set>
                                    <p:animEffect transition="in" filter="circle(in)">
                                      <p:cBhvr>
                                        <p:cTn id="7" dur="2000"/>
                                        <p:tgtEl>
                                          <p:spTgt spid="257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9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2122639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大利乌王第二年八月，耶和华的话临到易多的孙子、比利家的儿子撒迦利亚先知</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1:1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992" y="2276872"/>
            <a:ext cx="9144000" cy="4572000"/>
          </a:xfrm>
          <a:prstGeom prst="rect">
            <a:avLst/>
          </a:prstGeom>
        </p:spPr>
      </p:pic>
    </p:spTree>
    <p:extLst>
      <p:ext uri="{BB962C8B-B14F-4D97-AF65-F5344CB8AC3E}">
        <p14:creationId xmlns:p14="http://schemas.microsoft.com/office/powerpoint/2010/main" val="132789135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6"/>
          <p:cNvSpPr txBox="1">
            <a:spLocks noChangeArrowheads="1"/>
          </p:cNvSpPr>
          <p:nvPr/>
        </p:nvSpPr>
        <p:spPr bwMode="auto">
          <a:xfrm>
            <a:off x="1295400" y="5851525"/>
            <a:ext cx="1570038"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Bwhebb" charset="0"/>
                <a:ea typeface="ＭＳ Ｐゴシック" charset="0"/>
              </a:rPr>
              <a:t>hy"r&gt;k;z&gt;</a:t>
            </a: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pic>
        <p:nvPicPr>
          <p:cNvPr id="2519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51907" name="Rectangle 2"/>
          <p:cNvSpPr>
            <a:spLocks noGrp="1" noChangeArrowheads="1"/>
          </p:cNvSpPr>
          <p:nvPr>
            <p:ph type="title"/>
          </p:nvPr>
        </p:nvSpPr>
        <p:spPr>
          <a:xfrm>
            <a:off x="139700" y="228600"/>
            <a:ext cx="8885238" cy="1155700"/>
          </a:xfrm>
        </p:spPr>
        <p:txBody>
          <a:bodyPr/>
          <a:lstStyle/>
          <a:p>
            <a:pPr eaLnBrk="1" hangingPunct="1"/>
            <a:r>
              <a:rPr lang="ja-JP" altLang="en-US" sz="4800" b="1">
                <a:solidFill>
                  <a:schemeClr val="bg2"/>
                </a:solidFill>
                <a:latin typeface="Times New Roman" charset="0"/>
                <a:cs typeface="Times New Roman" charset="0"/>
              </a:rPr>
              <a:t>意思</a:t>
            </a:r>
            <a:endParaRPr lang="en-US" sz="4800" b="1">
              <a:solidFill>
                <a:schemeClr val="bg2"/>
              </a:solidFill>
              <a:latin typeface="Times New Roman" charset="0"/>
              <a:cs typeface="Times New Roman" charset="0"/>
            </a:endParaRPr>
          </a:p>
        </p:txBody>
      </p:sp>
      <p:sp>
        <p:nvSpPr>
          <p:cNvPr id="251908"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650</a:t>
            </a:r>
          </a:p>
        </p:txBody>
      </p:sp>
      <p:sp>
        <p:nvSpPr>
          <p:cNvPr id="26632" name="Rectangle 8"/>
          <p:cNvSpPr>
            <a:spLocks noChangeArrowheads="1"/>
          </p:cNvSpPr>
          <p:nvPr/>
        </p:nvSpPr>
        <p:spPr bwMode="auto">
          <a:xfrm>
            <a:off x="247650" y="4214813"/>
            <a:ext cx="8896350" cy="207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342900" marR="0" lvl="0" indent="-342900" algn="ctr" defTabSz="914400" rtl="0" eaLnBrk="1" fontAlgn="base" latinLnBrk="0" hangingPunct="1">
              <a:lnSpc>
                <a:spcPct val="100000"/>
              </a:lnSpc>
              <a:spcBef>
                <a:spcPct val="20000"/>
              </a:spcBef>
              <a:spcAft>
                <a:spcPct val="0"/>
              </a:spcAft>
              <a:buClrTx/>
              <a:buSzPct val="75000"/>
              <a:buFont typeface="Wingdings" charset="0"/>
              <a:buChar char="v"/>
              <a:tabLst/>
              <a:defRPr/>
            </a:pPr>
            <a:r>
              <a:rPr kumimoji="0" lang="ja-JP" altLang="en-US"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a:t>
            </a:r>
            <a:r>
              <a:rPr kumimoji="0" lang="zh-CN" altLang="en-US" sz="36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耶和华记念</a:t>
            </a:r>
            <a:r>
              <a:rPr kumimoji="0" lang="ja-JP" altLang="en-US"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a:t>
            </a:r>
            <a:r>
              <a:rPr kumimoji="0" lang="en-US" altLang="ja-JP"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 (</a:t>
            </a:r>
            <a:r>
              <a:rPr kumimoji="0" lang="ja-JP" altLang="en-US" sz="36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希伯来</a:t>
            </a:r>
            <a:r>
              <a:rPr kumimoji="0" lang="en-US" altLang="ja-JP"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a:t>
            </a:r>
            <a:r>
              <a:rPr kumimoji="0" lang="zh-CN" altLang="en-US"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文</a:t>
            </a:r>
            <a:endParaRPr kumimoji="0" lang="en-US" sz="36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pic>
        <p:nvPicPr>
          <p:cNvPr id="2" name="Picture 7" descr="Zech 1.1 Hebrew.jpg">
            <a:extLst>
              <a:ext uri="{FF2B5EF4-FFF2-40B4-BE49-F238E27FC236}">
                <a16:creationId xmlns:a16="http://schemas.microsoft.com/office/drawing/2014/main" id="{3F2FBED3-88BF-1E6F-F05E-427EF5BD21F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3848" y="1266347"/>
            <a:ext cx="2590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762979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2">
                                            <p:txEl>
                                              <p:pRg st="0" end="0"/>
                                            </p:txEl>
                                          </p:spTgt>
                                        </p:tgtEl>
                                        <p:attrNameLst>
                                          <p:attrName>style.visibility</p:attrName>
                                        </p:attrNameLst>
                                      </p:cBhvr>
                                      <p:to>
                                        <p:strVal val="visible"/>
                                      </p:to>
                                    </p:set>
                                    <p:anim calcmode="lin" valueType="num">
                                      <p:cBhvr additive="base">
                                        <p:cTn id="7" dur="500" fill="hold"/>
                                        <p:tgtEl>
                                          <p:spTgt spid="266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3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耶和华这样说：‘我要返回锡安，住在耶路撒冷里面；耶路撒冷必称为“信实之城”，万军之耶和华的山必称为“圣山”。</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撒迦利亚 </a:t>
            </a:r>
            <a:r>
              <a:rPr lang="en-US" sz="3600" b="1" dirty="0">
                <a:solidFill>
                  <a:srgbClr val="FFFFFF"/>
                </a:solidFill>
                <a:effectLst>
                  <a:glow rad="127000">
                    <a:srgbClr val="000000"/>
                  </a:glow>
                </a:effectLst>
                <a:latin typeface="Arial" charset="0"/>
                <a:ea typeface="ＭＳ Ｐゴシック" charset="0"/>
                <a:cs typeface="ＭＳ Ｐゴシック" charset="0"/>
              </a:rPr>
              <a:t>8:3).</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撒迦利亚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649</a:t>
            </a:r>
          </a:p>
        </p:txBody>
      </p:sp>
    </p:spTree>
    <p:extLst>
      <p:ext uri="{BB962C8B-B14F-4D97-AF65-F5344CB8AC3E}">
        <p14:creationId xmlns:p14="http://schemas.microsoft.com/office/powerpoint/2010/main" val="304114110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38454"/>
          </a:xfrm>
          <a:prstGeom prst="rect">
            <a:avLst/>
          </a:prstGeom>
        </p:spPr>
      </p:pic>
      <p:sp>
        <p:nvSpPr>
          <p:cNvPr id="900098" name="Rectangle 2"/>
          <p:cNvSpPr>
            <a:spLocks noGrp="1" noChangeArrowheads="1"/>
          </p:cNvSpPr>
          <p:nvPr>
            <p:ph type="ctrTitle"/>
          </p:nvPr>
        </p:nvSpPr>
        <p:spPr>
          <a:xfrm>
            <a:off x="0" y="29469"/>
            <a:ext cx="5580112"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耶和华曾对你们的列祖大发烈怒， </a:t>
            </a:r>
            <a:r>
              <a:rPr lang="en-US" altLang="zh-CN" sz="3600" b="1" baseline="30000" dirty="0">
                <a:effectLst>
                  <a:glow rad="127000">
                    <a:schemeClr val="tx1"/>
                  </a:glow>
                </a:effectLst>
                <a:latin typeface="Arial" charset="0"/>
                <a:ea typeface="ＭＳ Ｐゴシック" charset="0"/>
                <a:cs typeface="ＭＳ Ｐゴシック" charset="0"/>
              </a:rPr>
              <a:t>3</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所以，你要对众民说：‘万军之耶和华这样说：</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你们要转向我</a:t>
            </a:r>
            <a:r>
              <a:rPr lang="zh-CN" altLang="en-US" sz="3600" b="1" dirty="0">
                <a:effectLst>
                  <a:glow rad="127000">
                    <a:schemeClr val="tx1"/>
                  </a:glow>
                </a:effectLst>
                <a:latin typeface="Arial" charset="0"/>
                <a:ea typeface="ＭＳ Ｐゴシック" charset="0"/>
                <a:cs typeface="ＭＳ Ｐゴシック" charset="0"/>
              </a:rPr>
              <a:t>，</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我就必转向你们</a:t>
            </a:r>
            <a:r>
              <a:rPr lang="zh-CN" altLang="en-US" sz="3600" b="1" dirty="0">
                <a:effectLst>
                  <a:glow rad="127000">
                    <a:schemeClr val="tx1"/>
                  </a:glow>
                </a:effectLst>
                <a:latin typeface="Arial" charset="0"/>
                <a:ea typeface="ＭＳ Ｐゴシック" charset="0"/>
                <a:cs typeface="ＭＳ Ｐゴシック" charset="0"/>
              </a:rPr>
              <a:t>。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亚 </a:t>
            </a:r>
            <a:r>
              <a:rPr lang="en-US" sz="3600" b="1" dirty="0">
                <a:effectLst>
                  <a:glow rad="127000">
                    <a:schemeClr val="tx1"/>
                  </a:glow>
                </a:effectLst>
                <a:latin typeface="Arial" charset="0"/>
                <a:ea typeface="ＭＳ Ｐゴシック" charset="0"/>
                <a:cs typeface="ＭＳ Ｐゴシック" charset="0"/>
              </a:rPr>
              <a:t>1:2-3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6505400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不要效法你们的列祖那样，从前的先知呼唤他们：万军之耶和华这样说，你们要回转，离开你们的恶道和恶行。他们却不听从，也不理会我</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亚</a:t>
            </a:r>
            <a:r>
              <a:rPr lang="en-US" sz="3600" b="1" dirty="0">
                <a:effectLst>
                  <a:glow rad="127000">
                    <a:schemeClr val="tx1"/>
                  </a:glow>
                </a:effectLst>
                <a:latin typeface="Arial" charset="0"/>
                <a:ea typeface="ＭＳ Ｐゴシック" charset="0"/>
                <a:cs typeface="ＭＳ Ｐゴシック" charset="0"/>
              </a:rPr>
              <a:t>1:4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779596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0" y="764703"/>
            <a:ext cx="9183161" cy="6093297"/>
          </a:xfrm>
          <a:prstGeom prst="rect">
            <a:avLst/>
          </a:prstGeom>
        </p:spPr>
      </p:pic>
      <p:sp>
        <p:nvSpPr>
          <p:cNvPr id="900098" name="Rectangle 2"/>
          <p:cNvSpPr>
            <a:spLocks noGrp="1" noChangeArrowheads="1"/>
          </p:cNvSpPr>
          <p:nvPr>
            <p:ph type="ctrTitle"/>
          </p:nvPr>
        </p:nvSpPr>
        <p:spPr>
          <a:xfrm>
            <a:off x="0" y="29469"/>
            <a:ext cx="6156176"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你们的列祖在哪里呢</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那些先知能永远活着吗</a:t>
            </a:r>
            <a:r>
              <a:rPr lang="ko-KR" altLang="en-US" sz="3600" b="1" dirty="0">
                <a:effectLst>
                  <a:glow rad="127000">
                    <a:schemeClr val="tx1"/>
                  </a:glow>
                </a:effectLst>
                <a:latin typeface="Arial" charset="0"/>
                <a:ea typeface="ＭＳ Ｐゴシック" charset="0"/>
                <a:cs typeface="ＭＳ Ｐゴシック" charset="0"/>
              </a:rPr>
              <a:t>？ </a:t>
            </a:r>
            <a:br>
              <a:rPr lang="en-US" altLang="ko-KR" sz="3600" b="1" dirty="0">
                <a:effectLst>
                  <a:glow rad="127000">
                    <a:schemeClr val="tx1"/>
                  </a:glow>
                </a:effectLst>
                <a:latin typeface="Arial" charset="0"/>
                <a:ea typeface="ＭＳ Ｐゴシック" charset="0"/>
                <a:cs typeface="ＭＳ Ｐゴシック" charset="0"/>
              </a:rPr>
            </a:br>
            <a:r>
              <a:rPr lang="en-US" altLang="ko-KR" sz="3600" b="1" dirty="0">
                <a:effectLst>
                  <a:glow rad="127000">
                    <a:schemeClr val="tx1"/>
                  </a:glow>
                </a:effectLst>
                <a:latin typeface="Arial" charset="0"/>
                <a:ea typeface="ＭＳ Ｐゴシック" charset="0"/>
                <a:cs typeface="ＭＳ Ｐゴシック" charset="0"/>
              </a:rPr>
              <a:t>6</a:t>
            </a:r>
            <a:r>
              <a:rPr lang="ko-KR" altLang="en-US" sz="3600" b="1" dirty="0" err="1">
                <a:effectLst>
                  <a:glow rad="127000">
                    <a:schemeClr val="tx1"/>
                  </a:glow>
                </a:effectLst>
                <a:latin typeface="Arial" charset="0"/>
                <a:ea typeface="ＭＳ Ｐゴシック" charset="0"/>
                <a:cs typeface="ＭＳ Ｐゴシック" charset="0"/>
              </a:rPr>
              <a:t>然而我吩咐我的仆人众先知的话与条例，不是已报应在你们的列祖身上吗</a:t>
            </a:r>
            <a:r>
              <a:rPr lang="ko-KR" alt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亚</a:t>
            </a:r>
            <a:r>
              <a:rPr lang="en-US" sz="3600" b="1" dirty="0">
                <a:effectLst>
                  <a:glow rad="127000">
                    <a:schemeClr val="tx1"/>
                  </a:glow>
                </a:effectLst>
                <a:latin typeface="Arial" charset="0"/>
                <a:ea typeface="ＭＳ Ｐゴシック" charset="0"/>
                <a:cs typeface="ＭＳ Ｐゴシック" charset="0"/>
              </a:rPr>
              <a:t> 1:5-6a </a:t>
            </a:r>
            <a:r>
              <a:rPr lang="en-US" sz="3200" b="1" dirty="0">
                <a:effectLst>
                  <a:glow rad="127000">
                    <a:schemeClr val="tx1"/>
                  </a:glow>
                </a:effectLst>
                <a:latin typeface="Arial" charset="0"/>
                <a:ea typeface="ＭＳ Ｐゴシック" charset="0"/>
                <a:cs typeface="ＭＳ Ｐゴシック" charset="0"/>
              </a:rPr>
              <a:t>CNY</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4536212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所以他们就回转，说：万军之耶和华定意按着我们所作所行的对付我们，他已经这样行了</a:t>
            </a:r>
            <a:r>
              <a:rPr lang="ko-KR" alt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亚</a:t>
            </a:r>
            <a:r>
              <a:rPr lang="en-US" sz="3600" b="1" dirty="0">
                <a:effectLst>
                  <a:glow rad="127000">
                    <a:schemeClr val="tx1"/>
                  </a:glow>
                </a:effectLst>
                <a:latin typeface="Arial" charset="0"/>
                <a:ea typeface="ＭＳ Ｐゴシック" charset="0"/>
                <a:cs typeface="ＭＳ Ｐゴシック" charset="0"/>
              </a:rPr>
              <a:t> 1:6b </a:t>
            </a:r>
            <a:r>
              <a:rPr lang="en-US" sz="3200" b="1" dirty="0">
                <a:effectLst>
                  <a:glow rad="127000">
                    <a:schemeClr val="tx1"/>
                  </a:glow>
                </a:effectLst>
                <a:latin typeface="Arial" charset="0"/>
                <a:ea typeface="ＭＳ Ｐゴシック" charset="0"/>
                <a:cs typeface="ＭＳ Ｐゴシック" charset="0"/>
              </a:rPr>
              <a:t>CNY</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1342587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066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看到自己特权的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地位</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a:t>
            </a:r>
          </a:p>
        </p:txBody>
      </p:sp>
    </p:spTree>
    <p:extLst>
      <p:ext uri="{BB962C8B-B14F-4D97-AF65-F5344CB8AC3E}">
        <p14:creationId xmlns:p14="http://schemas.microsoft.com/office/powerpoint/2010/main" val="146947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677544" y="29468"/>
            <a:ext cx="4466456" cy="3255515"/>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即使在今天，犹太人每天都为圣殿重建祷告。</a:t>
            </a:r>
            <a:endParaRPr lang="en-US" sz="40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p:cNvSpPr txBox="1">
            <a:spLocks noChangeArrowheads="1"/>
          </p:cNvSpPr>
          <p:nvPr/>
        </p:nvSpPr>
        <p:spPr bwMode="auto">
          <a:xfrm>
            <a:off x="4677544" y="3068960"/>
            <a:ext cx="4466456" cy="32555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以色列特殊的地位应当导致圣殿重建（第</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1–6</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3164013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rPr>
              <a:t>649</a:t>
            </a:r>
          </a:p>
        </p:txBody>
      </p:sp>
      <p:sp>
        <p:nvSpPr>
          <p:cNvPr id="257097" name="WordArt 371"/>
          <p:cNvSpPr>
            <a:spLocks noChangeArrowheads="1" noChangeShapeType="1" noTextEdit="1"/>
          </p:cNvSpPr>
          <p:nvPr/>
        </p:nvSpPr>
        <p:spPr bwMode="auto">
          <a:xfrm>
            <a:off x="1908175" y="2312988"/>
            <a:ext cx="5789613" cy="1116012"/>
          </a:xfrm>
          <a:prstGeom prst="rect">
            <a:avLst/>
          </a:prstGeom>
        </p:spPr>
        <p:txBody>
          <a:bodyPr wrap="none" fromWordArt="1">
            <a:prstTxWarp prst="textCascadeUp">
              <a:avLst>
                <a:gd name="adj" fmla="val 82787"/>
              </a:avLst>
            </a:prstTxWarp>
            <a:scene3d>
              <a:camera prst="legacyPerspectiveFront">
                <a:rot lat="20519985"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dirty="0">
                <a:ln w="9525">
                  <a:round/>
                  <a:headEnd/>
                  <a:tailEnd/>
                </a:ln>
                <a:solidFill>
                  <a:srgbClr val="FFFFFF"/>
                </a:solidFill>
                <a:effectLst/>
                <a:uLnTx/>
                <a:uFillTx/>
                <a:latin typeface="Times New Roman" charset="0"/>
                <a:ea typeface="ＭＳ Ｐゴシック" charset="0"/>
                <a:cs typeface="+mn-ea"/>
              </a:rPr>
              <a:t>重建耶和华的殿</a:t>
            </a:r>
            <a:endParaRPr kumimoji="0" lang="en-US" sz="3600" b="0" i="0" u="none" strike="noStrike" kern="10" cap="none" spc="0" normalizeH="0" baseline="0" noProof="0" dirty="0">
              <a:ln w="9525">
                <a:round/>
                <a:headEnd/>
                <a:tailEnd/>
              </a:ln>
              <a:solidFill>
                <a:srgbClr val="FFFFFF"/>
              </a:solidFill>
              <a:effectLst/>
              <a:uLnTx/>
              <a:uFillTx/>
              <a:latin typeface="Times New Roman" charset="0"/>
              <a:ea typeface="ＭＳ Ｐゴシック" charset="0"/>
              <a:cs typeface="+mn-ea"/>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Tree>
    <p:extLst>
      <p:ext uri="{BB962C8B-B14F-4D97-AF65-F5344CB8AC3E}">
        <p14:creationId xmlns:p14="http://schemas.microsoft.com/office/powerpoint/2010/main" val="3615740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7097"/>
                                        </p:tgtEl>
                                        <p:attrNameLst>
                                          <p:attrName>style.visibility</p:attrName>
                                        </p:attrNameLst>
                                      </p:cBhvr>
                                      <p:to>
                                        <p:strVal val="visible"/>
                                      </p:to>
                                    </p:set>
                                    <p:animEffect transition="in" filter="circle(in)">
                                      <p:cBhvr>
                                        <p:cTn id="7" dur="2000"/>
                                        <p:tgtEl>
                                          <p:spTgt spid="257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9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latin typeface="Arial"/>
                <a:cs typeface="Arial"/>
              </a:rPr>
              <a:t>1:</a:t>
            </a:r>
            <a:r>
              <a:rPr lang="ko-KR" altLang="en-US" sz="3600" b="1" dirty="0" err="1">
                <a:solidFill>
                  <a:srgbClr val="FFFFFF"/>
                </a:solidFill>
                <a:effectLst>
                  <a:glow rad="177800">
                    <a:schemeClr val="tx1"/>
                  </a:glow>
                </a:effectLst>
              </a:rPr>
              <a:t>一人骑着红马，站在洼地番石榴树中间</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 (</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1:7-17)</a:t>
            </a:r>
            <a:endParaRPr lang="en-US" sz="3600" dirty="0">
              <a:effectLst>
                <a:glow rad="177800">
                  <a:schemeClr val="tx1"/>
                </a:glow>
              </a:effectLst>
            </a:endParaRPr>
          </a:p>
        </p:txBody>
      </p:sp>
      <p:sp>
        <p:nvSpPr>
          <p:cNvPr id="8" name="Rectangle 2"/>
          <p:cNvSpPr txBox="1">
            <a:spLocks noChangeArrowheads="1"/>
          </p:cNvSpPr>
          <p:nvPr/>
        </p:nvSpPr>
        <p:spPr bwMode="auto">
          <a:xfrm>
            <a:off x="0" y="3212976"/>
            <a:ext cx="9144000" cy="375957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大利乌王第二年十一月（就是细罢特月</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二十四日，耶和华的话临到易多的孙子、比利家的儿子撒迦利亚先知，实情如下</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8   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我夜间观看，看见有一个人骑着红马，站在低洼地上的番石榴树中间；在他后面还有些红色、栗色和白色的马</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9   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我就问</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我主啊，这些是甚么</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那与我说话的天使对我说</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我会指示你这些是甚么</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(1:7-9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CNY</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7770824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那站在番石榴树中间的人回答</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这些就是耶和华所差遣在遍地巡逻的</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(1:10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293775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撒迦利亚</a:t>
            </a:r>
            <a:r>
              <a:rPr lang="zh-CN" altLang="en-US" sz="4000" b="1" dirty="0">
                <a:solidFill>
                  <a:srgbClr val="FFFFFF"/>
                </a:solidFill>
                <a:effectLst>
                  <a:glow rad="127000">
                    <a:srgbClr val="000000"/>
                  </a:glow>
                </a:effectLst>
                <a:latin typeface="Arial" charset="0"/>
              </a:rPr>
              <a:t>书 国度命题</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犹大必须重建圣殿</a:t>
            </a:r>
            <a:r>
              <a:rPr lang="en-US" b="1" dirty="0">
                <a:solidFill>
                  <a:prstClr val="white"/>
                </a:solidFill>
                <a:effectLst>
                  <a:glow rad="101600">
                    <a:prstClr val="black">
                      <a:alpha val="99000"/>
                    </a:prstClr>
                  </a:glow>
                </a:effectLst>
              </a:rPr>
              <a:t> (6:9-15) </a:t>
            </a:r>
            <a:r>
              <a:rPr lang="zh-CN" altLang="en-US" b="1" dirty="0">
                <a:solidFill>
                  <a:prstClr val="white"/>
                </a:solidFill>
                <a:effectLst>
                  <a:glow rad="101600">
                    <a:prstClr val="black">
                      <a:alpha val="99000"/>
                    </a:prstClr>
                  </a:glow>
                </a:effectLst>
              </a:rPr>
              <a:t>才可以在</a:t>
            </a:r>
            <a:r>
              <a:rPr lang="zh-CN" altLang="en-US" b="1" dirty="0">
                <a:solidFill>
                  <a:srgbClr val="FFFF00"/>
                </a:solidFill>
                <a:effectLst>
                  <a:glow rad="101600">
                    <a:prstClr val="black">
                      <a:alpha val="99000"/>
                    </a:prstClr>
                  </a:glow>
                </a:effectLst>
              </a:rPr>
              <a:t>弥赛亚</a:t>
            </a:r>
            <a:r>
              <a:rPr lang="zh-CN" altLang="en-US" b="1" dirty="0">
                <a:solidFill>
                  <a:prstClr val="white"/>
                </a:solidFill>
                <a:effectLst>
                  <a:glow rad="101600">
                    <a:prstClr val="black">
                      <a:alpha val="99000"/>
                    </a:prstClr>
                  </a:glow>
                </a:effectLst>
              </a:rPr>
              <a:t>国度中获得祝福</a:t>
            </a:r>
            <a:r>
              <a:rPr lang="en-US" b="1" dirty="0">
                <a:solidFill>
                  <a:prstClr val="white"/>
                </a:solidFill>
                <a:effectLst>
                  <a:glow rad="101600">
                    <a:prstClr val="black">
                      <a:alpha val="99000"/>
                    </a:prstClr>
                  </a:glow>
                </a:effectLst>
              </a:rPr>
              <a:t>.</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4062973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那与我说话的天使对我说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你要宣告</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万军之耶和华这样说：我为耶路撒冷和锡安心里充满嫉恨</a:t>
            </a:r>
            <a:r>
              <a:rPr lang="ko-KR" altLang="en-US" sz="2800" b="1" dirty="0">
                <a:effectLst>
                  <a:glow rad="127000">
                    <a:schemeClr val="tx1"/>
                  </a:glow>
                </a:effectLst>
                <a:latin typeface="Arial" charset="0"/>
                <a:ea typeface="ＭＳ Ｐゴシック" charset="0"/>
                <a:cs typeface="ＭＳ Ｐゴシック" charset="0"/>
              </a:rPr>
              <a:t>。 </a:t>
            </a:r>
            <a:r>
              <a:rPr lang="en-US" altLang="ko-KR" sz="2800" b="1" dirty="0">
                <a:effectLst>
                  <a:glow rad="127000">
                    <a:schemeClr val="tx1"/>
                  </a:glow>
                </a:effectLst>
                <a:latin typeface="Arial" charset="0"/>
                <a:ea typeface="ＭＳ Ｐゴシック" charset="0"/>
                <a:cs typeface="ＭＳ Ｐゴシック" charset="0"/>
              </a:rPr>
              <a:t>15 </a:t>
            </a:r>
            <a:r>
              <a:rPr lang="ko-KR" altLang="en-US" sz="2800" b="1" dirty="0" err="1">
                <a:effectLst>
                  <a:glow rad="127000">
                    <a:schemeClr val="tx1"/>
                  </a:glow>
                </a:effectLst>
                <a:latin typeface="Arial" charset="0"/>
                <a:ea typeface="ＭＳ Ｐゴシック" charset="0"/>
                <a:cs typeface="ＭＳ Ｐゴシック" charset="0"/>
              </a:rPr>
              <a:t>我向那些安逸的列国大大恼怒，因为我只是稍微恼怒我的子民，他们却加深他们的祸害</a:t>
            </a:r>
            <a:r>
              <a:rPr lang="ko-KR" alt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(1:14-15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1961903"/>
            <a:ext cx="9144000" cy="5033153"/>
          </a:xfrm>
          <a:prstGeom prst="rect">
            <a:avLst/>
          </a:prstGeom>
        </p:spPr>
      </p:pic>
    </p:spTree>
    <p:extLst>
      <p:ext uri="{BB962C8B-B14F-4D97-AF65-F5344CB8AC3E}">
        <p14:creationId xmlns:p14="http://schemas.microsoft.com/office/powerpoint/2010/main" val="75617640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rPr>
              <a:t>1:</a:t>
            </a:r>
            <a:r>
              <a:rPr lang="ko-KR" altLang="en-US" sz="3600" b="1" dirty="0" err="1">
                <a:solidFill>
                  <a:srgbClr val="FFFFFF"/>
                </a:solidFill>
                <a:effectLst>
                  <a:glow rad="177800">
                    <a:schemeClr val="tx1"/>
                  </a:glow>
                </a:effectLst>
              </a:rPr>
              <a:t>一人骑着红马，站在洼地番石榴树中间</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 (</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1:7-17)</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lvl="0">
              <a:defRPr/>
            </a:pPr>
            <a:r>
              <a:rPr lang="ko-KR" altLang="en-US" sz="3600" b="1" dirty="0" err="1">
                <a:solidFill>
                  <a:srgbClr val="FFFFFF"/>
                </a:solidFill>
                <a:effectLst>
                  <a:glow rad="177800">
                    <a:srgbClr val="000000"/>
                  </a:glow>
                </a:effectLst>
                <a:latin typeface="Arial"/>
                <a:cs typeface="Arial"/>
              </a:rPr>
              <a:t>神对邦国的愤怒及对复兴的以色列的</a:t>
            </a:r>
            <a:r>
              <a:rPr lang="ko-KR" altLang="en-US" sz="3600" b="1" dirty="0">
                <a:solidFill>
                  <a:srgbClr val="FFFFFF"/>
                </a:solidFill>
                <a:effectLst>
                  <a:glow rad="177800">
                    <a:srgbClr val="000000"/>
                  </a:glow>
                </a:effectLst>
                <a:latin typeface="Arial"/>
                <a:cs typeface="Arial"/>
              </a:rPr>
              <a:t> </a:t>
            </a:r>
            <a:r>
              <a:rPr lang="ko-KR" altLang="en-US" sz="3600" b="1" dirty="0" err="1">
                <a:solidFill>
                  <a:srgbClr val="FFFFFF"/>
                </a:solidFill>
                <a:effectLst>
                  <a:glow rad="177800">
                    <a:srgbClr val="000000"/>
                  </a:glow>
                </a:effectLst>
                <a:latin typeface="Arial"/>
                <a:cs typeface="Arial"/>
              </a:rPr>
              <a:t>祝福</a:t>
            </a:r>
            <a:endParaRPr lang="ko-KR" altLang="en-US" sz="3600" b="1" dirty="0">
              <a:solidFill>
                <a:srgbClr val="FFFFFF"/>
              </a:solidFill>
              <a:effectLst>
                <a:glow rad="177800">
                  <a:srgbClr val="000000"/>
                </a:glow>
              </a:effectLst>
              <a:latin typeface="Arial"/>
              <a:cs typeface="Arial"/>
            </a:endParaRP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4204332963"/>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3" descr="zechariah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813925"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4" name="Title 1"/>
          <p:cNvSpPr>
            <a:spLocks noGrp="1"/>
          </p:cNvSpPr>
          <p:nvPr>
            <p:ph type="title"/>
          </p:nvPr>
        </p:nvSpPr>
        <p:spPr>
          <a:xfrm>
            <a:off x="0" y="6400800"/>
            <a:ext cx="9144000" cy="457200"/>
          </a:xfrm>
          <a:solidFill>
            <a:schemeClr val="bg2"/>
          </a:solidFill>
        </p:spPr>
        <p:txBody>
          <a:bodyPr/>
          <a:lstStyle/>
          <a:p>
            <a:r>
              <a:rPr lang="zh-CN" altLang="en-US" sz="3200">
                <a:effectLst/>
                <a:latin typeface="Arial" charset="0"/>
                <a:ea typeface="MS PGothic" charset="0"/>
              </a:rPr>
              <a:t>撒迦利亚</a:t>
            </a:r>
            <a:r>
              <a:rPr lang="en-US" altLang="ja-JP" sz="3200">
                <a:effectLst/>
                <a:latin typeface="Arial" charset="0"/>
                <a:ea typeface="MS PGothic" charset="0"/>
              </a:rPr>
              <a:t>1:8</a:t>
            </a:r>
            <a:r>
              <a:rPr lang="zh-CN" altLang="en-US" sz="3200">
                <a:effectLst/>
                <a:latin typeface="Arial" charset="0"/>
                <a:ea typeface="MS PGothic" charset="0"/>
              </a:rPr>
              <a:t>在启示录</a:t>
            </a:r>
            <a:r>
              <a:rPr lang="en-US" altLang="ja-JP" sz="3200">
                <a:effectLst/>
                <a:latin typeface="Arial" charset="0"/>
                <a:ea typeface="MS PGothic" charset="0"/>
              </a:rPr>
              <a:t> 6:1-4</a:t>
            </a:r>
            <a:r>
              <a:rPr lang="zh-CN" altLang="en-US" sz="3200">
                <a:effectLst/>
                <a:latin typeface="Arial" charset="0"/>
                <a:ea typeface="MS PGothic" charset="0"/>
              </a:rPr>
              <a:t>里延伸</a:t>
            </a:r>
            <a:endParaRPr lang="en-US" sz="3200">
              <a:effectLst/>
              <a:latin typeface="Arial" charset="0"/>
              <a:ea typeface="MS PGothic" charset="0"/>
            </a:endParaRPr>
          </a:p>
        </p:txBody>
      </p:sp>
    </p:spTree>
    <p:extLst>
      <p:ext uri="{BB962C8B-B14F-4D97-AF65-F5344CB8AC3E}">
        <p14:creationId xmlns:p14="http://schemas.microsoft.com/office/powerpoint/2010/main" val="1321501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 Box 2"/>
          <p:cNvSpPr txBox="1">
            <a:spLocks noChangeArrowheads="1"/>
          </p:cNvSpPr>
          <p:nvPr/>
        </p:nvSpPr>
        <p:spPr bwMode="auto">
          <a:xfrm>
            <a:off x="1295400" y="5851525"/>
            <a:ext cx="1570038"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000">
                <a:solidFill>
                  <a:schemeClr val="bg2"/>
                </a:solidFill>
                <a:latin typeface="Bwhebb" charset="0"/>
              </a:rPr>
              <a:t>hy"r&gt;k;z&gt;</a:t>
            </a:r>
            <a:endParaRPr lang="en-US"/>
          </a:p>
        </p:txBody>
      </p:sp>
      <p:pic>
        <p:nvPicPr>
          <p:cNvPr id="2652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65219" name="Rectangle 4"/>
          <p:cNvSpPr>
            <a:spLocks noGrp="1" noChangeArrowheads="1"/>
          </p:cNvSpPr>
          <p:nvPr>
            <p:ph type="title"/>
          </p:nvPr>
        </p:nvSpPr>
        <p:spPr>
          <a:xfrm>
            <a:off x="0" y="685800"/>
            <a:ext cx="9144000" cy="698500"/>
          </a:xfrm>
        </p:spPr>
        <p:txBody>
          <a:bodyPr/>
          <a:lstStyle/>
          <a:p>
            <a:pPr eaLnBrk="1" hangingPunct="1"/>
            <a:r>
              <a:rPr lang="en-US" sz="4800" b="1">
                <a:solidFill>
                  <a:schemeClr val="bg2"/>
                </a:solidFill>
                <a:latin typeface="Times New Roman" charset="0"/>
                <a:cs typeface="Times New Roman" charset="0"/>
              </a:rPr>
              <a:t>1:16 </a:t>
            </a:r>
            <a:r>
              <a:rPr lang="ja-JP" altLang="en-US" sz="4800" b="1">
                <a:solidFill>
                  <a:schemeClr val="bg2"/>
                </a:solidFill>
                <a:latin typeface="Times New Roman" charset="0"/>
                <a:cs typeface="Times New Roman" charset="0"/>
              </a:rPr>
              <a:t>“</a:t>
            </a:r>
            <a:r>
              <a:rPr lang="ja-JP" altLang="en-US" sz="4800" b="1">
                <a:solidFill>
                  <a:schemeClr val="bg2"/>
                </a:solidFill>
                <a:latin typeface="Times New Roman" charset="0"/>
              </a:rPr>
              <a:t>我的殿必重</a:t>
            </a:r>
            <a:r>
              <a:rPr lang="ja-JP" altLang="en-US" sz="4800">
                <a:solidFill>
                  <a:schemeClr val="bg2"/>
                </a:solidFill>
                <a:latin typeface="Times New Roman" charset="0"/>
              </a:rPr>
              <a:t>建在其中</a:t>
            </a:r>
            <a:r>
              <a:rPr lang="en-US" altLang="ja-JP" sz="4800" b="1">
                <a:solidFill>
                  <a:schemeClr val="bg2"/>
                </a:solidFill>
                <a:latin typeface="Times New Roman" charset="0"/>
                <a:cs typeface="Times New Roman" charset="0"/>
              </a:rPr>
              <a:t>!</a:t>
            </a:r>
            <a:r>
              <a:rPr lang="ja-JP" altLang="en-US" sz="4800" b="1">
                <a:solidFill>
                  <a:schemeClr val="bg2"/>
                </a:solidFill>
                <a:latin typeface="Times New Roman" charset="0"/>
                <a:cs typeface="Times New Roman" charset="0"/>
              </a:rPr>
              <a:t>”</a:t>
            </a:r>
            <a:endParaRPr lang="en-US" sz="6000">
              <a:solidFill>
                <a:schemeClr val="bg2"/>
              </a:solidFill>
              <a:latin typeface="Times New Roman" charset="0"/>
              <a:cs typeface="Times New Roman" charset="0"/>
            </a:endParaRPr>
          </a:p>
        </p:txBody>
      </p:sp>
      <p:sp>
        <p:nvSpPr>
          <p:cNvPr id="265220"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2"/>
                </a:solidFill>
              </a:rPr>
              <a:t>650</a:t>
            </a:r>
          </a:p>
        </p:txBody>
      </p:sp>
      <p:pic>
        <p:nvPicPr>
          <p:cNvPr id="265221" name="Picture 5" descr="Zech 1.1 Hebrew.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76600" y="1371600"/>
            <a:ext cx="2590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10"/>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a:xfrm>
            <a:off x="182563" y="381000"/>
            <a:ext cx="8885237" cy="1155700"/>
          </a:xfrm>
          <a:effectLst>
            <a:outerShdw blurRad="63500" dist="35921" dir="2700000" algn="ctr" rotWithShape="0">
              <a:schemeClr val="bg2"/>
            </a:outerShdw>
          </a:effectLst>
        </p:spPr>
        <p:txBody>
          <a:bodyPr/>
          <a:lstStyle/>
          <a:p>
            <a:pPr eaLnBrk="1" hangingPunct="1">
              <a:spcBef>
                <a:spcPct val="50000"/>
              </a:spcBef>
            </a:pPr>
            <a:r>
              <a:rPr lang="zh-CN" altLang="en-US" sz="4800">
                <a:latin typeface="Times New Roman" charset="0"/>
                <a:cs typeface="SimSun" charset="0"/>
              </a:rPr>
              <a:t>八个夜间预象</a:t>
            </a:r>
            <a:endParaRPr lang="en-US" altLang="zh-CN" sz="4800">
              <a:latin typeface="Times New Roman" charset="0"/>
              <a:cs typeface="SimSun" charset="0"/>
            </a:endParaRPr>
          </a:p>
        </p:txBody>
      </p:sp>
      <p:sp>
        <p:nvSpPr>
          <p:cNvPr id="34825" name="Text Box 9"/>
          <p:cNvSpPr txBox="1">
            <a:spLocks noChangeArrowheads="1"/>
          </p:cNvSpPr>
          <p:nvPr/>
        </p:nvSpPr>
        <p:spPr bwMode="auto">
          <a:xfrm>
            <a:off x="8382000" y="76200"/>
            <a:ext cx="565150" cy="396875"/>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lang="en-US" sz="2000" b="1">
                <a:solidFill>
                  <a:srgbClr val="FFFFFF"/>
                </a:solidFill>
                <a:latin typeface="Times New Roman" pitchFamily="-128" charset="0"/>
                <a:ea typeface="+mn-ea"/>
                <a:cs typeface="+mn-cs"/>
              </a:rPr>
              <a:t>653</a:t>
            </a:r>
          </a:p>
        </p:txBody>
      </p:sp>
      <p:graphicFrame>
        <p:nvGraphicFramePr>
          <p:cNvPr id="17757" name="Group 349"/>
          <p:cNvGraphicFramePr>
            <a:graphicFrameLocks noGrp="1"/>
          </p:cNvGraphicFramePr>
          <p:nvPr/>
        </p:nvGraphicFramePr>
        <p:xfrm>
          <a:off x="0" y="1484313"/>
          <a:ext cx="9144000" cy="5626099"/>
        </p:xfrm>
        <a:graphic>
          <a:graphicData uri="http://schemas.openxmlformats.org/drawingml/2006/table">
            <a:tbl>
              <a:tblPr/>
              <a:tblGrid>
                <a:gridCol w="3976688">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4252912">
                  <a:extLst>
                    <a:ext uri="{9D8B030D-6E8A-4147-A177-3AD203B41FA5}">
                      <a16:colId xmlns:a16="http://schemas.microsoft.com/office/drawing/2014/main" val="20002"/>
                    </a:ext>
                  </a:extLst>
                </a:gridCol>
              </a:tblGrid>
              <a:tr h="61591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预象</a:t>
                      </a:r>
                      <a:endParaRPr kumimoji="0" lang="ja-JP" altLang="en-US" sz="3200" b="1" i="0" u="none" strike="noStrike" cap="none" normalizeH="0" baseline="0">
                        <a:ln>
                          <a:noFill/>
                        </a:ln>
                        <a:solidFill>
                          <a:srgbClr val="FFFFFF"/>
                        </a:solidFill>
                        <a:effectLst>
                          <a:glow rad="228600">
                            <a:schemeClr val="bg2"/>
                          </a:glow>
                        </a:effectLst>
                        <a:latin typeface="Times New Roman" charset="0"/>
                        <a:ea typeface="MS PGothic"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参考</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意思</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6527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MS Mincho" charset="0"/>
                        </a:rPr>
                        <a:t>一人</a:t>
                      </a: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SimSun" charset="0"/>
                        </a:rPr>
                        <a:t>骑</a:t>
                      </a: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MS Mincho" charset="0"/>
                        </a:rPr>
                        <a:t>着红马，站在洼地番石榴树中间</a:t>
                      </a:r>
                      <a:endParaRPr kumimoji="0" lang="zh-CN" altLang="en-US" sz="3200" b="1" i="0" u="none" strike="noStrike" cap="none" normalizeH="0" baseline="0" dirty="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1:7-17</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神</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对</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邦国的愤怒及对复兴的以色列的 祝福</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四角及四个匠人</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1:18-21</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神</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对压</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迫以色列的邦国的审判</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一人手拿准</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绳</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第</a:t>
                      </a: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2</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章</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神</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对复兴</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后的以色列的 祝福</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62385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洁净和冠冕戴在大祭司约书亚</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的头上</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第</a:t>
                      </a: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3</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章</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以色列未来被</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洁净</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和 赐为祭司的邦国</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纯金的灯台和两根橄榄</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枝</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第</a:t>
                      </a: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4</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章</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以色列在弥</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赛亚</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内成为邦国的光</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飞行的书</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卷</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5:1-4</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神</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对</a:t>
                      </a: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以色列人全面的</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审</a:t>
                      </a: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判</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量器中的</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妇</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人</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5:5-11</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解除以色列</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邦国</a:t>
                      </a: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背叛上帝的罪</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四</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辆车</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6:1-8</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MS Mincho" charset="0"/>
                        </a:rPr>
                        <a:t>神</a:t>
                      </a: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SimSun" charset="0"/>
                        </a:rPr>
                        <a:t>对</a:t>
                      </a: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MS Mincho" charset="0"/>
                        </a:rPr>
                        <a:t>外邦人的审判</a:t>
                      </a:r>
                      <a:endParaRPr kumimoji="0" lang="zh-CN" altLang="en-US" sz="3200" b="1" i="0" u="none" strike="noStrike" cap="none" normalizeH="0" baseline="0" dirty="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horizontal)">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latin typeface="Arial"/>
                <a:cs typeface="Arial"/>
              </a:rPr>
              <a:t>2:</a:t>
            </a:r>
            <a:r>
              <a:rPr lang="ko-KR" altLang="en-US" sz="3600" b="1" dirty="0" err="1">
                <a:solidFill>
                  <a:srgbClr val="FFFFFF"/>
                </a:solidFill>
                <a:effectLst>
                  <a:glow rad="177800">
                    <a:schemeClr val="tx1"/>
                  </a:glow>
                </a:effectLst>
              </a:rPr>
              <a:t>四角及四个匠人</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 (</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1:18-21)</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神对压迫以色列的邦国的审判</a:t>
            </a:r>
            <a:endParaRPr lang="ko-KR" altLang="en-US" sz="3600" b="1" dirty="0">
              <a:solidFill>
                <a:srgbClr val="FFFFFF"/>
              </a:solidFill>
              <a:effectLst>
                <a:glow rad="177800">
                  <a:srgbClr val="000000"/>
                </a:glow>
              </a:effectLst>
              <a:latin typeface="Arial"/>
              <a:cs typeface="Arial"/>
            </a:endParaRP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1986200503"/>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135170" name="Title 1"/>
          <p:cNvSpPr>
            <a:spLocks noGrp="1"/>
          </p:cNvSpPr>
          <p:nvPr>
            <p:ph type="title"/>
          </p:nvPr>
        </p:nvSpPr>
        <p:spPr>
          <a:xfrm>
            <a:off x="0" y="5949280"/>
            <a:ext cx="9144000" cy="908720"/>
          </a:xfrm>
          <a:solidFill>
            <a:schemeClr val="bg2"/>
          </a:solidFill>
        </p:spPr>
        <p:txBody>
          <a:bodyPr/>
          <a:lstStyle/>
          <a:p>
            <a:r>
              <a:rPr lang="ko-KR" altLang="en-US" sz="2400" dirty="0" err="1">
                <a:solidFill>
                  <a:srgbClr val="FFFFFF"/>
                </a:solidFill>
                <a:effectLst/>
              </a:rPr>
              <a:t>预象</a:t>
            </a:r>
            <a:r>
              <a:rPr lang="ko-KR" altLang="en-US" sz="2400" dirty="0">
                <a:solidFill>
                  <a:srgbClr val="FFFFFF"/>
                </a:solidFill>
                <a:effectLst/>
              </a:rPr>
              <a:t> </a:t>
            </a:r>
            <a:r>
              <a:rPr lang="en-US" altLang="ko-KR" sz="2400" dirty="0">
                <a:solidFill>
                  <a:srgbClr val="FFFFFF"/>
                </a:solidFill>
                <a:effectLst/>
              </a:rPr>
              <a:t>2:</a:t>
            </a:r>
            <a:r>
              <a:rPr lang="ko-KR" altLang="en-US" sz="2400" dirty="0" err="1">
                <a:solidFill>
                  <a:srgbClr val="FFFFFF"/>
                </a:solidFill>
                <a:effectLst/>
              </a:rPr>
              <a:t>四角及四个匠人</a:t>
            </a:r>
            <a:br>
              <a:rPr lang="ko-KR" altLang="en-US" sz="2400" dirty="0">
                <a:solidFill>
                  <a:srgbClr val="FFFFFF"/>
                </a:solidFill>
                <a:effectLst/>
              </a:rPr>
            </a:br>
            <a:r>
              <a:rPr lang="ko-KR" altLang="en-US" sz="2400" dirty="0">
                <a:solidFill>
                  <a:srgbClr val="FFFFFF"/>
                </a:solidFill>
                <a:effectLst/>
              </a:rPr>
              <a:t> </a:t>
            </a:r>
            <a:r>
              <a:rPr lang="en-US" altLang="ko-KR" sz="2400" dirty="0">
                <a:solidFill>
                  <a:srgbClr val="FFFFFF"/>
                </a:solidFill>
                <a:effectLst/>
              </a:rPr>
              <a:t>(</a:t>
            </a:r>
            <a:r>
              <a:rPr lang="ko-KR" altLang="en-US" sz="2400" dirty="0" err="1">
                <a:solidFill>
                  <a:srgbClr val="FFFFFF"/>
                </a:solidFill>
                <a:effectLst/>
              </a:rPr>
              <a:t>亚</a:t>
            </a:r>
            <a:r>
              <a:rPr lang="ko-KR" altLang="en-US" sz="2400" dirty="0">
                <a:solidFill>
                  <a:srgbClr val="FFFFFF"/>
                </a:solidFill>
                <a:effectLst/>
              </a:rPr>
              <a:t> </a:t>
            </a:r>
            <a:r>
              <a:rPr lang="en-US" altLang="ko-KR" sz="2400" dirty="0">
                <a:solidFill>
                  <a:srgbClr val="FFFFFF"/>
                </a:solidFill>
                <a:effectLst/>
              </a:rPr>
              <a:t>1:18-21)</a:t>
            </a:r>
            <a:endParaRPr lang="en-US" sz="2400" dirty="0">
              <a:solidFill>
                <a:srgbClr val="FFFFFF"/>
              </a:solidFill>
              <a:effectLst/>
              <a:latin typeface="Arial" charset="0"/>
              <a:ea typeface="ＭＳ Ｐゴシック" charset="0"/>
              <a:cs typeface="Arial" charset="0"/>
            </a:endParaRPr>
          </a:p>
        </p:txBody>
      </p:sp>
      <p:sp>
        <p:nvSpPr>
          <p:cNvPr id="5" name="Rectangle 2"/>
          <p:cNvSpPr txBox="1">
            <a:spLocks noChangeArrowheads="1"/>
          </p:cNvSpPr>
          <p:nvPr/>
        </p:nvSpPr>
        <p:spPr bwMode="auto">
          <a:xfrm>
            <a:off x="0" y="29469"/>
            <a:ext cx="9144000" cy="28234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我又举目观看，看见有四个角。 </a:t>
            </a:r>
            <a:r>
              <a:rPr lang="en-US" altLang="zh-CN" sz="3200" b="1" kern="0" baseline="30000" dirty="0">
                <a:solidFill>
                  <a:srgbClr val="FFFFFF"/>
                </a:solidFill>
                <a:effectLst>
                  <a:glow rad="127000">
                    <a:srgbClr val="000000"/>
                  </a:glow>
                </a:effectLst>
                <a:latin typeface="Arial" charset="0"/>
                <a:ea typeface="ＭＳ Ｐゴシック" charset="0"/>
                <a:cs typeface="ＭＳ Ｐゴシック" charset="0"/>
              </a:rPr>
              <a:t>19</a:t>
            </a:r>
            <a:r>
              <a:rPr lang="en-US" altLang="zh-CN" sz="3200" b="1" kern="0"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于是我问那与我说话的天使：“这些是甚么？”他对我说：“这些就是把犹大、以色列和耶路撒冷赶散的角。</a:t>
            </a:r>
            <a:r>
              <a:rPr lang="ru-RU"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p>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亚 </a:t>
            </a:r>
            <a:r>
              <a:rPr lang="en-US" sz="3200" b="1" kern="0" dirty="0">
                <a:solidFill>
                  <a:srgbClr val="FFFFFF"/>
                </a:solidFill>
                <a:effectLst>
                  <a:glow rad="127000">
                    <a:srgbClr val="000000"/>
                  </a:glow>
                </a:effectLst>
                <a:latin typeface="Arial" charset="0"/>
                <a:ea typeface="ＭＳ Ｐゴシック" charset="0"/>
                <a:cs typeface="ＭＳ Ｐゴシック" charset="0"/>
              </a:rPr>
              <a:t>1:18-19 </a:t>
            </a:r>
            <a:r>
              <a:rPr lang="en-US" altLang="zh-CN" sz="3200" b="1" kern="0" dirty="0">
                <a:solidFill>
                  <a:srgbClr val="FFFFFF"/>
                </a:solidFill>
                <a:effectLst>
                  <a:glow rad="127000">
                    <a:srgbClr val="000000"/>
                  </a:glow>
                </a:effectLst>
                <a:latin typeface="Arial" charset="0"/>
                <a:ea typeface="ＭＳ Ｐゴシック" charset="0"/>
                <a:cs typeface="ＭＳ Ｐゴシック" charset="0"/>
              </a:rPr>
              <a:t>CNV</a:t>
            </a:r>
            <a:r>
              <a:rPr lang="en-US" sz="3200" b="1" kern="0"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07135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2" y="0"/>
            <a:ext cx="3491388" cy="4124131"/>
          </a:xfrm>
          <a:prstGeom prst="rect">
            <a:avLst/>
          </a:prstGeom>
        </p:spPr>
      </p:pic>
      <p:sp>
        <p:nvSpPr>
          <p:cNvPr id="900098" name="Rectangle 2"/>
          <p:cNvSpPr>
            <a:spLocks noGrp="1" noChangeArrowheads="1"/>
          </p:cNvSpPr>
          <p:nvPr>
            <p:ph type="ctrTitle"/>
          </p:nvPr>
        </p:nvSpPr>
        <p:spPr>
          <a:xfrm>
            <a:off x="3491880" y="29469"/>
            <a:ext cx="5652120" cy="66398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耶和华又使我看见四个匠人。 </a:t>
            </a:r>
            <a:r>
              <a:rPr lang="en-US" altLang="zh-CN" sz="3200" b="1" baseline="30000" dirty="0">
                <a:effectLst>
                  <a:glow rad="127000">
                    <a:schemeClr val="tx1"/>
                  </a:glow>
                </a:effectLst>
                <a:latin typeface="Arial" charset="0"/>
                <a:ea typeface="ＭＳ Ｐゴシック" charset="0"/>
                <a:cs typeface="ＭＳ Ｐゴシック" charset="0"/>
              </a:rPr>
              <a:t>21 </a:t>
            </a:r>
            <a:r>
              <a:rPr lang="zh-CN" altLang="en-US" sz="3200" b="1" dirty="0">
                <a:effectLst>
                  <a:glow rad="127000">
                    <a:schemeClr val="tx1"/>
                  </a:glow>
                </a:effectLst>
                <a:latin typeface="Arial" charset="0"/>
                <a:ea typeface="ＭＳ Ｐゴシック" charset="0"/>
                <a:cs typeface="ＭＳ Ｐゴシック" charset="0"/>
              </a:rPr>
              <a:t>于是我说：</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“这些人来作甚么？”那天使回答：“他们就是把犹大赶散的</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角，以致没有一人可以抬起头来；但这些匠人要来惊吓列国，打掉他们的角；这些列国就是曾经举起他们的角攻击犹大</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地，把犹大地的人赶散的。</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1:20-21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5338967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32794978"/>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5581" y="0"/>
            <a:ext cx="4175534" cy="4869160"/>
          </a:xfrm>
        </p:spPr>
        <p:txBody>
          <a:bodyPr/>
          <a:lstStyle/>
          <a:p>
            <a:r>
              <a:rPr lang="zh-CN" altLang="en-US" sz="3600" b="1" dirty="0">
                <a:solidFill>
                  <a:srgbClr val="FFFFFF"/>
                </a:solidFill>
                <a:effectLst>
                  <a:glow rad="177800">
                    <a:schemeClr val="tx1"/>
                  </a:glow>
                </a:effectLst>
                <a:latin typeface="Arial"/>
                <a:cs typeface="Arial"/>
              </a:rPr>
              <a:t>异象三：</a:t>
            </a:r>
            <a:br>
              <a:rPr lang="zh-CN" altLang="en-US" sz="3600" b="1" dirty="0">
                <a:solidFill>
                  <a:srgbClr val="FFFFFF"/>
                </a:solidFill>
                <a:effectLst>
                  <a:glow rad="177800">
                    <a:schemeClr val="tx1"/>
                  </a:glow>
                </a:effectLst>
                <a:latin typeface="Arial"/>
                <a:cs typeface="Arial"/>
              </a:rPr>
            </a:br>
            <a:r>
              <a:rPr lang="zh-CN" altLang="en-US" sz="3600" b="1" dirty="0">
                <a:solidFill>
                  <a:srgbClr val="FFFFFF"/>
                </a:solidFill>
                <a:effectLst>
                  <a:glow rad="177800">
                    <a:schemeClr val="tx1"/>
                  </a:glow>
                </a:effectLst>
                <a:latin typeface="Arial"/>
                <a:cs typeface="Arial"/>
              </a:rPr>
              <a:t>拿着准绳的测量者</a:t>
            </a:r>
            <a:br>
              <a:rPr lang="en-US" altLang="zh-CN" sz="3600" b="1" dirty="0">
                <a:solidFill>
                  <a:srgbClr val="FFFFFF"/>
                </a:solidFill>
                <a:effectLst>
                  <a:glow rad="177800">
                    <a:schemeClr val="tx1"/>
                  </a:glow>
                </a:effectLst>
                <a:latin typeface="Arial"/>
                <a:cs typeface="Arial"/>
              </a:rPr>
            </a:br>
            <a:r>
              <a:rPr lang="zh-CN" altLang="en-US" sz="3600" b="1" dirty="0">
                <a:solidFill>
                  <a:srgbClr val="FFFFFF"/>
                </a:solidFill>
                <a:effectLst>
                  <a:glow rad="177800">
                    <a:schemeClr val="tx1"/>
                  </a:glow>
                </a:effectLst>
                <a:latin typeface="Arial"/>
                <a:cs typeface="Arial"/>
              </a:rPr>
              <a:t>（撒迦利亚书 </a:t>
            </a:r>
            <a:r>
              <a:rPr lang="en-US" altLang="zh-CN" sz="3600" b="1" dirty="0">
                <a:solidFill>
                  <a:srgbClr val="FFFFFF"/>
                </a:solidFill>
                <a:effectLst>
                  <a:glow rad="177800">
                    <a:schemeClr val="tx1"/>
                  </a:glow>
                </a:effectLst>
                <a:latin typeface="Arial"/>
                <a:cs typeface="Arial"/>
              </a:rPr>
              <a:t>2</a:t>
            </a:r>
            <a:r>
              <a:rPr lang="zh-CN" altLang="en-US" sz="3600" b="1" dirty="0">
                <a:solidFill>
                  <a:srgbClr val="FFFFFF"/>
                </a:solidFill>
                <a:effectLst>
                  <a:glow rad="177800">
                    <a:schemeClr val="tx1"/>
                  </a:glow>
                </a:effectLst>
                <a:latin typeface="Arial"/>
                <a:cs typeface="Arial"/>
              </a:rPr>
              <a:t>章）</a:t>
            </a:r>
            <a:br>
              <a:rPr lang="zh-CN" altLang="en-US" sz="3600" b="1" dirty="0">
                <a:solidFill>
                  <a:srgbClr val="FFFFFF"/>
                </a:solidFill>
                <a:effectLst>
                  <a:glow rad="177800">
                    <a:schemeClr val="tx1"/>
                  </a:glow>
                </a:effectLst>
                <a:latin typeface="Arial"/>
                <a:cs typeface="Arial"/>
              </a:rPr>
            </a:b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24" charset="-128"/>
                <a:cs typeface="Arial"/>
              </a:rPr>
              <a:t>上帝对复兴的以色列的未来祝福</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130779623"/>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撒加利亚通过鼓励犹大全国以重建圣殿来回应他们列国中与神建立的独特的约，并为弥赛亚而预备犹大，使他们看清将来与弥赛亚一同做王时的诸多祝福。</a:t>
            </a:r>
            <a:endParaRPr lang="en-US" altLang="zh-CN"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撒迦利亚</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649</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63364709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228600"/>
            <a:ext cx="9144000" cy="715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2590800" y="4648200"/>
            <a:ext cx="6553200" cy="1600200"/>
          </a:xfrm>
          <a:effectLst>
            <a:outerShdw blurRad="63500" dist="35921" dir="2700000" algn="ctr" rotWithShape="0">
              <a:schemeClr val="bg2"/>
            </a:outerShdw>
          </a:effectLst>
        </p:spPr>
        <p:txBody>
          <a:bodyPr/>
          <a:lstStyle/>
          <a:p>
            <a:pPr eaLnBrk="1" hangingPunct="1">
              <a:defRPr/>
            </a:pPr>
            <a:r>
              <a:rPr lang="en-US" sz="4800" b="1">
                <a:latin typeface="Times New Roman" charset="0"/>
                <a:cs typeface="Times New Roman" charset="0"/>
              </a:rPr>
              <a:t>2:1-4 </a:t>
            </a:r>
            <a:r>
              <a:rPr lang="ja-JP" altLang="en-US" sz="4800">
                <a:latin typeface="Times New Roman" charset="0"/>
              </a:rPr>
              <a:t>量度的竿</a:t>
            </a:r>
            <a:endParaRPr lang="en-US" sz="4800">
              <a:latin typeface="Times New Roman" charset="0"/>
              <a:cs typeface="Times New Roman" charset="0"/>
            </a:endParaRPr>
          </a:p>
        </p:txBody>
      </p:sp>
      <p:sp>
        <p:nvSpPr>
          <p:cNvPr id="4" name="Rectangle 3"/>
          <p:cNvSpPr txBox="1">
            <a:spLocks noChangeArrowheads="1"/>
          </p:cNvSpPr>
          <p:nvPr/>
        </p:nvSpPr>
        <p:spPr bwMode="auto">
          <a:xfrm>
            <a:off x="3779838" y="188913"/>
            <a:ext cx="5257800" cy="3095625"/>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lvl="0" algn="r" eaLnBrk="1" hangingPunct="1">
              <a:defRPr/>
            </a:pPr>
            <a:r>
              <a:rPr kumimoji="0" lang="ru-RU" sz="28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Times New Roman" charset="0"/>
              </a:rPr>
              <a:t>"</a:t>
            </a:r>
            <a:r>
              <a:rPr lang="zh-CN" altLang="en-US" sz="2800" kern="0" dirty="0">
                <a:solidFill>
                  <a:srgbClr val="FFFFCC"/>
                </a:solidFill>
                <a:effectLst>
                  <a:outerShdw blurRad="38100" dist="38100" dir="2700000" algn="tl">
                    <a:srgbClr val="000000"/>
                  </a:outerShdw>
                </a:effectLst>
                <a:latin typeface="Arial" charset="0"/>
                <a:ea typeface="ＭＳ Ｐゴシック" charset="0"/>
                <a:cs typeface="Times New Roman" charset="0"/>
              </a:rPr>
              <a:t>我又举目观看，看见一人手里拿着量度用的绳子。</a:t>
            </a:r>
          </a:p>
          <a:p>
            <a:pPr lvl="0" algn="r" eaLnBrk="1" hangingPunct="1">
              <a:defRPr/>
            </a:pPr>
            <a:endParaRPr lang="zh-CN" altLang="en-US" sz="2800" kern="0" dirty="0">
              <a:solidFill>
                <a:srgbClr val="FFFFCC"/>
              </a:solidFill>
              <a:effectLst>
                <a:outerShdw blurRad="38100" dist="38100" dir="2700000" algn="tl">
                  <a:srgbClr val="000000"/>
                </a:outerShdw>
              </a:effectLst>
              <a:latin typeface="Arial" charset="0"/>
              <a:ea typeface="ＭＳ Ｐゴシック" charset="0"/>
              <a:cs typeface="Times New Roman" charset="0"/>
            </a:endParaRPr>
          </a:p>
          <a:p>
            <a:pPr lvl="0" algn="r" eaLnBrk="1" hangingPunct="1">
              <a:defRPr/>
            </a:pPr>
            <a:r>
              <a:rPr lang="en-US" altLang="zh-CN" sz="2800" kern="0" baseline="30000" dirty="0">
                <a:solidFill>
                  <a:srgbClr val="FFFFCC"/>
                </a:solidFill>
                <a:effectLst>
                  <a:outerShdw blurRad="38100" dist="38100" dir="2700000" algn="tl">
                    <a:srgbClr val="000000"/>
                  </a:outerShdw>
                </a:effectLst>
                <a:latin typeface="Arial" charset="0"/>
                <a:ea typeface="ＭＳ Ｐゴシック" charset="0"/>
                <a:cs typeface="Times New Roman" charset="0"/>
              </a:rPr>
              <a:t>2</a:t>
            </a:r>
            <a:r>
              <a:rPr lang="en-US" altLang="zh-CN" sz="2800" kern="0" dirty="0">
                <a:solidFill>
                  <a:srgbClr val="FFFFCC"/>
                </a:solidFill>
                <a:effectLst>
                  <a:outerShdw blurRad="38100" dist="38100" dir="2700000" algn="tl">
                    <a:srgbClr val="000000"/>
                  </a:outerShdw>
                </a:effectLst>
                <a:latin typeface="Arial" charset="0"/>
                <a:ea typeface="ＭＳ Ｐゴシック" charset="0"/>
                <a:cs typeface="Times New Roman" charset="0"/>
              </a:rPr>
              <a:t> </a:t>
            </a:r>
            <a:r>
              <a:rPr lang="zh-CN" altLang="en-US" sz="2800" kern="0" dirty="0">
                <a:solidFill>
                  <a:srgbClr val="FFFFCC"/>
                </a:solidFill>
                <a:effectLst>
                  <a:outerShdw blurRad="38100" dist="38100" dir="2700000" algn="tl">
                    <a:srgbClr val="000000"/>
                  </a:outerShdw>
                </a:effectLst>
                <a:latin typeface="Arial" charset="0"/>
                <a:ea typeface="ＭＳ Ｐゴシック" charset="0"/>
                <a:cs typeface="Times New Roman" charset="0"/>
              </a:rPr>
              <a:t>我问他：“你到哪里去？”他对我说：“我要去量度耶路撒冷，看看有多宽，有多长。</a:t>
            </a:r>
            <a:r>
              <a:rPr kumimoji="0" lang="ru-RU" sz="28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Times New Roman" charset="0"/>
              </a:rPr>
              <a:t>"</a:t>
            </a:r>
            <a:endParaRPr kumimoji="0" lang="en-US" sz="28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Times New Roman" charset="0"/>
            </a:endParaRPr>
          </a:p>
        </p:txBody>
      </p:sp>
    </p:spTree>
  </p:cSld>
  <p:clrMapOvr>
    <a:masterClrMapping/>
  </p:clrMapOvr>
  <p:transition>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rrowheads="1"/>
          </p:cNvSpPr>
          <p:nvPr>
            <p:ph type="title"/>
          </p:nvPr>
        </p:nvSpPr>
        <p:spPr>
          <a:xfrm>
            <a:off x="5867400" y="274638"/>
            <a:ext cx="2819400" cy="3306762"/>
          </a:xfrm>
        </p:spPr>
        <p:txBody>
          <a:bodyPr/>
          <a:lstStyle/>
          <a:p>
            <a:pPr eaLnBrk="1" hangingPunct="1">
              <a:defRPr/>
            </a:pPr>
            <a:r>
              <a:rPr lang="zh-CN" altLang="en-US" dirty="0">
                <a:latin typeface="Garamond" pitchFamily="18" charset="0"/>
                <a:cs typeface="Arial" pitchFamily="34" charset="0"/>
              </a:rPr>
              <a:t>现今耶路撒冷人口</a:t>
            </a:r>
            <a:endParaRPr lang="en-US" altLang="en-US" dirty="0">
              <a:latin typeface="Garamond" pitchFamily="18" charset="0"/>
              <a:cs typeface="Arial" pitchFamily="34" charset="0"/>
            </a:endParaRPr>
          </a:p>
        </p:txBody>
      </p:sp>
      <p:pic>
        <p:nvPicPr>
          <p:cNvPr id="2693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83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10" name="Rectangle 6"/>
          <p:cNvSpPr>
            <a:spLocks noChangeArrowheads="1"/>
          </p:cNvSpPr>
          <p:nvPr/>
        </p:nvSpPr>
        <p:spPr bwMode="auto">
          <a:xfrm>
            <a:off x="5791200" y="3733800"/>
            <a:ext cx="3276600" cy="2392363"/>
          </a:xfrm>
          <a:prstGeom prst="rect">
            <a:avLst/>
          </a:prstGeom>
          <a:noFill/>
          <a:ln w="9525">
            <a:noFill/>
            <a:miter lim="800000"/>
            <a:headEnd/>
            <a:tailEnd/>
          </a:ln>
          <a:effectLst/>
        </p:spPr>
        <p:txBody>
          <a:bodyPr/>
          <a:lstStyle/>
          <a:p>
            <a:pPr marL="342900" indent="-342900">
              <a:spcBef>
                <a:spcPct val="20000"/>
              </a:spcBef>
              <a:buClr>
                <a:srgbClr val="FFCC00"/>
              </a:buClr>
              <a:buSzPct val="70000"/>
              <a:buFont typeface="Wingdings" charset="0"/>
              <a:buChar char="n"/>
            </a:pP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西部</a:t>
            </a:r>
            <a:r>
              <a:rPr lang="en-US" altLang="zh-CN" sz="3200" b="1">
                <a:solidFill>
                  <a:srgbClr val="FFFFFF"/>
                </a:solidFill>
                <a:effectLst>
                  <a:outerShdw blurRad="38100" dist="38100" dir="2700000" algn="tl">
                    <a:srgbClr val="000000"/>
                  </a:outerShdw>
                </a:effectLst>
                <a:latin typeface="Garamond" charset="0"/>
                <a:ea typeface="MS PGothic" charset="0"/>
                <a:cs typeface="MS PGothic" charset="0"/>
              </a:rPr>
              <a:t>=</a:t>
            </a: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犹太人</a:t>
            </a:r>
            <a:endParaRPr lang="en-US" altLang="ja-JP" sz="3200" b="1">
              <a:solidFill>
                <a:srgbClr val="FFFFFF"/>
              </a:solidFill>
              <a:effectLst>
                <a:outerShdw blurRad="38100" dist="38100" dir="2700000" algn="tl">
                  <a:srgbClr val="000000"/>
                </a:outerShdw>
              </a:effectLst>
              <a:latin typeface="Garamond" charset="0"/>
              <a:ea typeface="MS PGothic" charset="0"/>
              <a:cs typeface="MS PGothic" charset="0"/>
            </a:endParaRPr>
          </a:p>
          <a:p>
            <a:pPr marL="342900" indent="-342900">
              <a:spcBef>
                <a:spcPct val="20000"/>
              </a:spcBef>
              <a:buClr>
                <a:srgbClr val="FFCC00"/>
              </a:buClr>
              <a:buSzPct val="70000"/>
              <a:buFont typeface="Wingdings" charset="0"/>
              <a:buChar char="n"/>
            </a:pP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东部</a:t>
            </a:r>
            <a:r>
              <a:rPr lang="en-US" altLang="zh-CN" sz="3200" b="1">
                <a:solidFill>
                  <a:srgbClr val="FFFFFF"/>
                </a:solidFill>
                <a:effectLst>
                  <a:outerShdw blurRad="38100" dist="38100" dir="2700000" algn="tl">
                    <a:srgbClr val="000000"/>
                  </a:outerShdw>
                </a:effectLst>
                <a:latin typeface="Garamond" charset="0"/>
                <a:ea typeface="MS PGothic" charset="0"/>
                <a:cs typeface="MS PGothic" charset="0"/>
              </a:rPr>
              <a:t>=</a:t>
            </a: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阿拉伯人</a:t>
            </a:r>
            <a:endParaRPr lang="en-US" sz="3200" b="1">
              <a:solidFill>
                <a:srgbClr val="FFFFFF"/>
              </a:solidFill>
              <a:effectLst>
                <a:outerShdw blurRad="38100" dist="38100" dir="2700000" algn="tl">
                  <a:srgbClr val="000000"/>
                </a:outerShdw>
              </a:effectLst>
              <a:latin typeface="Garamond" charset="0"/>
              <a:ea typeface="MS PGothic" charset="0"/>
              <a:cs typeface="MS PGothic"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zh-CN" altLang="en-US">
                <a:latin typeface="Garamond" charset="0"/>
                <a:ea typeface="MS PGothic" charset="0"/>
                <a:cs typeface="Arial" charset="0"/>
              </a:rPr>
              <a:t>耶路撒冷</a:t>
            </a:r>
            <a:r>
              <a:rPr lang="en-US">
                <a:latin typeface="Garamond" charset="0"/>
                <a:ea typeface="MS PGothic" charset="0"/>
                <a:cs typeface="Arial" charset="0"/>
              </a:rPr>
              <a:t> (2002)</a:t>
            </a:r>
          </a:p>
        </p:txBody>
      </p:sp>
      <p:pic>
        <p:nvPicPr>
          <p:cNvPr id="271362"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791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0" name="Text Box 4"/>
          <p:cNvSpPr txBox="1">
            <a:spLocks noChangeArrowheads="1"/>
          </p:cNvSpPr>
          <p:nvPr/>
        </p:nvSpPr>
        <p:spPr bwMode="auto">
          <a:xfrm>
            <a:off x="5930900"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eaLnBrk="0" fontAlgn="t" hangingPunct="0">
              <a:spcBef>
                <a:spcPct val="50000"/>
              </a:spcBef>
              <a:defRPr/>
            </a:pPr>
            <a:r>
              <a:rPr lang="en-US" sz="1400">
                <a:solidFill>
                  <a:srgbClr val="FFFFFF"/>
                </a:solidFill>
                <a:latin typeface="American Typewriter" charset="0"/>
                <a:ea typeface="ＭＳ Ｐゴシック" charset="-128"/>
                <a:cs typeface="ＭＳ Ｐゴシック" charset="-128"/>
              </a:rPr>
              <a:t>Foundation for Middle East Peace</a:t>
            </a:r>
          </a:p>
          <a:p>
            <a:pPr algn="r" eaLnBrk="0" fontAlgn="t" hangingPunct="0">
              <a:spcBef>
                <a:spcPct val="50000"/>
              </a:spcBef>
              <a:defRPr/>
            </a:pPr>
            <a:r>
              <a:rPr lang="en-US" sz="1400">
                <a:solidFill>
                  <a:srgbClr val="FFFFFF"/>
                </a:solidFill>
                <a:latin typeface="American Typewriter" charset="0"/>
                <a:ea typeface="ＭＳ Ｐゴシック" charset="-128"/>
                <a:cs typeface="ＭＳ Ｐゴシック" charset="-128"/>
              </a:rPr>
              <a:t>(March 2002)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44 Jer Moder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zh-CN" altLang="en-US" sz="3200" dirty="0">
                <a:latin typeface="Garamond" pitchFamily="18" charset="0"/>
                <a:cs typeface="Arial" pitchFamily="34" charset="0"/>
              </a:rPr>
              <a:t>今天的旧城市</a:t>
            </a:r>
            <a:endParaRPr lang="en-US" altLang="en-US" sz="2800" dirty="0">
              <a:latin typeface="Garamond" pitchFamily="18" charset="0"/>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44 Jer Moder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536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275460" name="Rectangle 3"/>
          <p:cNvSpPr>
            <a:spLocks noGrp="1" noRot="1" noChangeArrowheads="1"/>
          </p:cNvSpPr>
          <p:nvPr>
            <p:ph type="title"/>
          </p:nvPr>
        </p:nvSpPr>
        <p:spPr>
          <a:xfrm>
            <a:off x="1295400" y="0"/>
            <a:ext cx="7620000" cy="1447800"/>
          </a:xfrm>
          <a:solidFill>
            <a:schemeClr val="tx2"/>
          </a:solidFill>
          <a:ln w="38100">
            <a:solidFill>
              <a:schemeClr val="bg2"/>
            </a:solidFill>
          </a:ln>
        </p:spPr>
        <p:txBody>
          <a:bodyPr/>
          <a:lstStyle/>
          <a:p>
            <a:pPr eaLnBrk="1" hangingPunct="1"/>
            <a:r>
              <a:rPr lang="zh-CN" altLang="en-US" sz="3200">
                <a:solidFill>
                  <a:schemeClr val="bg2"/>
                </a:solidFill>
                <a:effectLst/>
                <a:latin typeface="Arial" charset="0"/>
                <a:ea typeface="MS PGothic" charset="0"/>
              </a:rPr>
              <a:t>现代耶路撒冷：“耶路撒冷必有人居住，像没有城墙规限的田野”（亚</a:t>
            </a:r>
            <a:r>
              <a:rPr lang="en-US" altLang="ja-JP" sz="3200">
                <a:solidFill>
                  <a:schemeClr val="bg2"/>
                </a:solidFill>
                <a:effectLst/>
                <a:latin typeface="Arial" charset="0"/>
                <a:ea typeface="MS PGothic" charset="0"/>
              </a:rPr>
              <a:t>2:4</a:t>
            </a:r>
            <a:r>
              <a:rPr lang="zh-CN" altLang="en-US" sz="3200">
                <a:solidFill>
                  <a:schemeClr val="bg2"/>
                </a:solidFill>
                <a:effectLst/>
                <a:latin typeface="Arial" charset="0"/>
                <a:ea typeface="MS PGothic" charset="0"/>
              </a:rPr>
              <a:t>）</a:t>
            </a:r>
            <a:endParaRPr lang="en-US" sz="3600">
              <a:effectLst/>
              <a:latin typeface="Arial" charset="0"/>
              <a:ea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7506"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714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77507" name="Text Box 4"/>
          <p:cNvSpPr txBox="1">
            <a:spLocks noChangeArrowheads="1"/>
          </p:cNvSpPr>
          <p:nvPr/>
        </p:nvSpPr>
        <p:spPr bwMode="auto">
          <a:xfrm>
            <a:off x="84582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rPr>
              <a:t>649</a:t>
            </a:r>
          </a:p>
        </p:txBody>
      </p:sp>
      <p:sp>
        <p:nvSpPr>
          <p:cNvPr id="148485" name="Rectangle 5"/>
          <p:cNvSpPr>
            <a:spLocks noGrp="1" noChangeArrowheads="1"/>
          </p:cNvSpPr>
          <p:nvPr>
            <p:ph type="title" idx="4294967295"/>
          </p:nvPr>
        </p:nvSpPr>
        <p:spPr>
          <a:xfrm>
            <a:off x="0" y="304800"/>
            <a:ext cx="7620000" cy="1003300"/>
          </a:xfrm>
          <a:effectLst>
            <a:outerShdw blurRad="63500" dist="38099" dir="2700000" algn="ctr" rotWithShape="0">
              <a:schemeClr val="bg2">
                <a:alpha val="74997"/>
              </a:schemeClr>
            </a:outerShdw>
          </a:effectLst>
        </p:spPr>
        <p:txBody>
          <a:bodyPr/>
          <a:lstStyle/>
          <a:p>
            <a:pPr eaLnBrk="1" hangingPunct="1">
              <a:defRPr/>
            </a:pPr>
            <a:r>
              <a:rPr lang="zh-TW" altLang="en-US" b="1">
                <a:latin typeface="Times New Roman" charset="0"/>
                <a:cs typeface="Times New Roman" charset="0"/>
              </a:rPr>
              <a:t>撒迦利亚书</a:t>
            </a:r>
            <a:r>
              <a:rPr lang="en-US" altLang="zh-TW" b="1">
                <a:latin typeface="Times New Roman" charset="0"/>
                <a:cs typeface="Times New Roman" charset="0"/>
              </a:rPr>
              <a:t> </a:t>
            </a:r>
            <a:r>
              <a:rPr lang="en-US" altLang="ja-JP" b="1">
                <a:latin typeface="Times New Roman" charset="0"/>
                <a:cs typeface="Times New Roman" charset="0"/>
              </a:rPr>
              <a:t>2:5 </a:t>
            </a:r>
            <a:r>
              <a:rPr lang="ja-JP" altLang="en-US">
                <a:latin typeface="Times New Roman" charset="0"/>
              </a:rPr>
              <a:t>四围的火城</a:t>
            </a:r>
            <a:endParaRPr lang="en-US" b="1">
              <a:latin typeface="Times New Roman" charset="0"/>
              <a:cs typeface="Times New Roman" charset="0"/>
            </a:endParaRPr>
          </a:p>
        </p:txBody>
      </p:sp>
      <p:sp>
        <p:nvSpPr>
          <p:cNvPr id="5" name="Rectangle 5"/>
          <p:cNvSpPr txBox="1">
            <a:spLocks noChangeArrowheads="1"/>
          </p:cNvSpPr>
          <p:nvPr/>
        </p:nvSpPr>
        <p:spPr bwMode="auto">
          <a:xfrm>
            <a:off x="0" y="1725054"/>
            <a:ext cx="9144000" cy="5132946"/>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lvl="0" eaLnBrk="1" hangingPunct="1">
              <a:defRPr/>
            </a:pPr>
            <a:r>
              <a:rPr kumimoji="0" lang="ru-RU" sz="3200" b="1" i="0" u="none" strike="noStrike" kern="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a:t>
            </a:r>
            <a:r>
              <a:rPr lang="zh-CN" altLang="en-US" sz="3200" kern="0" dirty="0">
                <a:solidFill>
                  <a:srgbClr val="FFFFCC"/>
                </a:solidFill>
                <a:effectLst>
                  <a:glow rad="165100">
                    <a:srgbClr val="000000"/>
                  </a:glow>
                </a:effectLst>
              </a:rPr>
              <a:t>对他说：“你快跑去告诉那年轻人：‘耶路撒冷必有人居住，像没有城墙规限的田野，因为城中的人和牲畜很多。 </a:t>
            </a:r>
            <a:r>
              <a:rPr lang="en-US" altLang="zh-CN" sz="3200" kern="0" baseline="30000" dirty="0">
                <a:solidFill>
                  <a:srgbClr val="FFFFCC"/>
                </a:solidFill>
                <a:effectLst>
                  <a:glow rad="165100">
                    <a:srgbClr val="000000"/>
                  </a:glow>
                </a:effectLst>
              </a:rPr>
              <a:t>5</a:t>
            </a:r>
            <a:r>
              <a:rPr lang="en-US" altLang="zh-CN" sz="3200" kern="0" dirty="0">
                <a:solidFill>
                  <a:srgbClr val="FFFFCC"/>
                </a:solidFill>
                <a:effectLst>
                  <a:glow rad="165100">
                    <a:srgbClr val="000000"/>
                  </a:glow>
                </a:effectLst>
              </a:rPr>
              <a:t> </a:t>
            </a:r>
            <a:r>
              <a:rPr lang="zh-CN" altLang="en-US" sz="3200" kern="0" dirty="0">
                <a:solidFill>
                  <a:srgbClr val="FFFFCC"/>
                </a:solidFill>
                <a:effectLst>
                  <a:glow rad="165100">
                    <a:srgbClr val="000000"/>
                  </a:glow>
                </a:effectLst>
              </a:rPr>
              <a:t>耶和华说：我要作耶路撒冷四围的火墙和城中的荣耀。</a:t>
            </a:r>
            <a:r>
              <a:rPr kumimoji="0" lang="ru-RU" sz="3200" b="1" i="0" u="none" strike="noStrike" kern="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a:t>
            </a:r>
            <a:r>
              <a:rPr kumimoji="0" lang="en-US" sz="3200" b="1" i="0" u="none" strike="noStrike" kern="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 </a:t>
            </a:r>
            <a:endParaRPr kumimoji="0" lang="en-US" sz="3200" b="1" i="0" u="none" strike="noStrike" kern="0" cap="none" spc="0" normalizeH="0" baseline="0" noProof="0" dirty="0">
              <a:ln>
                <a:noFill/>
              </a:ln>
              <a:solidFill>
                <a:srgbClr val="FFFFCC"/>
              </a:solidFill>
              <a:effectLst>
                <a:glow rad="165100">
                  <a:srgbClr val="000000"/>
                </a:glow>
              </a:effectLst>
              <a:uLnTx/>
              <a:uFillTx/>
              <a:latin typeface="Arial"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01650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40"/>
            <a:ext cx="9144000" cy="632656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latin typeface="Arial"/>
                <a:cs typeface="Arial"/>
              </a:rPr>
              <a:t>4:</a:t>
            </a:r>
            <a:r>
              <a:rPr lang="ko-KR" altLang="en-US" sz="3600" b="1" dirty="0" err="1">
                <a:solidFill>
                  <a:srgbClr val="FFFFFF"/>
                </a:solidFill>
                <a:effectLst>
                  <a:glow rad="177800">
                    <a:schemeClr val="tx1"/>
                  </a:glow>
                </a:effectLst>
              </a:rPr>
              <a:t>洁净和冠冕戴在大祭司约书亚的头上</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3)</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以色列未来被洁净和</a:t>
            </a:r>
            <a:r>
              <a:rPr lang="ko-KR" altLang="en-US" sz="3600" b="1" dirty="0">
                <a:solidFill>
                  <a:srgbClr val="FFFFFF"/>
                </a:solidFill>
                <a:effectLst>
                  <a:glow rad="177800">
                    <a:srgbClr val="000000"/>
                  </a:glow>
                </a:effectLst>
                <a:latin typeface="Arial"/>
                <a:cs typeface="Arial"/>
              </a:rPr>
              <a:t> </a:t>
            </a:r>
            <a:r>
              <a:rPr lang="ko-KR" altLang="en-US" sz="3600" b="1" dirty="0" err="1">
                <a:solidFill>
                  <a:srgbClr val="FFFFFF"/>
                </a:solidFill>
                <a:effectLst>
                  <a:glow rad="177800">
                    <a:srgbClr val="000000"/>
                  </a:glow>
                </a:effectLst>
                <a:latin typeface="Arial"/>
                <a:cs typeface="Arial"/>
              </a:rPr>
              <a:t>赐为祭司的邦国</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2268429042"/>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0421" cy="6858000"/>
          </a:xfrm>
          <a:prstGeom prst="rect">
            <a:avLst/>
          </a:prstGeom>
        </p:spPr>
      </p:pic>
      <p:sp>
        <p:nvSpPr>
          <p:cNvPr id="900098" name="Rectangle 2"/>
          <p:cNvSpPr>
            <a:spLocks noGrp="1" noChangeArrowheads="1"/>
          </p:cNvSpPr>
          <p:nvPr>
            <p:ph type="ctrTitle"/>
          </p:nvPr>
        </p:nvSpPr>
        <p:spPr>
          <a:xfrm>
            <a:off x="4067944" y="29469"/>
            <a:ext cx="5076056"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耶和华又使我看见大祭司约书亚站在耶和华的使者面前，撒但也站在约书亚右边控告他</a:t>
            </a:r>
            <a:r>
              <a:rPr lang="ko-KR" altLang="en-US" sz="2800" b="1" dirty="0">
                <a:effectLst>
                  <a:glow rad="127000">
                    <a:schemeClr val="tx1"/>
                  </a:glow>
                </a:effectLst>
                <a:latin typeface="Arial" charset="0"/>
                <a:ea typeface="ＭＳ Ｐゴシック" charset="0"/>
                <a:cs typeface="ＭＳ Ｐゴシック" charset="0"/>
              </a:rPr>
              <a:t>。 </a:t>
            </a:r>
            <a:br>
              <a:rPr lang="en-US" altLang="ko-KR" sz="2800" b="1" dirty="0">
                <a:effectLst>
                  <a:glow rad="127000">
                    <a:schemeClr val="tx1"/>
                  </a:glow>
                </a:effectLst>
                <a:latin typeface="Arial" charset="0"/>
                <a:ea typeface="ＭＳ Ｐゴシック" charset="0"/>
                <a:cs typeface="ＭＳ Ｐゴシック" charset="0"/>
              </a:rPr>
            </a:br>
            <a:r>
              <a:rPr lang="en-US" altLang="ko-KR" sz="2800" b="1" dirty="0">
                <a:effectLst>
                  <a:glow rad="127000">
                    <a:schemeClr val="tx1"/>
                  </a:glow>
                </a:effectLst>
                <a:latin typeface="Arial" charset="0"/>
                <a:ea typeface="ＭＳ Ｐゴシック" charset="0"/>
                <a:cs typeface="ＭＳ Ｐゴシック" charset="0"/>
              </a:rPr>
              <a:t>2 </a:t>
            </a:r>
            <a:r>
              <a:rPr lang="ko-KR" altLang="en-US" sz="2800" b="1" dirty="0" err="1">
                <a:effectLst>
                  <a:glow rad="127000">
                    <a:schemeClr val="tx1"/>
                  </a:glow>
                </a:effectLst>
                <a:latin typeface="Arial" charset="0"/>
                <a:ea typeface="ＭＳ Ｐゴシック" charset="0"/>
                <a:cs typeface="ＭＳ Ｐゴシック" charset="0"/>
              </a:rPr>
              <a:t>耶和华对撒但说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撒但哪</a:t>
            </a:r>
            <a:r>
              <a:rPr lang="ko-KR" alt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耶和华斥责你，那拣选了耶路撒冷的耶和华斥责你。这个人不是从火中抽出来的一根柴吗</a:t>
            </a:r>
            <a:r>
              <a:rPr lang="ko-KR" alt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3:1-2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073965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419872" y="29469"/>
            <a:ext cx="5724128"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那时，约书亚穿着污秽的衣服，站在使者的面前</a:t>
            </a:r>
            <a:r>
              <a:rPr lang="ko-KR" altLang="en-US" sz="2800" b="1" dirty="0">
                <a:effectLst>
                  <a:glow rad="127000">
                    <a:schemeClr val="tx1"/>
                  </a:glow>
                </a:effectLst>
                <a:latin typeface="Arial" charset="0"/>
                <a:ea typeface="ＭＳ Ｐゴシック" charset="0"/>
                <a:cs typeface="ＭＳ Ｐゴシック" charset="0"/>
              </a:rPr>
              <a:t>。 </a:t>
            </a:r>
            <a:br>
              <a:rPr lang="en-US" altLang="ko-KR" sz="2800" b="1" dirty="0">
                <a:effectLst>
                  <a:glow rad="127000">
                    <a:schemeClr val="tx1"/>
                  </a:glow>
                </a:effectLst>
                <a:latin typeface="Arial" charset="0"/>
                <a:ea typeface="ＭＳ Ｐゴシック" charset="0"/>
                <a:cs typeface="ＭＳ Ｐゴシック" charset="0"/>
              </a:rPr>
            </a:br>
            <a:r>
              <a:rPr lang="en-US" altLang="ko-KR" sz="2800" b="1" dirty="0">
                <a:effectLst>
                  <a:glow rad="127000">
                    <a:schemeClr val="tx1"/>
                  </a:glow>
                </a:effectLst>
                <a:latin typeface="Arial" charset="0"/>
                <a:ea typeface="ＭＳ Ｐゴシック" charset="0"/>
                <a:cs typeface="ＭＳ Ｐゴシック" charset="0"/>
              </a:rPr>
              <a:t>4</a:t>
            </a:r>
            <a:r>
              <a:rPr lang="ko-KR" altLang="en-US" sz="2800" b="1" dirty="0" err="1">
                <a:effectLst>
                  <a:glow rad="127000">
                    <a:schemeClr val="tx1"/>
                  </a:glow>
                </a:effectLst>
                <a:latin typeface="Arial" charset="0"/>
                <a:ea typeface="ＭＳ Ｐゴシック" charset="0"/>
                <a:cs typeface="ＭＳ Ｐゴシック" charset="0"/>
              </a:rPr>
              <a:t>使者吩咐那些侍立在他面前的说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你们要脱去他污秽的衣服</a:t>
            </a:r>
            <a:r>
              <a:rPr lang="ko-KR" alt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又对约书亚说</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看哪</a:t>
            </a:r>
            <a:r>
              <a:rPr lang="ko-KR" alt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我已经除去了你的罪孽</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r>
              <a:rPr lang="ko-KR" altLang="en-US" sz="2800" b="1" dirty="0" err="1">
                <a:effectLst>
                  <a:glow rad="127000">
                    <a:schemeClr val="tx1"/>
                  </a:glow>
                </a:effectLst>
                <a:latin typeface="Arial" charset="0"/>
                <a:ea typeface="ＭＳ Ｐゴシック" charset="0"/>
                <a:cs typeface="ＭＳ Ｐゴシック" charset="0"/>
              </a:rPr>
              <a:t>要给你穿上华美的礼服</a:t>
            </a:r>
            <a:r>
              <a:rPr lang="ko-KR" altLang="en-US"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3:3-4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143764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八个圣约异象</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(1:7–6:8)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描绘了以色列的特权地位和对列国的审判，这审判基于神对亚伯拉罕的应许，就是要</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让</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那些祝福以色列的得祝福，让那些咒诅以色列的得咒诅</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参</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创</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8090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620745" cy="6876099"/>
          </a:xfrm>
          <a:prstGeom prst="rect">
            <a:avLst/>
          </a:prstGeom>
        </p:spPr>
      </p:pic>
      <p:sp>
        <p:nvSpPr>
          <p:cNvPr id="900098" name="Rectangle 2"/>
          <p:cNvSpPr>
            <a:spLocks noGrp="1" noChangeArrowheads="1"/>
          </p:cNvSpPr>
          <p:nvPr>
            <p:ph type="ctrTitle"/>
          </p:nvPr>
        </p:nvSpPr>
        <p:spPr>
          <a:xfrm>
            <a:off x="5738429" y="-16241"/>
            <a:ext cx="3382690" cy="6711899"/>
          </a:xfrm>
          <a:effectLst>
            <a:outerShdw blurRad="63500" dist="35921" dir="2700000" algn="ctr" rotWithShape="0">
              <a:schemeClr val="tx2">
                <a:alpha val="74998"/>
              </a:schemeClr>
            </a:outerShdw>
          </a:effectLst>
        </p:spPr>
        <p:txBody>
          <a:bodyPr anchor="t"/>
          <a:lstStyle/>
          <a:p>
            <a:pPr>
              <a:defRPr/>
            </a:pPr>
            <a:r>
              <a:rPr lang="ko-KR" altLang="en-US" sz="2800" b="1" dirty="0" err="1">
                <a:effectLst>
                  <a:glow rad="127000">
                    <a:schemeClr val="tx1"/>
                  </a:glow>
                </a:effectLst>
                <a:latin typeface="Arial" charset="0"/>
                <a:ea typeface="ＭＳ Ｐゴシック" charset="0"/>
                <a:cs typeface="ＭＳ Ｐゴシック" charset="0"/>
              </a:rPr>
              <a:t>我说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你们要把洁净的冠冕戴在他的头上</a:t>
            </a:r>
            <a:r>
              <a:rPr lang="ko-KR" alt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他们就把洁净的冠冕戴在他的头上，又给他穿上华美的衣服。那时，耶和华的使者正在旁边站着</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3:5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548362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40"/>
            <a:ext cx="9144000" cy="632656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latin typeface="Arial"/>
                <a:cs typeface="Arial"/>
              </a:rPr>
              <a:t>4:</a:t>
            </a:r>
            <a:r>
              <a:rPr lang="ko-KR" altLang="en-US" sz="3600" b="1" dirty="0" err="1">
                <a:solidFill>
                  <a:srgbClr val="FFFFFF"/>
                </a:solidFill>
                <a:effectLst>
                  <a:glow rad="177800">
                    <a:schemeClr val="tx1"/>
                  </a:glow>
                </a:effectLst>
              </a:rPr>
              <a:t>洁净和冠冕戴在大祭司约书亚的头上</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3)</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1" i="0" u="none" strike="noStrike" kern="1200" cap="none" spc="0" normalizeH="0" baseline="0" noProof="0" dirty="0" err="1">
                <a:ln>
                  <a:noFill/>
                </a:ln>
                <a:solidFill>
                  <a:srgbClr val="FFFFFF"/>
                </a:solidFill>
                <a:effectLst>
                  <a:glow rad="177800">
                    <a:srgbClr val="000000"/>
                  </a:glow>
                </a:effectLst>
                <a:uLnTx/>
                <a:uFillTx/>
                <a:latin typeface="Arial"/>
                <a:cs typeface="Arial"/>
              </a:rPr>
              <a:t>以色列未来被洁净和</a:t>
            </a:r>
            <a:r>
              <a:rPr kumimoji="0" lang="ko-KR" altLang="en-US" sz="3600" b="1" i="0" u="none" strike="noStrike" kern="1200" cap="none" spc="0" normalizeH="0" baseline="0" noProof="0" dirty="0">
                <a:ln>
                  <a:noFill/>
                </a:ln>
                <a:solidFill>
                  <a:srgbClr val="FFFFFF"/>
                </a:solidFill>
                <a:effectLst>
                  <a:glow rad="177800">
                    <a:srgbClr val="000000"/>
                  </a:glow>
                </a:effectLst>
                <a:uLnTx/>
                <a:uFillTx/>
                <a:latin typeface="Arial"/>
                <a:cs typeface="Arial"/>
              </a:rPr>
              <a:t> </a:t>
            </a:r>
            <a:r>
              <a:rPr kumimoji="0" lang="ko-KR" altLang="en-US" sz="3600" b="1" i="0" u="none" strike="noStrike" kern="1200" cap="none" spc="0" normalizeH="0" baseline="0" noProof="0" dirty="0" err="1">
                <a:ln>
                  <a:noFill/>
                </a:ln>
                <a:solidFill>
                  <a:srgbClr val="FFFFFF"/>
                </a:solidFill>
                <a:effectLst>
                  <a:glow rad="177800">
                    <a:srgbClr val="000000"/>
                  </a:glow>
                </a:effectLst>
                <a:uLnTx/>
                <a:uFillTx/>
                <a:latin typeface="Arial"/>
                <a:cs typeface="Arial"/>
              </a:rPr>
              <a:t>赐为祭司的邦国</a:t>
            </a:r>
            <a:endParaRPr kumimoji="0" lang="ko-KR" altLang="en-US" sz="3600" b="1" i="0" u="none" strike="noStrike" kern="1200" cap="none" spc="0" normalizeH="0" baseline="0" noProof="0" dirty="0">
              <a:ln>
                <a:noFill/>
              </a:ln>
              <a:solidFill>
                <a:srgbClr val="FFFFFF"/>
              </a:solidFill>
              <a:effectLst>
                <a:glow rad="177800">
                  <a:srgbClr val="000000"/>
                </a:glow>
              </a:effectLst>
              <a:uLnTx/>
              <a:uFillTx/>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rPr>
              <a:t>, 1:1549</a:t>
            </a:r>
          </a:p>
        </p:txBody>
      </p:sp>
    </p:spTree>
    <p:extLst>
      <p:ext uri="{BB962C8B-B14F-4D97-AF65-F5344CB8AC3E}">
        <p14:creationId xmlns:p14="http://schemas.microsoft.com/office/powerpoint/2010/main" val="74094744"/>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122793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9392"/>
            <a:ext cx="9197955" cy="6959299"/>
          </a:xfrm>
          <a:prstGeom prst="rect">
            <a:avLst/>
          </a:prstGeom>
        </p:spPr>
      </p:pic>
      <p:sp>
        <p:nvSpPr>
          <p:cNvPr id="146435" name="Rectangle 3"/>
          <p:cNvSpPr>
            <a:spLocks noGrp="1" noChangeArrowheads="1"/>
          </p:cNvSpPr>
          <p:nvPr>
            <p:ph type="title"/>
          </p:nvPr>
        </p:nvSpPr>
        <p:spPr>
          <a:xfrm>
            <a:off x="134938" y="-1107504"/>
            <a:ext cx="8885237" cy="990600"/>
          </a:xfrm>
          <a:solidFill>
            <a:schemeClr val="bg2"/>
          </a:solidFill>
          <a:effectLst>
            <a:outerShdw blurRad="63500" dist="38099" dir="2700000" algn="ctr" rotWithShape="0">
              <a:srgbClr val="000000">
                <a:alpha val="74998"/>
              </a:srgbClr>
            </a:outerShdw>
          </a:effectLst>
        </p:spPr>
        <p:txBody>
          <a:bodyPr/>
          <a:lstStyle/>
          <a:p>
            <a:pPr eaLnBrk="1" hangingPunct="1">
              <a:defRPr/>
            </a:pPr>
            <a:r>
              <a:rPr lang="en-US" sz="3600" dirty="0">
                <a:effectLst/>
                <a:latin typeface="Arial" charset="0"/>
                <a:ea typeface="ＭＳ Ｐゴシック" charset="0"/>
                <a:cs typeface="Times New Roman" charset="0"/>
              </a:rPr>
              <a:t>The Lamp &amp; Olive Trees (</a:t>
            </a:r>
            <a:r>
              <a:rPr lang="ko-KR" altLang="en-US" sz="3600" dirty="0" err="1">
                <a:effectLst/>
                <a:latin typeface="Arial" charset="0"/>
                <a:ea typeface="ＭＳ Ｐゴシック" charset="0"/>
                <a:cs typeface="Times New Roman" charset="0"/>
              </a:rPr>
              <a:t>亚</a:t>
            </a:r>
            <a:r>
              <a:rPr lang="en-US" sz="3600" dirty="0">
                <a:effectLst/>
                <a:latin typeface="Arial" charset="0"/>
                <a:ea typeface="ＭＳ Ｐゴシック" charset="0"/>
                <a:cs typeface="Times New Roman" charset="0"/>
              </a:rPr>
              <a:t>. 4:1-14)</a:t>
            </a:r>
          </a:p>
        </p:txBody>
      </p:sp>
      <p:sp>
        <p:nvSpPr>
          <p:cNvPr id="5" name="Rectangle 2"/>
          <p:cNvSpPr txBox="1">
            <a:spLocks noChangeArrowheads="1"/>
          </p:cNvSpPr>
          <p:nvPr/>
        </p:nvSpPr>
        <p:spPr bwMode="auto">
          <a:xfrm>
            <a:off x="-36512" y="-27383"/>
            <a:ext cx="9289032" cy="1656183"/>
          </a:xfrm>
          <a:prstGeom prst="rect">
            <a:avLst/>
          </a:prstGeom>
          <a:solidFill>
            <a:schemeClr val="bg2"/>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那与我说话的天使回来唤醒我，我好像人在睡眠中被人唤醒一样</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2   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他对我说</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你看见了甚么</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亚</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4:1-2a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CNY</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2668038"/>
      </p:ext>
    </p:extLst>
  </p:cSld>
  <p:clrMapOvr>
    <a:masterClrMapping/>
  </p:clrMapOvr>
  <p:transition>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99392"/>
            <a:ext cx="9197955" cy="6959299"/>
          </a:xfrm>
          <a:prstGeom prst="rect">
            <a:avLst/>
          </a:prstGeom>
        </p:spPr>
      </p:pic>
      <p:sp>
        <p:nvSpPr>
          <p:cNvPr id="900098" name="Rectangle 2"/>
          <p:cNvSpPr>
            <a:spLocks noGrp="1" noChangeArrowheads="1"/>
          </p:cNvSpPr>
          <p:nvPr>
            <p:ph type="ctrTitle"/>
          </p:nvPr>
        </p:nvSpPr>
        <p:spPr>
          <a:xfrm>
            <a:off x="0" y="-27383"/>
            <a:ext cx="9144000" cy="1584176"/>
          </a:xfrm>
          <a:solidFill>
            <a:srgbClr val="800000"/>
          </a:solidFill>
          <a:effectLst>
            <a:outerShdw blurRad="63500" dist="35921" dir="2700000" algn="ctr" rotWithShape="0">
              <a:schemeClr val="tx2">
                <a:alpha val="74998"/>
              </a:schemeClr>
            </a:outerShdw>
          </a:effectLst>
        </p:spPr>
        <p:txBody>
          <a:bodyPr anchor="ctr"/>
          <a:lstStyle/>
          <a:p>
            <a:pPr>
              <a:defRPr/>
            </a:pPr>
            <a:r>
              <a:rPr lang="ko-KR" altLang="en-US" sz="2800" b="1" dirty="0" err="1">
                <a:effectLst>
                  <a:glow rad="127000">
                    <a:schemeClr val="tx1"/>
                  </a:glow>
                </a:effectLst>
                <a:latin typeface="Arial" charset="0"/>
                <a:ea typeface="ＭＳ Ｐゴシック" charset="0"/>
                <a:cs typeface="ＭＳ Ｐゴシック" charset="0"/>
              </a:rPr>
              <a:t>我回答</a:t>
            </a:r>
            <a:r>
              <a:rPr lang="ko-KR" altLang="en-US" sz="2800" b="1" dirty="0">
                <a:effectLst>
                  <a:glow rad="127000">
                    <a:schemeClr val="tx1"/>
                  </a:glow>
                </a:effectLst>
                <a:latin typeface="Arial" charset="0"/>
                <a:ea typeface="ＭＳ Ｐゴシック" charset="0"/>
                <a:cs typeface="ＭＳ Ｐゴシック" charset="0"/>
              </a:rPr>
              <a:t>：</a:t>
            </a:r>
            <a:r>
              <a:rPr lang="en-US" altLang="ko-KR" sz="2800" b="1" dirty="0">
                <a:effectLst>
                  <a:glow rad="127000">
                    <a:schemeClr val="tx1"/>
                  </a:glow>
                </a:effectLst>
                <a:latin typeface="Arial" charset="0"/>
                <a:ea typeface="ＭＳ Ｐゴシック" charset="0"/>
                <a:cs typeface="ＭＳ Ｐゴシック" charset="0"/>
              </a:rPr>
              <a:t> </a:t>
            </a: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我看见一个金灯台，整个是金的，顶上有一个盆子，并有七盏灯；顶上的灯有七个灯嘴</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4:2b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5197140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2869" cy="685800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rPr>
              <a:t>5: </a:t>
            </a:r>
            <a:r>
              <a:rPr lang="ko-KR" altLang="en-US" sz="3600" b="1" dirty="0" err="1">
                <a:solidFill>
                  <a:srgbClr val="FFFFFF"/>
                </a:solidFill>
                <a:effectLst>
                  <a:glow rad="177800">
                    <a:schemeClr val="tx1"/>
                  </a:glow>
                </a:effectLst>
              </a:rPr>
              <a:t>纯金的灯台和两根橄榄枝</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4)</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以色列在弥赛亚内成为邦国的光</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1408298488"/>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1" descr="rev 11 The-Ministry-Of-The-Two-Witness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26988"/>
            <a:ext cx="9109075" cy="683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6610" name="Rectangle 2"/>
          <p:cNvSpPr>
            <a:spLocks noGrp="1" noChangeArrowheads="1"/>
          </p:cNvSpPr>
          <p:nvPr>
            <p:ph type="ctrTitle"/>
          </p:nvPr>
        </p:nvSpPr>
        <p:spPr>
          <a:xfrm>
            <a:off x="0" y="152400"/>
            <a:ext cx="9144000" cy="755650"/>
          </a:xfrm>
          <a:effectLst>
            <a:outerShdw blurRad="63500" dist="35921" dir="2700000" algn="ctr" rotWithShape="0">
              <a:schemeClr val="tx2">
                <a:alpha val="74997"/>
              </a:schemeClr>
            </a:outerShdw>
          </a:effectLst>
        </p:spPr>
        <p:txBody>
          <a:bodyPr/>
          <a:lstStyle/>
          <a:p>
            <a:pPr>
              <a:defRPr/>
            </a:pPr>
            <a:r>
              <a:rPr lang="zh-CN" altLang="en-US" b="1" dirty="0">
                <a:latin typeface="Arial" pitchFamily="34" charset="0"/>
                <a:cs typeface="Arial" pitchFamily="34" charset="0"/>
              </a:rPr>
              <a:t>两个橄榄树（启</a:t>
            </a:r>
            <a:r>
              <a:rPr lang="en-US" altLang="en-US" sz="3600" b="1" dirty="0">
                <a:latin typeface="Arial" pitchFamily="34" charset="0"/>
                <a:cs typeface="Arial" pitchFamily="34" charset="0"/>
              </a:rPr>
              <a:t>11:4</a:t>
            </a:r>
            <a:r>
              <a:rPr lang="zh-CN" altLang="en-US" b="1" dirty="0">
                <a:latin typeface="Arial" pitchFamily="34" charset="0"/>
                <a:cs typeface="Arial" pitchFamily="34" charset="0"/>
              </a:rPr>
              <a:t>）</a:t>
            </a:r>
            <a:endParaRPr lang="en-US" altLang="en-US" b="1" dirty="0">
              <a:latin typeface="Arial" pitchFamily="34" charset="0"/>
              <a:cs typeface="Arial" pitchFamily="34" charset="0"/>
            </a:endParaRPr>
          </a:p>
        </p:txBody>
      </p:sp>
      <p:sp>
        <p:nvSpPr>
          <p:cNvPr id="138244" name="Text Box 33"/>
          <p:cNvSpPr txBox="1">
            <a:spLocks noChangeArrowheads="1"/>
          </p:cNvSpPr>
          <p:nvPr/>
        </p:nvSpPr>
        <p:spPr bwMode="auto">
          <a:xfrm>
            <a:off x="8380413" y="4763"/>
            <a:ext cx="693737" cy="463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3200">
                <a:solidFill>
                  <a:schemeClr val="bg1"/>
                </a:solidFill>
                <a:latin typeface="Arial" charset="0"/>
                <a:ea typeface="MS PGothic" charset="0"/>
                <a:cs typeface="Arial" charset="0"/>
              </a:defRPr>
            </a:lvl1pPr>
            <a:lvl2pPr>
              <a:defRPr sz="2800">
                <a:solidFill>
                  <a:schemeClr val="bg1"/>
                </a:solidFill>
                <a:latin typeface="Arial" charset="0"/>
                <a:ea typeface="MS PGothic" charset="0"/>
                <a:cs typeface="Arial" charset="0"/>
              </a:defRPr>
            </a:lvl2pPr>
            <a:lvl3pPr>
              <a:defRPr sz="2400">
                <a:solidFill>
                  <a:schemeClr val="bg1"/>
                </a:solidFill>
                <a:latin typeface="Arial" charset="0"/>
                <a:ea typeface="MS PGothic" charset="0"/>
                <a:cs typeface="Arial" charset="0"/>
              </a:defRPr>
            </a:lvl3pPr>
            <a:lvl4pPr>
              <a:defRPr sz="2000">
                <a:solidFill>
                  <a:schemeClr val="bg1"/>
                </a:solidFill>
                <a:latin typeface="Arial" charset="0"/>
                <a:ea typeface="Geneva" charset="0"/>
                <a:cs typeface="Arial" charset="0"/>
              </a:defRPr>
            </a:lvl4pPr>
            <a:lvl5pPr>
              <a:defRPr sz="2000">
                <a:solidFill>
                  <a:schemeClr val="bg1"/>
                </a:solidFill>
                <a:latin typeface="Arial" charset="0"/>
                <a:ea typeface="MS PGothic" charset="0"/>
                <a:cs typeface="Arial" charset="0"/>
              </a:defRPr>
            </a:lvl5pPr>
            <a:lvl6pPr>
              <a:defRPr sz="2000">
                <a:solidFill>
                  <a:schemeClr val="bg1"/>
                </a:solidFill>
                <a:latin typeface="Arial" charset="0"/>
                <a:ea typeface="MS PGothic" charset="0"/>
                <a:cs typeface="Arial" charset="0"/>
              </a:defRPr>
            </a:lvl6pPr>
            <a:lvl7pPr>
              <a:defRPr sz="2000">
                <a:solidFill>
                  <a:schemeClr val="bg1"/>
                </a:solidFill>
                <a:latin typeface="Arial" charset="0"/>
                <a:ea typeface="MS PGothic" charset="0"/>
                <a:cs typeface="Arial" charset="0"/>
              </a:defRPr>
            </a:lvl7pPr>
            <a:lvl8pPr>
              <a:defRPr sz="2000">
                <a:solidFill>
                  <a:schemeClr val="bg1"/>
                </a:solidFill>
                <a:latin typeface="Arial" charset="0"/>
                <a:ea typeface="MS PGothic" charset="0"/>
                <a:cs typeface="Arial" charset="0"/>
              </a:defRPr>
            </a:lvl8pPr>
            <a:lvl9pPr>
              <a:defRPr sz="2000">
                <a:solidFill>
                  <a:schemeClr val="bg1"/>
                </a:solidFill>
                <a:latin typeface="Arial" charset="0"/>
                <a:ea typeface="MS PGothic" charset="0"/>
                <a:cs typeface="Arial" charset="0"/>
              </a:defRPr>
            </a:lvl9pPr>
          </a:lstStyle>
          <a:p>
            <a:pPr algn="ctr" eaLnBrk="0" hangingPunct="0">
              <a:defRPr/>
            </a:pPr>
            <a:r>
              <a:rPr lang="en-US" sz="2400" b="1">
                <a:solidFill>
                  <a:srgbClr val="FFFFFF"/>
                </a:solidFill>
              </a:rPr>
              <a:t>330</a:t>
            </a:r>
          </a:p>
        </p:txBody>
      </p:sp>
    </p:spTree>
  </p:cSld>
  <p:clrMapOvr>
    <a:overrideClrMapping bg1="lt1" tx1="dk1" bg2="lt2" tx2="dk2" accent1="accent1" accent2="accent2" accent3="accent3" accent4="accent4" accent5="accent5" accent6="accent6" hlink="hlink" folHlink="folHlink"/>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134938" y="381000"/>
            <a:ext cx="8885237" cy="1155700"/>
          </a:xfrm>
          <a:effectLst>
            <a:outerShdw blurRad="63500" dist="38099" dir="2700000" algn="ctr" rotWithShape="0">
              <a:schemeClr val="bg2">
                <a:alpha val="74997"/>
              </a:schemeClr>
            </a:outerShdw>
          </a:effectLst>
        </p:spPr>
        <p:txBody>
          <a:bodyPr/>
          <a:lstStyle/>
          <a:p>
            <a:pPr eaLnBrk="1" hangingPunct="1"/>
            <a:r>
              <a:rPr lang="ja-JP" altLang="en-US" sz="4000">
                <a:effectLst>
                  <a:outerShdw blurRad="38100" dist="38100" dir="2700000" algn="tl">
                    <a:srgbClr val="000000"/>
                  </a:outerShdw>
                </a:effectLst>
                <a:latin typeface="Times New Roman" charset="0"/>
                <a:ea typeface="MS PGothic" charset="0"/>
              </a:rPr>
              <a:t>灯</a:t>
            </a:r>
            <a:r>
              <a:rPr lang="zh-CN" altLang="en-US" sz="4000">
                <a:effectLst>
                  <a:outerShdw blurRad="38100" dist="38100" dir="2700000" algn="tl">
                    <a:srgbClr val="000000"/>
                  </a:outerShdw>
                </a:effectLst>
                <a:latin typeface="Times New Roman" charset="0"/>
                <a:ea typeface="MS PGothic" charset="0"/>
                <a:cs typeface="SimSun" charset="0"/>
              </a:rPr>
              <a:t>和</a:t>
            </a:r>
            <a:r>
              <a:rPr lang="ja-JP" altLang="en-US" sz="4000">
                <a:effectLst>
                  <a:outerShdw blurRad="38100" dist="38100" dir="2700000" algn="tl">
                    <a:srgbClr val="000000"/>
                  </a:outerShdw>
                </a:effectLst>
                <a:latin typeface="Times New Roman" charset="0"/>
                <a:ea typeface="MS PGothic" charset="0"/>
              </a:rPr>
              <a:t>橄榄树</a:t>
            </a:r>
            <a:r>
              <a:rPr lang="en-US" altLang="ja-JP" sz="4000">
                <a:effectLst>
                  <a:outerShdw blurRad="38100" dist="38100" dir="2700000" algn="tl">
                    <a:srgbClr val="000000"/>
                  </a:outerShdw>
                </a:effectLst>
                <a:latin typeface="Arial" charset="0"/>
                <a:ea typeface="MS PGothic" charset="0"/>
                <a:cs typeface="Times New Roman" charset="0"/>
              </a:rPr>
              <a:t> (</a:t>
            </a:r>
            <a:r>
              <a:rPr lang="zh-TW" altLang="en-US" sz="4000">
                <a:effectLst>
                  <a:outerShdw blurRad="38100" dist="38100" dir="2700000" algn="tl">
                    <a:srgbClr val="000000"/>
                  </a:outerShdw>
                </a:effectLst>
                <a:latin typeface="Arial" charset="0"/>
                <a:ea typeface="MS PGothic" charset="0"/>
                <a:cs typeface="Times New Roman" charset="0"/>
              </a:rPr>
              <a:t>撒迦利亚书</a:t>
            </a:r>
            <a:r>
              <a:rPr lang="en-US" altLang="zh-TW" sz="4000">
                <a:effectLst>
                  <a:outerShdw blurRad="38100" dist="38100" dir="2700000" algn="tl">
                    <a:srgbClr val="000000"/>
                  </a:outerShdw>
                </a:effectLst>
                <a:latin typeface="Arial" charset="0"/>
                <a:ea typeface="MS PGothic" charset="0"/>
                <a:cs typeface="Times New Roman" charset="0"/>
              </a:rPr>
              <a:t> </a:t>
            </a:r>
            <a:r>
              <a:rPr lang="en-US" altLang="ja-JP" sz="4000">
                <a:effectLst>
                  <a:outerShdw blurRad="38100" dist="38100" dir="2700000" algn="tl">
                    <a:srgbClr val="000000"/>
                  </a:outerShdw>
                </a:effectLst>
                <a:latin typeface="Arial" charset="0"/>
                <a:ea typeface="MS PGothic" charset="0"/>
                <a:cs typeface="Times New Roman" charset="0"/>
              </a:rPr>
              <a:t>4:1-14)</a:t>
            </a:r>
            <a:endParaRPr lang="en-US" sz="4000">
              <a:effectLst>
                <a:outerShdw blurRad="38100" dist="38100" dir="2700000" algn="tl">
                  <a:srgbClr val="000000"/>
                </a:outerShdw>
              </a:effectLst>
              <a:latin typeface="Arial" charset="0"/>
              <a:ea typeface="MS PGothic" charset="0"/>
              <a:cs typeface="Times New Roman" charset="0"/>
            </a:endParaRPr>
          </a:p>
        </p:txBody>
      </p:sp>
      <p:sp>
        <p:nvSpPr>
          <p:cNvPr id="4" name="Rectangle 3"/>
          <p:cNvSpPr txBox="1">
            <a:spLocks noChangeArrowheads="1"/>
          </p:cNvSpPr>
          <p:nvPr/>
        </p:nvSpPr>
        <p:spPr bwMode="auto">
          <a:xfrm>
            <a:off x="150813" y="3716338"/>
            <a:ext cx="8885237" cy="30257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CC"/>
                </a:solidFill>
                <a:effectLst>
                  <a:outerShdw blurRad="38100" dist="38100" dir="2700000" algn="tl">
                    <a:srgbClr val="000000"/>
                  </a:outerShdw>
                </a:effectLst>
                <a:latin typeface="Arial" charset="0"/>
                <a:ea typeface="MS PGothic" charset="0"/>
                <a:cs typeface="MS PGothic" charset="0"/>
              </a:rPr>
              <a:t>“</a:t>
            </a:r>
            <a:r>
              <a:rPr lang="zh-TW" altLang="en-US">
                <a:solidFill>
                  <a:srgbClr val="FFFFCC"/>
                </a:solidFill>
                <a:effectLst>
                  <a:outerShdw blurRad="38100" dist="38100" dir="2700000" algn="tl">
                    <a:srgbClr val="000000"/>
                  </a:outerShdw>
                </a:effectLst>
                <a:latin typeface="Arial" charset="0"/>
                <a:ea typeface="MS PGothic" charset="0"/>
                <a:cs typeface="MS PGothic" charset="0"/>
              </a:rPr>
              <a:t>“所罗巴伯的手奠立了这殿的根基， 他的手也必完成这工； 这样， 你就知道万军之耶和华差遣了我到你们这里来。 </a:t>
            </a:r>
            <a:r>
              <a:rPr lang="en-US" altLang="zh-TW" b="1" baseline="30000">
                <a:solidFill>
                  <a:srgbClr val="FFFFCC"/>
                </a:solidFill>
                <a:effectLst>
                  <a:outerShdw blurRad="38100" dist="38100" dir="2700000" algn="tl">
                    <a:srgbClr val="000000"/>
                  </a:outerShdw>
                </a:effectLst>
                <a:latin typeface="Arial" charset="0"/>
                <a:cs typeface="Arial" charset="0"/>
              </a:rPr>
              <a:t>10</a:t>
            </a:r>
            <a:r>
              <a:rPr lang="zh-TW" altLang="en-US">
                <a:solidFill>
                  <a:srgbClr val="FFFFCC"/>
                </a:solidFill>
                <a:effectLst>
                  <a:outerShdw blurRad="38100" dist="38100" dir="2700000" algn="tl">
                    <a:srgbClr val="000000"/>
                  </a:outerShdw>
                </a:effectLst>
                <a:latin typeface="Arial" charset="0"/>
                <a:ea typeface="MS PGothic" charset="0"/>
                <a:cs typeface="MS PGothic" charset="0"/>
              </a:rPr>
              <a:t> 谁藐视这日子， 以为所作的是小事呢？ 他们看见所罗巴伯手里拿着测锤， 就必欢喜。” 是耶和华的这七眼， 遍察全地</a:t>
            </a:r>
            <a:r>
              <a:rPr lang="en-US" altLang="zh-TW">
                <a:solidFill>
                  <a:srgbClr val="FFFFCC"/>
                </a:solidFill>
                <a:effectLst>
                  <a:outerShdw blurRad="38100" dist="38100" dir="2700000" algn="tl">
                    <a:srgbClr val="000000"/>
                  </a:outerShdw>
                </a:effectLst>
                <a:latin typeface="Arial" charset="0"/>
                <a:cs typeface="Arial" charset="0"/>
              </a:rPr>
              <a:t> </a:t>
            </a:r>
            <a:r>
              <a:rPr lang="zh-CN" altLang="en-US">
                <a:solidFill>
                  <a:srgbClr val="FFFFCC"/>
                </a:solidFill>
                <a:effectLst>
                  <a:outerShdw blurRad="38100" dist="38100" dir="2700000" algn="tl">
                    <a:srgbClr val="000000"/>
                  </a:outerShdw>
                </a:effectLst>
                <a:latin typeface="Arial" charset="0"/>
                <a:ea typeface="MS PGothic" charset="0"/>
                <a:cs typeface="MS PGothic" charset="0"/>
              </a:rPr>
              <a:t>。</a:t>
            </a:r>
            <a:endParaRPr lang="en-US" altLang="zh-CN">
              <a:solidFill>
                <a:srgbClr val="FFFFCC"/>
              </a:solidFill>
              <a:effectLst>
                <a:outerShdw blurRad="38100" dist="38100" dir="2700000" algn="tl">
                  <a:srgbClr val="000000"/>
                </a:outerShdw>
              </a:effectLst>
              <a:latin typeface="Arial" charset="0"/>
              <a:cs typeface="Arial" charset="0"/>
            </a:endParaRPr>
          </a:p>
          <a:p>
            <a:pPr algn="ctr" eaLnBrk="1" hangingPunct="1"/>
            <a:r>
              <a:rPr lang="en-US" altLang="ja-JP" b="1">
                <a:solidFill>
                  <a:srgbClr val="FFFFCC"/>
                </a:solidFill>
                <a:effectLst>
                  <a:outerShdw blurRad="38100" dist="38100" dir="2700000" algn="tl">
                    <a:srgbClr val="000000"/>
                  </a:outerShdw>
                </a:effectLst>
                <a:latin typeface="Arial" charset="0"/>
                <a:cs typeface="Arial" charset="0"/>
              </a:rPr>
              <a:t> (</a:t>
            </a:r>
            <a:r>
              <a:rPr lang="zh-TW" altLang="en-US" b="1">
                <a:solidFill>
                  <a:srgbClr val="FFFFCC"/>
                </a:solidFill>
                <a:effectLst>
                  <a:outerShdw blurRad="38100" dist="38100" dir="2700000" algn="tl">
                    <a:srgbClr val="000000"/>
                  </a:outerShdw>
                </a:effectLst>
                <a:latin typeface="Arial" charset="0"/>
                <a:ea typeface="MS PGothic" charset="0"/>
                <a:cs typeface="MS PGothic" charset="0"/>
              </a:rPr>
              <a:t>撒迦利亚书</a:t>
            </a:r>
            <a:r>
              <a:rPr lang="en-US" altLang="zh-TW" b="1">
                <a:solidFill>
                  <a:srgbClr val="FFFFCC"/>
                </a:solidFill>
                <a:effectLst>
                  <a:outerShdw blurRad="38100" dist="38100" dir="2700000" algn="tl">
                    <a:srgbClr val="000000"/>
                  </a:outerShdw>
                </a:effectLst>
                <a:latin typeface="Arial" charset="0"/>
                <a:cs typeface="Times New Roman" charset="0"/>
              </a:rPr>
              <a:t> </a:t>
            </a:r>
            <a:r>
              <a:rPr lang="en-US" altLang="ja-JP" b="1">
                <a:solidFill>
                  <a:srgbClr val="FFFFCC"/>
                </a:solidFill>
                <a:effectLst>
                  <a:outerShdw blurRad="38100" dist="38100" dir="2700000" algn="tl">
                    <a:srgbClr val="000000"/>
                  </a:outerShdw>
                </a:effectLst>
                <a:latin typeface="Arial" charset="0"/>
                <a:cs typeface="Arial" charset="0"/>
              </a:rPr>
              <a:t>4:9-10 </a:t>
            </a:r>
            <a:r>
              <a:rPr lang="zh-CN" altLang="en-US" b="1">
                <a:solidFill>
                  <a:srgbClr val="FFFFCC"/>
                </a:solidFill>
                <a:effectLst>
                  <a:outerShdw blurRad="38100" dist="38100" dir="2700000" algn="tl">
                    <a:srgbClr val="000000"/>
                  </a:outerShdw>
                </a:effectLst>
                <a:latin typeface="Arial" charset="0"/>
                <a:ea typeface="MS PGothic" charset="0"/>
                <a:cs typeface="MS PGothic" charset="0"/>
              </a:rPr>
              <a:t>新译本</a:t>
            </a:r>
            <a:r>
              <a:rPr lang="en-US" altLang="ja-JP" b="1">
                <a:solidFill>
                  <a:srgbClr val="FFFFCC"/>
                </a:solidFill>
                <a:effectLst>
                  <a:outerShdw blurRad="38100" dist="38100" dir="2700000" algn="tl">
                    <a:srgbClr val="000000"/>
                  </a:outerShdw>
                </a:effectLst>
                <a:latin typeface="Arial" charset="0"/>
                <a:cs typeface="Arial" charset="0"/>
              </a:rPr>
              <a:t>)</a:t>
            </a:r>
            <a:endParaRPr lang="en-US" b="1">
              <a:solidFill>
                <a:srgbClr val="FFFFCC"/>
              </a:solidFill>
              <a:effectLst>
                <a:outerShdw blurRad="38100" dist="38100" dir="2700000" algn="tl">
                  <a:srgbClr val="000000"/>
                </a:outerShdw>
              </a:effectLst>
              <a:latin typeface="Arial" charset="0"/>
              <a:cs typeface="Times New Roma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9438585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5879" cy="685800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latin typeface="Arial"/>
                <a:cs typeface="Arial"/>
              </a:rPr>
              <a:t> 6:</a:t>
            </a:r>
            <a:r>
              <a:rPr lang="ko-KR" altLang="en-US" sz="3600" b="1" dirty="0" err="1">
                <a:solidFill>
                  <a:srgbClr val="FFFFFF"/>
                </a:solidFill>
                <a:effectLst>
                  <a:glow rad="177800">
                    <a:schemeClr val="tx1"/>
                  </a:glow>
                </a:effectLst>
              </a:rPr>
              <a:t>飞行的书卷</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5:1-4)</a:t>
            </a:r>
            <a:endParaRPr lang="en-US" sz="3600" dirty="0">
              <a:effectLst>
                <a:glow rad="177800">
                  <a:schemeClr val="tx1"/>
                </a:glow>
              </a:effectLst>
            </a:endParaRPr>
          </a:p>
        </p:txBody>
      </p:sp>
      <p:sp>
        <p:nvSpPr>
          <p:cNvPr id="3" name="Title 1"/>
          <p:cNvSpPr txBox="1">
            <a:spLocks/>
          </p:cNvSpPr>
          <p:nvPr/>
        </p:nvSpPr>
        <p:spPr bwMode="auto">
          <a:xfrm>
            <a:off x="-8121" y="4581128"/>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神对以色列人全面的审判</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238865027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98265" y="1602007"/>
            <a:ext cx="849295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神将犹</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大</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民从流亡列国中拯救出来（</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lang="en-SG" altLang="zh-CN" sz="2800" b="1" dirty="0">
                <a:solidFill>
                  <a:srgbClr val="FFFFFF"/>
                </a:solidFill>
                <a:effectLst>
                  <a:glow rad="127000">
                    <a:srgbClr val="000000"/>
                  </a:glow>
                </a:effectLst>
                <a:latin typeface="Arial" charset="0"/>
                <a:ea typeface="ＭＳ Ｐゴシック" charset="0"/>
                <a:cs typeface="ＭＳ Ｐゴシック" charset="0"/>
              </a:rPr>
              <a:t>:7,13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），是要通过一位谦卑的君王</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(9:9)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他就像是一位被刺的（</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r>
              <a:rPr lang="en-SG" altLang="zh-CN" sz="2800" b="1" dirty="0">
                <a:solidFill>
                  <a:srgbClr val="FFFFFF"/>
                </a:solidFill>
                <a:effectLst>
                  <a:glow rad="127000">
                    <a:srgbClr val="000000"/>
                  </a:glow>
                </a:effectLst>
                <a:latin typeface="Arial" charset="0"/>
                <a:ea typeface="ＭＳ Ｐゴシック" charset="0"/>
                <a:cs typeface="ＭＳ Ｐゴシック" charset="0"/>
              </a:rPr>
              <a:t>:10</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）牧羊人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646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3" descr="Zech 5 Flying Scrol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title"/>
          </p:nvPr>
        </p:nvSpPr>
        <p:spPr>
          <a:xfrm>
            <a:off x="1295400" y="5181600"/>
            <a:ext cx="7086600" cy="1676400"/>
          </a:xfrm>
          <a:effectLst>
            <a:outerShdw blurRad="63500" dist="38099" dir="2700000" algn="ctr" rotWithShape="0">
              <a:schemeClr val="bg2">
                <a:alpha val="74997"/>
              </a:schemeClr>
            </a:outerShdw>
          </a:effectLst>
        </p:spPr>
        <p:txBody>
          <a:bodyPr/>
          <a:lstStyle/>
          <a:p>
            <a:pPr eaLnBrk="1" hangingPunct="1">
              <a:defRPr/>
            </a:pPr>
            <a:r>
              <a:rPr lang="en-US" altLang="en-US" sz="4800" dirty="0">
                <a:effectLst>
                  <a:outerShdw blurRad="38100" dist="38100" dir="2700000" algn="tl">
                    <a:srgbClr val="000000"/>
                  </a:outerShdw>
                </a:effectLst>
                <a:latin typeface="Arial" pitchFamily="34" charset="0"/>
                <a:cs typeface="Times New Roman" pitchFamily="18" charset="0"/>
              </a:rPr>
              <a:t>5:1-4 </a:t>
            </a:r>
            <a:r>
              <a:rPr lang="zh-CN" altLang="en-US" sz="4800" dirty="0">
                <a:effectLst>
                  <a:outerShdw blurRad="38100" dist="38100" dir="2700000" algn="tl">
                    <a:srgbClr val="000000"/>
                  </a:outerShdw>
                </a:effectLst>
                <a:latin typeface="Arial" pitchFamily="34" charset="0"/>
                <a:cs typeface="Times New Roman" pitchFamily="18" charset="0"/>
              </a:rPr>
              <a:t>飞行的书卷</a:t>
            </a:r>
            <a:endParaRPr lang="en-US" altLang="en-US" sz="4800" dirty="0">
              <a:effectLst>
                <a:outerShdw blurRad="38100" dist="38100" dir="2700000" algn="tl">
                  <a:srgbClr val="000000"/>
                </a:outerShdw>
              </a:effectLst>
              <a:latin typeface="Arial" pitchFamily="34" charset="0"/>
              <a:cs typeface="Times New Roman" pitchFamily="18" charset="0"/>
            </a:endParaRPr>
          </a:p>
        </p:txBody>
      </p:sp>
    </p:spTree>
  </p:cSld>
  <p:clrMapOvr>
    <a:masterClrMapping/>
  </p:clrMapOvr>
  <p:transition>
    <p:dissolv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我又举目观看，看见有一卷飞行的书卷。</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他问我：“你看见甚么？”我回答：“我看见一卷飞行的书卷，长十公尺，宽五公尺。</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 5:1-2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9806" y="1412776"/>
            <a:ext cx="10908580" cy="6336704"/>
          </a:xfrm>
          <a:prstGeom prst="rect">
            <a:avLst/>
          </a:prstGeom>
        </p:spPr>
      </p:pic>
    </p:spTree>
    <p:extLst>
      <p:ext uri="{BB962C8B-B14F-4D97-AF65-F5344CB8AC3E}">
        <p14:creationId xmlns:p14="http://schemas.microsoft.com/office/powerpoint/2010/main" val="232762293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710" y="3068960"/>
            <a:ext cx="5639577" cy="3759718"/>
          </a:xfrm>
          <a:prstGeom prst="rect">
            <a:avLst/>
          </a:prstGeom>
        </p:spPr>
      </p:pic>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他对我说：“这是向全地发出的咒诅：凡偷盗的必照着书卷这面所写的被清除；凡起假誓的必照着那面所记的被清除。</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5:3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5715919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5076056" cy="6828531"/>
          </a:xfrm>
          <a:effectLst>
            <a:outerShdw blurRad="63500" dist="35921" dir="2700000" algn="ctr" rotWithShape="0">
              <a:schemeClr val="tx2">
                <a:alpha val="74998"/>
              </a:schemeClr>
            </a:outerShdw>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万军之耶和华说：‘我要使这书卷出去，进入盗贼的家和指着我的名起假誓之人的家，这书卷必留在他的家中，要把他家里的木料和石头都毁灭</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5:4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2866521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94" y="0"/>
            <a:ext cx="9144000" cy="6858000"/>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筐子对撒迦利亚来说是非常熟悉的。</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2221858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072" y="-21456"/>
            <a:ext cx="9172608" cy="6879456"/>
          </a:xfrm>
          <a:prstGeom prst="rect">
            <a:avLst/>
          </a:prstGeom>
        </p:spPr>
      </p:pic>
      <p:sp>
        <p:nvSpPr>
          <p:cNvPr id="2" name="Title 1"/>
          <p:cNvSpPr>
            <a:spLocks noGrp="1"/>
          </p:cNvSpPr>
          <p:nvPr>
            <p:ph type="title"/>
          </p:nvPr>
        </p:nvSpPr>
        <p:spPr>
          <a:xfrm>
            <a:off x="4427984" y="41176"/>
            <a:ext cx="4716016"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rPr>
              <a:t> 7:</a:t>
            </a:r>
            <a:r>
              <a:rPr lang="ko-KR" altLang="en-US" sz="3600" b="1" dirty="0" err="1">
                <a:solidFill>
                  <a:srgbClr val="FFFFFF"/>
                </a:solidFill>
                <a:effectLst>
                  <a:glow rad="177800">
                    <a:schemeClr val="tx1"/>
                  </a:glow>
                </a:effectLst>
              </a:rPr>
              <a:t>量器中的妇人</a:t>
            </a:r>
            <a:br>
              <a:rPr 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5:5-11)</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解除以色列邦国背叛上帝的罪</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3308009545"/>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2339" name="Rectangle 3"/>
          <p:cNvSpPr>
            <a:spLocks noGrp="1" noChangeArrowheads="1"/>
          </p:cNvSpPr>
          <p:nvPr>
            <p:ph type="title"/>
          </p:nvPr>
        </p:nvSpPr>
        <p:spPr>
          <a:xfrm>
            <a:off x="0" y="6858000"/>
            <a:ext cx="9144000" cy="908720"/>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5" name="Rectangle 2"/>
          <p:cNvSpPr txBox="1">
            <a:spLocks noChangeArrowheads="1"/>
          </p:cNvSpPr>
          <p:nvPr/>
        </p:nvSpPr>
        <p:spPr bwMode="auto">
          <a:xfrm>
            <a:off x="0" y="29469"/>
            <a:ext cx="4499992" cy="67118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那与我说话的天使又出来对我说：“你要举目观看，看看这出来的是甚么？”</a:t>
            </a:r>
          </a:p>
          <a:p>
            <a:pPr>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zh-CN" sz="2800" b="1" kern="0" baseline="30000" dirty="0">
                <a:solidFill>
                  <a:srgbClr val="FFFFFF"/>
                </a:solidFill>
                <a:effectLst>
                  <a:glow rad="127000">
                    <a:srgbClr val="000000"/>
                  </a:glow>
                </a:effectLst>
                <a:latin typeface="Arial" charset="0"/>
                <a:ea typeface="ＭＳ Ｐゴシック" charset="0"/>
                <a:cs typeface="ＭＳ Ｐゴシック" charset="0"/>
              </a:rPr>
              <a:t>6</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 </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我说：“这是甚么？”他回答：“这出来的是个量器。”他又说：“这是他们在全地上的罪孽（“罪孽”有抄本作“样子”）。”</a:t>
            </a:r>
          </a:p>
          <a:p>
            <a:pPr>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zh-CN" sz="2800" b="1" kern="0" baseline="30000" dirty="0">
                <a:solidFill>
                  <a:srgbClr val="FFFFFF"/>
                </a:solidFill>
                <a:effectLst>
                  <a:glow rad="127000">
                    <a:srgbClr val="000000"/>
                  </a:glow>
                </a:effectLst>
                <a:latin typeface="Arial" charset="0"/>
                <a:ea typeface="ＭＳ Ｐゴシック" charset="0"/>
                <a:cs typeface="ＭＳ Ｐゴシック" charset="0"/>
              </a:rPr>
              <a:t>7</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 </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看哪！量器的圆形铅盖被揭开，有一个妇人坐在量器里面。</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亚 </a:t>
            </a:r>
            <a:r>
              <a:rPr lang="en-US" sz="2800" b="1" kern="0" dirty="0">
                <a:solidFill>
                  <a:srgbClr val="FFFFFF"/>
                </a:solidFill>
                <a:effectLst>
                  <a:glow rad="127000">
                    <a:srgbClr val="000000"/>
                  </a:glow>
                </a:effectLst>
                <a:latin typeface="Arial" charset="0"/>
                <a:ea typeface="ＭＳ Ｐゴシック" charset="0"/>
                <a:cs typeface="ＭＳ Ｐゴシック" charset="0"/>
              </a:rPr>
              <a:t>5:5-7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590243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5533" cy="6866650"/>
          </a:xfrm>
          <a:prstGeom prst="rect">
            <a:avLst/>
          </a:prstGeom>
        </p:spPr>
      </p:pic>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天使说：“这是罪恶。”然后他把那妇人掷回量器中，又把那铅盖丢在量器的口上。</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亚 </a:t>
            </a:r>
            <a:r>
              <a:rPr lang="en-US" sz="2800" b="1" dirty="0">
                <a:effectLst>
                  <a:glow rad="127000">
                    <a:schemeClr val="tx1"/>
                  </a:glow>
                </a:effectLst>
                <a:latin typeface="Arial" charset="0"/>
                <a:ea typeface="ＭＳ Ｐゴシック" charset="0"/>
                <a:cs typeface="ＭＳ Ｐゴシック" charset="0"/>
              </a:rPr>
              <a:t>5:8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962552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86520"/>
            <a:ext cx="9144000" cy="5671480"/>
          </a:xfrm>
          <a:prstGeom prst="rect">
            <a:avLst/>
          </a:prstGeom>
        </p:spPr>
      </p:pic>
      <p:sp>
        <p:nvSpPr>
          <p:cNvPr id="900098" name="Rectangle 2"/>
          <p:cNvSpPr>
            <a:spLocks noGrp="1" noChangeArrowheads="1"/>
          </p:cNvSpPr>
          <p:nvPr>
            <p:ph type="ctrTitle"/>
          </p:nvPr>
        </p:nvSpPr>
        <p:spPr>
          <a:xfrm>
            <a:off x="0" y="29469"/>
            <a:ext cx="9144000" cy="1743347"/>
          </a:xfrm>
          <a:solidFill>
            <a:srgbClr val="000000"/>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天使说：“这是罪恶。”然后他把那妇人掷回量器中，又把那铅盖丢在量器的口上。</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亚 </a:t>
            </a:r>
            <a:r>
              <a:rPr lang="en-US" sz="2800" b="1" dirty="0">
                <a:effectLst>
                  <a:glow rad="127000">
                    <a:schemeClr val="tx1"/>
                  </a:glow>
                </a:effectLst>
                <a:latin typeface="Arial" charset="0"/>
                <a:ea typeface="ＭＳ Ｐゴシック" charset="0"/>
                <a:cs typeface="ＭＳ Ｐゴシック" charset="0"/>
              </a:rPr>
              <a:t>5:8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9229095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2339" name="Rectangle 3"/>
          <p:cNvSpPr>
            <a:spLocks noGrp="1" noChangeArrowheads="1"/>
          </p:cNvSpPr>
          <p:nvPr>
            <p:ph type="title"/>
          </p:nvPr>
        </p:nvSpPr>
        <p:spPr>
          <a:xfrm>
            <a:off x="0" y="5181600"/>
            <a:ext cx="7086600" cy="1676400"/>
          </a:xfrm>
          <a:effectLst>
            <a:outerShdw blurRad="63500" dist="35921" dir="2700000" algn="ctr" rotWithShape="0">
              <a:schemeClr val="bg2"/>
            </a:outerShdw>
          </a:effectLst>
        </p:spPr>
        <p:txBody>
          <a:bodyPr/>
          <a:lstStyle/>
          <a:p>
            <a:pPr eaLnBrk="1" hangingPunct="1"/>
            <a:r>
              <a:rPr lang="en-US" sz="4800" b="1" dirty="0">
                <a:effectLst>
                  <a:glow rad="228600">
                    <a:schemeClr val="bg2"/>
                  </a:glow>
                  <a:outerShdw blurRad="38100" dist="38100" dir="2700000" algn="tl">
                    <a:srgbClr val="000000"/>
                  </a:outerShdw>
                </a:effectLst>
                <a:latin typeface="Arial" charset="0"/>
                <a:cs typeface="Times New Roman" charset="0"/>
              </a:rPr>
              <a:t>5:5-11 </a:t>
            </a:r>
            <a:r>
              <a:rPr lang="zh-CN" altLang="en-US" sz="4800" b="1" dirty="0">
                <a:effectLst>
                  <a:glow rad="228600">
                    <a:schemeClr val="bg2"/>
                  </a:glow>
                  <a:outerShdw blurRad="38100" dist="38100" dir="2700000" algn="tl">
                    <a:srgbClr val="000000"/>
                  </a:outerShdw>
                </a:effectLst>
                <a:latin typeface="Arial" charset="0"/>
                <a:cs typeface="Times New Roman" charset="0"/>
              </a:rPr>
              <a:t>坐在量器中的妇人</a:t>
            </a:r>
            <a:endParaRPr lang="en-US" sz="4800" b="1" dirty="0">
              <a:effectLst>
                <a:glow rad="228600">
                  <a:schemeClr val="bg2"/>
                </a:glow>
                <a:outerShdw blurRad="38100" dist="38100" dir="2700000" algn="tl">
                  <a:srgbClr val="000000"/>
                </a:outerShdw>
              </a:effectLst>
              <a:latin typeface="Arial" charset="0"/>
              <a:cs typeface="Times New Roman" charset="0"/>
            </a:endParaRPr>
          </a:p>
        </p:txBody>
      </p:sp>
      <p:sp>
        <p:nvSpPr>
          <p:cNvPr id="4" name="TextBox 3"/>
          <p:cNvSpPr txBox="1"/>
          <p:nvPr/>
        </p:nvSpPr>
        <p:spPr>
          <a:xfrm>
            <a:off x="3429000" y="0"/>
            <a:ext cx="5715000" cy="4524315"/>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baseline="30000" dirty="0">
                <a:solidFill>
                  <a:srgbClr val="FFFFFF"/>
                </a:solidFill>
                <a:effectLst>
                  <a:glow rad="228600">
                    <a:srgbClr val="000000"/>
                  </a:glow>
                  <a:outerShdw blurRad="38100" dist="38100" dir="2700000" algn="tl">
                    <a:srgbClr val="000000"/>
                  </a:outerShdw>
                </a:effectLst>
                <a:latin typeface="Arial" charset="0"/>
                <a:cs typeface="Arial" charset="0"/>
              </a:rPr>
              <a:t>9 </a:t>
            </a:r>
            <a:r>
              <a:rPr lang="ru-RU" b="1" baseline="30000" dirty="0">
                <a:solidFill>
                  <a:srgbClr val="FFFFFF"/>
                </a:solidFill>
                <a:effectLst>
                  <a:glow rad="228600">
                    <a:srgbClr val="000000"/>
                  </a:glow>
                  <a:outerShdw blurRad="38100" dist="38100" dir="2700000" algn="tl">
                    <a:srgbClr val="000000"/>
                  </a:outerShdw>
                </a:effectLst>
                <a:latin typeface="Arial" charset="0"/>
                <a:cs typeface="Arial" charset="0"/>
              </a:rPr>
              <a:t>"</a:t>
            </a:r>
            <a:r>
              <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rPr>
              <a:t>我又举目观看，看见有两个妇人出来。她们有翅膀，好象鹳鸟的翅膀；她们的翅膀之下有风。她们把那量器抬起，抬到天地之间。</a:t>
            </a:r>
          </a:p>
          <a:p>
            <a:pPr algn="r" eaLnBrk="1" hangingPunct="1"/>
            <a:endPar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endParaRPr>
          </a:p>
          <a:p>
            <a:pPr algn="r" eaLnBrk="1" hangingPunct="1"/>
            <a:r>
              <a:rPr lang="en-US" altLang="zh-CN" b="1" baseline="30000" dirty="0">
                <a:solidFill>
                  <a:srgbClr val="FFFFFF"/>
                </a:solidFill>
                <a:effectLst>
                  <a:glow rad="228600">
                    <a:srgbClr val="000000"/>
                  </a:glow>
                  <a:outerShdw blurRad="38100" dist="38100" dir="2700000" algn="tl">
                    <a:srgbClr val="000000"/>
                  </a:outerShdw>
                </a:effectLst>
                <a:latin typeface="Arial" charset="0"/>
                <a:cs typeface="Arial" charset="0"/>
              </a:rPr>
              <a:t>10</a:t>
            </a:r>
            <a:r>
              <a:rPr lang="en-US" altLang="zh-CN" b="1" dirty="0">
                <a:solidFill>
                  <a:srgbClr val="FFFFFF"/>
                </a:solidFill>
                <a:effectLst>
                  <a:glow rad="228600">
                    <a:srgbClr val="000000"/>
                  </a:glow>
                  <a:outerShdw blurRad="38100" dist="38100" dir="2700000" algn="tl">
                    <a:srgbClr val="000000"/>
                  </a:outerShdw>
                </a:effectLst>
                <a:latin typeface="Arial" charset="0"/>
                <a:cs typeface="Arial" charset="0"/>
              </a:rPr>
              <a:t> </a:t>
            </a:r>
            <a:r>
              <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rPr>
              <a:t>我问那与我说话的天使：“她们要把量器带到哪里去呢？”</a:t>
            </a:r>
          </a:p>
          <a:p>
            <a:pPr algn="r" eaLnBrk="1" hangingPunct="1"/>
            <a:endPar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endParaRPr>
          </a:p>
          <a:p>
            <a:pPr algn="r" eaLnBrk="1" hangingPunct="1"/>
            <a:r>
              <a:rPr lang="en-US" altLang="zh-CN" b="1" baseline="30000" dirty="0">
                <a:solidFill>
                  <a:srgbClr val="FFFFFF"/>
                </a:solidFill>
                <a:effectLst>
                  <a:glow rad="228600">
                    <a:srgbClr val="000000"/>
                  </a:glow>
                  <a:outerShdw blurRad="38100" dist="38100" dir="2700000" algn="tl">
                    <a:srgbClr val="000000"/>
                  </a:outerShdw>
                </a:effectLst>
                <a:latin typeface="Arial" charset="0"/>
                <a:cs typeface="Arial" charset="0"/>
              </a:rPr>
              <a:t>11</a:t>
            </a:r>
            <a:r>
              <a:rPr lang="en-US" altLang="zh-CN" b="1" dirty="0">
                <a:solidFill>
                  <a:srgbClr val="FFFFFF"/>
                </a:solidFill>
                <a:effectLst>
                  <a:glow rad="228600">
                    <a:srgbClr val="000000"/>
                  </a:glow>
                  <a:outerShdw blurRad="38100" dist="38100" dir="2700000" algn="tl">
                    <a:srgbClr val="000000"/>
                  </a:outerShdw>
                </a:effectLst>
                <a:latin typeface="Arial" charset="0"/>
                <a:cs typeface="Arial" charset="0"/>
              </a:rPr>
              <a:t> </a:t>
            </a:r>
            <a:r>
              <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rPr>
              <a:t>他回答我：“要在示拿地为那量器建造房子；房子预备好了，就在那里把它安放在它自己的地方。</a:t>
            </a:r>
            <a:r>
              <a:rPr lang="ru-RU" altLang="ja-JP" b="1" dirty="0">
                <a:solidFill>
                  <a:srgbClr val="FFFFFF"/>
                </a:solidFill>
                <a:effectLst>
                  <a:glow rad="228600">
                    <a:srgbClr val="000000"/>
                  </a:glow>
                  <a:outerShdw blurRad="38100" dist="38100" dir="2700000" algn="tl">
                    <a:srgbClr val="000000"/>
                  </a:outerShdw>
                </a:effectLst>
                <a:latin typeface="Arial" charset="0"/>
                <a:cs typeface="Arial" charset="0"/>
              </a:rPr>
              <a:t>"</a:t>
            </a:r>
            <a:r>
              <a:rPr lang="en-US" altLang="ja-JP" b="1" dirty="0">
                <a:solidFill>
                  <a:srgbClr val="FFFFFF"/>
                </a:solidFill>
                <a:effectLst>
                  <a:glow rad="228600">
                    <a:srgbClr val="000000"/>
                  </a:glow>
                  <a:outerShdw blurRad="38100" dist="38100" dir="2700000" algn="tl">
                    <a:srgbClr val="000000"/>
                  </a:outerShdw>
                </a:effectLst>
                <a:latin typeface="Arial" charset="0"/>
                <a:cs typeface="Arial" charset="0"/>
              </a:rPr>
              <a:t> </a:t>
            </a:r>
            <a:br>
              <a:rPr lang="en-US" altLang="ja-JP" b="1" dirty="0">
                <a:solidFill>
                  <a:srgbClr val="FFFFFF"/>
                </a:solidFill>
                <a:effectLst>
                  <a:glow rad="228600">
                    <a:srgbClr val="000000"/>
                  </a:glow>
                  <a:outerShdw blurRad="38100" dist="38100" dir="2700000" algn="tl">
                    <a:srgbClr val="000000"/>
                  </a:outerShdw>
                </a:effectLst>
                <a:latin typeface="Arial" charset="0"/>
                <a:cs typeface="Arial" charset="0"/>
              </a:rPr>
            </a:br>
            <a:r>
              <a:rPr lang="en-US" altLang="ja-JP" b="1" dirty="0">
                <a:solidFill>
                  <a:srgbClr val="FFFFFF"/>
                </a:solidFill>
                <a:effectLst>
                  <a:glow rad="228600">
                    <a:srgbClr val="000000"/>
                  </a:glow>
                  <a:outerShdw blurRad="38100" dist="38100" dir="2700000" algn="tl">
                    <a:srgbClr val="000000"/>
                  </a:outerShdw>
                </a:effectLst>
                <a:latin typeface="Arial" charset="0"/>
                <a:cs typeface="Arial" charset="0"/>
              </a:rPr>
              <a:t>(5:9-11 </a:t>
            </a:r>
            <a:r>
              <a:rPr lang="en-US" altLang="ja-JP" sz="2000" b="1" dirty="0">
                <a:solidFill>
                  <a:srgbClr val="FFFFFF"/>
                </a:solidFill>
                <a:effectLst>
                  <a:glow rad="228600">
                    <a:srgbClr val="000000"/>
                  </a:glow>
                  <a:outerShdw blurRad="38100" dist="38100" dir="2700000" algn="tl">
                    <a:srgbClr val="000000"/>
                  </a:outerShdw>
                </a:effectLst>
                <a:latin typeface="Arial" charset="0"/>
                <a:cs typeface="Arial" charset="0"/>
              </a:rPr>
              <a:t>CNY</a:t>
            </a:r>
            <a:r>
              <a:rPr lang="en-US" altLang="ja-JP" b="1" dirty="0">
                <a:solidFill>
                  <a:srgbClr val="FFFFFF"/>
                </a:solidFill>
                <a:effectLst>
                  <a:glow rad="228600">
                    <a:srgbClr val="000000"/>
                  </a:glow>
                  <a:outerShdw blurRad="38100" dist="38100" dir="2700000" algn="tl">
                    <a:srgbClr val="000000"/>
                  </a:outerShdw>
                </a:effectLst>
                <a:latin typeface="Arial" charset="0"/>
                <a:cs typeface="Arial" charset="0"/>
              </a:rPr>
              <a:t>).</a:t>
            </a:r>
            <a:endParaRPr lang="en-US" b="1" dirty="0">
              <a:solidFill>
                <a:srgbClr val="FFFFFF"/>
              </a:solidFill>
              <a:effectLst>
                <a:glow rad="228600">
                  <a:srgbClr val="000000"/>
                </a:glow>
                <a:outerShdw blurRad="38100" dist="38100" dir="2700000" algn="tl">
                  <a:srgbClr val="000000"/>
                </a:outerShdw>
              </a:effectLst>
              <a:latin typeface="Arial" charset="0"/>
              <a:cs typeface="Arial" charset="0"/>
            </a:endParaRPr>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基督就是这位谦卑的君王</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(9:9)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，他会为列国而死</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(12:10-13; 13:7)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，使他们罪得赦免</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(10:1)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并当他再来时得</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赎</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(ch. 14)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4867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332656"/>
            <a:ext cx="7928435" cy="5605697"/>
          </a:xfrm>
          <a:prstGeom prst="rect">
            <a:avLst/>
          </a:prstGeom>
        </p:spPr>
      </p:pic>
      <p:sp>
        <p:nvSpPr>
          <p:cNvPr id="142339" name="Rectangle 3"/>
          <p:cNvSpPr>
            <a:spLocks noGrp="1" noChangeArrowheads="1"/>
          </p:cNvSpPr>
          <p:nvPr>
            <p:ph type="title"/>
          </p:nvPr>
        </p:nvSpPr>
        <p:spPr>
          <a:xfrm>
            <a:off x="0" y="6858000"/>
            <a:ext cx="9144000" cy="1055712"/>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6" name="TextBox 5"/>
          <p:cNvSpPr txBox="1"/>
          <p:nvPr/>
        </p:nvSpPr>
        <p:spPr>
          <a:xfrm>
            <a:off x="0" y="4941168"/>
            <a:ext cx="9144000" cy="1815882"/>
          </a:xfrm>
          <a:prstGeom prst="rect">
            <a:avLst/>
          </a:prstGeom>
          <a:solidFill>
            <a:srgbClr val="000000"/>
          </a:solid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ru-RU" sz="2800" b="1" kern="0" baseline="30000" dirty="0">
                <a:solidFill>
                  <a:srgbClr val="FFFFFF"/>
                </a:solidFill>
                <a:effectLst>
                  <a:glow rad="228600">
                    <a:srgbClr val="000000"/>
                  </a:glow>
                  <a:outerShdw blurRad="38100" dist="38100" dir="2700000" algn="tl">
                    <a:srgbClr val="000000"/>
                  </a:outerShdw>
                </a:effectLst>
                <a:latin typeface="Arial" charset="0"/>
                <a:cs typeface="Arial" charset="0"/>
              </a:rPr>
              <a:t>"</a:t>
            </a:r>
            <a:r>
              <a:rPr lang="zh-CN" altLang="en-US" sz="2800" b="1" kern="0" dirty="0">
                <a:solidFill>
                  <a:srgbClr val="FFFFFF"/>
                </a:solidFill>
                <a:effectLst>
                  <a:glow rad="228600">
                    <a:srgbClr val="000000"/>
                  </a:glow>
                  <a:outerShdw blurRad="38100" dist="38100" dir="2700000" algn="tl">
                    <a:srgbClr val="000000"/>
                  </a:outerShdw>
                </a:effectLst>
                <a:latin typeface="Arial" charset="0"/>
                <a:cs typeface="Arial" charset="0"/>
              </a:rPr>
              <a:t>我又举目观看，看见有两个妇人出来。她们有翅膀，好象鹳鸟的翅膀；她们的翅膀之下有风。她们把那量器抬起，抬到天地之间。</a:t>
            </a:r>
            <a:r>
              <a:rPr lang="ru-RU" altLang="ja-JP" sz="2800" b="1" kern="0" dirty="0">
                <a:solidFill>
                  <a:srgbClr val="FFFFFF"/>
                </a:solidFill>
                <a:effectLst>
                  <a:glow rad="228600">
                    <a:srgbClr val="000000"/>
                  </a:glow>
                  <a:outerShdw blurRad="38100" dist="38100" dir="2700000" algn="tl">
                    <a:srgbClr val="000000"/>
                  </a:outerShdw>
                </a:effectLst>
                <a:latin typeface="Arial" charset="0"/>
                <a:cs typeface="Arial" charset="0"/>
              </a:rPr>
              <a:t>"</a:t>
            </a:r>
            <a:br>
              <a:rPr lang="en-US" altLang="ja-JP" sz="2800" b="1" kern="0" dirty="0">
                <a:solidFill>
                  <a:srgbClr val="FFFFFF"/>
                </a:solidFill>
                <a:effectLst>
                  <a:glow rad="228600">
                    <a:srgbClr val="000000"/>
                  </a:glow>
                  <a:outerShdw blurRad="38100" dist="38100" dir="2700000" algn="tl">
                    <a:srgbClr val="000000"/>
                  </a:outerShdw>
                </a:effectLst>
                <a:latin typeface="Arial" charset="0"/>
                <a:cs typeface="Arial" charset="0"/>
              </a:rPr>
            </a:br>
            <a:r>
              <a:rPr lang="en-US" altLang="ja-JP" sz="2800" b="1" kern="0" dirty="0">
                <a:solidFill>
                  <a:srgbClr val="FFFFFF"/>
                </a:solidFill>
                <a:effectLst>
                  <a:glow rad="228600">
                    <a:srgbClr val="000000"/>
                  </a:glow>
                  <a:outerShdw blurRad="38100" dist="38100" dir="2700000" algn="tl">
                    <a:srgbClr val="000000"/>
                  </a:outerShdw>
                </a:effectLst>
                <a:latin typeface="Arial" charset="0"/>
                <a:cs typeface="Arial" charset="0"/>
              </a:rPr>
              <a:t> (5:9 </a:t>
            </a:r>
            <a:r>
              <a:rPr lang="en-US" altLang="zh-CN" sz="2800" b="1" kern="0" dirty="0">
                <a:solidFill>
                  <a:srgbClr val="FFFFFF"/>
                </a:solidFill>
                <a:effectLst>
                  <a:glow rad="228600">
                    <a:srgbClr val="000000"/>
                  </a:glow>
                  <a:outerShdw blurRad="38100" dist="38100" dir="2700000" algn="tl">
                    <a:srgbClr val="000000"/>
                  </a:outerShdw>
                </a:effectLst>
                <a:latin typeface="Arial" charset="0"/>
                <a:cs typeface="Arial" charset="0"/>
              </a:rPr>
              <a:t>CNV</a:t>
            </a:r>
            <a:r>
              <a:rPr lang="en-US" altLang="ja-JP" sz="2800" b="1" kern="0" dirty="0">
                <a:solidFill>
                  <a:srgbClr val="FFFFFF"/>
                </a:solidFill>
                <a:effectLst>
                  <a:glow rad="228600">
                    <a:srgbClr val="000000"/>
                  </a:glow>
                  <a:outerShdw blurRad="38100" dist="38100" dir="2700000" algn="tl">
                    <a:srgbClr val="000000"/>
                  </a:outerShdw>
                </a:effectLst>
                <a:latin typeface="Arial" charset="0"/>
                <a:cs typeface="Arial" charset="0"/>
              </a:rPr>
              <a:t>).</a:t>
            </a:r>
            <a:endParaRPr lang="en-US" sz="2800" b="1" kern="0" dirty="0">
              <a:solidFill>
                <a:srgbClr val="FFFFFF"/>
              </a:solidFill>
              <a:effectLst>
                <a:glow rad="2286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141595468"/>
      </p:ext>
    </p:extLst>
  </p:cSld>
  <p:clrMapOvr>
    <a:overrideClrMapping bg1="lt1" tx1="dk1" bg2="lt2" tx2="dk2" accent1="accent1" accent2="accent2" accent3="accent3" accent4="accent4" accent5="accent5" accent6="accent6" hlink="hlink" folHlink="folHlink"/>
  </p:clrMapOvr>
  <p:transition>
    <p:dissolv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67283"/>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邪恶有时会以女性形象出现。</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1706451"/>
            <a:ext cx="9144000" cy="5151549"/>
          </a:xfrm>
          <a:prstGeom prst="rect">
            <a:avLst/>
          </a:prstGeom>
        </p:spPr>
      </p:pic>
      <p:sp>
        <p:nvSpPr>
          <p:cNvPr id="4" name="Rectangle 2"/>
          <p:cNvSpPr txBox="1">
            <a:spLocks noChangeArrowheads="1"/>
          </p:cNvSpPr>
          <p:nvPr/>
        </p:nvSpPr>
        <p:spPr bwMode="auto">
          <a:xfrm>
            <a:off x="-23775" y="126876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3200" b="1" dirty="0" err="1">
                <a:solidFill>
                  <a:srgbClr val="FFFFFF"/>
                </a:solidFill>
                <a:effectLst>
                  <a:glow rad="127000">
                    <a:srgbClr val="000000"/>
                  </a:glow>
                </a:effectLst>
                <a:latin typeface="Arial" charset="0"/>
                <a:ea typeface="ＭＳ Ｐゴシック" charset="0"/>
                <a:cs typeface="ＭＳ Ｐゴシック" charset="0"/>
              </a:rPr>
              <a:t>撒迦利亚书</a:t>
            </a:r>
            <a:r>
              <a:rPr lang="ko-KR" altLang="en-US" sz="3200" b="1" dirty="0">
                <a:solidFill>
                  <a:srgbClr val="FFFFFF"/>
                </a:solidFill>
                <a:effectLst>
                  <a:glow rad="127000">
                    <a:srgbClr val="000000"/>
                  </a:glow>
                </a:effectLst>
                <a:latin typeface="Arial" charset="0"/>
                <a:ea typeface="ＭＳ Ｐゴシック" charset="0"/>
                <a:cs typeface="ＭＳ Ｐゴシック" charset="0"/>
              </a:rPr>
              <a:t> </a:t>
            </a:r>
            <a:r>
              <a:rPr lang="en-US" altLang="ko-KR" sz="3200" b="1" dirty="0">
                <a:solidFill>
                  <a:srgbClr val="FFFFFF"/>
                </a:solidFill>
                <a:effectLst>
                  <a:glow rad="127000">
                    <a:srgbClr val="000000"/>
                  </a:glow>
                </a:effectLst>
                <a:latin typeface="Arial" charset="0"/>
                <a:ea typeface="ＭＳ Ｐゴシック" charset="0"/>
                <a:cs typeface="ＭＳ Ｐゴシック" charset="0"/>
              </a:rPr>
              <a:t>5:9 </a:t>
            </a:r>
            <a:r>
              <a:rPr lang="ko-KR" altLang="en-US" sz="3200" b="1" dirty="0" err="1">
                <a:solidFill>
                  <a:srgbClr val="FFFFFF"/>
                </a:solidFill>
                <a:effectLst>
                  <a:glow rad="127000">
                    <a:srgbClr val="000000"/>
                  </a:glow>
                </a:effectLst>
                <a:latin typeface="Arial" charset="0"/>
                <a:ea typeface="ＭＳ Ｐゴシック" charset="0"/>
                <a:cs typeface="ＭＳ Ｐゴシック" charset="0"/>
              </a:rPr>
              <a:t>是提到女性超自然存在的两个地方之一</a:t>
            </a:r>
            <a:r>
              <a:rPr lang="ko-KR" alt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9574247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623096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5153744"/>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rPr>
              <a:t> 8:</a:t>
            </a:r>
            <a:r>
              <a:rPr lang="ko-KR" altLang="en-US" sz="3600" b="1" dirty="0" err="1">
                <a:solidFill>
                  <a:srgbClr val="FFFFFF"/>
                </a:solidFill>
                <a:effectLst>
                  <a:glow rad="177800">
                    <a:schemeClr val="tx1"/>
                  </a:glow>
                </a:effectLst>
              </a:rPr>
              <a:t>四辆车</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6:1-8)</a:t>
            </a:r>
            <a:endParaRPr lang="en-US" sz="3600" dirty="0">
              <a:effectLst>
                <a:glow rad="177800">
                  <a:schemeClr val="tx1"/>
                </a:glow>
              </a:effectLst>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
        <p:nvSpPr>
          <p:cNvPr id="7" name="Rectangle 2"/>
          <p:cNvSpPr txBox="1">
            <a:spLocks noChangeArrowheads="1"/>
          </p:cNvSpPr>
          <p:nvPr/>
        </p:nvSpPr>
        <p:spPr bwMode="auto">
          <a:xfrm>
            <a:off x="0" y="29469"/>
            <a:ext cx="9144000" cy="23914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我又举目观看，看见有四辆战车从两座山中间出来</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那两座山是铜山</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2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第一辆战车套着红马，第二辆套着黑马</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3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第三辆套着白马</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第四辆套着有斑点的马；这些马都很雄壮</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8" name="Rectangle 2"/>
          <p:cNvSpPr txBox="1">
            <a:spLocks noChangeArrowheads="1"/>
          </p:cNvSpPr>
          <p:nvPr/>
        </p:nvSpPr>
        <p:spPr bwMode="auto">
          <a:xfrm>
            <a:off x="0" y="4293096"/>
            <a:ext cx="9144000" cy="10198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于是我问那与我说话的天使</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我主啊，这些是甚么意思</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亚</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6:1-4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CNY</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577315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0291" name="Rectangle 3"/>
          <p:cNvSpPr>
            <a:spLocks noGrp="1" noChangeArrowheads="1"/>
          </p:cNvSpPr>
          <p:nvPr>
            <p:ph type="title"/>
          </p:nvPr>
        </p:nvSpPr>
        <p:spPr>
          <a:xfrm>
            <a:off x="134938" y="444500"/>
            <a:ext cx="8885237" cy="1155700"/>
          </a:xfrm>
          <a:effectLst>
            <a:outerShdw blurRad="63500" dist="35921" dir="2700000" algn="ctr" rotWithShape="0">
              <a:schemeClr val="bg2"/>
            </a:outerShdw>
          </a:effectLst>
        </p:spPr>
        <p:txBody>
          <a:bodyPr/>
          <a:lstStyle/>
          <a:p>
            <a:pPr eaLnBrk="1" hangingPunct="1">
              <a:defRPr/>
            </a:pPr>
            <a:r>
              <a:rPr lang="en-US" sz="4800" b="1" dirty="0">
                <a:latin typeface="Times New Roman" charset="0"/>
                <a:cs typeface="Times New Roman" charset="0"/>
              </a:rPr>
              <a:t>6:1-8 </a:t>
            </a:r>
            <a:r>
              <a:rPr lang="ja-JP" altLang="en-US" sz="4800" dirty="0">
                <a:latin typeface="Times New Roman" charset="0"/>
              </a:rPr>
              <a:t>车套</a:t>
            </a:r>
            <a:endParaRPr lang="en-US" sz="6600" b="1" dirty="0">
              <a:latin typeface="Times New Roman" charset="0"/>
              <a:cs typeface="Times New Roman" charset="0"/>
            </a:endParaRPr>
          </a:p>
        </p:txBody>
      </p:sp>
      <p:sp>
        <p:nvSpPr>
          <p:cNvPr id="140292" name="Text Box 4"/>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lang="en-US" b="1">
                <a:latin typeface="Times New Roman" pitchFamily="-128" charset="0"/>
                <a:ea typeface="+mn-ea"/>
                <a:cs typeface="+mn-cs"/>
              </a:rPr>
              <a:t>649</a:t>
            </a:r>
          </a:p>
        </p:txBody>
      </p:sp>
      <p:grpSp>
        <p:nvGrpSpPr>
          <p:cNvPr id="5" name="Group 6"/>
          <p:cNvGrpSpPr>
            <a:grpSpLocks/>
          </p:cNvGrpSpPr>
          <p:nvPr/>
        </p:nvGrpSpPr>
        <p:grpSpPr bwMode="auto">
          <a:xfrm>
            <a:off x="2590800" y="4419600"/>
            <a:ext cx="1828800" cy="1143000"/>
            <a:chOff x="3581400" y="4495800"/>
            <a:chExt cx="1828800" cy="1143000"/>
          </a:xfrm>
        </p:grpSpPr>
        <p:sp>
          <p:nvSpPr>
            <p:cNvPr id="6"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srgbClr val="FFFFCC"/>
                  </a:solidFill>
                  <a:effectLst/>
                  <a:uLnTx/>
                  <a:uFillTx/>
                  <a:latin typeface="Arial" charset="0"/>
                  <a:ea typeface="Times New Roman" charset="0"/>
                  <a:cs typeface="Arial" charset="0"/>
                </a:rPr>
                <a:t>北</a:t>
              </a:r>
              <a:endParaRPr kumimoji="0" lang="en-US" sz="4800" b="1" i="0" u="none" strike="noStrike" kern="0" cap="none" spc="0" normalizeH="0" baseline="0" noProof="0" dirty="0">
                <a:ln>
                  <a:noFill/>
                </a:ln>
                <a:solidFill>
                  <a:srgbClr val="FFFFCC"/>
                </a:solidFill>
                <a:effectLst/>
                <a:uLnTx/>
                <a:uFillTx/>
                <a:latin typeface="Arial" charset="0"/>
                <a:ea typeface="Times New Roman" charset="0"/>
                <a:cs typeface="Arial" charset="0"/>
              </a:endParaRPr>
            </a:p>
          </p:txBody>
        </p:sp>
        <p:sp>
          <p:nvSpPr>
            <p:cNvPr id="7" name="Up Arrow Callout 5"/>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rgbClr val="FFFFCC"/>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endParaRPr>
            </a:p>
          </p:txBody>
        </p:sp>
      </p:grpSp>
      <p:grpSp>
        <p:nvGrpSpPr>
          <p:cNvPr id="8" name="Group 7"/>
          <p:cNvGrpSpPr>
            <a:grpSpLocks/>
          </p:cNvGrpSpPr>
          <p:nvPr/>
        </p:nvGrpSpPr>
        <p:grpSpPr bwMode="auto">
          <a:xfrm rot="-5400000">
            <a:off x="1409700" y="2667000"/>
            <a:ext cx="1828800" cy="1143000"/>
            <a:chOff x="3581400" y="4495800"/>
            <a:chExt cx="1828800" cy="1143000"/>
          </a:xfrm>
        </p:grpSpPr>
        <p:sp>
          <p:nvSpPr>
            <p:cNvPr id="9"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srgbClr val="FFFFCC"/>
                  </a:solidFill>
                  <a:effectLst/>
                  <a:uLnTx/>
                  <a:uFillTx/>
                  <a:latin typeface="Arial" charset="0"/>
                  <a:ea typeface="Times New Roman" charset="0"/>
                  <a:cs typeface="Arial" charset="0"/>
                </a:rPr>
                <a:t>西</a:t>
              </a:r>
              <a:endParaRPr kumimoji="0" lang="en-US" sz="4800" b="1" i="0" u="none" strike="noStrike" kern="0" cap="none" spc="0" normalizeH="0" baseline="0" noProof="0" dirty="0">
                <a:ln>
                  <a:noFill/>
                </a:ln>
                <a:solidFill>
                  <a:srgbClr val="FFFFCC"/>
                </a:solidFill>
                <a:effectLst/>
                <a:uLnTx/>
                <a:uFillTx/>
                <a:latin typeface="Arial" charset="0"/>
                <a:ea typeface="Times New Roman" charset="0"/>
                <a:cs typeface="Arial" charset="0"/>
              </a:endParaRPr>
            </a:p>
          </p:txBody>
        </p:sp>
        <p:sp>
          <p:nvSpPr>
            <p:cNvPr id="10" name="Up Arrow Callout 9"/>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rgbClr val="FFFFCC"/>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endParaRPr>
            </a:p>
          </p:txBody>
        </p:sp>
      </p:grpSp>
      <p:grpSp>
        <p:nvGrpSpPr>
          <p:cNvPr id="11" name="Group 11"/>
          <p:cNvGrpSpPr>
            <a:grpSpLocks/>
          </p:cNvGrpSpPr>
          <p:nvPr/>
        </p:nvGrpSpPr>
        <p:grpSpPr bwMode="auto">
          <a:xfrm rot="10800000">
            <a:off x="4495800" y="1981200"/>
            <a:ext cx="1828800" cy="1143000"/>
            <a:chOff x="3581400" y="4495800"/>
            <a:chExt cx="1828800" cy="1143000"/>
          </a:xfrm>
        </p:grpSpPr>
        <p:sp>
          <p:nvSpPr>
            <p:cNvPr id="12" name="Rectangle 3"/>
            <p:cNvSpPr txBox="1">
              <a:spLocks noChangeArrowheads="1"/>
            </p:cNvSpPr>
            <p:nvPr/>
          </p:nvSpPr>
          <p:spPr bwMode="auto">
            <a:xfrm rot="10800000">
              <a:off x="3617912" y="4748212"/>
              <a:ext cx="1828800" cy="9271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4800" b="1" kern="0" dirty="0">
                  <a:solidFill>
                    <a:srgbClr val="FFFFCC"/>
                  </a:solidFill>
                  <a:latin typeface="Arial" charset="0"/>
                  <a:ea typeface="Times New Roman" charset="0"/>
                  <a:cs typeface="Arial" charset="0"/>
                </a:rPr>
                <a:t>南</a:t>
              </a:r>
              <a:endParaRPr kumimoji="0" lang="en-US" sz="4800" b="1" i="0" u="none" strike="noStrike" kern="0" cap="none" spc="0" normalizeH="0" baseline="0" noProof="0" dirty="0">
                <a:ln>
                  <a:noFill/>
                </a:ln>
                <a:solidFill>
                  <a:srgbClr val="FFFFCC"/>
                </a:solidFill>
                <a:effectLst/>
                <a:uLnTx/>
                <a:uFillTx/>
                <a:latin typeface="Arial" charset="0"/>
                <a:ea typeface="Times New Roman" charset="0"/>
                <a:cs typeface="Arial" charset="0"/>
              </a:endParaRPr>
            </a:p>
          </p:txBody>
        </p:sp>
        <p:sp>
          <p:nvSpPr>
            <p:cNvPr id="13" name="Up Arrow Callout 13"/>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rgbClr val="FFFFCC"/>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7000" y="203200"/>
            <a:ext cx="8890000" cy="643890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rPr>
              <a:t> 8:</a:t>
            </a:r>
            <a:r>
              <a:rPr lang="ko-KR" altLang="en-US" sz="3600" b="1" dirty="0" err="1">
                <a:solidFill>
                  <a:srgbClr val="FFFFFF"/>
                </a:solidFill>
                <a:effectLst>
                  <a:glow rad="177800">
                    <a:schemeClr val="tx1"/>
                  </a:glow>
                </a:effectLst>
              </a:rPr>
              <a:t>四辆车</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6:1-8)</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lvl="0">
              <a:defRPr/>
            </a:pPr>
            <a:r>
              <a:rPr lang="ko-KR" altLang="en-US" sz="3600" b="1" dirty="0" err="1">
                <a:solidFill>
                  <a:srgbClr val="FFFFFF"/>
                </a:solidFill>
                <a:effectLst>
                  <a:glow rad="177800">
                    <a:srgbClr val="000000"/>
                  </a:glow>
                </a:effectLst>
                <a:latin typeface="Arial"/>
                <a:cs typeface="Arial"/>
              </a:rPr>
              <a:t>神对外邦人的审判</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57428206"/>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8" descr="Lights"/>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0" y="142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5954" name="Text Box 2"/>
          <p:cNvSpPr txBox="1">
            <a:spLocks noChangeArrowheads="1"/>
          </p:cNvSpPr>
          <p:nvPr/>
        </p:nvSpPr>
        <p:spPr bwMode="auto">
          <a:xfrm>
            <a:off x="-20638" y="395288"/>
            <a:ext cx="9201151" cy="47212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一人骑着红马、站在洼地番石榴树中间</a:t>
            </a:r>
            <a:r>
              <a:rPr lang="en-US" sz="3200" b="1" dirty="0">
                <a:solidFill>
                  <a:srgbClr val="FFFFFF"/>
                </a:solidFill>
                <a:effectLst>
                  <a:glow rad="101600">
                    <a:srgbClr val="000000"/>
                  </a:glow>
                </a:effectLst>
                <a:latin typeface="Arial"/>
                <a:cs typeface="Arial"/>
              </a:rPr>
              <a:t> 1:7-17</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四角与四个匠人 </a:t>
            </a:r>
            <a:r>
              <a:rPr lang="en-US" sz="3200" b="1" dirty="0">
                <a:solidFill>
                  <a:srgbClr val="FFFFFF"/>
                </a:solidFill>
                <a:effectLst>
                  <a:glow rad="101600">
                    <a:srgbClr val="000000"/>
                  </a:glow>
                </a:effectLst>
                <a:latin typeface="Arial"/>
                <a:cs typeface="Arial"/>
              </a:rPr>
              <a:t>1:18-21</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测量员手拿准绳</a:t>
            </a:r>
            <a:r>
              <a:rPr lang="en-US" sz="3200" b="1" dirty="0">
                <a:solidFill>
                  <a:srgbClr val="FFFFFF"/>
                </a:solidFill>
                <a:effectLst>
                  <a:glow rad="101600">
                    <a:srgbClr val="000000"/>
                  </a:glow>
                </a:effectLst>
                <a:latin typeface="Arial"/>
                <a:cs typeface="Arial"/>
              </a:rPr>
              <a:t> 2:1-13</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洁净与冠约书亚</a:t>
            </a:r>
            <a:r>
              <a:rPr lang="en-US" sz="3200" b="1" dirty="0">
                <a:solidFill>
                  <a:srgbClr val="FFFFFF"/>
                </a:solidFill>
                <a:effectLst>
                  <a:glow rad="101600">
                    <a:srgbClr val="000000"/>
                  </a:glow>
                </a:effectLst>
                <a:latin typeface="Arial"/>
                <a:cs typeface="Arial"/>
              </a:rPr>
              <a:t> 3:1-10</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金登台与两个橄榄树</a:t>
            </a:r>
            <a:r>
              <a:rPr lang="en-US" sz="3200" b="1" dirty="0">
                <a:solidFill>
                  <a:srgbClr val="FFFFFF"/>
                </a:solidFill>
                <a:effectLst>
                  <a:glow rad="101600">
                    <a:srgbClr val="000000"/>
                  </a:glow>
                </a:effectLst>
                <a:latin typeface="Arial"/>
                <a:cs typeface="Arial"/>
              </a:rPr>
              <a:t> 4:1-14</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飞行的书卷</a:t>
            </a:r>
            <a:r>
              <a:rPr lang="en-US" sz="3200" b="1" dirty="0">
                <a:solidFill>
                  <a:srgbClr val="FFFFFF"/>
                </a:solidFill>
                <a:effectLst>
                  <a:glow rad="101600">
                    <a:srgbClr val="000000"/>
                  </a:glow>
                </a:effectLst>
                <a:latin typeface="Arial"/>
                <a:cs typeface="Arial"/>
              </a:rPr>
              <a:t> 5:1-4</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量器中的妇人</a:t>
            </a:r>
            <a:r>
              <a:rPr lang="en-US" sz="3200" b="1" dirty="0">
                <a:solidFill>
                  <a:srgbClr val="FFFFFF"/>
                </a:solidFill>
                <a:effectLst>
                  <a:glow rad="101600">
                    <a:srgbClr val="000000"/>
                  </a:glow>
                </a:effectLst>
                <a:latin typeface="Arial"/>
                <a:cs typeface="Arial"/>
              </a:rPr>
              <a:t> 5:5-11</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四辆车</a:t>
            </a:r>
            <a:r>
              <a:rPr lang="en-US" sz="3200" b="1" dirty="0">
                <a:solidFill>
                  <a:srgbClr val="FFFFFF"/>
                </a:solidFill>
                <a:effectLst>
                  <a:glow rad="101600">
                    <a:srgbClr val="000000"/>
                  </a:glow>
                </a:effectLst>
                <a:latin typeface="Arial"/>
                <a:cs typeface="Arial"/>
              </a:rPr>
              <a:t> 6:1-8 </a:t>
            </a:r>
          </a:p>
        </p:txBody>
      </p:sp>
    </p:spTree>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6600" dirty="0"/>
              <a:t>你在基督里的身份</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515353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3226"/>
            <a:ext cx="9144000" cy="1038634"/>
          </a:xfrm>
          <a:effectLst>
            <a:outerShdw blurRad="63500" dist="35921" dir="2700000" algn="ctr" rotWithShape="0">
              <a:schemeClr val="tx2">
                <a:alpha val="74998"/>
              </a:schemeClr>
            </a:outerShdw>
          </a:effectLst>
        </p:spPr>
        <p:txBody>
          <a:bodyPr anchor="t"/>
          <a:lstStyle/>
          <a:p>
            <a:pPr>
              <a:defRPr/>
            </a:pPr>
            <a:r>
              <a:rPr lang="zh-CN" altLang="en-US" sz="6600" dirty="0"/>
              <a:t>你在基督里的身份</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8221929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750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Beam</Template>
  <TotalTime>4177</TotalTime>
  <Words>7195</Words>
  <Application>Microsoft Macintosh PowerPoint</Application>
  <PresentationFormat>On-screen Show (4:3)</PresentationFormat>
  <Paragraphs>1175</Paragraphs>
  <Slides>169</Slides>
  <Notes>103</Notes>
  <HiddenSlides>0</HiddenSlides>
  <MMClips>0</MMClips>
  <ScaleCrop>false</ScaleCrop>
  <HeadingPairs>
    <vt:vector size="6" baseType="variant">
      <vt:variant>
        <vt:lpstr>Fonts Used</vt:lpstr>
      </vt:variant>
      <vt:variant>
        <vt:i4>23</vt:i4>
      </vt:variant>
      <vt:variant>
        <vt:lpstr>Theme</vt:lpstr>
      </vt:variant>
      <vt:variant>
        <vt:i4>57</vt:i4>
      </vt:variant>
      <vt:variant>
        <vt:lpstr>Slide Titles</vt:lpstr>
      </vt:variant>
      <vt:variant>
        <vt:i4>169</vt:i4>
      </vt:variant>
    </vt:vector>
  </HeadingPairs>
  <TitlesOfParts>
    <vt:vector size="249" baseType="lpstr">
      <vt:lpstr>.AppleSystemUIFont</vt:lpstr>
      <vt:lpstr>楷体</vt:lpstr>
      <vt:lpstr>ＭＳ Ｐゴシック</vt:lpstr>
      <vt:lpstr>ＭＳ Ｐゴシック</vt:lpstr>
      <vt:lpstr>Osaka</vt:lpstr>
      <vt:lpstr>SimSun</vt:lpstr>
      <vt:lpstr>Times</vt:lpstr>
      <vt:lpstr>American Typewriter</vt:lpstr>
      <vt:lpstr>Arial</vt:lpstr>
      <vt:lpstr>Bwhebb</vt:lpstr>
      <vt:lpstr>Calibri</vt:lpstr>
      <vt:lpstr>Comic Sans MS</vt:lpstr>
      <vt:lpstr>Garamond</vt:lpstr>
      <vt:lpstr>Geneva</vt:lpstr>
      <vt:lpstr>Helv</vt:lpstr>
      <vt:lpstr>Helvetica</vt:lpstr>
      <vt:lpstr>Monotype Sorts</vt:lpstr>
      <vt:lpstr>Tahoma</vt:lpstr>
      <vt:lpstr>Times New Roman</vt:lpstr>
      <vt:lpstr>Trebuchet MS</vt:lpstr>
      <vt:lpstr>Tw Cen MT</vt:lpstr>
      <vt:lpstr>Wingdings</vt:lpstr>
      <vt:lpstr>Wingdings 2</vt:lpstr>
      <vt:lpstr>Mountain</vt:lpstr>
      <vt:lpstr>Crumple</vt:lpstr>
      <vt:lpstr>Soaring</vt:lpstr>
      <vt:lpstr>Textured</vt:lpstr>
      <vt:lpstr>25_Default Design</vt:lpstr>
      <vt:lpstr>1_Mountain</vt:lpstr>
      <vt:lpstr>2_Mountain</vt:lpstr>
      <vt:lpstr>10_Office Theme</vt:lpstr>
      <vt:lpstr>5_Office Theme</vt:lpstr>
      <vt:lpstr>2_Stream</vt:lpstr>
      <vt:lpstr>21_Blank Presentation</vt:lpstr>
      <vt:lpstr>Default Design</vt:lpstr>
      <vt:lpstr>4_Mountain</vt:lpstr>
      <vt:lpstr>6_Mountain</vt:lpstr>
      <vt:lpstr>Gleam</vt:lpstr>
      <vt:lpstr>9_Office Theme</vt:lpstr>
      <vt:lpstr>23_Office Theme</vt:lpstr>
      <vt:lpstr>7_Mountain</vt:lpstr>
      <vt:lpstr>Bar Code</vt:lpstr>
      <vt:lpstr>1_Stream</vt:lpstr>
      <vt:lpstr>49_Blank Presentation</vt:lpstr>
      <vt:lpstr>1_Office Theme</vt:lpstr>
      <vt:lpstr>1_untitled 1</vt:lpstr>
      <vt:lpstr>Median</vt:lpstr>
      <vt:lpstr>Blank Presentation</vt:lpstr>
      <vt:lpstr>11_Office Theme</vt:lpstr>
      <vt:lpstr>8_Mountain</vt:lpstr>
      <vt:lpstr>1_Blank Presentation</vt:lpstr>
      <vt:lpstr>2_Blank Presentation</vt:lpstr>
      <vt:lpstr>3_Blank Presentation</vt:lpstr>
      <vt:lpstr>4_Blank Presentation</vt:lpstr>
      <vt:lpstr>9_Mountain</vt:lpstr>
      <vt:lpstr>5_Blank Presentation</vt:lpstr>
      <vt:lpstr>6_Blank Presentation</vt:lpstr>
      <vt:lpstr>7_Blank Presentation</vt:lpstr>
      <vt:lpstr>8_Blank Presentation</vt:lpstr>
      <vt:lpstr>9_Blank Presentation</vt:lpstr>
      <vt:lpstr>10_Blank Presentation</vt:lpstr>
      <vt:lpstr>11_Blank Presentation</vt:lpstr>
      <vt:lpstr>1_Default Design</vt:lpstr>
      <vt:lpstr>12_Blank Presentation</vt:lpstr>
      <vt:lpstr>13_Blank Presentation</vt:lpstr>
      <vt:lpstr>1_blstripc.ppt - Blue Stripes</vt:lpstr>
      <vt:lpstr>24_Office Theme</vt:lpstr>
      <vt:lpstr>3_Textured</vt:lpstr>
      <vt:lpstr>4_Textured</vt:lpstr>
      <vt:lpstr>50_Blank Presentation</vt:lpstr>
      <vt:lpstr>2_Office Theme</vt:lpstr>
      <vt:lpstr>1_Median</vt:lpstr>
      <vt:lpstr>12_Office Theme</vt:lpstr>
      <vt:lpstr>3_Mountain</vt:lpstr>
      <vt:lpstr>10_Mountain</vt:lpstr>
      <vt:lpstr>14_Blank Presentation</vt:lpstr>
      <vt:lpstr>2_Crumple</vt:lpstr>
      <vt:lpstr>51_Blank Presentation</vt:lpstr>
      <vt:lpstr>52_Blank Presentation</vt:lpstr>
      <vt:lpstr>25_Blank Presentation</vt:lpstr>
      <vt:lpstr>撒迦利亚书</vt:lpstr>
      <vt:lpstr>关键字</vt:lpstr>
      <vt:lpstr>主题</vt:lpstr>
      <vt:lpstr>关键节</vt:lpstr>
      <vt:lpstr>撒迦利亚书 国度命题</vt:lpstr>
      <vt:lpstr>撒迦利亚 信息声明</vt:lpstr>
      <vt:lpstr>圣约</vt:lpstr>
      <vt:lpstr>救赎</vt:lpstr>
      <vt:lpstr>弥赛亚</vt:lpstr>
      <vt:lpstr>书图</vt:lpstr>
      <vt:lpstr>Barry Huddleston, The Acrostic Summarized Bible (Grand Rapids: Baker, 1992)</vt:lpstr>
      <vt:lpstr>作个受上帝鼓励的人</vt:lpstr>
      <vt:lpstr>灰心丧气</vt:lpstr>
      <vt:lpstr>服侍中的灰心是真实的.</vt:lpstr>
      <vt:lpstr>在你服侍基督中如何被鼓励?</vt:lpstr>
      <vt:lpstr>中心思想</vt:lpstr>
      <vt:lpstr>I. 看到自己特权的地位.</vt:lpstr>
      <vt:lpstr>II. 看到自己荣耀的未来.</vt:lpstr>
      <vt:lpstr>思考问题</vt:lpstr>
      <vt:lpstr>Black</vt:lpstr>
      <vt:lpstr>作个受上帝鼓励的人</vt:lpstr>
      <vt:lpstr>灰心丧气</vt:lpstr>
      <vt:lpstr>我们都需要鼓励</vt:lpstr>
      <vt:lpstr>灰心丧气</vt:lpstr>
      <vt:lpstr>灰心丧气</vt:lpstr>
      <vt:lpstr>沮丧尤其发生在工作中</vt:lpstr>
      <vt:lpstr>服侍中的灰心是真实的.</vt:lpstr>
      <vt:lpstr>http://www.lawrencewilson.com/stop-saying-1700-pastors-leave-the-ministry-every-month/</vt:lpstr>
      <vt:lpstr>http://www.christianitytoday.com/edstetzer/2015/october/that-stat-that-says-pastors-are-all-miserable-and-want-to-q.html</vt:lpstr>
      <vt:lpstr>http://lifewayresearch.com/2015/09/01/despite-stresses-few-pastors-give-up-on-ministry/</vt:lpstr>
      <vt:lpstr>在你服侍基督中如何被鼓励?</vt:lpstr>
      <vt:lpstr>背景：犹大处于岌岌可危的境地</vt:lpstr>
      <vt:lpstr>Be Encouraged</vt:lpstr>
      <vt:lpstr>The Postexilic Era</vt:lpstr>
      <vt:lpstr>撒迦利亚书中日期 </vt:lpstr>
      <vt:lpstr>书图</vt:lpstr>
      <vt:lpstr>Slides on  撒迦利亚 1</vt:lpstr>
      <vt:lpstr>“大利乌王第二年八月，耶和华的话临到易多的孙子、比利家的儿子撒迦利亚先知” (亚 1:1 CNV).</vt:lpstr>
      <vt:lpstr>意思</vt:lpstr>
      <vt:lpstr>“耶和华曾对你们的列祖大发烈怒， 3 所以，你要对众民说：‘万军之耶和华这样说：你们要转向我，我就必转向你们。 ”  (亚 1:2-3 CNV).</vt:lpstr>
      <vt:lpstr>“不要效法你们的列祖那样，从前的先知呼唤他们：万军之耶和华这样说，你们要回转，离开你们的恶道和恶行。他们却不听从，也不理会我‘”  (亚1:4 CNV).</vt:lpstr>
      <vt:lpstr>"你们的列祖在哪里呢？ 那些先知能永远活着吗？  6然而我吩咐我的仆人众先知的话与条例，不是已报应在你们的列祖身上吗？"  (亚 1:5-6a CNY).</vt:lpstr>
      <vt:lpstr>"所以他们就回转，说：万军之耶和华定意按着我们所作所行的对付我们，他已经这样行了。’"  (亚 1:6b CNY).</vt:lpstr>
      <vt:lpstr>在你服侍基督中如何被鼓励?</vt:lpstr>
      <vt:lpstr>I. 看到自己特权的地位.</vt:lpstr>
      <vt:lpstr>即使在今天，犹太人每天都为圣殿重建祷告。</vt:lpstr>
      <vt:lpstr>书图</vt:lpstr>
      <vt:lpstr>预象1:一人骑着红马，站在洼地番石榴树中间  (亚 1:7-17)</vt:lpstr>
      <vt:lpstr>"那站在番石榴树中间的人回答：“这些就是耶和华所差遣在遍地巡逻的" (1:10 CNY).</vt:lpstr>
      <vt:lpstr>"那与我说话的天使对我说：“你要宣告：‘万军之耶和华这样说：我为耶路撒冷和锡安心里充满嫉恨。 15 我向那些安逸的列国大大恼怒，因为我只是稍微恼怒我的子民，他们却加深他们的祸害。" (1:14-15 CNY).</vt:lpstr>
      <vt:lpstr>预象1:一人骑着红马，站在洼地番石榴树中间  (亚 1:7-17)</vt:lpstr>
      <vt:lpstr>撒迦利亚1:8在启示录 6:1-4里延伸</vt:lpstr>
      <vt:lpstr>1:16 “我的殿必重建在其中!”</vt:lpstr>
      <vt:lpstr>八个夜间预象</vt:lpstr>
      <vt:lpstr>预象 2:四角及四个匠人  (亚 1:18-21)</vt:lpstr>
      <vt:lpstr>预象 2:四角及四个匠人  (亚 1:18-21)</vt:lpstr>
      <vt:lpstr>“耶和华又使我看见四个匠人。 21 于是我说： “这些人来作甚么？”那天使回答：“他们就是把犹大赶散的 角，以致没有一人可以抬起头来；但这些匠人要来惊吓列国，打掉他们的角；这些列国就是曾经举起他们的角攻击犹大 地，把犹大地的人赶散的。”  (亚 1:20-21 CNV).</vt:lpstr>
      <vt:lpstr>Slides on  撒迦利亚 2</vt:lpstr>
      <vt:lpstr>异象三： 拿着准绳的测量者 （撒迦利亚书 2章） </vt:lpstr>
      <vt:lpstr>2:1-4 量度的竿</vt:lpstr>
      <vt:lpstr>现今耶路撒冷人口</vt:lpstr>
      <vt:lpstr>耶路撒冷 (2002)</vt:lpstr>
      <vt:lpstr>今天的旧城市</vt:lpstr>
      <vt:lpstr>现代耶路撒冷：“耶路撒冷必有人居住，像没有城墙规限的田野”（亚2:4）</vt:lpstr>
      <vt:lpstr>撒迦利亚书 2:5 四围的火城</vt:lpstr>
      <vt:lpstr>Slides on  撒迦利亚 3</vt:lpstr>
      <vt:lpstr>预象 4:洁净和冠冕戴在大祭司约书亚的头上 (亚 3)</vt:lpstr>
      <vt:lpstr>"耶和华又使我看见大祭司约书亚站在耶和华的使者面前，撒但也站在约书亚右边控告他。  2 耶和华对撒但说：“撒但哪！ 耶和华斥责你，那拣选了耶路撒冷的耶和华斥责你。这个人不是从火中抽出来的一根柴吗？"  (亚 3:1-2 CNY).</vt:lpstr>
      <vt:lpstr>"那时，约书亚穿着污秽的衣服，站在使者的面前。  4使者吩咐那些侍立在他面前的说：“你们要脱去他污秽的衣服。” 又对约书亚说： “看哪！ 我已经除去了你的罪孽， 要给你穿上华美的礼服。"  (亚 3:3-4 CNY).</vt:lpstr>
      <vt:lpstr>我说：“你们要把洁净的冠冕戴在他的头上。” 他们就把洁净的冠冕戴在他的头上，又给他穿上华美的衣服。那时，耶和华的使者正在旁边站着。  (亚 3:5 CNY).</vt:lpstr>
      <vt:lpstr>预象 4:洁净和冠冕戴在大祭司约书亚的头上 (亚 3)</vt:lpstr>
      <vt:lpstr>Slides on  撒迦利亚 4</vt:lpstr>
      <vt:lpstr>The Lamp &amp; Olive Trees (亚. 4:1-14)</vt:lpstr>
      <vt:lpstr>我回答： "我看见一个金灯台，整个是金的，顶上有一个盆子，并有七盏灯；顶上的灯有七个灯嘴" (亚 4:2b CNY).</vt:lpstr>
      <vt:lpstr>预象 5: 纯金的灯台和两根橄榄枝 (亚 4)</vt:lpstr>
      <vt:lpstr>两个橄榄树（启11:4）</vt:lpstr>
      <vt:lpstr>灯和橄榄树 (撒迦利亚书 4:1-14)</vt:lpstr>
      <vt:lpstr>Slides on  撒迦利亚 5</vt:lpstr>
      <vt:lpstr>预象 6:飞行的书卷 (亚 5:1-4)</vt:lpstr>
      <vt:lpstr>5:1-4 飞行的书卷</vt:lpstr>
      <vt:lpstr>“我又举目观看，看见有一卷飞行的书卷。  2 他问我：“你看见甚么？”我回答：“我看见一卷飞行的书卷，长十公尺，宽五公尺。”  (亚 5:1-2 CNV).</vt:lpstr>
      <vt:lpstr>“他对我说：“这是向全地发出的咒诅：凡偷盗的必照着书卷这面所写的被清除；凡起假誓的必照着那面所记的被清除。” (亚5:3 CNV).</vt:lpstr>
      <vt:lpstr>“万军之耶和华说：‘我要使这书卷出去，进入盗贼的家和指着我的名起假誓之人的家，这书卷必留在他的家中，要把他家里的木料和石头都毁灭”  (亚5:4 CNV).</vt:lpstr>
      <vt:lpstr>筐子对撒迦利亚来说是非常熟悉的。</vt:lpstr>
      <vt:lpstr>预象 7:量器中的妇人 (亚 5:5-11)</vt:lpstr>
      <vt:lpstr>5:5-8 Woman in Basket</vt:lpstr>
      <vt:lpstr>“天使说：“这是罪恶。”然后他把那妇人掷回量器中，又把那铅盖丢在量器的口上。”  (亚 5:8 CNV).</vt:lpstr>
      <vt:lpstr>“天使说：“这是罪恶。”然后他把那妇人掷回量器中，又把那铅盖丢在量器的口上。”  (亚 5:8 CNV).</vt:lpstr>
      <vt:lpstr>5:5-11 坐在量器中的妇人</vt:lpstr>
      <vt:lpstr>5:5-8 Woman in Basket</vt:lpstr>
      <vt:lpstr>邪恶有时会以女性形象出现。</vt:lpstr>
      <vt:lpstr>Slides on  撒迦利亚 6</vt:lpstr>
      <vt:lpstr>预象 8:四辆车 (亚 6:1-8)</vt:lpstr>
      <vt:lpstr>6:1-8 车套</vt:lpstr>
      <vt:lpstr>预象 8:四辆车 (亚 6:1-8)</vt:lpstr>
      <vt:lpstr>PowerPoint Presentation</vt:lpstr>
      <vt:lpstr>你在基督里的身份</vt:lpstr>
      <vt:lpstr>你在基督里的身份</vt:lpstr>
      <vt:lpstr>在你服侍基督中如何被鼓励?</vt:lpstr>
      <vt:lpstr>I. 看到自己特权的地位.</vt:lpstr>
      <vt:lpstr>II. 看到自己荣耀的未来.</vt:lpstr>
      <vt:lpstr>Slides on  撒迦利亚 7</vt:lpstr>
      <vt:lpstr>The Postexilic Era</vt:lpstr>
      <vt:lpstr>那时，伯特利人差派了沙利色、利坚米勒和他的随从，去恳求耶和华施恩。  3他们询问万军之耶和华殿里的众祭司，以及众先知说：“我们还要在五月哭泣和禁食，像我们这许多年来所行的吗？”  (亚 7:2-3 CNY).</vt:lpstr>
      <vt:lpstr>"万军之耶和华的话临到我，说： 5 ‘你要告诉这地的人民和祭司说： "这七十年来，你们在五月和七月禁食哀哭，岂是真的为我禁食呢？ 6 你们吃，你们喝，岂不是为你们自己吃，为你们自己喝吗?"'"  (亚 7:4-6 CNY).</vt:lpstr>
      <vt:lpstr>书图</vt:lpstr>
      <vt:lpstr>7:1-8:23 撒迦利亚书中的禁食</vt:lpstr>
      <vt:lpstr>Slides on  撒迦利亚 8</vt:lpstr>
      <vt:lpstr>“万军之耶和华的话临到我说： 2 “万军之耶和华这样说：‘我十分热爱锡安；我为锡安大发烈怒。”  (亚 8:1-2 CNV).</vt:lpstr>
      <vt:lpstr>关键节</vt:lpstr>
      <vt:lpstr>寻找犹太人</vt:lpstr>
      <vt:lpstr>“以色列全家都要得救”（罗11：25-27）</vt:lpstr>
      <vt:lpstr>撒迦利亚 Zech-a-Cry-Ah</vt:lpstr>
      <vt:lpstr>Slides on  撒迦利亚 9</vt:lpstr>
      <vt:lpstr>关键字</vt:lpstr>
      <vt:lpstr>撒迦利亚书 国度命题</vt:lpstr>
      <vt:lpstr>Barry Huddleston, The Acrostic Summarized Bible (Grand Rapids: Baker, 1992)</vt:lpstr>
      <vt:lpstr>审判</vt:lpstr>
      <vt:lpstr>书图</vt:lpstr>
      <vt:lpstr>骑驴进耶路撒冷</vt:lpstr>
      <vt:lpstr>Slides on  撒迦利亚 10</vt:lpstr>
      <vt:lpstr>“在春雨的季节， 你们要向耶和华求雨。 耶和华闪发雷电， 给人降雨，使各人的田地生长蔬菜。 2 因为偶像所说的是空言， 占卜者所见的是虚谎， 他们所说的是假梦， 只给人空洞的安慰。 因此，众人都如羊没有牧人， 流离困苦。”  (亚10:1-2 CNV).</vt:lpstr>
      <vt:lpstr>Slides on  撒迦利亚 11</vt:lpstr>
      <vt:lpstr>审判</vt:lpstr>
      <vt:lpstr>Slides on  撒迦利亚 12</vt:lpstr>
      <vt:lpstr>以下是耶和华的默示，这是耶和华论到以色列的话 （是耶和华的宣告，他铺张诸天，奠定大地的根基，造成人里面的灵） ：  2   “看哪！ 我要使耶路撒冷成为令周围万族喝醉的杯；耶路撒冷被围困的时候，犹大也必受到攻击.”  (亚 12:1-2 CNY).</vt:lpstr>
      <vt:lpstr>书图</vt:lpstr>
      <vt:lpstr>以色列的悔改</vt:lpstr>
      <vt:lpstr>大灾难的结果</vt:lpstr>
      <vt:lpstr>"看哪， 他驾着云降临， 每一个人都要看见他，   连那些刺过他的人也要看见他，   地上的万族都要因他哀号。   这是必定的， 阿们。"</vt:lpstr>
      <vt:lpstr>无千禧年论</vt:lpstr>
      <vt:lpstr>千禧年前论</vt:lpstr>
      <vt:lpstr>时代论时间表</vt:lpstr>
      <vt:lpstr>Slides on  撒迦利亚 13</vt:lpstr>
      <vt:lpstr>"到那日，必有一个泉源， 为大卫家和耶路撒冷的居民开放， 洗除他们的罪恶和不洁" (亚 13:1 CNY).</vt:lpstr>
      <vt:lpstr>"到那日（这是万军之耶和华的宣告），我必从这地除掉偶像的名号，它们不再被人记念；我也必从这地除去假先知和污秽的灵'" (亚 13:2 CNY).</vt:lpstr>
      <vt:lpstr>“刀剑哪，醒来吧！攻击我的牧人，我的同伴， （这是万军之耶和华的宣告。） 要击打牧人，羊群就分散； 我也要转过手来，攻击小羊。 8 全地的人必有三分之二被除灭， 只有三分之一存留下来。 （这是耶和华的宣告。）”  (亚 13:7-8 CNV).</vt:lpstr>
      <vt:lpstr>“我必使这三分之一经火试炼。 我要炼净他们，像炼净银子一样； 我要试炼他们，像试炼金子一样。 他们必呼求我的名，我必应允他们。 我要说：‘他们是我的子民。’ 他们也要说：‘耶和华是我们的　神。”  (亚 13:9 CNV).</vt:lpstr>
      <vt:lpstr>Slides on  撒迦利亚 14</vt:lpstr>
      <vt:lpstr>耶路撒冷 人口(2002)</vt:lpstr>
      <vt:lpstr>掠夺</vt:lpstr>
      <vt:lpstr>The Attack</vt:lpstr>
      <vt:lpstr>末世事件时序</vt:lpstr>
      <vt:lpstr>基督再来</vt:lpstr>
      <vt:lpstr>亚14:4</vt:lpstr>
      <vt:lpstr>圣灵离开又返回</vt:lpstr>
      <vt:lpstr>第二再来</vt:lpstr>
      <vt:lpstr>第二次再来</vt:lpstr>
      <vt:lpstr>第二次再来</vt:lpstr>
      <vt:lpstr>第二次再来</vt:lpstr>
      <vt:lpstr>活水!</vt:lpstr>
      <vt:lpstr>第二次再来</vt:lpstr>
      <vt:lpstr>耶路撒冷重新住人</vt:lpstr>
      <vt:lpstr>The Second Coming</vt:lpstr>
      <vt:lpstr>The Second Coming</vt:lpstr>
      <vt:lpstr>The Second Coming</vt:lpstr>
      <vt:lpstr>末世事件时序</vt:lpstr>
      <vt:lpstr>千禧年的敬拜</vt:lpstr>
      <vt:lpstr>千禧年的圣洁</vt:lpstr>
      <vt:lpstr>撒迦利亚 信息声明</vt:lpstr>
      <vt:lpstr>千禧年的耶路撒冷</vt:lpstr>
      <vt:lpstr>基督再来之后，我们也将与以色列一同掌权。</vt:lpstr>
      <vt:lpstr>今天 你需要鼓励吗？</vt:lpstr>
      <vt:lpstr>中心思想</vt:lpstr>
      <vt:lpstr>I. 看到自己特权的地位.</vt:lpstr>
      <vt:lpstr>II. 看到自己荣耀的未来.</vt:lpstr>
      <vt:lpstr>思考问题</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dc:title>
  <dc:creator>Ellya Indradjaja</dc:creator>
  <cp:lastModifiedBy>Rick Griffith</cp:lastModifiedBy>
  <cp:revision>238</cp:revision>
  <cp:lastPrinted>2009-04-22T19:24:48Z</cp:lastPrinted>
  <dcterms:created xsi:type="dcterms:W3CDTF">2002-05-02T23:58:09Z</dcterms:created>
  <dcterms:modified xsi:type="dcterms:W3CDTF">2024-12-15T16:16:01Z</dcterms:modified>
</cp:coreProperties>
</file>