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theme/theme1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0.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4.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5.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6.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7.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8.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9.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0.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1.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2.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3.xml" ContentType="application/vnd.openxmlformats-officedocument.theme+xml"/>
  <Override PartName="/ppt/theme/themeOverride1.xml" ContentType="application/vnd.openxmlformats-officedocument.themeOverrid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4.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5.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6.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8" r:id="rId2"/>
    <p:sldMasterId id="2147483657" r:id="rId3"/>
    <p:sldMasterId id="2147483653" r:id="rId4"/>
    <p:sldMasterId id="2147483808" r:id="rId5"/>
    <p:sldMasterId id="2147483810" r:id="rId6"/>
    <p:sldMasterId id="2147484038" r:id="rId7"/>
    <p:sldMasterId id="2147484098" r:id="rId8"/>
    <p:sldMasterId id="2147484110" r:id="rId9"/>
    <p:sldMasterId id="2147484122" r:id="rId10"/>
    <p:sldMasterId id="2147484230" r:id="rId11"/>
    <p:sldMasterId id="2147486812" r:id="rId12"/>
    <p:sldMasterId id="2147486826" r:id="rId13"/>
    <p:sldMasterId id="2147486875" r:id="rId14"/>
    <p:sldMasterId id="2147486887" r:id="rId15"/>
    <p:sldMasterId id="2147486899" r:id="rId16"/>
    <p:sldMasterId id="2147486911" r:id="rId17"/>
    <p:sldMasterId id="2147486913" r:id="rId18"/>
    <p:sldMasterId id="2147486927" r:id="rId19"/>
    <p:sldMasterId id="2147486939" r:id="rId20"/>
    <p:sldMasterId id="2147486951" r:id="rId21"/>
    <p:sldMasterId id="2147486999" r:id="rId22"/>
    <p:sldMasterId id="2147487035" r:id="rId23"/>
    <p:sldMasterId id="2147487047" r:id="rId24"/>
    <p:sldMasterId id="2147487060" r:id="rId25"/>
    <p:sldMasterId id="2147487073" r:id="rId26"/>
    <p:sldMasterId id="2147487110" r:id="rId27"/>
    <p:sldMasterId id="2147487148" r:id="rId28"/>
    <p:sldMasterId id="2147487161" r:id="rId29"/>
    <p:sldMasterId id="2147487173" r:id="rId30"/>
    <p:sldMasterId id="2147487185" r:id="rId31"/>
    <p:sldMasterId id="2147487198" r:id="rId32"/>
    <p:sldMasterId id="2147487210" r:id="rId33"/>
    <p:sldMasterId id="2147487284" r:id="rId34"/>
    <p:sldMasterId id="2147487296" r:id="rId35"/>
    <p:sldMasterId id="2147487308" r:id="rId36"/>
    <p:sldMasterId id="2147487334" r:id="rId37"/>
  </p:sldMasterIdLst>
  <p:notesMasterIdLst>
    <p:notesMasterId r:id="rId144"/>
  </p:notesMasterIdLst>
  <p:sldIdLst>
    <p:sldId id="548" r:id="rId38"/>
    <p:sldId id="451" r:id="rId39"/>
    <p:sldId id="452" r:id="rId40"/>
    <p:sldId id="553" r:id="rId41"/>
    <p:sldId id="454" r:id="rId42"/>
    <p:sldId id="455" r:id="rId43"/>
    <p:sldId id="312" r:id="rId44"/>
    <p:sldId id="4237" r:id="rId45"/>
    <p:sldId id="359" r:id="rId46"/>
    <p:sldId id="477" r:id="rId47"/>
    <p:sldId id="458" r:id="rId48"/>
    <p:sldId id="459" r:id="rId49"/>
    <p:sldId id="460" r:id="rId50"/>
    <p:sldId id="466" r:id="rId51"/>
    <p:sldId id="360" r:id="rId52"/>
    <p:sldId id="467" r:id="rId53"/>
    <p:sldId id="605" r:id="rId54"/>
    <p:sldId id="469" r:id="rId55"/>
    <p:sldId id="478" r:id="rId56"/>
    <p:sldId id="471" r:id="rId57"/>
    <p:sldId id="408" r:id="rId58"/>
    <p:sldId id="554" r:id="rId59"/>
    <p:sldId id="551" r:id="rId60"/>
    <p:sldId id="372" r:id="rId61"/>
    <p:sldId id="484" r:id="rId62"/>
    <p:sldId id="482" r:id="rId63"/>
    <p:sldId id="483" r:id="rId64"/>
    <p:sldId id="485" r:id="rId65"/>
    <p:sldId id="410" r:id="rId66"/>
    <p:sldId id="411" r:id="rId67"/>
    <p:sldId id="486" r:id="rId68"/>
    <p:sldId id="487" r:id="rId69"/>
    <p:sldId id="488" r:id="rId70"/>
    <p:sldId id="489" r:id="rId71"/>
    <p:sldId id="490" r:id="rId72"/>
    <p:sldId id="491" r:id="rId73"/>
    <p:sldId id="492" r:id="rId74"/>
    <p:sldId id="493" r:id="rId75"/>
    <p:sldId id="494" r:id="rId76"/>
    <p:sldId id="495" r:id="rId77"/>
    <p:sldId id="496" r:id="rId78"/>
    <p:sldId id="497" r:id="rId79"/>
    <p:sldId id="498" r:id="rId80"/>
    <p:sldId id="555" r:id="rId81"/>
    <p:sldId id="556" r:id="rId82"/>
    <p:sldId id="412" r:id="rId83"/>
    <p:sldId id="557" r:id="rId84"/>
    <p:sldId id="502" r:id="rId85"/>
    <p:sldId id="339" r:id="rId86"/>
    <p:sldId id="506" r:id="rId87"/>
    <p:sldId id="507" r:id="rId88"/>
    <p:sldId id="505" r:id="rId89"/>
    <p:sldId id="388" r:id="rId90"/>
    <p:sldId id="323" r:id="rId91"/>
    <p:sldId id="341" r:id="rId92"/>
    <p:sldId id="415" r:id="rId93"/>
    <p:sldId id="377" r:id="rId94"/>
    <p:sldId id="305" r:id="rId95"/>
    <p:sldId id="344" r:id="rId96"/>
    <p:sldId id="352" r:id="rId97"/>
    <p:sldId id="353" r:id="rId98"/>
    <p:sldId id="310" r:id="rId99"/>
    <p:sldId id="416" r:id="rId100"/>
    <p:sldId id="417" r:id="rId101"/>
    <p:sldId id="418" r:id="rId102"/>
    <p:sldId id="434" r:id="rId103"/>
    <p:sldId id="516" r:id="rId104"/>
    <p:sldId id="533" r:id="rId105"/>
    <p:sldId id="534" r:id="rId106"/>
    <p:sldId id="519" r:id="rId107"/>
    <p:sldId id="558" r:id="rId108"/>
    <p:sldId id="560" r:id="rId109"/>
    <p:sldId id="561" r:id="rId110"/>
    <p:sldId id="562" r:id="rId111"/>
    <p:sldId id="338" r:id="rId112"/>
    <p:sldId id="343" r:id="rId113"/>
    <p:sldId id="420" r:id="rId114"/>
    <p:sldId id="421" r:id="rId115"/>
    <p:sldId id="342" r:id="rId116"/>
    <p:sldId id="422" r:id="rId117"/>
    <p:sldId id="378" r:id="rId118"/>
    <p:sldId id="525" r:id="rId119"/>
    <p:sldId id="563" r:id="rId120"/>
    <p:sldId id="568" r:id="rId121"/>
    <p:sldId id="423" r:id="rId122"/>
    <p:sldId id="336" r:id="rId123"/>
    <p:sldId id="528" r:id="rId124"/>
    <p:sldId id="379" r:id="rId125"/>
    <p:sldId id="340" r:id="rId126"/>
    <p:sldId id="426" r:id="rId127"/>
    <p:sldId id="427" r:id="rId128"/>
    <p:sldId id="428" r:id="rId129"/>
    <p:sldId id="535" r:id="rId130"/>
    <p:sldId id="536" r:id="rId131"/>
    <p:sldId id="537" r:id="rId132"/>
    <p:sldId id="569" r:id="rId133"/>
    <p:sldId id="570" r:id="rId134"/>
    <p:sldId id="571" r:id="rId135"/>
    <p:sldId id="572" r:id="rId136"/>
    <p:sldId id="573" r:id="rId137"/>
    <p:sldId id="574" r:id="rId138"/>
    <p:sldId id="547" r:id="rId139"/>
    <p:sldId id="575" r:id="rId140"/>
    <p:sldId id="576" r:id="rId141"/>
    <p:sldId id="577" r:id="rId142"/>
    <p:sldId id="1977" r:id="rId143"/>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FF7C80"/>
    <a:srgbClr val="FFCC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076"/>
    <p:restoredTop sz="86816"/>
  </p:normalViewPr>
  <p:slideViewPr>
    <p:cSldViewPr>
      <p:cViewPr varScale="1">
        <p:scale>
          <a:sx n="71" d="100"/>
          <a:sy n="71" d="100"/>
        </p:scale>
        <p:origin x="168" y="16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61" d="100"/>
        <a:sy n="61"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53.xml"/><Relationship Id="rId95" Type="http://schemas.openxmlformats.org/officeDocument/2006/relationships/slide" Target="slides/slide5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6.xml"/><Relationship Id="rId48" Type="http://schemas.openxmlformats.org/officeDocument/2006/relationships/slide" Target="slides/slide11.xml"/><Relationship Id="rId64" Type="http://schemas.openxmlformats.org/officeDocument/2006/relationships/slide" Target="slides/slide27.xml"/><Relationship Id="rId69" Type="http://schemas.openxmlformats.org/officeDocument/2006/relationships/slide" Target="slides/slide32.xml"/><Relationship Id="rId113" Type="http://schemas.openxmlformats.org/officeDocument/2006/relationships/slide" Target="slides/slide76.xml"/><Relationship Id="rId118" Type="http://schemas.openxmlformats.org/officeDocument/2006/relationships/slide" Target="slides/slide81.xml"/><Relationship Id="rId134" Type="http://schemas.openxmlformats.org/officeDocument/2006/relationships/slide" Target="slides/slide97.xml"/><Relationship Id="rId139" Type="http://schemas.openxmlformats.org/officeDocument/2006/relationships/slide" Target="slides/slide102.xml"/><Relationship Id="rId80" Type="http://schemas.openxmlformats.org/officeDocument/2006/relationships/slide" Target="slides/slide43.xml"/><Relationship Id="rId85" Type="http://schemas.openxmlformats.org/officeDocument/2006/relationships/slide" Target="slides/slide4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slide" Target="slides/slide103.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slide" Target="slides/slide9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61" Type="http://schemas.openxmlformats.org/officeDocument/2006/relationships/slide" Target="slides/slide24.xml"/><Relationship Id="rId82" Type="http://schemas.openxmlformats.org/officeDocument/2006/relationships/slide" Target="slides/slide4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24985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S PGothic" charset="0"/>
                <a:cs typeface="MS PGothic" charset="0"/>
              </a:defRPr>
            </a:lvl1pPr>
          </a:lstStyle>
          <a:p>
            <a:pPr>
              <a:defRPr/>
            </a:pPr>
            <a:endParaRPr lang="en-US"/>
          </a:p>
        </p:txBody>
      </p:sp>
      <p:sp>
        <p:nvSpPr>
          <p:cNvPr id="4925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986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4986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24986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smtClean="0">
                <a:cs typeface="MS PGothic" charset="0"/>
              </a:defRPr>
            </a:lvl1pPr>
          </a:lstStyle>
          <a:p>
            <a:pPr>
              <a:defRPr/>
            </a:pPr>
            <a:fld id="{427F543C-E98B-7343-B995-095B8797C2C6}" type="slidenum">
              <a:rPr lang="en-US"/>
              <a:pPr>
                <a:defRPr/>
              </a:pPr>
              <a:t>‹#›</a:t>
            </a:fld>
            <a:endParaRPr lang="en-US"/>
          </a:p>
        </p:txBody>
      </p:sp>
    </p:spTree>
    <p:extLst>
      <p:ext uri="{BB962C8B-B14F-4D97-AF65-F5344CB8AC3E}">
        <p14:creationId xmlns:p14="http://schemas.microsoft.com/office/powerpoint/2010/main" val="2775106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96464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2136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Next week we will see the external threats in the book of Zechariah, but today we address the internal problems within the community itself. Often our most severe problems lie within our own midst!</a:t>
            </a:r>
            <a:r>
              <a:rPr lang="en-SG" dirty="0">
                <a:effectLst/>
                <a:latin typeface="Arial"/>
                <a:cs typeface="Arial"/>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a:cs typeface="Arial"/>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a:cs typeface="Arial"/>
              </a:rPr>
              <a:t>God hadn’t forgotten them though. He finally speaks in his land </a:t>
            </a:r>
          </a:p>
          <a:p>
            <a:r>
              <a:rPr lang="zh-CN" altLang="en-US" dirty="0">
                <a:solidFill>
                  <a:srgbClr val="0E0E0E"/>
                </a:solidFill>
                <a:effectLst/>
                <a:latin typeface=".AppleSystemUIFont"/>
              </a:rPr>
              <a:t>下周，我们将看到</a:t>
            </a:r>
            <a:r>
              <a:rPr lang="zh-CN" altLang="en-US" b="1" dirty="0">
                <a:solidFill>
                  <a:srgbClr val="0E0E0E"/>
                </a:solidFill>
                <a:effectLst/>
                <a:latin typeface=".AppleSystemUIFont"/>
              </a:rPr>
              <a:t>撒迦利亚书</a:t>
            </a:r>
            <a:r>
              <a:rPr lang="zh-CN" altLang="en-US" dirty="0">
                <a:solidFill>
                  <a:srgbClr val="0E0E0E"/>
                </a:solidFill>
                <a:effectLst/>
                <a:latin typeface=".AppleSystemUIFont"/>
              </a:rPr>
              <a:t>中提到的外部威胁，但今天我们要处理的是社区内部自身的问题。通常，我们最严重的问题就在我们自己的中间！</a:t>
            </a:r>
          </a:p>
          <a:p>
            <a:r>
              <a:rPr lang="zh-CN" altLang="en-US" dirty="0">
                <a:solidFill>
                  <a:srgbClr val="0E0E0E"/>
                </a:solidFill>
                <a:effectLst/>
                <a:latin typeface=".AppleSystemUIFont"/>
              </a:rPr>
              <a:t>这些问题已经导致圣殿工程停工</a:t>
            </a:r>
            <a:r>
              <a:rPr lang="en-US" altLang="zh-CN" b="1" dirty="0">
                <a:solidFill>
                  <a:srgbClr val="0E0E0E"/>
                </a:solidFill>
                <a:effectLst/>
                <a:latin typeface=".AppleSystemUIFont"/>
              </a:rPr>
              <a:t>16</a:t>
            </a:r>
            <a:r>
              <a:rPr lang="zh-CN" altLang="en-US" b="1" dirty="0">
                <a:solidFill>
                  <a:srgbClr val="0E0E0E"/>
                </a:solidFill>
                <a:effectLst/>
                <a:latin typeface=".AppleSystemUIFont"/>
              </a:rPr>
              <a:t>年</a:t>
            </a:r>
            <a:r>
              <a:rPr lang="zh-CN" altLang="en-US" dirty="0">
                <a:solidFill>
                  <a:srgbClr val="0E0E0E"/>
                </a:solidFill>
                <a:effectLst/>
                <a:latin typeface=".AppleSystemUIFont"/>
              </a:rPr>
              <a:t>之久。他们起初做得很好，但后来找借口并忘记了上帝。</a:t>
            </a:r>
          </a:p>
          <a:p>
            <a:r>
              <a:rPr lang="zh-CN" altLang="en-US" dirty="0">
                <a:solidFill>
                  <a:srgbClr val="0E0E0E"/>
                </a:solidFill>
                <a:effectLst/>
                <a:latin typeface=".AppleSystemUIFont"/>
              </a:rPr>
              <a:t>然而，上帝并没有忘记他们。祂最终在祂的土地上说话了。</a:t>
            </a:r>
          </a:p>
          <a:p>
            <a:pPr marL="0" marR="0" lvl="4"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81780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The word came to the governor.</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928019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CDBD0E-D24E-A046-AEB6-DBDE88542260}" type="slidenum">
              <a:rPr lang="en-US" sz="1200">
                <a:solidFill>
                  <a:srgbClr val="000000"/>
                </a:solidFill>
              </a:rPr>
              <a:pPr eaLnBrk="1" hangingPunct="1"/>
              <a:t>15</a:t>
            </a:fld>
            <a:endParaRPr lang="en-US" sz="1200">
              <a:solidFill>
                <a:srgbClr val="000000"/>
              </a:solidFill>
            </a:endParaRPr>
          </a:p>
        </p:txBody>
      </p:sp>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07" charset="-128"/>
                <a:cs typeface="Arial"/>
              </a:rPr>
              <a:t>It was the first of four messages through </a:t>
            </a:r>
            <a:r>
              <a:rPr lang="ko-KR" altLang="en-US" sz="1200" kern="1200" dirty="0" err="1">
                <a:solidFill>
                  <a:schemeClr val="tx1"/>
                </a:solidFill>
                <a:effectLst/>
                <a:latin typeface="Arial"/>
                <a:ea typeface="ＭＳ Ｐゴシック" pitchFamily="-107" charset="-128"/>
                <a:cs typeface="Arial"/>
              </a:rPr>
              <a:t>哈该书</a:t>
            </a:r>
            <a:r>
              <a:rPr lang="en-US" sz="1200" kern="1200" dirty="0">
                <a:solidFill>
                  <a:schemeClr val="tx1"/>
                </a:solidFill>
                <a:effectLst/>
                <a:latin typeface="Arial"/>
                <a:ea typeface="ＭＳ Ｐゴシック" pitchFamily="-107" charset="-128"/>
                <a:cs typeface="Arial"/>
              </a:rPr>
              <a:t> that year.</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那是</a:t>
            </a:r>
            <a:r>
              <a:rPr lang="zh-CN" altLang="en-US" b="1" dirty="0">
                <a:solidFill>
                  <a:srgbClr val="0E0E0E"/>
                </a:solidFill>
                <a:effectLst/>
                <a:latin typeface=".AppleSystemUIFont"/>
              </a:rPr>
              <a:t>哈该书</a:t>
            </a:r>
            <a:r>
              <a:rPr lang="zh-CN" altLang="en-US" dirty="0">
                <a:solidFill>
                  <a:srgbClr val="0E0E0E"/>
                </a:solidFill>
                <a:effectLst/>
                <a:latin typeface=".AppleSystemUIFont"/>
              </a:rPr>
              <a:t>在那一年所传的</a:t>
            </a:r>
            <a:r>
              <a:rPr lang="zh-CN" altLang="en-US" b="1" dirty="0">
                <a:solidFill>
                  <a:srgbClr val="0E0E0E"/>
                </a:solidFill>
                <a:effectLst/>
                <a:latin typeface=".AppleSystemUIFont"/>
              </a:rPr>
              <a:t>四个信息中的第一个</a:t>
            </a:r>
            <a:r>
              <a:rPr lang="zh-CN" altLang="en-US" dirty="0">
                <a:solidFill>
                  <a:srgbClr val="0E0E0E"/>
                </a:solidFill>
                <a:effectLst/>
                <a:latin typeface=".AppleSystemUIFont"/>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5657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2ACD67-803A-0B4A-BFF8-2F2EE84425D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550440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The context may sound familiar since our faithfulness often is also a mixed bag.</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Our salvation begins when we believe the simple message of trust in Christ instead of trusting ourselves. The people of Judah had that kind of faith—placed their trust in YHWH instead of the worthless gods of the pagans.</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However, that was but a start for them, as it is for us. God has so much more in store for us, so </a:t>
            </a:r>
            <a:r>
              <a:rPr lang="ko-KR" altLang="en-US" dirty="0" err="1"/>
              <a:t>哈该书</a:t>
            </a:r>
            <a:r>
              <a:rPr lang="en-US" dirty="0"/>
              <a:t> shows how to realign with his priorities for blessing. </a:t>
            </a:r>
          </a:p>
          <a:p>
            <a:r>
              <a:rPr lang="zh-CN" altLang="en-US" dirty="0">
                <a:solidFill>
                  <a:srgbClr val="0E0E0E"/>
                </a:solidFill>
                <a:effectLst/>
                <a:latin typeface=".AppleSystemUIFont"/>
              </a:rPr>
              <a:t>这个背景听起来可能很熟悉，因为我们的忠心往往也是参差不齐的。</a:t>
            </a:r>
          </a:p>
          <a:p>
            <a:r>
              <a:rPr lang="zh-CN" altLang="en-US" dirty="0">
                <a:solidFill>
                  <a:srgbClr val="0E0E0E"/>
                </a:solidFill>
                <a:effectLst/>
                <a:latin typeface=".AppleSystemUIFont"/>
              </a:rPr>
              <a:t>我们的得救始于相信一个简单的信息：</a:t>
            </a:r>
            <a:r>
              <a:rPr lang="zh-CN" altLang="en-US" b="1" dirty="0">
                <a:solidFill>
                  <a:srgbClr val="0E0E0E"/>
                </a:solidFill>
                <a:effectLst/>
                <a:latin typeface=".AppleSystemUIFont"/>
              </a:rPr>
              <a:t>信靠基督</a:t>
            </a:r>
            <a:r>
              <a:rPr lang="zh-CN" altLang="en-US" dirty="0">
                <a:solidFill>
                  <a:srgbClr val="0E0E0E"/>
                </a:solidFill>
                <a:effectLst/>
                <a:latin typeface=".AppleSystemUIFont"/>
              </a:rPr>
              <a:t>，而不是信靠自己。犹大百姓拥有那样的信心</a:t>
            </a:r>
            <a:r>
              <a:rPr lang="en-US" altLang="zh-CN" dirty="0">
                <a:solidFill>
                  <a:srgbClr val="0E0E0E"/>
                </a:solidFill>
                <a:effectLst/>
                <a:latin typeface=".AppleSystemUIFont"/>
              </a:rPr>
              <a:t>——</a:t>
            </a:r>
            <a:r>
              <a:rPr lang="zh-CN" altLang="en-US" dirty="0">
                <a:solidFill>
                  <a:srgbClr val="0E0E0E"/>
                </a:solidFill>
                <a:effectLst/>
                <a:latin typeface=".AppleSystemUIFont"/>
              </a:rPr>
              <a:t>他们把信靠放在耶和华身上，而不是外邦人那些毫无价值的神明上。</a:t>
            </a:r>
          </a:p>
          <a:p>
            <a:r>
              <a:rPr lang="zh-CN" altLang="en-US" dirty="0">
                <a:solidFill>
                  <a:srgbClr val="0E0E0E"/>
                </a:solidFill>
                <a:effectLst/>
                <a:latin typeface=".AppleSystemUIFont"/>
              </a:rPr>
              <a:t>然而，那对他们来说只是一个起点，对我们也是如此。上帝为我们预备了更多的祝福，</a:t>
            </a:r>
            <a:r>
              <a:rPr lang="zh-CN" altLang="en-US" b="1" dirty="0">
                <a:solidFill>
                  <a:srgbClr val="0E0E0E"/>
                </a:solidFill>
                <a:effectLst/>
                <a:latin typeface=".AppleSystemUIFont"/>
              </a:rPr>
              <a:t>哈该书</a:t>
            </a:r>
            <a:r>
              <a:rPr lang="zh-CN" altLang="en-US" dirty="0">
                <a:solidFill>
                  <a:srgbClr val="0E0E0E"/>
                </a:solidFill>
                <a:effectLst/>
                <a:latin typeface=".AppleSystemUIFont"/>
              </a:rPr>
              <a:t>展示了如何重新调整我们的优先次序，以对齐上帝的旨意，领受祂的祝福。</a:t>
            </a:r>
          </a:p>
          <a:p>
            <a:pPr marL="0" marR="0" lvl="5"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56512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1898311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优先追求自己的安逸，将招致耶和华的责备。</a:t>
            </a:r>
          </a:p>
          <a:p>
            <a:endParaRPr lang="en-US" dirty="0"/>
          </a:p>
        </p:txBody>
      </p:sp>
    </p:spTree>
    <p:extLst>
      <p:ext uri="{BB962C8B-B14F-4D97-AF65-F5344CB8AC3E}">
        <p14:creationId xmlns:p14="http://schemas.microsoft.com/office/powerpoint/2010/main" val="1199671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5B86FE-6BF0-EC4F-9385-FB0F5E91765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771782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You moved to Singapore because God clearly called you. </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He made that abundantly evident that </a:t>
            </a:r>
            <a:r>
              <a:rPr lang="en-US" sz="1200" i="1" kern="1200" dirty="0">
                <a:solidFill>
                  <a:schemeClr val="tx1"/>
                </a:solidFill>
                <a:effectLst/>
                <a:latin typeface="Arial"/>
                <a:ea typeface="ＭＳ Ｐゴシック" pitchFamily="-107" charset="-128"/>
                <a:cs typeface="Arial"/>
              </a:rPr>
              <a:t>you</a:t>
            </a:r>
            <a:r>
              <a:rPr lang="en-US" sz="1200" kern="1200" dirty="0">
                <a:solidFill>
                  <a:schemeClr val="tx1"/>
                </a:solidFill>
                <a:effectLst/>
                <a:latin typeface="Arial"/>
                <a:ea typeface="ＭＳ Ｐゴシック" pitchFamily="-107" charset="-128"/>
                <a:cs typeface="Arial"/>
              </a:rPr>
              <a:t>—not someone else more qualified—got the privilege. So you obeyed and came. </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But then you discovered that this place is far more expensive than anyone ever let on. It’s also hotter—and wetter. And the relationships that started sweet began to sour, and here you are. Things are hard.</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Is God trying to get your attention?</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Perhaps you didn’t choose to move here at all. You got a special blessing. You were born here. </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But the LORD gave you an opportunity to serve elsewhere for a while. It changed you for the better.</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But now you’re back and this country doesn’t seem so special. You find yourself more able to relate to foreigners than to your own people. Believe me, I understand. When return to my country of origin, I don’t fit there. I wonder if I fit anywhere. Is God disciplining me?</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 </a:t>
            </a:r>
          </a:p>
          <a:p>
            <a:r>
              <a:rPr lang="zh-CN" altLang="en-US" dirty="0">
                <a:solidFill>
                  <a:srgbClr val="0E0E0E"/>
                </a:solidFill>
                <a:effectLst/>
                <a:latin typeface=".AppleSystemUIFont"/>
              </a:rPr>
              <a:t>你搬到新加坡是因为上帝清楚地呼召了你。</a:t>
            </a:r>
          </a:p>
          <a:p>
            <a:r>
              <a:rPr lang="zh-CN" altLang="en-US" dirty="0">
                <a:solidFill>
                  <a:srgbClr val="0E0E0E"/>
                </a:solidFill>
                <a:effectLst/>
                <a:latin typeface=".AppleSystemUIFont"/>
              </a:rPr>
              <a:t>祂已经非常明确地表明，这个特权是给你的</a:t>
            </a:r>
            <a:r>
              <a:rPr lang="en-US" altLang="zh-CN" dirty="0">
                <a:solidFill>
                  <a:srgbClr val="0E0E0E"/>
                </a:solidFill>
                <a:effectLst/>
                <a:latin typeface=".AppleSystemUIFont"/>
              </a:rPr>
              <a:t>——</a:t>
            </a:r>
            <a:r>
              <a:rPr lang="zh-CN" altLang="en-US" dirty="0">
                <a:solidFill>
                  <a:srgbClr val="0E0E0E"/>
                </a:solidFill>
                <a:effectLst/>
                <a:latin typeface=".AppleSystemUIFont"/>
              </a:rPr>
              <a:t>而不是其他更合适的人。所以你顺服，来到了这里。</a:t>
            </a:r>
          </a:p>
          <a:p>
            <a:r>
              <a:rPr lang="zh-CN" altLang="en-US" dirty="0">
                <a:solidFill>
                  <a:srgbClr val="0E0E0E"/>
                </a:solidFill>
                <a:effectLst/>
                <a:latin typeface=".AppleSystemUIFont"/>
              </a:rPr>
              <a:t>但后来你发现，这个地方的生活成本远比任何人告诉你的都要高。而且这里更热，也更潮湿。那些起初美好的关系逐渐变得疏远，而你现在就在这里，面对重重困难。</a:t>
            </a:r>
          </a:p>
          <a:p>
            <a:r>
              <a:rPr lang="zh-CN" altLang="en-US" dirty="0">
                <a:solidFill>
                  <a:srgbClr val="0E0E0E"/>
                </a:solidFill>
                <a:effectLst/>
                <a:latin typeface=".AppleSystemUIFont"/>
              </a:rPr>
              <a:t>上帝是在试图引起你的注意吗？</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也许你根本没有选择搬到这里。你得到了一个特别的祝福：你生在这里。</a:t>
            </a:r>
          </a:p>
          <a:p>
            <a:r>
              <a:rPr lang="zh-CN" altLang="en-US" dirty="0">
                <a:solidFill>
                  <a:srgbClr val="0E0E0E"/>
                </a:solidFill>
                <a:effectLst/>
                <a:latin typeface=".AppleSystemUIFont"/>
              </a:rPr>
              <a:t>但上帝给了你一个机会，让你去其他地方服事一段时间，那段经历让你变得更好。</a:t>
            </a:r>
          </a:p>
          <a:p>
            <a:r>
              <a:rPr lang="zh-CN" altLang="en-US" dirty="0">
                <a:solidFill>
                  <a:srgbClr val="0E0E0E"/>
                </a:solidFill>
                <a:effectLst/>
                <a:latin typeface=".AppleSystemUIFont"/>
              </a:rPr>
              <a:t>然而现在你回来了，这个国家似乎不再那么特别。你发现自己更容易与外国人产生共鸣，而非自己的同胞。</a:t>
            </a:r>
          </a:p>
          <a:p>
            <a:r>
              <a:rPr lang="zh-CN" altLang="en-US" dirty="0">
                <a:solidFill>
                  <a:srgbClr val="0E0E0E"/>
                </a:solidFill>
                <a:effectLst/>
                <a:latin typeface=".AppleSystemUIFont"/>
              </a:rPr>
              <a:t>相信我，我明白这种感受。当我回到自己的故乡时，我觉得自己在那里格格不入。我甚至在想，我是否在任何地方都不适合。</a:t>
            </a:r>
          </a:p>
          <a:p>
            <a:r>
              <a:rPr lang="zh-CN" altLang="en-US" dirty="0">
                <a:solidFill>
                  <a:srgbClr val="0E0E0E"/>
                </a:solidFill>
                <a:effectLst/>
                <a:latin typeface=".AppleSystemUIFont"/>
              </a:rPr>
              <a:t>上帝是在管教我吗？</a:t>
            </a:r>
          </a:p>
          <a:p>
            <a:endParaRPr lang="en-SG" sz="1200" kern="1200" dirty="0">
              <a:solidFill>
                <a:schemeClr val="tx1"/>
              </a:solidFill>
              <a:effectLst/>
              <a:latin typeface="Arial"/>
              <a:ea typeface="ＭＳ Ｐゴシック" pitchFamily="-107" charset="-128"/>
              <a:cs typeface="Arial"/>
            </a:endParaRPr>
          </a:p>
          <a:p>
            <a:endParaRPr lang="en-US" dirty="0">
              <a:latin typeface="Arial"/>
              <a:cs typeface="Arial"/>
            </a:endParaRPr>
          </a:p>
        </p:txBody>
      </p:sp>
    </p:spTree>
    <p:extLst>
      <p:ext uri="{BB962C8B-B14F-4D97-AF65-F5344CB8AC3E}">
        <p14:creationId xmlns:p14="http://schemas.microsoft.com/office/powerpoint/2010/main" val="341864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68978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76680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8744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teacher pulled out a large jar and placed it on the table.  He put several large rocks into the jar—then some smaller ones, then sand, then water to the brim.</a:t>
            </a:r>
          </a:p>
          <a:p>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What</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the lesson?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he asked the class.</a:t>
            </a:r>
          </a:p>
          <a:p>
            <a:r>
              <a:rPr lang="en-US" dirty="0">
                <a:latin typeface="Times New Roman" charset="0"/>
                <a:ea typeface="ＭＳ Ｐゴシック" charset="0"/>
                <a:cs typeface="ＭＳ Ｐゴシック" charset="0"/>
              </a:rPr>
              <a:t>One enterprising student answered, </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No matter what you may think, you can always fit more in!</a:t>
            </a:r>
            <a:r>
              <a:rPr lang="mr-IN"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No,</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the professor responded.  </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You have to put the large rocks in first!</a:t>
            </a:r>
            <a:r>
              <a:rPr lang="mr-IN"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Priorities are like that.  If you don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put them first, they won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get done.  </a:t>
            </a:r>
          </a:p>
          <a:p>
            <a:r>
              <a:rPr lang="en-US" dirty="0">
                <a:latin typeface="Times New Roman" charset="0"/>
                <a:ea typeface="ＭＳ Ｐゴシック" charset="0"/>
                <a:cs typeface="ＭＳ Ｐゴシック" charset="0"/>
              </a:rPr>
              <a:t>And if they don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get done, then they are not the priorities, are they?</a:t>
            </a:r>
          </a:p>
          <a:p>
            <a:endParaRPr lang="en-US" dirty="0">
              <a:latin typeface="Times New Roman" charset="0"/>
              <a:ea typeface="ＭＳ Ｐゴシック" charset="0"/>
              <a:cs typeface="ＭＳ Ｐゴシック" charset="0"/>
            </a:endParaRPr>
          </a:p>
          <a:p>
            <a:r>
              <a:rPr lang="zh-CN" altLang="en-US" dirty="0">
                <a:solidFill>
                  <a:srgbClr val="0E0E0E"/>
                </a:solidFill>
                <a:effectLst/>
                <a:latin typeface=".AppleSystemUIFont"/>
              </a:rPr>
              <a:t>老师拿出一个大罐子，把它放在桌上。他往罐子里放了几块大石头，然后放入一些小石头，再倒入沙子，最后加满水。</a:t>
            </a:r>
          </a:p>
          <a:p>
            <a:r>
              <a:rPr lang="zh-CN" altLang="en-US" dirty="0">
                <a:solidFill>
                  <a:srgbClr val="0E0E0E"/>
                </a:solidFill>
                <a:effectLst/>
                <a:latin typeface=".AppleSystemUIFont"/>
              </a:rPr>
              <a:t>“这个教训是什么？”他问全班。</a:t>
            </a:r>
          </a:p>
          <a:p>
            <a:r>
              <a:rPr lang="zh-CN" altLang="en-US" dirty="0">
                <a:solidFill>
                  <a:srgbClr val="0E0E0E"/>
                </a:solidFill>
                <a:effectLst/>
                <a:latin typeface=".AppleSystemUIFont"/>
              </a:rPr>
              <a:t>一个积极的学生回答说：“不管你怎么想，你总能再塞进更多东西！”</a:t>
            </a:r>
          </a:p>
          <a:p>
            <a:r>
              <a:rPr lang="zh-CN" altLang="en-US" dirty="0">
                <a:solidFill>
                  <a:srgbClr val="0E0E0E"/>
                </a:solidFill>
                <a:effectLst/>
                <a:latin typeface=".AppleSystemUIFont"/>
              </a:rPr>
              <a:t>“不对，”教授回答说，“你必须</a:t>
            </a:r>
            <a:r>
              <a:rPr lang="zh-CN" altLang="en-US" b="1" dirty="0">
                <a:solidFill>
                  <a:srgbClr val="0E0E0E"/>
                </a:solidFill>
                <a:effectLst/>
                <a:latin typeface=".AppleSystemUIFont"/>
              </a:rPr>
              <a:t>先放大石头</a:t>
            </a:r>
            <a:r>
              <a:rPr lang="zh-CN" altLang="en-US" dirty="0">
                <a:solidFill>
                  <a:srgbClr val="0E0E0E"/>
                </a:solidFill>
                <a:effectLst/>
                <a:latin typeface=".AppleSystemUIFont"/>
              </a:rPr>
              <a:t>！”</a:t>
            </a:r>
          </a:p>
          <a:p>
            <a:r>
              <a:rPr lang="zh-CN" altLang="en-US" dirty="0">
                <a:solidFill>
                  <a:srgbClr val="0E0E0E"/>
                </a:solidFill>
                <a:effectLst/>
                <a:latin typeface=".AppleSystemUIFont"/>
              </a:rPr>
              <a:t>优先次序就是这样。如果你不先把它们摆在第一位，它们就不会完成。</a:t>
            </a:r>
          </a:p>
          <a:p>
            <a:r>
              <a:rPr lang="zh-CN" altLang="en-US" dirty="0">
                <a:solidFill>
                  <a:srgbClr val="0E0E0E"/>
                </a:solidFill>
                <a:effectLst/>
                <a:latin typeface=".AppleSystemUIFont"/>
              </a:rPr>
              <a:t>而如果它们没有完成，那它们就不是真正的优先次序，不是吗？</a:t>
            </a:r>
          </a:p>
          <a:p>
            <a:endParaRPr lang="en-US" dirty="0">
              <a:latin typeface="Times New Roman" charset="0"/>
              <a:ea typeface="ＭＳ Ｐゴシック" charset="0"/>
              <a:cs typeface="ＭＳ Ｐゴシック" charset="0"/>
            </a:endParaRP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064B6A-3019-F745-A365-930D2860E4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52388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07756B-B6E5-404F-ADF9-25C54D11FA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98240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1030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33811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281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You have been faithful to him, as far as you know. You have obeyed. </a:t>
            </a:r>
          </a:p>
          <a:p>
            <a:r>
              <a:rPr lang="en-US" dirty="0">
                <a:latin typeface="Arial"/>
                <a:cs typeface="Arial"/>
              </a:rPr>
              <a:t>You weren’t so thrilled to come to a church with an afternoon service that stole your Sunday nap, but you still come. </a:t>
            </a:r>
          </a:p>
          <a:p>
            <a:r>
              <a:rPr lang="en-US" dirty="0">
                <a:latin typeface="Arial"/>
                <a:cs typeface="Arial"/>
              </a:rPr>
              <a:t>But things aren’t going so well at home, or work, or with friends, or with someone special to you.</a:t>
            </a:r>
          </a:p>
          <a:p>
            <a:r>
              <a:rPr lang="en-US" dirty="0">
                <a:latin typeface="Arial"/>
                <a:cs typeface="Arial"/>
              </a:rPr>
              <a:t>“What’s happening to me?” you ask. “Is God speaking to me through difficulty? What’s he trying to say? What do I do?”</a:t>
            </a:r>
          </a:p>
          <a:p>
            <a:endParaRPr lang="en-US" dirty="0">
              <a:latin typeface="Arial"/>
              <a:cs typeface="Arial"/>
            </a:endParaRPr>
          </a:p>
          <a:p>
            <a:r>
              <a:rPr lang="zh-CN" altLang="en-US" dirty="0">
                <a:solidFill>
                  <a:srgbClr val="0E0E0E"/>
                </a:solidFill>
                <a:effectLst/>
                <a:latin typeface=".AppleSystemUIFont"/>
              </a:rPr>
              <a:t>你已经尽力忠心于上帝，按你所知，你一直顺服祂的带领。</a:t>
            </a:r>
          </a:p>
          <a:p>
            <a:r>
              <a:rPr lang="zh-CN" altLang="en-US" dirty="0">
                <a:solidFill>
                  <a:srgbClr val="0E0E0E"/>
                </a:solidFill>
                <a:effectLst/>
                <a:latin typeface=".AppleSystemUIFont"/>
              </a:rPr>
              <a:t>你并不特别兴奋要去一个下午聚会的教会，因为这占去了你周日午睡的时间，但你还是去了。</a:t>
            </a:r>
          </a:p>
          <a:p>
            <a:r>
              <a:rPr lang="zh-CN" altLang="en-US" dirty="0">
                <a:solidFill>
                  <a:srgbClr val="0E0E0E"/>
                </a:solidFill>
                <a:effectLst/>
                <a:latin typeface=".AppleSystemUIFont"/>
              </a:rPr>
              <a:t>然而，事情在家里、工作中、朋友间，或是与你特别在乎的人之间都不太顺利。</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你问自己：“我到底怎么了？上帝是在通过这些困难向我说话吗？祂到底想要告诉我什么？我该怎么办？”</a:t>
            </a:r>
          </a:p>
          <a:p>
            <a:endParaRPr lang="en-US" dirty="0">
              <a:latin typeface="Arial"/>
              <a:cs typeface="Arial"/>
            </a:endParaRPr>
          </a:p>
        </p:txBody>
      </p:sp>
    </p:spTree>
    <p:extLst>
      <p:ext uri="{BB962C8B-B14F-4D97-AF65-F5344CB8AC3E}">
        <p14:creationId xmlns:p14="http://schemas.microsoft.com/office/powerpoint/2010/main" val="1369763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4238424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首先追求自己的安逸，必招致耶和华的责备。</a:t>
            </a:r>
          </a:p>
          <a:p>
            <a:endParaRPr lang="en-US" dirty="0"/>
          </a:p>
        </p:txBody>
      </p:sp>
    </p:spTree>
    <p:extLst>
      <p:ext uri="{BB962C8B-B14F-4D97-AF65-F5344CB8AC3E}">
        <p14:creationId xmlns:p14="http://schemas.microsoft.com/office/powerpoint/2010/main" val="2659375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如果你信靠了基督，耶和华保证祂与你同在</a:t>
            </a:r>
            <a:r>
              <a:rPr lang="en-US" altLang="zh-CN" dirty="0">
                <a:solidFill>
                  <a:srgbClr val="0E0E0E"/>
                </a:solidFill>
                <a:effectLst/>
                <a:latin typeface=".AppleSystemUIFont"/>
              </a:rPr>
              <a:t>——</a:t>
            </a:r>
            <a:r>
              <a:rPr lang="zh-CN" altLang="en-US" dirty="0">
                <a:solidFill>
                  <a:srgbClr val="0E0E0E"/>
                </a:solidFill>
                <a:effectLst/>
                <a:latin typeface=".AppleSystemUIFont"/>
              </a:rPr>
              <a:t>所以不要忘记这一点。</a:t>
            </a:r>
          </a:p>
          <a:p>
            <a:endParaRPr lang="en-US" dirty="0"/>
          </a:p>
        </p:txBody>
      </p:sp>
    </p:spTree>
    <p:extLst>
      <p:ext uri="{BB962C8B-B14F-4D97-AF65-F5344CB8AC3E}">
        <p14:creationId xmlns:p14="http://schemas.microsoft.com/office/powerpoint/2010/main" val="4036598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86268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96821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26032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solidFill>
                  <a:prstClr val="black"/>
                </a:solidFill>
              </a:rPr>
              <a:pPr/>
              <a:t>63</a:t>
            </a:fld>
            <a:endParaRPr lang="en-US"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65</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67573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3385857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mr-IN" dirty="0"/>
              <a:t>"</a:t>
            </a:r>
            <a:r>
              <a:rPr lang="en-US" b="1" dirty="0"/>
              <a:t>Let</a:t>
            </a:r>
            <a:r>
              <a:rPr lang="mr-IN" b="1" dirty="0"/>
              <a:t>'</a:t>
            </a:r>
            <a:r>
              <a:rPr lang="en-US" b="1" dirty="0"/>
              <a:t>s look at just a few facts:</a:t>
            </a:r>
            <a:r>
              <a:rPr lang="en-US" dirty="0"/>
              <a:t> Americans have 3 times more space than they did 50 years ago. Yet there</a:t>
            </a:r>
            <a:r>
              <a:rPr lang="mr-IN"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mr-IN" dirty="0"/>
              <a:t>'</a:t>
            </a:r>
            <a:r>
              <a:rPr lang="en-US" dirty="0"/>
              <a:t>s MO? Have we looked at ourselves, and wondered how much of that stuff might have trickled into the Church?</a:t>
            </a:r>
            <a:r>
              <a:rPr lang="mr-IN" dirty="0"/>
              <a:t>"</a:t>
            </a:r>
            <a:endParaRPr lang="en-US" dirty="0"/>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a:p>
            <a:endParaRPr lang="en-US" dirty="0"/>
          </a:p>
          <a:p>
            <a:r>
              <a:rPr lang="zh-CN" altLang="en-US" b="1" dirty="0">
                <a:solidFill>
                  <a:srgbClr val="0E0E0E"/>
                </a:solidFill>
                <a:effectLst/>
                <a:latin typeface=".AppleSystemUIFont"/>
              </a:rPr>
              <a:t>“让我们来看一些事实：</a:t>
            </a:r>
            <a:endParaRPr lang="zh-CN" altLang="en-US" dirty="0">
              <a:solidFill>
                <a:srgbClr val="0E0E0E"/>
              </a:solidFill>
              <a:effectLst/>
              <a:latin typeface=".AppleSystemUIFont"/>
            </a:endParaRPr>
          </a:p>
          <a:p>
            <a:r>
              <a:rPr lang="zh-CN" altLang="en-US" dirty="0">
                <a:solidFill>
                  <a:srgbClr val="0E0E0E"/>
                </a:solidFill>
                <a:effectLst/>
                <a:latin typeface=".AppleSystemUIFont"/>
              </a:rPr>
              <a:t>美国人的居住空间比</a:t>
            </a:r>
            <a:r>
              <a:rPr lang="en-US" altLang="zh-CN" dirty="0">
                <a:solidFill>
                  <a:srgbClr val="0E0E0E"/>
                </a:solidFill>
                <a:effectLst/>
                <a:latin typeface=".AppleSystemUIFont"/>
              </a:rPr>
              <a:t>50</a:t>
            </a:r>
            <a:r>
              <a:rPr lang="zh-CN" altLang="en-US" dirty="0">
                <a:solidFill>
                  <a:srgbClr val="0E0E0E"/>
                </a:solidFill>
                <a:effectLst/>
                <a:latin typeface=".AppleSystemUIFont"/>
              </a:rPr>
              <a:t>年前大了</a:t>
            </a:r>
            <a:r>
              <a:rPr lang="en-US" altLang="zh-CN" dirty="0">
                <a:solidFill>
                  <a:srgbClr val="0E0E0E"/>
                </a:solidFill>
                <a:effectLst/>
                <a:latin typeface=".AppleSystemUIFont"/>
              </a:rPr>
              <a:t>3</a:t>
            </a:r>
            <a:r>
              <a:rPr lang="zh-CN" altLang="en-US" dirty="0">
                <a:solidFill>
                  <a:srgbClr val="0E0E0E"/>
                </a:solidFill>
                <a:effectLst/>
                <a:latin typeface=".AppleSystemUIFont"/>
              </a:rPr>
              <a:t>倍。然而，现在却出现了一个每年价值</a:t>
            </a:r>
            <a:r>
              <a:rPr lang="en-US" altLang="zh-CN" dirty="0">
                <a:solidFill>
                  <a:srgbClr val="0E0E0E"/>
                </a:solidFill>
                <a:effectLst/>
                <a:latin typeface=".AppleSystemUIFont"/>
              </a:rPr>
              <a:t>220</a:t>
            </a:r>
            <a:r>
              <a:rPr lang="zh-CN" altLang="en-US" dirty="0">
                <a:solidFill>
                  <a:srgbClr val="0E0E0E"/>
                </a:solidFill>
                <a:effectLst/>
                <a:latin typeface=".AppleSystemUIFont"/>
              </a:rPr>
              <a:t>亿美元的仓储行业。这意味着，我们平均拥有的物品数量是过去的</a:t>
            </a:r>
            <a:r>
              <a:rPr lang="en-US" altLang="zh-CN" dirty="0">
                <a:solidFill>
                  <a:srgbClr val="0E0E0E"/>
                </a:solidFill>
                <a:effectLst/>
                <a:latin typeface=".AppleSystemUIFont"/>
              </a:rPr>
              <a:t>3</a:t>
            </a:r>
            <a:r>
              <a:rPr lang="zh-CN" altLang="en-US" dirty="0">
                <a:solidFill>
                  <a:srgbClr val="0E0E0E"/>
                </a:solidFill>
                <a:effectLst/>
                <a:latin typeface=".AppleSystemUIFont"/>
              </a:rPr>
              <a:t>倍以上，但我们仍然需要额外的存储空间，并愿意为此支付额外费用。</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与此同时，信用卡债务水平显著上升，毫不意外，</a:t>
            </a:r>
            <a:r>
              <a:rPr lang="zh-CN" altLang="en-US" b="1" dirty="0">
                <a:solidFill>
                  <a:srgbClr val="0E0E0E"/>
                </a:solidFill>
                <a:effectLst/>
                <a:latin typeface=".AppleSystemUIFont"/>
              </a:rPr>
              <a:t>压力水平</a:t>
            </a:r>
            <a:r>
              <a:rPr lang="zh-CN" altLang="en-US" dirty="0">
                <a:solidFill>
                  <a:srgbClr val="0E0E0E"/>
                </a:solidFill>
                <a:effectLst/>
                <a:latin typeface=".AppleSystemUIFont"/>
              </a:rPr>
              <a:t>也随之飙升。</a:t>
            </a:r>
          </a:p>
          <a:p>
            <a:r>
              <a:rPr lang="zh-CN" altLang="en-US" dirty="0">
                <a:solidFill>
                  <a:srgbClr val="0E0E0E"/>
                </a:solidFill>
                <a:effectLst/>
                <a:latin typeface=".AppleSystemUIFont"/>
              </a:rPr>
              <a:t>同样不令人意外的是，过去</a:t>
            </a:r>
            <a:r>
              <a:rPr lang="en-US" altLang="zh-CN" dirty="0">
                <a:solidFill>
                  <a:srgbClr val="0E0E0E"/>
                </a:solidFill>
                <a:effectLst/>
                <a:latin typeface=".AppleSystemUIFont"/>
              </a:rPr>
              <a:t>50</a:t>
            </a:r>
            <a:r>
              <a:rPr lang="zh-CN" altLang="en-US" dirty="0">
                <a:solidFill>
                  <a:srgbClr val="0E0E0E"/>
                </a:solidFill>
                <a:effectLst/>
                <a:latin typeface=".AppleSystemUIFont"/>
              </a:rPr>
              <a:t>年来，</a:t>
            </a:r>
            <a:r>
              <a:rPr lang="zh-CN" altLang="en-US" b="1" dirty="0">
                <a:solidFill>
                  <a:srgbClr val="0E0E0E"/>
                </a:solidFill>
                <a:effectLst/>
                <a:latin typeface=".AppleSystemUIFont"/>
              </a:rPr>
              <a:t>人类的幸福水平基本没有变化</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人类的</a:t>
            </a:r>
            <a:r>
              <a:rPr lang="zh-CN" altLang="en-US" b="1" dirty="0">
                <a:solidFill>
                  <a:srgbClr val="0E0E0E"/>
                </a:solidFill>
                <a:effectLst/>
                <a:latin typeface=".AppleSystemUIFont"/>
              </a:rPr>
              <a:t>贪婪</a:t>
            </a:r>
            <a:r>
              <a:rPr lang="zh-CN" altLang="en-US" dirty="0">
                <a:solidFill>
                  <a:srgbClr val="0E0E0E"/>
                </a:solidFill>
                <a:effectLst/>
                <a:latin typeface=".AppleSystemUIFont"/>
              </a:rPr>
              <a:t>也许比以往任何时候都更加明显，成为了上一次</a:t>
            </a:r>
            <a:r>
              <a:rPr lang="zh-CN" altLang="en-US" b="1" dirty="0">
                <a:solidFill>
                  <a:srgbClr val="0E0E0E"/>
                </a:solidFill>
                <a:effectLst/>
                <a:latin typeface=".AppleSystemUIFont"/>
              </a:rPr>
              <a:t>全球经济衰退</a:t>
            </a:r>
            <a:r>
              <a:rPr lang="zh-CN" altLang="en-US" dirty="0">
                <a:solidFill>
                  <a:srgbClr val="0E0E0E"/>
                </a:solidFill>
                <a:effectLst/>
                <a:latin typeface=".AppleSystemUIFont"/>
              </a:rPr>
              <a:t>的直接原因。</a:t>
            </a:r>
          </a:p>
          <a:p>
            <a:r>
              <a:rPr lang="zh-CN" altLang="en-US" dirty="0">
                <a:solidFill>
                  <a:srgbClr val="0E0E0E"/>
                </a:solidFill>
                <a:effectLst/>
                <a:latin typeface=".AppleSystemUIFont"/>
              </a:rPr>
              <a:t>但人类有因此彻底改变其行为模式吗？我们有没有反省自己，思考有多少这种“东西”渗入了教会？”**</a:t>
            </a:r>
          </a:p>
          <a:p>
            <a:br>
              <a:rPr lang="zh-CN" altLang="en-US" dirty="0">
                <a:effectLst/>
              </a:rPr>
            </a:br>
            <a:endParaRPr lang="zh-CN" altLang="en-US" dirty="0">
              <a:effectLst/>
            </a:endParaRPr>
          </a:p>
          <a:p>
            <a:r>
              <a:rPr lang="zh-CN" altLang="en-US" b="1" dirty="0">
                <a:solidFill>
                  <a:srgbClr val="0E0E0E"/>
                </a:solidFill>
                <a:effectLst/>
                <a:latin typeface=".AppleSystemUIFont"/>
              </a:rPr>
              <a:t>来源：</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Money Talk – 4 Ways To Stop Loving Money</a:t>
            </a:r>
            <a:endParaRPr lang="en-US" altLang="zh-CN" dirty="0">
              <a:solidFill>
                <a:srgbClr val="0E0E0E"/>
              </a:solidFill>
              <a:effectLst/>
              <a:latin typeface=".AppleSystemUIFont"/>
            </a:endParaRPr>
          </a:p>
          <a:p>
            <a:r>
              <a:rPr lang="en-US" altLang="zh-CN" b="1" dirty="0">
                <a:solidFill>
                  <a:srgbClr val="0E0E0E"/>
                </a:solidFill>
                <a:effectLst/>
                <a:latin typeface=".AppleSystemUIFont"/>
              </a:rPr>
              <a:t>2014</a:t>
            </a:r>
            <a:r>
              <a:rPr lang="zh-CN" altLang="en-US" b="1" dirty="0">
                <a:solidFill>
                  <a:srgbClr val="0E0E0E"/>
                </a:solidFill>
                <a:effectLst/>
                <a:latin typeface=".AppleSystemUIFont"/>
              </a:rPr>
              <a:t>年</a:t>
            </a:r>
            <a:r>
              <a:rPr lang="en-US" altLang="zh-CN" b="1" dirty="0">
                <a:solidFill>
                  <a:srgbClr val="0E0E0E"/>
                </a:solidFill>
                <a:effectLst/>
                <a:latin typeface=".AppleSystemUIFont"/>
              </a:rPr>
              <a:t>6</a:t>
            </a:r>
            <a:r>
              <a:rPr lang="zh-CN" altLang="en-US" b="1" dirty="0">
                <a:solidFill>
                  <a:srgbClr val="0E0E0E"/>
                </a:solidFill>
                <a:effectLst/>
                <a:latin typeface=".AppleSystemUIFont"/>
              </a:rPr>
              <a:t>月</a:t>
            </a:r>
            <a:r>
              <a:rPr lang="en-US" altLang="zh-CN" b="1" dirty="0">
                <a:solidFill>
                  <a:srgbClr val="0E0E0E"/>
                </a:solidFill>
                <a:effectLst/>
                <a:latin typeface=".AppleSystemUIFont"/>
              </a:rPr>
              <a:t>2</a:t>
            </a:r>
            <a:r>
              <a:rPr lang="zh-CN" altLang="en-US" b="1" dirty="0">
                <a:solidFill>
                  <a:srgbClr val="0E0E0E"/>
                </a:solidFill>
                <a:effectLst/>
                <a:latin typeface=".AppleSystemUIFont"/>
              </a:rPr>
              <a:t>日</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http://</a:t>
            </a:r>
            <a:r>
              <a:rPr lang="en-US" altLang="zh-CN" b="1" dirty="0" err="1">
                <a:solidFill>
                  <a:srgbClr val="0E0E0E"/>
                </a:solidFill>
                <a:effectLst/>
                <a:latin typeface=".AppleSystemUIFont"/>
              </a:rPr>
              <a:t>austinchristian.org</a:t>
            </a:r>
            <a:r>
              <a:rPr lang="en-US" altLang="zh-CN" b="1" dirty="0">
                <a:solidFill>
                  <a:srgbClr val="0E0E0E"/>
                </a:solidFill>
                <a:effectLst/>
                <a:latin typeface=".AppleSystemUIFont"/>
              </a:rPr>
              <a:t>/money-talk-4-ways-to-stop-loving-money/</a:t>
            </a:r>
            <a:endParaRPr lang="en-US" altLang="zh-CN"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420617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3041926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首先追求自己的安逸，必招致耶和华的责备。</a:t>
            </a:r>
          </a:p>
          <a:p>
            <a:endParaRPr lang="en-US" dirty="0"/>
          </a:p>
        </p:txBody>
      </p:sp>
    </p:spTree>
    <p:extLst>
      <p:ext uri="{BB962C8B-B14F-4D97-AF65-F5344CB8AC3E}">
        <p14:creationId xmlns:p14="http://schemas.microsoft.com/office/powerpoint/2010/main" val="1768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如果你信靠了基督，耶和华保证祂与你同在</a:t>
            </a:r>
            <a:r>
              <a:rPr lang="en-US" altLang="zh-CN" dirty="0">
                <a:solidFill>
                  <a:srgbClr val="0E0E0E"/>
                </a:solidFill>
                <a:effectLst/>
                <a:latin typeface=".AppleSystemUIFont"/>
              </a:rPr>
              <a:t>——</a:t>
            </a:r>
            <a:r>
              <a:rPr lang="zh-CN" altLang="en-US" dirty="0">
                <a:solidFill>
                  <a:srgbClr val="0E0E0E"/>
                </a:solidFill>
                <a:effectLst/>
                <a:latin typeface=".AppleSystemUIFont"/>
              </a:rPr>
              <a:t>所以不要忘记这一点。</a:t>
            </a:r>
          </a:p>
          <a:p>
            <a:endParaRPr lang="en-US" dirty="0"/>
          </a:p>
        </p:txBody>
      </p:sp>
    </p:spTree>
    <p:extLst>
      <p:ext uri="{BB962C8B-B14F-4D97-AF65-F5344CB8AC3E}">
        <p14:creationId xmlns:p14="http://schemas.microsoft.com/office/powerpoint/2010/main" val="2471261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57106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We watch movies that destroy God’s values and then come to worship the next day.</a:t>
            </a:r>
          </a:p>
          <a:p>
            <a:r>
              <a:rPr lang="en-US" dirty="0">
                <a:latin typeface="Arial"/>
                <a:cs typeface="Arial"/>
              </a:rPr>
              <a:t>Some believers withhold their tithe so they can have a better vacation. </a:t>
            </a:r>
          </a:p>
          <a:p>
            <a:r>
              <a:rPr lang="en-US" dirty="0">
                <a:latin typeface="Arial"/>
                <a:cs typeface="Arial"/>
              </a:rPr>
              <a:t>Defiled worship today includes singing while trying to convince God to let you marry an unbeliever.</a:t>
            </a:r>
          </a:p>
          <a:p>
            <a:endParaRPr lang="en-US" dirty="0">
              <a:latin typeface="Arial"/>
              <a:cs typeface="Arial"/>
            </a:endParaRPr>
          </a:p>
          <a:p>
            <a:r>
              <a:rPr lang="zh-CN" altLang="en-US" dirty="0">
                <a:solidFill>
                  <a:srgbClr val="0E0E0E"/>
                </a:solidFill>
                <a:effectLst/>
                <a:latin typeface=".AppleSystemUIFont"/>
              </a:rPr>
              <a:t>我们观看那些摧毁上帝价值观的电影，第二天却来到教会敬拜。</a:t>
            </a:r>
          </a:p>
          <a:p>
            <a:r>
              <a:rPr lang="zh-CN" altLang="en-US" dirty="0">
                <a:solidFill>
                  <a:srgbClr val="0E0E0E"/>
                </a:solidFill>
                <a:effectLst/>
                <a:latin typeface=".AppleSystemUIFont"/>
              </a:rPr>
              <a:t>一些信徒为了享受更好的假期，选择扣留他们的十一奉献。</a:t>
            </a:r>
          </a:p>
          <a:p>
            <a:r>
              <a:rPr lang="zh-CN" altLang="en-US" dirty="0">
                <a:solidFill>
                  <a:srgbClr val="0E0E0E"/>
                </a:solidFill>
                <a:effectLst/>
                <a:latin typeface=".AppleSystemUIFont"/>
              </a:rPr>
              <a:t>今天被玷污的敬拜包括一边唱诗，一边试图说服上帝让你与不信的人结婚。</a:t>
            </a:r>
          </a:p>
          <a:p>
            <a:endParaRPr lang="en-US" dirty="0">
              <a:latin typeface="Arial"/>
              <a:cs typeface="Arial"/>
            </a:endParaRPr>
          </a:p>
        </p:txBody>
      </p:sp>
    </p:spTree>
    <p:extLst>
      <p:ext uri="{BB962C8B-B14F-4D97-AF65-F5344CB8AC3E}">
        <p14:creationId xmlns:p14="http://schemas.microsoft.com/office/powerpoint/2010/main" val="7894217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2273758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You aren’t the first one that’s needed to be restored. In today’s text, Judah had faithfully returned to their homeland but the people were still not seeing his full blessing.</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你并不是第一个需要被复兴的人。在今天的经文中，犹大忠心地回到了自己的故土，但百姓仍然没有看到上帝完全的祝福。</a:t>
            </a:r>
          </a:p>
          <a:p>
            <a:endParaRPr lang="en-US" dirty="0">
              <a:latin typeface="Arial"/>
              <a:cs typeface="Arial"/>
            </a:endParaRPr>
          </a:p>
        </p:txBody>
      </p:sp>
    </p:spTree>
    <p:extLst>
      <p:ext uri="{BB962C8B-B14F-4D97-AF65-F5344CB8AC3E}">
        <p14:creationId xmlns:p14="http://schemas.microsoft.com/office/powerpoint/2010/main" val="38104388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再次专注于耶和华为你预备的美好未来。</a:t>
            </a:r>
          </a:p>
          <a:p>
            <a:endParaRPr lang="en-US" dirty="0"/>
          </a:p>
        </p:txBody>
      </p:sp>
    </p:spTree>
    <p:extLst>
      <p:ext uri="{BB962C8B-B14F-4D97-AF65-F5344CB8AC3E}">
        <p14:creationId xmlns:p14="http://schemas.microsoft.com/office/powerpoint/2010/main" val="1105145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78459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1E3A9C-9799-3042-935D-53FE60F23FA6}" type="slidenum">
              <a:rPr lang="en-US" sz="1200">
                <a:solidFill>
                  <a:prstClr val="black"/>
                </a:solidFill>
              </a:rPr>
              <a:pPr eaLnBrk="1" hangingPunct="1"/>
              <a:t>90</a:t>
            </a:fld>
            <a:endParaRPr lang="en-US" sz="1200">
              <a:solidFill>
                <a:prstClr val="black"/>
              </a:solidFill>
            </a:endParaRP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0000CC"/>
                </a:solidFill>
                <a:latin typeface="Arial" charset="0"/>
              </a:rPr>
              <a:t>Impression at www.gtj.org.uk/ en/blowup7/14517 and the ring at www.ancientcoinvault.com/ modules.php?set_albu...</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42729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436032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3208236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God will restore you when you value what he values.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“当你看重上帝所看重的事时，祂必复兴你。”</a:t>
            </a:r>
            <a:endParaRPr lang="zh-CN" altLang="en-US" dirty="0">
              <a:solidFill>
                <a:srgbClr val="0E0E0E"/>
              </a:solidFill>
              <a:effectLst/>
              <a:latin typeface=".AppleSystemUIFont"/>
            </a:endParaRPr>
          </a:p>
          <a:p>
            <a:endParaRPr lang="en-US" dirty="0">
              <a:cs typeface="ＭＳ Ｐゴシック" charset="0"/>
            </a:endParaRPr>
          </a:p>
        </p:txBody>
      </p:sp>
    </p:spTree>
    <p:extLst>
      <p:ext uri="{BB962C8B-B14F-4D97-AF65-F5344CB8AC3E}">
        <p14:creationId xmlns:p14="http://schemas.microsoft.com/office/powerpoint/2010/main" val="38989396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首先追求自己的安逸，必招致耶和华的责备。</a:t>
            </a:r>
          </a:p>
          <a:p>
            <a:endParaRPr lang="en-US" dirty="0"/>
          </a:p>
        </p:txBody>
      </p:sp>
    </p:spTree>
    <p:extLst>
      <p:ext uri="{BB962C8B-B14F-4D97-AF65-F5344CB8AC3E}">
        <p14:creationId xmlns:p14="http://schemas.microsoft.com/office/powerpoint/2010/main" val="11457780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如果你信靠了基督，耶和华保证祂与你同在</a:t>
            </a:r>
            <a:r>
              <a:rPr lang="en-US" altLang="zh-CN" dirty="0">
                <a:solidFill>
                  <a:srgbClr val="0E0E0E"/>
                </a:solidFill>
                <a:effectLst/>
                <a:latin typeface=".AppleSystemUIFont"/>
              </a:rPr>
              <a:t>——</a:t>
            </a:r>
            <a:r>
              <a:rPr lang="zh-CN" altLang="en-US" dirty="0">
                <a:solidFill>
                  <a:srgbClr val="0E0E0E"/>
                </a:solidFill>
                <a:effectLst/>
                <a:latin typeface=".AppleSystemUIFont"/>
              </a:rPr>
              <a:t>所以不要忘记这一点。</a:t>
            </a:r>
          </a:p>
          <a:p>
            <a:endParaRPr lang="en-US" dirty="0"/>
          </a:p>
        </p:txBody>
      </p:sp>
    </p:spTree>
    <p:extLst>
      <p:ext uri="{BB962C8B-B14F-4D97-AF65-F5344CB8AC3E}">
        <p14:creationId xmlns:p14="http://schemas.microsoft.com/office/powerpoint/2010/main" val="315252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The historical context is a mixed bag</a:t>
            </a:r>
            <a:r>
              <a:rPr lang="en-SG" sz="1200" kern="1200" dirty="0">
                <a:solidFill>
                  <a:schemeClr val="tx1"/>
                </a:solidFill>
                <a:effectLst/>
                <a:latin typeface="Arial"/>
                <a:ea typeface="ＭＳ Ｐゴシック" pitchFamily="-107" charset="-128"/>
                <a:cs typeface="Arial"/>
              </a:rPr>
              <a:t>.</a:t>
            </a:r>
          </a:p>
          <a:p>
            <a:r>
              <a:rPr lang="en-US" sz="1200" kern="1200" dirty="0">
                <a:solidFill>
                  <a:schemeClr val="tx1"/>
                </a:solidFill>
                <a:effectLst/>
                <a:latin typeface="Arial"/>
                <a:ea typeface="ＭＳ Ｐゴシック" pitchFamily="-107" charset="-128"/>
                <a:cs typeface="Arial"/>
              </a:rPr>
              <a:t>We’ve been in this series on the Minor Prophets lately. </a:t>
            </a:r>
          </a:p>
          <a:p>
            <a:r>
              <a:rPr lang="zh-CN" altLang="en-US" b="1" dirty="0">
                <a:solidFill>
                  <a:srgbClr val="0E0E0E"/>
                </a:solidFill>
                <a:effectLst/>
                <a:latin typeface=".AppleSystemUIFont"/>
              </a:rPr>
              <a:t>历史背景是一个复杂的局面。</a:t>
            </a:r>
            <a:endParaRPr lang="zh-CN" altLang="en-US" dirty="0">
              <a:solidFill>
                <a:srgbClr val="0E0E0E"/>
              </a:solidFill>
              <a:effectLst/>
              <a:latin typeface=".AppleSystemUIFont"/>
            </a:endParaRPr>
          </a:p>
          <a:p>
            <a:r>
              <a:rPr lang="zh-CN" altLang="en-US" dirty="0">
                <a:solidFill>
                  <a:srgbClr val="0E0E0E"/>
                </a:solidFill>
                <a:effectLst/>
                <a:latin typeface=".AppleSystemUIFont"/>
              </a:rPr>
              <a:t>我们最近一直在研读</a:t>
            </a:r>
            <a:r>
              <a:rPr lang="zh-CN" altLang="en-US" b="1" dirty="0">
                <a:solidFill>
                  <a:srgbClr val="0E0E0E"/>
                </a:solidFill>
                <a:effectLst/>
                <a:latin typeface=".AppleSystemUIFont"/>
              </a:rPr>
              <a:t>小先知书系列</a:t>
            </a:r>
            <a:r>
              <a:rPr lang="zh-CN" altLang="en-US"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21222718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445004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再次专注于耶和华为你预备的美好未来。</a:t>
            </a:r>
          </a:p>
          <a:p>
            <a:endParaRPr lang="en-US" dirty="0"/>
          </a:p>
        </p:txBody>
      </p:sp>
    </p:spTree>
    <p:extLst>
      <p:ext uri="{BB962C8B-B14F-4D97-AF65-F5344CB8AC3E}">
        <p14:creationId xmlns:p14="http://schemas.microsoft.com/office/powerpoint/2010/main" val="23909741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50238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ACF6F-C7D7-1347-B38A-FE435104EC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Which matters more? God or Money?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give proportional to God’s supply?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incur credit card debt so you can live above your means?</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God’s Word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is your Bible reading?</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What is your goal in God’s Word? Have you committed to read chapter a day? Have you committed to read a verse a day? If you don’t have a target, you are sure to miss it.</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Souls of People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Are you committed to getting to minister to God’s people here at this church? How?</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much are you praying for the lost?</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pPr eaLnBrk="1" hangingPunct="1"/>
            <a:endParaRPr lang="en-US" dirty="0">
              <a:latin typeface="Times New Roman" charset="0"/>
              <a:ea typeface="ＭＳ Ｐゴシック" charset="0"/>
              <a:cs typeface="ＭＳ Ｐゴシック" charset="0"/>
            </a:endParaRPr>
          </a:p>
          <a:p>
            <a:r>
              <a:rPr lang="zh-CN" altLang="en-US" b="1" dirty="0">
                <a:solidFill>
                  <a:srgbClr val="0E0E0E"/>
                </a:solidFill>
                <a:effectLst/>
                <a:latin typeface=".AppleSystemUIFont"/>
              </a:rPr>
              <a:t>什么更重要？上帝还是金钱？</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你是否按照上帝的供应来奉献？</a:t>
            </a:r>
          </a:p>
          <a:p>
            <a:r>
              <a:rPr lang="zh-CN" altLang="en-US" dirty="0">
                <a:solidFill>
                  <a:srgbClr val="0E0E0E"/>
                </a:solidFill>
                <a:effectLst/>
                <a:latin typeface=".AppleSystemUIFont"/>
              </a:rPr>
              <a:t>你是否为了超出自己能力范围的生活而背上信用卡债务？</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上帝的话语</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你的圣经阅读情况如何？</a:t>
            </a:r>
          </a:p>
          <a:p>
            <a:r>
              <a:rPr lang="zh-CN" altLang="en-US" dirty="0">
                <a:solidFill>
                  <a:srgbClr val="0E0E0E"/>
                </a:solidFill>
                <a:effectLst/>
                <a:latin typeface=".AppleSystemUIFont"/>
              </a:rPr>
              <a:t>你在上帝的话语中设立了什么目标？</a:t>
            </a:r>
          </a:p>
          <a:p>
            <a:r>
              <a:rPr lang="zh-CN" altLang="en-US" dirty="0">
                <a:solidFill>
                  <a:srgbClr val="0E0E0E"/>
                </a:solidFill>
                <a:effectLst/>
                <a:latin typeface=".AppleSystemUIFont"/>
              </a:rPr>
              <a:t>你是否承诺每天读一章？还是每天读一节？</a:t>
            </a:r>
          </a:p>
          <a:p>
            <a:r>
              <a:rPr lang="zh-CN" altLang="en-US" dirty="0">
                <a:solidFill>
                  <a:srgbClr val="0E0E0E"/>
                </a:solidFill>
                <a:effectLst/>
                <a:latin typeface=".AppleSystemUIFont"/>
              </a:rPr>
              <a:t>如果你没有目标，你必然会错失它。</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人的灵魂</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你是否致力于在这间教会服事上帝的子民？如何服事？</a:t>
            </a:r>
          </a:p>
          <a:p>
            <a:r>
              <a:rPr lang="zh-CN" altLang="en-US" dirty="0">
                <a:solidFill>
                  <a:srgbClr val="0E0E0E"/>
                </a:solidFill>
                <a:effectLst/>
                <a:latin typeface=".AppleSystemUIFont"/>
              </a:rPr>
              <a:t>你为失丧的灵魂祷告了多少？</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37499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tLang="zh-CN" dirty="0">
              <a:latin typeface="Arial"/>
              <a:cs typeface="Arial"/>
            </a:endParaRPr>
          </a:p>
          <a:p>
            <a:r>
              <a:rPr lang="en-US" altLang="zh-CN" sz="1200" kern="1200" dirty="0">
                <a:solidFill>
                  <a:schemeClr val="tx1"/>
                </a:solidFill>
                <a:effectLst/>
                <a:latin typeface="Arial"/>
                <a:ea typeface="ＭＳ Ｐゴシック" pitchFamily="-107" charset="-128"/>
                <a:cs typeface="Arial"/>
              </a:rPr>
              <a:t>Their ancestors had not heeded the nine prophets we have already studied. Through varying prophets, God had told them to be…humble, caring, etc. Yet they stubbornly worshipped idols and God, faithful to his warning, sent them away to Babylon in modern-day Iraq</a:t>
            </a:r>
            <a:r>
              <a:rPr lang="en-SG" altLang="zh-CN" sz="1200" kern="1200" dirty="0">
                <a:solidFill>
                  <a:schemeClr val="tx1"/>
                </a:solidFill>
                <a:effectLst/>
                <a:latin typeface="Arial"/>
                <a:ea typeface="ＭＳ Ｐゴシック" pitchFamily="-107" charset="-128"/>
                <a:cs typeface="Arial"/>
              </a:rPr>
              <a:t>.</a:t>
            </a:r>
            <a:endParaRPr lang="en-US" altLang="zh-CN"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solidFill>
                <a:srgbClr val="0E0E0E"/>
              </a:solidFill>
              <a:effectLst/>
              <a:latin typeface=".AppleSystemUIFon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他们的祖先没有听从我们已经学习过的九位先知的劝告。通过不同的先知，上帝曾告诉他们要</a:t>
            </a:r>
            <a:r>
              <a:rPr lang="zh-CN" altLang="en-US" b="1" dirty="0">
                <a:solidFill>
                  <a:srgbClr val="0E0E0E"/>
                </a:solidFill>
                <a:effectLst/>
                <a:latin typeface=".AppleSystemUIFont"/>
              </a:rPr>
              <a:t>谦卑</a:t>
            </a:r>
            <a:r>
              <a:rPr lang="zh-CN" altLang="en-US" dirty="0">
                <a:solidFill>
                  <a:srgbClr val="0E0E0E"/>
                </a:solidFill>
                <a:effectLst/>
                <a:latin typeface=".AppleSystemUIFont"/>
              </a:rPr>
              <a:t>、</a:t>
            </a:r>
            <a:r>
              <a:rPr lang="zh-CN" altLang="en-US" b="1" dirty="0">
                <a:solidFill>
                  <a:srgbClr val="0E0E0E"/>
                </a:solidFill>
                <a:effectLst/>
                <a:latin typeface=".AppleSystemUIFont"/>
              </a:rPr>
              <a:t>关怀他人</a:t>
            </a:r>
            <a:r>
              <a:rPr lang="zh-CN" altLang="en-US" dirty="0">
                <a:solidFill>
                  <a:srgbClr val="0E0E0E"/>
                </a:solidFill>
                <a:effectLst/>
                <a:latin typeface=".AppleSystemUIFont"/>
              </a:rPr>
              <a:t>等。然而，他们却顽固地敬拜偶像。上帝信守他的警告，将他们掳到位于今天伊拉克的</a:t>
            </a:r>
            <a:r>
              <a:rPr lang="zh-CN" altLang="en-US" b="1" dirty="0">
                <a:solidFill>
                  <a:srgbClr val="0E0E0E"/>
                </a:solidFill>
                <a:effectLst/>
                <a:latin typeface=".AppleSystemUIFont"/>
              </a:rPr>
              <a:t>巴比伦</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3017952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2A46BE-9F73-3B48-9BA6-34B4FA50EE98}" type="slidenum">
              <a:rPr lang="en-US" sz="1200">
                <a:solidFill>
                  <a:srgbClr val="000000"/>
                </a:solidFill>
              </a:rPr>
              <a:pPr eaLnBrk="1" hangingPunct="1"/>
              <a:t>9</a:t>
            </a:fld>
            <a:endParaRPr lang="en-US" sz="1200">
              <a:solidFill>
                <a:srgbClr val="000000"/>
              </a:solidFill>
            </a:endParaRPr>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However, opposition struck externally from pagans left in the land as recorded in Ezra 4.</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然而，正如</a:t>
            </a:r>
            <a:r>
              <a:rPr lang="en-US" altLang="zh-CN" dirty="0">
                <a:solidFill>
                  <a:srgbClr val="0E0E0E"/>
                </a:solidFill>
                <a:effectLst/>
                <a:latin typeface=".AppleSystemUIFont"/>
              </a:rPr>
              <a:t>《</a:t>
            </a:r>
            <a:r>
              <a:rPr lang="zh-CN" altLang="en-US" dirty="0">
                <a:solidFill>
                  <a:srgbClr val="0E0E0E"/>
                </a:solidFill>
                <a:effectLst/>
                <a:latin typeface=".AppleSystemUIFont"/>
              </a:rPr>
              <a:t>以斯拉记</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4</a:t>
            </a:r>
            <a:r>
              <a:rPr lang="zh-CN" altLang="en-US" dirty="0">
                <a:solidFill>
                  <a:srgbClr val="0E0E0E"/>
                </a:solidFill>
                <a:effectLst/>
                <a:latin typeface=".AppleSystemUIFont"/>
              </a:rPr>
              <a:t>章所记载的，留在这片土地上的外邦人从外部发起了反对。</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7297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hemeOverride" Target="../theme/themeOverride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5D59F63D-029F-DE49-98CF-165D0B0224E5}" type="slidenum">
              <a:rPr lang="en-GB"/>
              <a:pPr>
                <a:defRPr/>
              </a:pPr>
              <a:t>‹#›</a:t>
            </a:fld>
            <a:endParaRPr lang="en-GB"/>
          </a:p>
        </p:txBody>
      </p:sp>
    </p:spTree>
    <p:extLst>
      <p:ext uri="{BB962C8B-B14F-4D97-AF65-F5344CB8AC3E}">
        <p14:creationId xmlns:p14="http://schemas.microsoft.com/office/powerpoint/2010/main" val="93427754"/>
      </p:ext>
    </p:extLst>
  </p:cSld>
  <p:clrMapOvr>
    <a:masterClrMapping/>
  </p:clrMapOvr>
  <p:transition>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B8C68B6-753E-354C-877A-4116880326B7}" type="slidenum">
              <a:rPr lang="en-GB"/>
              <a:pPr>
                <a:defRPr/>
              </a:pPr>
              <a:t>‹#›</a:t>
            </a:fld>
            <a:endParaRPr lang="en-GB"/>
          </a:p>
        </p:txBody>
      </p:sp>
    </p:spTree>
    <p:extLst>
      <p:ext uri="{BB962C8B-B14F-4D97-AF65-F5344CB8AC3E}">
        <p14:creationId xmlns:p14="http://schemas.microsoft.com/office/powerpoint/2010/main" val="3748084026"/>
      </p:ext>
    </p:extLst>
  </p:cSld>
  <p:clrMapOvr>
    <a:masterClrMapping/>
  </p:clrMapOvr>
  <p:transition>
    <p:blinds/>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9838C63-5A7C-4545-9089-52DFB9EA63B5}" type="slidenum">
              <a:rPr lang="en-GB"/>
              <a:pPr>
                <a:defRPr/>
              </a:pPr>
              <a:t>‹#›</a:t>
            </a:fld>
            <a:endParaRPr lang="en-GB"/>
          </a:p>
        </p:txBody>
      </p:sp>
    </p:spTree>
    <p:extLst>
      <p:ext uri="{BB962C8B-B14F-4D97-AF65-F5344CB8AC3E}">
        <p14:creationId xmlns:p14="http://schemas.microsoft.com/office/powerpoint/2010/main" val="4004002779"/>
      </p:ext>
    </p:extLst>
  </p:cSld>
  <p:clrMapOvr>
    <a:masterClrMapping/>
  </p:clrMapOvr>
  <p:transition>
    <p:blinds/>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DEC69D2-C6B9-0248-8228-F49C42AE96A8}" type="slidenum">
              <a:rPr lang="en-GB"/>
              <a:pPr>
                <a:defRPr/>
              </a:pPr>
              <a:t>‹#›</a:t>
            </a:fld>
            <a:endParaRPr lang="en-GB"/>
          </a:p>
        </p:txBody>
      </p:sp>
    </p:spTree>
    <p:extLst>
      <p:ext uri="{BB962C8B-B14F-4D97-AF65-F5344CB8AC3E}">
        <p14:creationId xmlns:p14="http://schemas.microsoft.com/office/powerpoint/2010/main" val="2650810745"/>
      </p:ext>
    </p:extLst>
  </p:cSld>
  <p:clrMapOvr>
    <a:masterClrMapping/>
  </p:clrMapOvr>
  <p:transition>
    <p:blinds/>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937129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47365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063706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302467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308571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3953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342850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7834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AD2DB07-203F-1B45-ABEB-42FE0A2565E1}" type="slidenum">
              <a:rPr lang="en-GB"/>
              <a:pPr>
                <a:defRPr/>
              </a:pPr>
              <a:t>‹#›</a:t>
            </a:fld>
            <a:endParaRPr lang="en-GB"/>
          </a:p>
        </p:txBody>
      </p:sp>
    </p:spTree>
    <p:extLst>
      <p:ext uri="{BB962C8B-B14F-4D97-AF65-F5344CB8AC3E}">
        <p14:creationId xmlns:p14="http://schemas.microsoft.com/office/powerpoint/2010/main" val="329069482"/>
      </p:ext>
    </p:extLst>
  </p:cSld>
  <p:clrMapOvr>
    <a:masterClrMapping/>
  </p:clrMapOvr>
  <p:transition>
    <p:blinds/>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982004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147061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343634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16174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20649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74996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39732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925443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7990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12/14/24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47375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050"/>
          <p:cNvGrpSpPr>
            <a:grpSpLocks/>
          </p:cNvGrpSpPr>
          <p:nvPr/>
        </p:nvGrpSpPr>
        <p:grpSpPr bwMode="auto">
          <a:xfrm>
            <a:off x="0" y="0"/>
            <a:ext cx="9140825" cy="6850063"/>
            <a:chOff x="0" y="0"/>
            <a:chExt cx="5758" cy="4315"/>
          </a:xfrm>
        </p:grpSpPr>
        <p:grpSp>
          <p:nvGrpSpPr>
            <p:cNvPr id="5" name="Group 2051"/>
            <p:cNvGrpSpPr>
              <a:grpSpLocks/>
            </p:cNvGrpSpPr>
            <p:nvPr userDrawn="1"/>
          </p:nvGrpSpPr>
          <p:grpSpPr bwMode="auto">
            <a:xfrm>
              <a:off x="1728" y="2230"/>
              <a:ext cx="4027" cy="2085"/>
              <a:chOff x="1728" y="2230"/>
              <a:chExt cx="4027" cy="2085"/>
            </a:xfrm>
          </p:grpSpPr>
          <p:sp>
            <p:nvSpPr>
              <p:cNvPr id="8" name="Freeform 2052"/>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9" name="Freeform 2053"/>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0" name="Freeform 2054"/>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1" name="Freeform 2055"/>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2" name="Freeform 2056"/>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6" name="Freeform 2057"/>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7" name="Freeform 2058"/>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200715" name="Rectangle 2059"/>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2060"/>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2061"/>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2062"/>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2063"/>
          <p:cNvSpPr>
            <a:spLocks noGrp="1" noChangeArrowheads="1"/>
          </p:cNvSpPr>
          <p:nvPr>
            <p:ph type="sldNum" sz="quarter" idx="12"/>
          </p:nvPr>
        </p:nvSpPr>
        <p:spPr>
          <a:xfrm>
            <a:off x="6553200" y="6254750"/>
            <a:ext cx="2133600" cy="476250"/>
          </a:xfrm>
        </p:spPr>
        <p:txBody>
          <a:bodyPr/>
          <a:lstStyle>
            <a:lvl1pPr>
              <a:defRPr smtClean="0"/>
            </a:lvl1pPr>
          </a:lstStyle>
          <a:p>
            <a:pPr>
              <a:defRPr/>
            </a:pPr>
            <a:fld id="{4879D6EB-B909-8A44-9B0F-7161DE2BF3F6}" type="slidenum">
              <a:rPr lang="en-US"/>
              <a:pPr>
                <a:defRPr/>
              </a:pPr>
              <a:t>‹#›</a:t>
            </a:fld>
            <a:endParaRPr lang="en-US"/>
          </a:p>
        </p:txBody>
      </p:sp>
    </p:spTree>
    <p:extLst>
      <p:ext uri="{BB962C8B-B14F-4D97-AF65-F5344CB8AC3E}">
        <p14:creationId xmlns:p14="http://schemas.microsoft.com/office/powerpoint/2010/main" val="3118410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12/14/24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80934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12/14/24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50464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512598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60769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416318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8931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94164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2792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4082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3304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DAC4BBFD-9302-8F40-B38A-B9D242EA3D2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51512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06319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4758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6253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07701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81440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64526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3421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4615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23822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2114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470159E4-709D-634F-87BE-A264A72C63B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07761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3592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0455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98378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77496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2792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8053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6161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6026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09865116"/>
      </p:ext>
    </p:extLst>
  </p:cSld>
  <p:clrMapOvr>
    <a:masterClrMapping/>
  </p:clrMapOvr>
  <p:transition>
    <p:blinds/>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52489740"/>
      </p:ext>
    </p:extLst>
  </p:cSld>
  <p:clrMapOvr>
    <a:masterClrMapping/>
  </p:clrMapOvr>
  <p:transition>
    <p:blind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CD700308-FC05-6A4F-B20D-A87F2A9AD2AA}"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46890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0903776"/>
      </p:ext>
    </p:extLst>
  </p:cSld>
  <p:clrMapOvr>
    <a:masterClrMapping/>
  </p:clrMapOvr>
  <p:transition>
    <p:blinds/>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04380126"/>
      </p:ext>
    </p:extLst>
  </p:cSld>
  <p:clrMapOvr>
    <a:masterClrMapping/>
  </p:clrMapOvr>
  <p:transition>
    <p:blinds/>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489871047"/>
      </p:ext>
    </p:extLst>
  </p:cSld>
  <p:clrMapOvr>
    <a:masterClrMapping/>
  </p:clrMapOvr>
  <p:transition>
    <p:blinds/>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66360004"/>
      </p:ext>
    </p:extLst>
  </p:cSld>
  <p:clrMapOvr>
    <a:masterClrMapping/>
  </p:clrMapOvr>
  <p:transition>
    <p:blinds/>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69242809"/>
      </p:ext>
    </p:extLst>
  </p:cSld>
  <p:clrMapOvr>
    <a:masterClrMapping/>
  </p:clrMapOvr>
  <p:transition>
    <p:blinds/>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02901607"/>
      </p:ext>
    </p:extLst>
  </p:cSld>
  <p:clrMapOvr>
    <a:masterClrMapping/>
  </p:clrMapOvr>
  <p:transition>
    <p:blinds/>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02889803"/>
      </p:ext>
    </p:extLst>
  </p:cSld>
  <p:clrMapOvr>
    <a:masterClrMapping/>
  </p:clrMapOvr>
  <p:transition>
    <p:blinds/>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59003104"/>
      </p:ext>
    </p:extLst>
  </p:cSld>
  <p:clrMapOvr>
    <a:masterClrMapping/>
  </p:clrMapOvr>
  <p:transition>
    <p:blinds/>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582452434"/>
      </p:ext>
    </p:extLst>
  </p:cSld>
  <p:clrMapOvr>
    <a:masterClrMapping/>
  </p:clrMapOvr>
  <p:transition>
    <p:blinds/>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853302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C5BF402E-FA40-0745-A293-8D8AFE8D04D7}"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82224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2121348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5D59F63D-029F-DE49-98CF-165D0B0224E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54892440"/>
      </p:ext>
    </p:extLst>
  </p:cSld>
  <p:clrMapOvr>
    <a:masterClrMapping/>
  </p:clrMapOvr>
  <p:transition>
    <p:blinds/>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E2357AA-3228-6845-9BA5-6C4ED899A17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69106195"/>
      </p:ext>
    </p:extLst>
  </p:cSld>
  <p:clrMapOvr>
    <a:masterClrMapping/>
  </p:clrMapOvr>
  <p:transition>
    <p:blinds/>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8EA0B61-777B-5C4B-8016-4C53716C64C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001406335"/>
      </p:ext>
    </p:extLst>
  </p:cSld>
  <p:clrMapOvr>
    <a:masterClrMapping/>
  </p:clrMapOvr>
  <p:transition>
    <p:blinds/>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9BE93E8-93E5-3740-95D2-838DCAD2622D}"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684130941"/>
      </p:ext>
    </p:extLst>
  </p:cSld>
  <p:clrMapOvr>
    <a:masterClrMapping/>
  </p:clrMapOvr>
  <p:transition>
    <p:blinds/>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C46761FC-6DB9-7241-A45B-DFBA98D516D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734610253"/>
      </p:ext>
    </p:extLst>
  </p:cSld>
  <p:clrMapOvr>
    <a:masterClrMapping/>
  </p:clrMapOvr>
  <p:transition>
    <p:blinds/>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21597E3-2549-D14C-A3B3-1C66D43AD2E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3791097"/>
      </p:ext>
    </p:extLst>
  </p:cSld>
  <p:clrMapOvr>
    <a:masterClrMapping/>
  </p:clrMapOvr>
  <p:transition>
    <p:blinds/>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B543FD18-8E1F-7F44-870D-72ACCE6BA0C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28390727"/>
      </p:ext>
    </p:extLst>
  </p:cSld>
  <p:clrMapOvr>
    <a:masterClrMapping/>
  </p:clrMapOvr>
  <p:transition>
    <p:blinds/>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55613BC-DF68-744D-8AF1-429945A8B8F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008177131"/>
      </p:ext>
    </p:extLst>
  </p:cSld>
  <p:clrMapOvr>
    <a:masterClrMapping/>
  </p:clrMapOvr>
  <p:transition>
    <p:blinds/>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2AC3B69-3DB0-1040-8F6F-A4283DB96A2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42236830"/>
      </p:ext>
    </p:extLst>
  </p:cSld>
  <p:clrMapOvr>
    <a:masterClrMapping/>
  </p:clrMapOvr>
  <p:transition>
    <p:blind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DD82C5CC-1713-C643-AAF5-7D453CC2FF2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49842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B8C68B6-753E-354C-877A-4116880326B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12738257"/>
      </p:ext>
    </p:extLst>
  </p:cSld>
  <p:clrMapOvr>
    <a:masterClrMapping/>
  </p:clrMapOvr>
  <p:transition>
    <p:blinds/>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AD2DB07-203F-1B45-ABEB-42FE0A2565E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834020423"/>
      </p:ext>
    </p:extLst>
  </p:cSld>
  <p:clrMapOvr>
    <a:masterClrMapping/>
  </p:clrMapOvr>
  <p:transition>
    <p:blinds/>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197F2631-97E4-794D-8113-922E4A161E9D}" type="slidenum">
              <a:rPr lang="en-GB"/>
              <a:pPr>
                <a:defRPr/>
              </a:pPr>
              <a:t>‹#›</a:t>
            </a:fld>
            <a:endParaRPr lang="en-GB"/>
          </a:p>
        </p:txBody>
      </p:sp>
    </p:spTree>
    <p:extLst>
      <p:ext uri="{BB962C8B-B14F-4D97-AF65-F5344CB8AC3E}">
        <p14:creationId xmlns:p14="http://schemas.microsoft.com/office/powerpoint/2010/main" val="1304966261"/>
      </p:ext>
    </p:extLst>
  </p:cSld>
  <p:clrMapOvr>
    <a:masterClrMapping/>
  </p:clrMapOvr>
  <p:transition>
    <p:blinds/>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CBC5227-9A36-0744-B061-A023FB539CDA}" type="slidenum">
              <a:rPr lang="en-GB"/>
              <a:pPr>
                <a:defRPr/>
              </a:pPr>
              <a:t>‹#›</a:t>
            </a:fld>
            <a:endParaRPr lang="en-GB"/>
          </a:p>
        </p:txBody>
      </p:sp>
    </p:spTree>
    <p:extLst>
      <p:ext uri="{BB962C8B-B14F-4D97-AF65-F5344CB8AC3E}">
        <p14:creationId xmlns:p14="http://schemas.microsoft.com/office/powerpoint/2010/main" val="1214390540"/>
      </p:ext>
    </p:extLst>
  </p:cSld>
  <p:clrMapOvr>
    <a:masterClrMapping/>
  </p:clrMapOvr>
  <p:transition>
    <p:blinds/>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A3F9A00-BBBA-FE47-B35B-027D5A1603A2}" type="slidenum">
              <a:rPr lang="en-GB"/>
              <a:pPr>
                <a:defRPr/>
              </a:pPr>
              <a:t>‹#›</a:t>
            </a:fld>
            <a:endParaRPr lang="en-GB"/>
          </a:p>
        </p:txBody>
      </p:sp>
    </p:spTree>
    <p:extLst>
      <p:ext uri="{BB962C8B-B14F-4D97-AF65-F5344CB8AC3E}">
        <p14:creationId xmlns:p14="http://schemas.microsoft.com/office/powerpoint/2010/main" val="901828524"/>
      </p:ext>
    </p:extLst>
  </p:cSld>
  <p:clrMapOvr>
    <a:masterClrMapping/>
  </p:clrMapOvr>
  <p:transition>
    <p:blinds/>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1E71827-9C7B-3F48-87D9-C3ED87657D9F}" type="slidenum">
              <a:rPr lang="en-GB"/>
              <a:pPr>
                <a:defRPr/>
              </a:pPr>
              <a:t>‹#›</a:t>
            </a:fld>
            <a:endParaRPr lang="en-GB"/>
          </a:p>
        </p:txBody>
      </p:sp>
    </p:spTree>
    <p:extLst>
      <p:ext uri="{BB962C8B-B14F-4D97-AF65-F5344CB8AC3E}">
        <p14:creationId xmlns:p14="http://schemas.microsoft.com/office/powerpoint/2010/main" val="3322018245"/>
      </p:ext>
    </p:extLst>
  </p:cSld>
  <p:clrMapOvr>
    <a:masterClrMapping/>
  </p:clrMapOvr>
  <p:transition>
    <p:blinds/>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945558FA-70A6-B243-B105-A59CC3C83392}" type="slidenum">
              <a:rPr lang="en-GB"/>
              <a:pPr>
                <a:defRPr/>
              </a:pPr>
              <a:t>‹#›</a:t>
            </a:fld>
            <a:endParaRPr lang="en-GB"/>
          </a:p>
        </p:txBody>
      </p:sp>
    </p:spTree>
    <p:extLst>
      <p:ext uri="{BB962C8B-B14F-4D97-AF65-F5344CB8AC3E}">
        <p14:creationId xmlns:p14="http://schemas.microsoft.com/office/powerpoint/2010/main" val="177993034"/>
      </p:ext>
    </p:extLst>
  </p:cSld>
  <p:clrMapOvr>
    <a:masterClrMapping/>
  </p:clrMapOvr>
  <p:transition>
    <p:blinds/>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1731B479-5317-4846-9497-29E7CEB767C3}" type="slidenum">
              <a:rPr lang="en-GB"/>
              <a:pPr>
                <a:defRPr/>
              </a:pPr>
              <a:t>‹#›</a:t>
            </a:fld>
            <a:endParaRPr lang="en-GB"/>
          </a:p>
        </p:txBody>
      </p:sp>
    </p:spTree>
    <p:extLst>
      <p:ext uri="{BB962C8B-B14F-4D97-AF65-F5344CB8AC3E}">
        <p14:creationId xmlns:p14="http://schemas.microsoft.com/office/powerpoint/2010/main" val="732494249"/>
      </p:ext>
    </p:extLst>
  </p:cSld>
  <p:clrMapOvr>
    <a:masterClrMapping/>
  </p:clrMapOvr>
  <p:transition>
    <p:blinds/>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5CAA4CA-5BF1-764D-BB8B-89C3D9236ED9}" type="slidenum">
              <a:rPr lang="en-GB"/>
              <a:pPr>
                <a:defRPr/>
              </a:pPr>
              <a:t>‹#›</a:t>
            </a:fld>
            <a:endParaRPr lang="en-GB"/>
          </a:p>
        </p:txBody>
      </p:sp>
    </p:spTree>
    <p:extLst>
      <p:ext uri="{BB962C8B-B14F-4D97-AF65-F5344CB8AC3E}">
        <p14:creationId xmlns:p14="http://schemas.microsoft.com/office/powerpoint/2010/main" val="2804397137"/>
      </p:ext>
    </p:extLst>
  </p:cSld>
  <p:clrMapOvr>
    <a:masterClrMapping/>
  </p:clrMapOvr>
  <p:transition>
    <p:blinds/>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4E6F5BC-8B0D-6747-BEE0-280DF769F7D7}" type="slidenum">
              <a:rPr lang="en-GB"/>
              <a:pPr>
                <a:defRPr/>
              </a:pPr>
              <a:t>‹#›</a:t>
            </a:fld>
            <a:endParaRPr lang="en-GB"/>
          </a:p>
        </p:txBody>
      </p:sp>
    </p:spTree>
    <p:extLst>
      <p:ext uri="{BB962C8B-B14F-4D97-AF65-F5344CB8AC3E}">
        <p14:creationId xmlns:p14="http://schemas.microsoft.com/office/powerpoint/2010/main" val="1775499923"/>
      </p:ext>
    </p:extLst>
  </p:cSld>
  <p:clrMapOvr>
    <a:masterClrMapping/>
  </p:clrMapOvr>
  <p:transition>
    <p:blind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DAC7E17B-D85D-624E-A8B3-8FAC4F6B5931}"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8996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6CECBA1-7DE8-EF49-B5F2-264C8C33542B}" type="slidenum">
              <a:rPr lang="en-GB"/>
              <a:pPr>
                <a:defRPr/>
              </a:pPr>
              <a:t>‹#›</a:t>
            </a:fld>
            <a:endParaRPr lang="en-GB"/>
          </a:p>
        </p:txBody>
      </p:sp>
    </p:spTree>
    <p:extLst>
      <p:ext uri="{BB962C8B-B14F-4D97-AF65-F5344CB8AC3E}">
        <p14:creationId xmlns:p14="http://schemas.microsoft.com/office/powerpoint/2010/main" val="1547325646"/>
      </p:ext>
    </p:extLst>
  </p:cSld>
  <p:clrMapOvr>
    <a:masterClrMapping/>
  </p:clrMapOvr>
  <p:transition>
    <p:blinds/>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99A688E-33F6-E047-8626-7299D90E33A4}" type="slidenum">
              <a:rPr lang="en-GB"/>
              <a:pPr>
                <a:defRPr/>
              </a:pPr>
              <a:t>‹#›</a:t>
            </a:fld>
            <a:endParaRPr lang="en-GB"/>
          </a:p>
        </p:txBody>
      </p:sp>
    </p:spTree>
    <p:extLst>
      <p:ext uri="{BB962C8B-B14F-4D97-AF65-F5344CB8AC3E}">
        <p14:creationId xmlns:p14="http://schemas.microsoft.com/office/powerpoint/2010/main" val="2682956745"/>
      </p:ext>
    </p:extLst>
  </p:cSld>
  <p:clrMapOvr>
    <a:masterClrMapping/>
  </p:clrMapOvr>
  <p:transition>
    <p:blinds/>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7BE6BE1-EDA0-314D-9AA5-D7AAEC378950}" type="slidenum">
              <a:rPr lang="en-GB"/>
              <a:pPr>
                <a:defRPr/>
              </a:pPr>
              <a:t>‹#›</a:t>
            </a:fld>
            <a:endParaRPr lang="en-GB"/>
          </a:p>
        </p:txBody>
      </p:sp>
    </p:spTree>
    <p:extLst>
      <p:ext uri="{BB962C8B-B14F-4D97-AF65-F5344CB8AC3E}">
        <p14:creationId xmlns:p14="http://schemas.microsoft.com/office/powerpoint/2010/main" val="1383719276"/>
      </p:ext>
    </p:extLst>
  </p:cSld>
  <p:clrMapOvr>
    <a:masterClrMapping/>
  </p:clrMapOvr>
  <p:transition>
    <p:blinds/>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CAE1F55D-EB25-F341-8DE0-B3A77B0C51FF}" type="slidenum">
              <a:rPr lang="en-GB"/>
              <a:pPr>
                <a:defRPr/>
              </a:pPr>
              <a:t>‹#›</a:t>
            </a:fld>
            <a:endParaRPr lang="en-GB"/>
          </a:p>
        </p:txBody>
      </p:sp>
    </p:spTree>
    <p:extLst>
      <p:ext uri="{BB962C8B-B14F-4D97-AF65-F5344CB8AC3E}">
        <p14:creationId xmlns:p14="http://schemas.microsoft.com/office/powerpoint/2010/main" val="25891325"/>
      </p:ext>
    </p:extLst>
  </p:cSld>
  <p:clrMapOvr>
    <a:masterClrMapping/>
  </p:clrMapOvr>
  <p:transition>
    <p:blinds/>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F466A9B-C7AA-8F4C-8B4D-891BEC7FAB05}" type="slidenum">
              <a:rPr lang="en-GB"/>
              <a:pPr>
                <a:defRPr/>
              </a:pPr>
              <a:t>‹#›</a:t>
            </a:fld>
            <a:endParaRPr lang="en-GB"/>
          </a:p>
        </p:txBody>
      </p:sp>
    </p:spTree>
    <p:extLst>
      <p:ext uri="{BB962C8B-B14F-4D97-AF65-F5344CB8AC3E}">
        <p14:creationId xmlns:p14="http://schemas.microsoft.com/office/powerpoint/2010/main" val="1460587028"/>
      </p:ext>
    </p:extLst>
  </p:cSld>
  <p:clrMapOvr>
    <a:masterClrMapping/>
  </p:clrMapOvr>
  <p:transition>
    <p:blinds/>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B65C7A6-E722-C346-B2CD-143CE3FFAE3E}" type="slidenum">
              <a:rPr lang="en-GB"/>
              <a:pPr>
                <a:defRPr/>
              </a:pPr>
              <a:t>‹#›</a:t>
            </a:fld>
            <a:endParaRPr lang="en-GB"/>
          </a:p>
        </p:txBody>
      </p:sp>
    </p:spTree>
    <p:extLst>
      <p:ext uri="{BB962C8B-B14F-4D97-AF65-F5344CB8AC3E}">
        <p14:creationId xmlns:p14="http://schemas.microsoft.com/office/powerpoint/2010/main" val="3699697816"/>
      </p:ext>
    </p:extLst>
  </p:cSld>
  <p:clrMapOvr>
    <a:masterClrMapping/>
  </p:clrMapOvr>
  <p:transition>
    <p:blinds/>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D0F26A4-B5FB-0F4C-AA53-7AF67689E4AD}" type="slidenum">
              <a:rPr lang="en-GB"/>
              <a:pPr>
                <a:defRPr/>
              </a:pPr>
              <a:t>‹#›</a:t>
            </a:fld>
            <a:endParaRPr lang="en-GB"/>
          </a:p>
        </p:txBody>
      </p:sp>
    </p:spTree>
    <p:extLst>
      <p:ext uri="{BB962C8B-B14F-4D97-AF65-F5344CB8AC3E}">
        <p14:creationId xmlns:p14="http://schemas.microsoft.com/office/powerpoint/2010/main" val="1106429201"/>
      </p:ext>
    </p:extLst>
  </p:cSld>
  <p:clrMapOvr>
    <a:masterClrMapping/>
  </p:clrMapOvr>
  <p:transition>
    <p:blinds/>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532A30CF-198C-9E49-9281-F6BBE7B685D9}" type="slidenum">
              <a:rPr lang="en-GB"/>
              <a:pPr>
                <a:defRPr/>
              </a:pPr>
              <a:t>‹#›</a:t>
            </a:fld>
            <a:endParaRPr lang="en-GB"/>
          </a:p>
        </p:txBody>
      </p:sp>
    </p:spTree>
    <p:extLst>
      <p:ext uri="{BB962C8B-B14F-4D97-AF65-F5344CB8AC3E}">
        <p14:creationId xmlns:p14="http://schemas.microsoft.com/office/powerpoint/2010/main" val="1340399136"/>
      </p:ext>
    </p:extLst>
  </p:cSld>
  <p:clrMapOvr>
    <a:masterClrMapping/>
  </p:clrMapOvr>
  <p:transition>
    <p:blinds/>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EFDF9750-24DF-2E44-92CE-22D641CFF25E}" type="slidenum">
              <a:rPr lang="en-GB"/>
              <a:pPr>
                <a:defRPr/>
              </a:pPr>
              <a:t>‹#›</a:t>
            </a:fld>
            <a:endParaRPr lang="en-GB"/>
          </a:p>
        </p:txBody>
      </p:sp>
    </p:spTree>
    <p:extLst>
      <p:ext uri="{BB962C8B-B14F-4D97-AF65-F5344CB8AC3E}">
        <p14:creationId xmlns:p14="http://schemas.microsoft.com/office/powerpoint/2010/main" val="1308527271"/>
      </p:ext>
    </p:extLst>
  </p:cSld>
  <p:clrMapOvr>
    <a:masterClrMapping/>
  </p:clrMapOvr>
  <p:transition>
    <p:blinds/>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C4DBBF1-4B02-1B40-9035-B0FE48BC97E4}" type="slidenum">
              <a:rPr lang="en-GB"/>
              <a:pPr>
                <a:defRPr/>
              </a:pPr>
              <a:t>‹#›</a:t>
            </a:fld>
            <a:endParaRPr lang="en-GB"/>
          </a:p>
        </p:txBody>
      </p:sp>
    </p:spTree>
    <p:extLst>
      <p:ext uri="{BB962C8B-B14F-4D97-AF65-F5344CB8AC3E}">
        <p14:creationId xmlns:p14="http://schemas.microsoft.com/office/powerpoint/2010/main" val="1299937711"/>
      </p:ext>
    </p:extLst>
  </p:cSld>
  <p:clrMapOvr>
    <a:masterClrMapping/>
  </p:clrMapOvr>
  <p:transition>
    <p:blind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0D1FA1D-5BE8-8F4B-BE38-76C179C1F702}"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25029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9540850-674C-FA4B-8CC9-E0C7B83B68BF}" type="slidenum">
              <a:rPr lang="en-GB"/>
              <a:pPr>
                <a:defRPr/>
              </a:pPr>
              <a:t>‹#›</a:t>
            </a:fld>
            <a:endParaRPr lang="en-GB"/>
          </a:p>
        </p:txBody>
      </p:sp>
    </p:spTree>
    <p:extLst>
      <p:ext uri="{BB962C8B-B14F-4D97-AF65-F5344CB8AC3E}">
        <p14:creationId xmlns:p14="http://schemas.microsoft.com/office/powerpoint/2010/main" val="1117082274"/>
      </p:ext>
    </p:extLst>
  </p:cSld>
  <p:clrMapOvr>
    <a:masterClrMapping/>
  </p:clrMapOvr>
  <p:transition>
    <p:blinds/>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E95C733-8B5D-B74E-B0FB-69C78E035075}" type="slidenum">
              <a:rPr lang="en-GB"/>
              <a:pPr>
                <a:defRPr/>
              </a:pPr>
              <a:t>‹#›</a:t>
            </a:fld>
            <a:endParaRPr lang="en-GB"/>
          </a:p>
        </p:txBody>
      </p:sp>
    </p:spTree>
    <p:extLst>
      <p:ext uri="{BB962C8B-B14F-4D97-AF65-F5344CB8AC3E}">
        <p14:creationId xmlns:p14="http://schemas.microsoft.com/office/powerpoint/2010/main" val="2818828132"/>
      </p:ext>
    </p:extLst>
  </p:cSld>
  <p:clrMapOvr>
    <a:masterClrMapping/>
  </p:clrMapOvr>
  <p:transition>
    <p:blinds/>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25DFCE8-8C9B-F743-9E8A-84720B064316}" type="slidenum">
              <a:rPr lang="en-GB"/>
              <a:pPr>
                <a:defRPr/>
              </a:pPr>
              <a:t>‹#›</a:t>
            </a:fld>
            <a:endParaRPr lang="en-GB"/>
          </a:p>
        </p:txBody>
      </p:sp>
    </p:spTree>
    <p:extLst>
      <p:ext uri="{BB962C8B-B14F-4D97-AF65-F5344CB8AC3E}">
        <p14:creationId xmlns:p14="http://schemas.microsoft.com/office/powerpoint/2010/main" val="3480758315"/>
      </p:ext>
    </p:extLst>
  </p:cSld>
  <p:clrMapOvr>
    <a:masterClrMapping/>
  </p:clrMapOvr>
  <p:transition>
    <p:blinds/>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2F6082B-8227-0349-8CCB-2C0E307C4E89}" type="slidenum">
              <a:rPr lang="en-GB"/>
              <a:pPr>
                <a:defRPr/>
              </a:pPr>
              <a:t>‹#›</a:t>
            </a:fld>
            <a:endParaRPr lang="en-GB"/>
          </a:p>
        </p:txBody>
      </p:sp>
    </p:spTree>
    <p:extLst>
      <p:ext uri="{BB962C8B-B14F-4D97-AF65-F5344CB8AC3E}">
        <p14:creationId xmlns:p14="http://schemas.microsoft.com/office/powerpoint/2010/main" val="820228489"/>
      </p:ext>
    </p:extLst>
  </p:cSld>
  <p:clrMapOvr>
    <a:masterClrMapping/>
  </p:clrMapOvr>
  <p:transition>
    <p:blinds/>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58116570"/>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1828842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78766151"/>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7452920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593852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138133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E2357AA-3228-6845-9BA5-6C4ED899A172}" type="slidenum">
              <a:rPr lang="en-GB"/>
              <a:pPr>
                <a:defRPr/>
              </a:pPr>
              <a:t>‹#›</a:t>
            </a:fld>
            <a:endParaRPr lang="en-GB"/>
          </a:p>
        </p:txBody>
      </p:sp>
    </p:spTree>
    <p:extLst>
      <p:ext uri="{BB962C8B-B14F-4D97-AF65-F5344CB8AC3E}">
        <p14:creationId xmlns:p14="http://schemas.microsoft.com/office/powerpoint/2010/main" val="2464114729"/>
      </p:ext>
    </p:extLst>
  </p:cSld>
  <p:clrMapOvr>
    <a:masterClrMapping/>
  </p:clrMapOvr>
  <p:transition>
    <p:blind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0711D142-2CDB-2142-8D6C-47B317A6E859}"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1564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1709172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8009511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7701651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5480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00228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28659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66261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25091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60304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3928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29693DE-DCA5-0F4F-8511-56A334205175}"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01630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25046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76298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94875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3102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2693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427824216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17150522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24938989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27586796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2382318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A5BF43D7-0027-D643-B722-84B03E182D63}"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7977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15160441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20875944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29923471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24486852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21838775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11451107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2293554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5233947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12746214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2115826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FA5B99-73FA-9244-8976-955CCA9060F6}" type="slidenum">
              <a:rPr lang="en-US"/>
              <a:pPr>
                <a:defRPr/>
              </a:pPr>
              <a:t>‹#›</a:t>
            </a:fld>
            <a:endParaRPr lang="en-US"/>
          </a:p>
        </p:txBody>
      </p:sp>
    </p:spTree>
    <p:extLst>
      <p:ext uri="{BB962C8B-B14F-4D97-AF65-F5344CB8AC3E}">
        <p14:creationId xmlns:p14="http://schemas.microsoft.com/office/powerpoint/2010/main" val="23790846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108820105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14862076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33042015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13402406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23136403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17340484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94944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26967545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27847279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3419724438"/>
      </p:ext>
    </p:extLst>
  </p:cSld>
  <p:clrMapOvr>
    <a:masterClrMapping/>
  </p:clrMapOvr>
  <p:transition>
    <p:blind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F22C63E-FA98-4B47-B2D4-AB6218AFB884}" type="slidenum">
              <a:rPr lang="en-US"/>
              <a:pPr>
                <a:defRPr/>
              </a:pPr>
              <a:t>‹#›</a:t>
            </a:fld>
            <a:endParaRPr lang="en-US"/>
          </a:p>
        </p:txBody>
      </p:sp>
    </p:spTree>
    <p:extLst>
      <p:ext uri="{BB962C8B-B14F-4D97-AF65-F5344CB8AC3E}">
        <p14:creationId xmlns:p14="http://schemas.microsoft.com/office/powerpoint/2010/main" val="12955797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968674938"/>
      </p:ext>
    </p:extLst>
  </p:cSld>
  <p:clrMapOvr>
    <a:masterClrMapping/>
  </p:clrMapOvr>
  <p:transition>
    <p:blinds/>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3976985730"/>
      </p:ext>
    </p:extLst>
  </p:cSld>
  <p:clrMapOvr>
    <a:masterClrMapping/>
  </p:clrMapOvr>
  <p:transition>
    <p:blinds/>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3637977735"/>
      </p:ext>
    </p:extLst>
  </p:cSld>
  <p:clrMapOvr>
    <a:masterClrMapping/>
  </p:clrMapOvr>
  <p:transition>
    <p:blinds/>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2395751611"/>
      </p:ext>
    </p:extLst>
  </p:cSld>
  <p:clrMapOvr>
    <a:masterClrMapping/>
  </p:clrMapOvr>
  <p:transition>
    <p:blinds/>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2513872228"/>
      </p:ext>
    </p:extLst>
  </p:cSld>
  <p:clrMapOvr>
    <a:masterClrMapping/>
  </p:clrMapOvr>
  <p:transition>
    <p:blinds/>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3828420435"/>
      </p:ext>
    </p:extLst>
  </p:cSld>
  <p:clrMapOvr>
    <a:masterClrMapping/>
  </p:clrMapOvr>
  <p:transition>
    <p:blinds/>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2856247233"/>
      </p:ext>
    </p:extLst>
  </p:cSld>
  <p:clrMapOvr>
    <a:masterClrMapping/>
  </p:clrMapOvr>
  <p:transition>
    <p:blinds/>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1764747434"/>
      </p:ext>
    </p:extLst>
  </p:cSld>
  <p:clrMapOvr>
    <a:masterClrMapping/>
  </p:clrMapOvr>
  <p:transition>
    <p:blinds/>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2223740376"/>
      </p:ext>
    </p:extLst>
  </p:cSld>
  <p:clrMapOvr>
    <a:masterClrMapping/>
  </p:clrMapOvr>
  <p:transition>
    <p:blinds/>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3380979634"/>
      </p:ext>
    </p:extLst>
  </p:cSld>
  <p:clrMapOvr>
    <a:masterClrMapping/>
  </p:clrMapOvr>
  <p:transition>
    <p:blind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1A975CF-CFE0-8746-BD8C-9E7B5C26FC92}" type="slidenum">
              <a:rPr lang="en-US"/>
              <a:pPr>
                <a:defRPr/>
              </a:pPr>
              <a:t>‹#›</a:t>
            </a:fld>
            <a:endParaRPr lang="en-US"/>
          </a:p>
        </p:txBody>
      </p:sp>
    </p:spTree>
    <p:extLst>
      <p:ext uri="{BB962C8B-B14F-4D97-AF65-F5344CB8AC3E}">
        <p14:creationId xmlns:p14="http://schemas.microsoft.com/office/powerpoint/2010/main" val="30165321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15924138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501664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48693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6992121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399643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2425277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2680159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7292033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3646936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967338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5D3238D-F5D7-CC4C-A61C-45D39DE110F8}" type="slidenum">
              <a:rPr lang="en-US"/>
              <a:pPr>
                <a:defRPr/>
              </a:pPr>
              <a:t>‹#›</a:t>
            </a:fld>
            <a:endParaRPr lang="en-US"/>
          </a:p>
        </p:txBody>
      </p:sp>
    </p:spTree>
    <p:extLst>
      <p:ext uri="{BB962C8B-B14F-4D97-AF65-F5344CB8AC3E}">
        <p14:creationId xmlns:p14="http://schemas.microsoft.com/office/powerpoint/2010/main" val="39834815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310508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S PGothic" charset="0"/>
                <a:cs typeface="MS PGothic"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smtClean="0">
                <a:solidFill>
                  <a:srgbClr val="FFFFFF"/>
                </a:solidFill>
              </a:defRPr>
            </a:lvl1pPr>
          </a:lstStyle>
          <a:p>
            <a:pPr>
              <a:defRPr/>
            </a:pPr>
            <a:fld id="{CF3ABC16-0A72-8345-8F97-2A0D86F41863}" type="slidenum">
              <a:rPr lang="en-US"/>
              <a:pPr>
                <a:defRPr/>
              </a:pPr>
              <a:t>‹#›</a:t>
            </a:fld>
            <a:endParaRPr lang="en-US"/>
          </a:p>
        </p:txBody>
      </p:sp>
    </p:spTree>
    <p:extLst>
      <p:ext uri="{BB962C8B-B14F-4D97-AF65-F5344CB8AC3E}">
        <p14:creationId xmlns:p14="http://schemas.microsoft.com/office/powerpoint/2010/main" val="16651406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5B4D144-4E5D-1345-9393-8B0A276783E6}" type="slidenum">
              <a:rPr lang="en-US"/>
              <a:pPr>
                <a:defRPr/>
              </a:pPr>
              <a:t>‹#›</a:t>
            </a:fld>
            <a:endParaRPr lang="en-US"/>
          </a:p>
        </p:txBody>
      </p:sp>
    </p:spTree>
    <p:extLst>
      <p:ext uri="{BB962C8B-B14F-4D97-AF65-F5344CB8AC3E}">
        <p14:creationId xmlns:p14="http://schemas.microsoft.com/office/powerpoint/2010/main" val="22690938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5081F0D5-4343-3348-961F-3CE64A82F363}" type="slidenum">
              <a:rPr lang="en-US"/>
              <a:pPr>
                <a:defRPr/>
              </a:pPr>
              <a:t>‹#›</a:t>
            </a:fld>
            <a:endParaRPr lang="en-US"/>
          </a:p>
        </p:txBody>
      </p:sp>
    </p:spTree>
    <p:extLst>
      <p:ext uri="{BB962C8B-B14F-4D97-AF65-F5344CB8AC3E}">
        <p14:creationId xmlns:p14="http://schemas.microsoft.com/office/powerpoint/2010/main" val="36367478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8DC774BB-B93E-844E-BBAA-E443AB1CBAB8}" type="slidenum">
              <a:rPr lang="en-US"/>
              <a:pPr>
                <a:defRPr/>
              </a:pPr>
              <a:t>‹#›</a:t>
            </a:fld>
            <a:endParaRPr lang="en-US"/>
          </a:p>
        </p:txBody>
      </p:sp>
    </p:spTree>
    <p:extLst>
      <p:ext uri="{BB962C8B-B14F-4D97-AF65-F5344CB8AC3E}">
        <p14:creationId xmlns:p14="http://schemas.microsoft.com/office/powerpoint/2010/main" val="8993363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C1F99AF8-E7B4-7849-97D3-24A1C2FDD82E}" type="slidenum">
              <a:rPr lang="en-US"/>
              <a:pPr>
                <a:defRPr/>
              </a:pPr>
              <a:t>‹#›</a:t>
            </a:fld>
            <a:endParaRPr lang="en-US"/>
          </a:p>
        </p:txBody>
      </p:sp>
    </p:spTree>
    <p:extLst>
      <p:ext uri="{BB962C8B-B14F-4D97-AF65-F5344CB8AC3E}">
        <p14:creationId xmlns:p14="http://schemas.microsoft.com/office/powerpoint/2010/main" val="93598994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EAA43991-1E3A-224C-916B-A312CD95DAA3}" type="slidenum">
              <a:rPr lang="en-US"/>
              <a:pPr>
                <a:defRPr/>
              </a:pPr>
              <a:t>‹#›</a:t>
            </a:fld>
            <a:endParaRPr lang="en-US"/>
          </a:p>
        </p:txBody>
      </p:sp>
    </p:spTree>
    <p:extLst>
      <p:ext uri="{BB962C8B-B14F-4D97-AF65-F5344CB8AC3E}">
        <p14:creationId xmlns:p14="http://schemas.microsoft.com/office/powerpoint/2010/main" val="31570793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627FE05-CE7C-5048-A631-9C461A49008E}" type="slidenum">
              <a:rPr lang="en-US"/>
              <a:pPr>
                <a:defRPr/>
              </a:pPr>
              <a:t>‹#›</a:t>
            </a:fld>
            <a:endParaRPr lang="en-US"/>
          </a:p>
        </p:txBody>
      </p:sp>
    </p:spTree>
    <p:extLst>
      <p:ext uri="{BB962C8B-B14F-4D97-AF65-F5344CB8AC3E}">
        <p14:creationId xmlns:p14="http://schemas.microsoft.com/office/powerpoint/2010/main" val="33270335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7B5A038-49FA-9C4E-84B4-2FF109F9A90D}" type="slidenum">
              <a:rPr lang="en-US"/>
              <a:pPr>
                <a:defRPr/>
              </a:pPr>
              <a:t>‹#›</a:t>
            </a:fld>
            <a:endParaRPr lang="en-US"/>
          </a:p>
        </p:txBody>
      </p:sp>
    </p:spTree>
    <p:extLst>
      <p:ext uri="{BB962C8B-B14F-4D97-AF65-F5344CB8AC3E}">
        <p14:creationId xmlns:p14="http://schemas.microsoft.com/office/powerpoint/2010/main" val="7590716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CC5C6DB-D3C8-C84E-A179-3C193245A756}" type="slidenum">
              <a:rPr lang="en-US"/>
              <a:pPr>
                <a:defRPr/>
              </a:pPr>
              <a:t>‹#›</a:t>
            </a:fld>
            <a:endParaRPr lang="en-US"/>
          </a:p>
        </p:txBody>
      </p:sp>
    </p:spTree>
    <p:extLst>
      <p:ext uri="{BB962C8B-B14F-4D97-AF65-F5344CB8AC3E}">
        <p14:creationId xmlns:p14="http://schemas.microsoft.com/office/powerpoint/2010/main" val="2326437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2DE0BBF-A5EF-A647-B76E-25FD46FE6A15}" type="slidenum">
              <a:rPr lang="en-US"/>
              <a:pPr>
                <a:defRPr/>
              </a:pPr>
              <a:t>‹#›</a:t>
            </a:fld>
            <a:endParaRPr lang="en-US"/>
          </a:p>
        </p:txBody>
      </p:sp>
    </p:spTree>
    <p:extLst>
      <p:ext uri="{BB962C8B-B14F-4D97-AF65-F5344CB8AC3E}">
        <p14:creationId xmlns:p14="http://schemas.microsoft.com/office/powerpoint/2010/main" val="31688354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5E40DC7F-508E-B243-8538-DFD6B55773AF}" type="slidenum">
              <a:rPr lang="en-US"/>
              <a:pPr>
                <a:defRPr/>
              </a:pPr>
              <a:t>‹#›</a:t>
            </a:fld>
            <a:endParaRPr lang="en-US"/>
          </a:p>
        </p:txBody>
      </p:sp>
    </p:spTree>
    <p:extLst>
      <p:ext uri="{BB962C8B-B14F-4D97-AF65-F5344CB8AC3E}">
        <p14:creationId xmlns:p14="http://schemas.microsoft.com/office/powerpoint/2010/main" val="13392143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9A45E66-BF7A-AC4C-8197-78A46101417D}" type="slidenum">
              <a:rPr lang="en-US"/>
              <a:pPr>
                <a:defRPr/>
              </a:pPr>
              <a:t>‹#›</a:t>
            </a:fld>
            <a:endParaRPr lang="en-US"/>
          </a:p>
        </p:txBody>
      </p:sp>
    </p:spTree>
    <p:extLst>
      <p:ext uri="{BB962C8B-B14F-4D97-AF65-F5344CB8AC3E}">
        <p14:creationId xmlns:p14="http://schemas.microsoft.com/office/powerpoint/2010/main" val="34715268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E5F0A9A-1E9D-1743-BAC3-0439A430A210}" type="slidenum">
              <a:rPr lang="en-US"/>
              <a:pPr>
                <a:defRPr/>
              </a:pPr>
              <a:t>‹#›</a:t>
            </a:fld>
            <a:endParaRPr lang="en-US"/>
          </a:p>
        </p:txBody>
      </p:sp>
    </p:spTree>
    <p:extLst>
      <p:ext uri="{BB962C8B-B14F-4D97-AF65-F5344CB8AC3E}">
        <p14:creationId xmlns:p14="http://schemas.microsoft.com/office/powerpoint/2010/main" val="15602797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5D74AF50-3BA0-FB47-A927-89796082E3D1}" type="slidenum">
              <a:rPr lang="en-GB"/>
              <a:pPr>
                <a:defRPr/>
              </a:pPr>
              <a:t>‹#›</a:t>
            </a:fld>
            <a:endParaRPr lang="en-GB"/>
          </a:p>
        </p:txBody>
      </p:sp>
    </p:spTree>
    <p:extLst>
      <p:ext uri="{BB962C8B-B14F-4D97-AF65-F5344CB8AC3E}">
        <p14:creationId xmlns:p14="http://schemas.microsoft.com/office/powerpoint/2010/main" val="1990348762"/>
      </p:ext>
    </p:extLst>
  </p:cSld>
  <p:clrMapOvr>
    <a:masterClrMapping/>
  </p:clrMapOvr>
  <p:transition>
    <p:blinds/>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8B9208-EC22-984C-BB9A-908D5738C0EF}" type="slidenum">
              <a:rPr lang="en-GB"/>
              <a:pPr>
                <a:defRPr/>
              </a:pPr>
              <a:t>‹#›</a:t>
            </a:fld>
            <a:endParaRPr lang="en-GB"/>
          </a:p>
        </p:txBody>
      </p:sp>
    </p:spTree>
    <p:extLst>
      <p:ext uri="{BB962C8B-B14F-4D97-AF65-F5344CB8AC3E}">
        <p14:creationId xmlns:p14="http://schemas.microsoft.com/office/powerpoint/2010/main" val="1874149557"/>
      </p:ext>
    </p:extLst>
  </p:cSld>
  <p:clrMapOvr>
    <a:masterClrMapping/>
  </p:clrMapOvr>
  <p:transition>
    <p:blinds/>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965C2C6-3742-374B-BCC5-8BA6ECD57169}" type="slidenum">
              <a:rPr lang="en-GB"/>
              <a:pPr>
                <a:defRPr/>
              </a:pPr>
              <a:t>‹#›</a:t>
            </a:fld>
            <a:endParaRPr lang="en-GB"/>
          </a:p>
        </p:txBody>
      </p:sp>
    </p:spTree>
    <p:extLst>
      <p:ext uri="{BB962C8B-B14F-4D97-AF65-F5344CB8AC3E}">
        <p14:creationId xmlns:p14="http://schemas.microsoft.com/office/powerpoint/2010/main" val="7127095"/>
      </p:ext>
    </p:extLst>
  </p:cSld>
  <p:clrMapOvr>
    <a:masterClrMapping/>
  </p:clrMapOvr>
  <p:transition>
    <p:blinds/>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83A2861-C900-C64D-87C9-60EF4A78FC55}" type="slidenum">
              <a:rPr lang="en-GB"/>
              <a:pPr>
                <a:defRPr/>
              </a:pPr>
              <a:t>‹#›</a:t>
            </a:fld>
            <a:endParaRPr lang="en-GB"/>
          </a:p>
        </p:txBody>
      </p:sp>
    </p:spTree>
    <p:extLst>
      <p:ext uri="{BB962C8B-B14F-4D97-AF65-F5344CB8AC3E}">
        <p14:creationId xmlns:p14="http://schemas.microsoft.com/office/powerpoint/2010/main" val="3662554225"/>
      </p:ext>
    </p:extLst>
  </p:cSld>
  <p:clrMapOvr>
    <a:masterClrMapping/>
  </p:clrMapOvr>
  <p:transition>
    <p:blinds/>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047FF7B8-23F3-8A46-946C-97EADF735B41}" type="slidenum">
              <a:rPr lang="en-GB"/>
              <a:pPr>
                <a:defRPr/>
              </a:pPr>
              <a:t>‹#›</a:t>
            </a:fld>
            <a:endParaRPr lang="en-GB"/>
          </a:p>
        </p:txBody>
      </p:sp>
    </p:spTree>
    <p:extLst>
      <p:ext uri="{BB962C8B-B14F-4D97-AF65-F5344CB8AC3E}">
        <p14:creationId xmlns:p14="http://schemas.microsoft.com/office/powerpoint/2010/main" val="1372791038"/>
      </p:ext>
    </p:extLst>
  </p:cSld>
  <p:clrMapOvr>
    <a:masterClrMapping/>
  </p:clrMapOvr>
  <p:transition>
    <p:blinds/>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EC4D7E97-E658-3241-AB38-57340BF05AA2}" type="slidenum">
              <a:rPr lang="en-GB"/>
              <a:pPr>
                <a:defRPr/>
              </a:pPr>
              <a:t>‹#›</a:t>
            </a:fld>
            <a:endParaRPr lang="en-GB"/>
          </a:p>
        </p:txBody>
      </p:sp>
    </p:spTree>
    <p:extLst>
      <p:ext uri="{BB962C8B-B14F-4D97-AF65-F5344CB8AC3E}">
        <p14:creationId xmlns:p14="http://schemas.microsoft.com/office/powerpoint/2010/main" val="3347843228"/>
      </p:ext>
    </p:extLst>
  </p:cSld>
  <p:clrMapOvr>
    <a:masterClrMapping/>
  </p:clrMapOvr>
  <p:transition>
    <p:blinds/>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F0C0407-9133-FC41-8140-AE4A71FEEBC2}" type="slidenum">
              <a:rPr lang="en-GB"/>
              <a:pPr>
                <a:defRPr/>
              </a:pPr>
              <a:t>‹#›</a:t>
            </a:fld>
            <a:endParaRPr lang="en-GB"/>
          </a:p>
        </p:txBody>
      </p:sp>
    </p:spTree>
    <p:extLst>
      <p:ext uri="{BB962C8B-B14F-4D97-AF65-F5344CB8AC3E}">
        <p14:creationId xmlns:p14="http://schemas.microsoft.com/office/powerpoint/2010/main" val="2507600331"/>
      </p:ext>
    </p:extLst>
  </p:cSld>
  <p:clrMapOvr>
    <a:masterClrMapping/>
  </p:clrMapOvr>
  <p:transition>
    <p:blind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A77B500-9C77-F44E-8B13-DA046F5A561F}" type="slidenum">
              <a:rPr lang="en-US"/>
              <a:pPr>
                <a:defRPr/>
              </a:pPr>
              <a:t>‹#›</a:t>
            </a:fld>
            <a:endParaRPr lang="en-US"/>
          </a:p>
        </p:txBody>
      </p:sp>
    </p:spTree>
    <p:extLst>
      <p:ext uri="{BB962C8B-B14F-4D97-AF65-F5344CB8AC3E}">
        <p14:creationId xmlns:p14="http://schemas.microsoft.com/office/powerpoint/2010/main" val="30346750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E947387-2F9A-4F46-B4AF-73BB90BE6D41}" type="slidenum">
              <a:rPr lang="en-GB"/>
              <a:pPr>
                <a:defRPr/>
              </a:pPr>
              <a:t>‹#›</a:t>
            </a:fld>
            <a:endParaRPr lang="en-GB"/>
          </a:p>
        </p:txBody>
      </p:sp>
    </p:spTree>
    <p:extLst>
      <p:ext uri="{BB962C8B-B14F-4D97-AF65-F5344CB8AC3E}">
        <p14:creationId xmlns:p14="http://schemas.microsoft.com/office/powerpoint/2010/main" val="4120755711"/>
      </p:ext>
    </p:extLst>
  </p:cSld>
  <p:clrMapOvr>
    <a:masterClrMapping/>
  </p:clrMapOvr>
  <p:transition>
    <p:blinds/>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E9CB937-21AD-894D-9E05-34138641B9E6}" type="slidenum">
              <a:rPr lang="en-GB"/>
              <a:pPr>
                <a:defRPr/>
              </a:pPr>
              <a:t>‹#›</a:t>
            </a:fld>
            <a:endParaRPr lang="en-GB"/>
          </a:p>
        </p:txBody>
      </p:sp>
    </p:spTree>
    <p:extLst>
      <p:ext uri="{BB962C8B-B14F-4D97-AF65-F5344CB8AC3E}">
        <p14:creationId xmlns:p14="http://schemas.microsoft.com/office/powerpoint/2010/main" val="3663483579"/>
      </p:ext>
    </p:extLst>
  </p:cSld>
  <p:clrMapOvr>
    <a:masterClrMapping/>
  </p:clrMapOvr>
  <p:transition>
    <p:blinds/>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2C86737-F4EA-E649-AF67-7EC26626D663}" type="slidenum">
              <a:rPr lang="en-GB"/>
              <a:pPr>
                <a:defRPr/>
              </a:pPr>
              <a:t>‹#›</a:t>
            </a:fld>
            <a:endParaRPr lang="en-GB"/>
          </a:p>
        </p:txBody>
      </p:sp>
    </p:spTree>
    <p:extLst>
      <p:ext uri="{BB962C8B-B14F-4D97-AF65-F5344CB8AC3E}">
        <p14:creationId xmlns:p14="http://schemas.microsoft.com/office/powerpoint/2010/main" val="1945534921"/>
      </p:ext>
    </p:extLst>
  </p:cSld>
  <p:clrMapOvr>
    <a:masterClrMapping/>
  </p:clrMapOvr>
  <p:transition>
    <p:blinds/>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C73E43E-5638-B14C-9397-81AF321ABE61}" type="slidenum">
              <a:rPr lang="en-GB"/>
              <a:pPr>
                <a:defRPr/>
              </a:pPr>
              <a:t>‹#›</a:t>
            </a:fld>
            <a:endParaRPr lang="en-GB"/>
          </a:p>
        </p:txBody>
      </p:sp>
    </p:spTree>
    <p:extLst>
      <p:ext uri="{BB962C8B-B14F-4D97-AF65-F5344CB8AC3E}">
        <p14:creationId xmlns:p14="http://schemas.microsoft.com/office/powerpoint/2010/main" val="2883555264"/>
      </p:ext>
    </p:extLst>
  </p:cSld>
  <p:clrMapOvr>
    <a:masterClrMapping/>
  </p:clrMapOvr>
  <p:transition>
    <p:blinds/>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71A87EB5-E403-BB41-88C9-49BFB7E3E1F7}" type="slidenum">
              <a:rPr lang="en-US"/>
              <a:pPr>
                <a:defRPr/>
              </a:pPr>
              <a:t>‹#›</a:t>
            </a:fld>
            <a:endParaRPr lang="en-US"/>
          </a:p>
        </p:txBody>
      </p:sp>
    </p:spTree>
    <p:extLst>
      <p:ext uri="{BB962C8B-B14F-4D97-AF65-F5344CB8AC3E}">
        <p14:creationId xmlns:p14="http://schemas.microsoft.com/office/powerpoint/2010/main" val="428876585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0A87B0-9C99-7D47-8324-3C4F81BCD66E}" type="slidenum">
              <a:rPr lang="en-US"/>
              <a:pPr>
                <a:defRPr/>
              </a:pPr>
              <a:t>‹#›</a:t>
            </a:fld>
            <a:endParaRPr lang="en-US"/>
          </a:p>
        </p:txBody>
      </p:sp>
    </p:spTree>
    <p:extLst>
      <p:ext uri="{BB962C8B-B14F-4D97-AF65-F5344CB8AC3E}">
        <p14:creationId xmlns:p14="http://schemas.microsoft.com/office/powerpoint/2010/main" val="99811869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E1ABCFE-24E0-AE46-80A7-A725D4362EF1}" type="slidenum">
              <a:rPr lang="en-US"/>
              <a:pPr>
                <a:defRPr/>
              </a:pPr>
              <a:t>‹#›</a:t>
            </a:fld>
            <a:endParaRPr lang="en-US"/>
          </a:p>
        </p:txBody>
      </p:sp>
    </p:spTree>
    <p:extLst>
      <p:ext uri="{BB962C8B-B14F-4D97-AF65-F5344CB8AC3E}">
        <p14:creationId xmlns:p14="http://schemas.microsoft.com/office/powerpoint/2010/main" val="305320557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3A5034-7635-D04C-B759-E1BBF28E082B}" type="slidenum">
              <a:rPr lang="en-US"/>
              <a:pPr>
                <a:defRPr/>
              </a:pPr>
              <a:t>‹#›</a:t>
            </a:fld>
            <a:endParaRPr lang="en-US"/>
          </a:p>
        </p:txBody>
      </p:sp>
    </p:spTree>
    <p:extLst>
      <p:ext uri="{BB962C8B-B14F-4D97-AF65-F5344CB8AC3E}">
        <p14:creationId xmlns:p14="http://schemas.microsoft.com/office/powerpoint/2010/main" val="10013224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0A73745-8013-6B41-8438-66FD1162AB6C}" type="slidenum">
              <a:rPr lang="en-US"/>
              <a:pPr>
                <a:defRPr/>
              </a:pPr>
              <a:t>‹#›</a:t>
            </a:fld>
            <a:endParaRPr lang="en-US"/>
          </a:p>
        </p:txBody>
      </p:sp>
    </p:spTree>
    <p:extLst>
      <p:ext uri="{BB962C8B-B14F-4D97-AF65-F5344CB8AC3E}">
        <p14:creationId xmlns:p14="http://schemas.microsoft.com/office/powerpoint/2010/main" val="10902557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C5530219-1C3F-5841-A9BB-9BB5D832533D}" type="slidenum">
              <a:rPr lang="en-US"/>
              <a:pPr>
                <a:defRPr/>
              </a:pPr>
              <a:t>‹#›</a:t>
            </a:fld>
            <a:endParaRPr lang="en-US"/>
          </a:p>
        </p:txBody>
      </p:sp>
    </p:spTree>
    <p:extLst>
      <p:ext uri="{BB962C8B-B14F-4D97-AF65-F5344CB8AC3E}">
        <p14:creationId xmlns:p14="http://schemas.microsoft.com/office/powerpoint/2010/main" val="3835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8F1BF3AE-8B8E-6A4F-9044-40CE4ECCB9E8}" type="slidenum">
              <a:rPr lang="en-US"/>
              <a:pPr>
                <a:defRPr/>
              </a:pPr>
              <a:t>‹#›</a:t>
            </a:fld>
            <a:endParaRPr lang="en-US"/>
          </a:p>
        </p:txBody>
      </p:sp>
    </p:spTree>
    <p:extLst>
      <p:ext uri="{BB962C8B-B14F-4D97-AF65-F5344CB8AC3E}">
        <p14:creationId xmlns:p14="http://schemas.microsoft.com/office/powerpoint/2010/main" val="197086791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75294DFE-91E4-6A4E-A060-394C4F4A3B34}" type="slidenum">
              <a:rPr lang="en-US"/>
              <a:pPr>
                <a:defRPr/>
              </a:pPr>
              <a:t>‹#›</a:t>
            </a:fld>
            <a:endParaRPr lang="en-US"/>
          </a:p>
        </p:txBody>
      </p:sp>
    </p:spTree>
    <p:extLst>
      <p:ext uri="{BB962C8B-B14F-4D97-AF65-F5344CB8AC3E}">
        <p14:creationId xmlns:p14="http://schemas.microsoft.com/office/powerpoint/2010/main" val="187843442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2E0B481-3ABF-4D4F-BBD2-2CBDC0A762B0}" type="slidenum">
              <a:rPr lang="en-US"/>
              <a:pPr>
                <a:defRPr/>
              </a:pPr>
              <a:t>‹#›</a:t>
            </a:fld>
            <a:endParaRPr lang="en-US"/>
          </a:p>
        </p:txBody>
      </p:sp>
    </p:spTree>
    <p:extLst>
      <p:ext uri="{BB962C8B-B14F-4D97-AF65-F5344CB8AC3E}">
        <p14:creationId xmlns:p14="http://schemas.microsoft.com/office/powerpoint/2010/main" val="16664721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F2ED649-71EE-5940-B9AC-028E34A3502B}" type="slidenum">
              <a:rPr lang="en-US"/>
              <a:pPr>
                <a:defRPr/>
              </a:pPr>
              <a:t>‹#›</a:t>
            </a:fld>
            <a:endParaRPr lang="en-US"/>
          </a:p>
        </p:txBody>
      </p:sp>
    </p:spTree>
    <p:extLst>
      <p:ext uri="{BB962C8B-B14F-4D97-AF65-F5344CB8AC3E}">
        <p14:creationId xmlns:p14="http://schemas.microsoft.com/office/powerpoint/2010/main" val="12487596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A96B844-73F8-7944-91C2-C6D13D22904A}" type="slidenum">
              <a:rPr lang="en-US"/>
              <a:pPr>
                <a:defRPr/>
              </a:pPr>
              <a:t>‹#›</a:t>
            </a:fld>
            <a:endParaRPr lang="en-US"/>
          </a:p>
        </p:txBody>
      </p:sp>
    </p:spTree>
    <p:extLst>
      <p:ext uri="{BB962C8B-B14F-4D97-AF65-F5344CB8AC3E}">
        <p14:creationId xmlns:p14="http://schemas.microsoft.com/office/powerpoint/2010/main" val="20293326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7086B91-B1F2-A14A-945C-809FB39E8650}" type="slidenum">
              <a:rPr lang="en-US"/>
              <a:pPr>
                <a:defRPr/>
              </a:pPr>
              <a:t>‹#›</a:t>
            </a:fld>
            <a:endParaRPr lang="en-US"/>
          </a:p>
        </p:txBody>
      </p:sp>
    </p:spTree>
    <p:extLst>
      <p:ext uri="{BB962C8B-B14F-4D97-AF65-F5344CB8AC3E}">
        <p14:creationId xmlns:p14="http://schemas.microsoft.com/office/powerpoint/2010/main" val="418366390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lvl1pPr>
          </a:lstStyle>
          <a:p>
            <a:pPr>
              <a:defRPr/>
            </a:pPr>
            <a:fld id="{1283F979-8305-794F-8D41-B198A6F48CCE}" type="slidenum">
              <a:rPr lang="en-US"/>
              <a:pPr>
                <a:defRPr/>
              </a:pPr>
              <a:t>‹#›</a:t>
            </a:fld>
            <a:endParaRPr lang="en-US"/>
          </a:p>
        </p:txBody>
      </p:sp>
    </p:spTree>
    <p:extLst>
      <p:ext uri="{BB962C8B-B14F-4D97-AF65-F5344CB8AC3E}">
        <p14:creationId xmlns:p14="http://schemas.microsoft.com/office/powerpoint/2010/main" val="104413925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A39BCF9A-85F7-554D-8BBC-7F1FE35D7F87}" type="slidenum">
              <a:rPr lang="en-US"/>
              <a:pPr>
                <a:defRPr/>
              </a:pPr>
              <a:t>‹#›</a:t>
            </a:fld>
            <a:endParaRPr lang="en-US"/>
          </a:p>
        </p:txBody>
      </p:sp>
    </p:spTree>
    <p:extLst>
      <p:ext uri="{BB962C8B-B14F-4D97-AF65-F5344CB8AC3E}">
        <p14:creationId xmlns:p14="http://schemas.microsoft.com/office/powerpoint/2010/main" val="364348261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A20292B-627B-AF43-AD15-7AA674FFC772}" type="slidenum">
              <a:rPr lang="en-US"/>
              <a:pPr>
                <a:defRPr/>
              </a:pPr>
              <a:t>‹#›</a:t>
            </a:fld>
            <a:endParaRPr lang="en-US"/>
          </a:p>
        </p:txBody>
      </p:sp>
    </p:spTree>
    <p:extLst>
      <p:ext uri="{BB962C8B-B14F-4D97-AF65-F5344CB8AC3E}">
        <p14:creationId xmlns:p14="http://schemas.microsoft.com/office/powerpoint/2010/main" val="70549531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5DABF-5AA1-404C-AAED-6D4A2FA3E02B}" type="slidenum">
              <a:rPr lang="en-US"/>
              <a:pPr>
                <a:defRPr/>
              </a:pPr>
              <a:t>‹#›</a:t>
            </a:fld>
            <a:endParaRPr lang="en-US"/>
          </a:p>
        </p:txBody>
      </p:sp>
    </p:spTree>
    <p:extLst>
      <p:ext uri="{BB962C8B-B14F-4D97-AF65-F5344CB8AC3E}">
        <p14:creationId xmlns:p14="http://schemas.microsoft.com/office/powerpoint/2010/main" val="121923041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4433D3D-3810-A847-B2D5-77DCA74B690F}" type="slidenum">
              <a:rPr lang="en-US"/>
              <a:pPr>
                <a:defRPr/>
              </a:pPr>
              <a:t>‹#›</a:t>
            </a:fld>
            <a:endParaRPr lang="en-US"/>
          </a:p>
        </p:txBody>
      </p:sp>
    </p:spTree>
    <p:extLst>
      <p:ext uri="{BB962C8B-B14F-4D97-AF65-F5344CB8AC3E}">
        <p14:creationId xmlns:p14="http://schemas.microsoft.com/office/powerpoint/2010/main" val="287327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8EA0B61-777B-5C4B-8016-4C53716C64CC}" type="slidenum">
              <a:rPr lang="en-GB"/>
              <a:pPr>
                <a:defRPr/>
              </a:pPr>
              <a:t>‹#›</a:t>
            </a:fld>
            <a:endParaRPr lang="en-GB"/>
          </a:p>
        </p:txBody>
      </p:sp>
    </p:spTree>
    <p:extLst>
      <p:ext uri="{BB962C8B-B14F-4D97-AF65-F5344CB8AC3E}">
        <p14:creationId xmlns:p14="http://schemas.microsoft.com/office/powerpoint/2010/main" val="2799941609"/>
      </p:ext>
    </p:extLst>
  </p:cSld>
  <p:clrMapOvr>
    <a:masterClrMapping/>
  </p:clrMapOvr>
  <p:transition>
    <p:blind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A9C60FA-6029-204C-A7BD-4DB2290594B3}" type="slidenum">
              <a:rPr lang="en-US"/>
              <a:pPr>
                <a:defRPr/>
              </a:pPr>
              <a:t>‹#›</a:t>
            </a:fld>
            <a:endParaRPr lang="en-US"/>
          </a:p>
        </p:txBody>
      </p:sp>
    </p:spTree>
    <p:extLst>
      <p:ext uri="{BB962C8B-B14F-4D97-AF65-F5344CB8AC3E}">
        <p14:creationId xmlns:p14="http://schemas.microsoft.com/office/powerpoint/2010/main" val="72279783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E1ECF8F2-4604-D14B-B4C8-A50191530CF0}" type="slidenum">
              <a:rPr lang="en-US"/>
              <a:pPr>
                <a:defRPr/>
              </a:pPr>
              <a:t>‹#›</a:t>
            </a:fld>
            <a:endParaRPr lang="en-US"/>
          </a:p>
        </p:txBody>
      </p:sp>
    </p:spTree>
    <p:extLst>
      <p:ext uri="{BB962C8B-B14F-4D97-AF65-F5344CB8AC3E}">
        <p14:creationId xmlns:p14="http://schemas.microsoft.com/office/powerpoint/2010/main" val="292433480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44FFFED1-04A8-5942-92C0-DA03AA254ABE}" type="slidenum">
              <a:rPr lang="en-US"/>
              <a:pPr>
                <a:defRPr/>
              </a:pPr>
              <a:t>‹#›</a:t>
            </a:fld>
            <a:endParaRPr lang="en-US"/>
          </a:p>
        </p:txBody>
      </p:sp>
    </p:spTree>
    <p:extLst>
      <p:ext uri="{BB962C8B-B14F-4D97-AF65-F5344CB8AC3E}">
        <p14:creationId xmlns:p14="http://schemas.microsoft.com/office/powerpoint/2010/main" val="282466536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3F0DF65-7C12-F941-AA3A-94D59A8737D0}" type="slidenum">
              <a:rPr lang="en-US"/>
              <a:pPr>
                <a:defRPr/>
              </a:pPr>
              <a:t>‹#›</a:t>
            </a:fld>
            <a:endParaRPr lang="en-US"/>
          </a:p>
        </p:txBody>
      </p:sp>
    </p:spTree>
    <p:extLst>
      <p:ext uri="{BB962C8B-B14F-4D97-AF65-F5344CB8AC3E}">
        <p14:creationId xmlns:p14="http://schemas.microsoft.com/office/powerpoint/2010/main" val="41759913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0DFBA02-81AB-1141-8BD9-278FF294226D}" type="slidenum">
              <a:rPr lang="en-US"/>
              <a:pPr>
                <a:defRPr/>
              </a:pPr>
              <a:t>‹#›</a:t>
            </a:fld>
            <a:endParaRPr lang="en-US"/>
          </a:p>
        </p:txBody>
      </p:sp>
    </p:spTree>
    <p:extLst>
      <p:ext uri="{BB962C8B-B14F-4D97-AF65-F5344CB8AC3E}">
        <p14:creationId xmlns:p14="http://schemas.microsoft.com/office/powerpoint/2010/main" val="39753452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AA41BA27-D5D8-8B47-8349-A465044A9276}" type="slidenum">
              <a:rPr lang="en-US"/>
              <a:pPr>
                <a:defRPr/>
              </a:pPr>
              <a:t>‹#›</a:t>
            </a:fld>
            <a:endParaRPr lang="en-US"/>
          </a:p>
        </p:txBody>
      </p:sp>
    </p:spTree>
    <p:extLst>
      <p:ext uri="{BB962C8B-B14F-4D97-AF65-F5344CB8AC3E}">
        <p14:creationId xmlns:p14="http://schemas.microsoft.com/office/powerpoint/2010/main" val="122119868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AFA90D6-2A00-4945-A673-DAE899EB9AE2}" type="slidenum">
              <a:rPr lang="en-US"/>
              <a:pPr>
                <a:defRPr/>
              </a:pPr>
              <a:t>‹#›</a:t>
            </a:fld>
            <a:endParaRPr lang="en-US"/>
          </a:p>
        </p:txBody>
      </p:sp>
    </p:spTree>
    <p:extLst>
      <p:ext uri="{BB962C8B-B14F-4D97-AF65-F5344CB8AC3E}">
        <p14:creationId xmlns:p14="http://schemas.microsoft.com/office/powerpoint/2010/main" val="41574304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68819A7-1AF8-AC4E-AB29-433DB98092BD}" type="slidenum">
              <a:rPr lang="en-US"/>
              <a:pPr>
                <a:defRPr/>
              </a:pPr>
              <a:t>‹#›</a:t>
            </a:fld>
            <a:endParaRPr lang="en-US"/>
          </a:p>
        </p:txBody>
      </p:sp>
    </p:spTree>
    <p:extLst>
      <p:ext uri="{BB962C8B-B14F-4D97-AF65-F5344CB8AC3E}">
        <p14:creationId xmlns:p14="http://schemas.microsoft.com/office/powerpoint/2010/main" val="28014515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269981803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298846535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2210185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7E66D0C-BF10-7840-B54C-BA512FDB984D}" type="slidenum">
              <a:rPr lang="en-US"/>
              <a:pPr>
                <a:defRPr/>
              </a:pPr>
              <a:t>‹#›</a:t>
            </a:fld>
            <a:endParaRPr lang="en-US"/>
          </a:p>
        </p:txBody>
      </p:sp>
    </p:spTree>
    <p:extLst>
      <p:ext uri="{BB962C8B-B14F-4D97-AF65-F5344CB8AC3E}">
        <p14:creationId xmlns:p14="http://schemas.microsoft.com/office/powerpoint/2010/main" val="16148835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189479007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259999824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419114595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29385087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244429413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297934697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26039729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72247722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14/12/2024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467484662"/>
      </p:ext>
    </p:extLst>
  </p:cSld>
  <p:clrMapOvr>
    <a:overrideClrMapping bg1="dk1" tx1="lt1" bg2="dk2" tx2="lt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879379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2D365EC-6804-6C43-BC13-5AAD02BFE492}" type="slidenum">
              <a:rPr lang="en-US"/>
              <a:pPr>
                <a:defRPr/>
              </a:pPr>
              <a:t>‹#›</a:t>
            </a:fld>
            <a:endParaRPr lang="en-US"/>
          </a:p>
        </p:txBody>
      </p:sp>
    </p:spTree>
    <p:extLst>
      <p:ext uri="{BB962C8B-B14F-4D97-AF65-F5344CB8AC3E}">
        <p14:creationId xmlns:p14="http://schemas.microsoft.com/office/powerpoint/2010/main" val="96732821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14/12/2024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21137506"/>
      </p:ext>
    </p:extLst>
  </p:cSld>
  <p:clrMapOvr>
    <a:overrideClrMapping bg1="lt1" tx1="dk1" bg2="lt2" tx2="dk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14/12/2024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9414262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14/12/2024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18704458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14/12/2024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22111092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14/12/2024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38814792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14/12/2024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2725615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14/12/2024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60223021"/>
      </p:ext>
    </p:extLst>
  </p:cSld>
  <p:clrMapOvr>
    <a:overrideClrMapping bg1="lt1" tx1="dk1" bg2="lt2" tx2="dk2" accent1="accent1" accent2="accent2" accent3="accent3" accent4="accent4" accent5="accent5" accent6="accent6" hlink="hlink" folHlink="folHlink"/>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31749644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14/12/2024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549909849"/>
      </p:ext>
    </p:extLst>
  </p:cSld>
  <p:clrMapOvr>
    <a:overrideClrMapping bg1="lt1" tx1="dk1" bg2="lt2" tx2="dk2" accent1="accent1" accent2="accent2" accent3="accent3" accent4="accent4" accent5="accent5" accent6="accent6" hlink="hlink" folHlink="folHlink"/>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AB3A40EE-6776-5941-B4E4-4664CB2B09FB}" type="slidenum">
              <a:rPr lang="en-GB"/>
              <a:pPr>
                <a:defRPr/>
              </a:pPr>
              <a:t>‹#›</a:t>
            </a:fld>
            <a:endParaRPr lang="en-GB"/>
          </a:p>
        </p:txBody>
      </p:sp>
    </p:spTree>
    <p:extLst>
      <p:ext uri="{BB962C8B-B14F-4D97-AF65-F5344CB8AC3E}">
        <p14:creationId xmlns:p14="http://schemas.microsoft.com/office/powerpoint/2010/main" val="3329363296"/>
      </p:ext>
    </p:extLst>
  </p:cSld>
  <p:clrMapOvr>
    <a:masterClrMapping/>
  </p:clrMapOvr>
  <p:transitio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76468D6-8D8E-784D-A6C3-6D6AA66CC938}" type="slidenum">
              <a:rPr lang="en-US"/>
              <a:pPr>
                <a:defRPr/>
              </a:pPr>
              <a:t>‹#›</a:t>
            </a:fld>
            <a:endParaRPr lang="en-US"/>
          </a:p>
        </p:txBody>
      </p:sp>
    </p:spTree>
    <p:extLst>
      <p:ext uri="{BB962C8B-B14F-4D97-AF65-F5344CB8AC3E}">
        <p14:creationId xmlns:p14="http://schemas.microsoft.com/office/powerpoint/2010/main" val="264036357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D99B71F-7C5F-C848-BEEF-1F84F20FBE28}" type="slidenum">
              <a:rPr lang="en-GB"/>
              <a:pPr>
                <a:defRPr/>
              </a:pPr>
              <a:t>‹#›</a:t>
            </a:fld>
            <a:endParaRPr lang="en-GB"/>
          </a:p>
        </p:txBody>
      </p:sp>
    </p:spTree>
    <p:extLst>
      <p:ext uri="{BB962C8B-B14F-4D97-AF65-F5344CB8AC3E}">
        <p14:creationId xmlns:p14="http://schemas.microsoft.com/office/powerpoint/2010/main" val="3973080732"/>
      </p:ext>
    </p:extLst>
  </p:cSld>
  <p:clrMapOvr>
    <a:masterClrMapping/>
  </p:clrMapOvr>
  <p:transition>
    <p:blinds/>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AC7A1E7-984F-6044-9B67-4847FEFF532C}" type="slidenum">
              <a:rPr lang="en-GB"/>
              <a:pPr>
                <a:defRPr/>
              </a:pPr>
              <a:t>‹#›</a:t>
            </a:fld>
            <a:endParaRPr lang="en-GB"/>
          </a:p>
        </p:txBody>
      </p:sp>
    </p:spTree>
    <p:extLst>
      <p:ext uri="{BB962C8B-B14F-4D97-AF65-F5344CB8AC3E}">
        <p14:creationId xmlns:p14="http://schemas.microsoft.com/office/powerpoint/2010/main" val="3894977387"/>
      </p:ext>
    </p:extLst>
  </p:cSld>
  <p:clrMapOvr>
    <a:masterClrMapping/>
  </p:clrMapOvr>
  <p:transition>
    <p:blinds/>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C247DEA-4388-EA40-9FE5-2472CA67AB96}" type="slidenum">
              <a:rPr lang="en-GB"/>
              <a:pPr>
                <a:defRPr/>
              </a:pPr>
              <a:t>‹#›</a:t>
            </a:fld>
            <a:endParaRPr lang="en-GB"/>
          </a:p>
        </p:txBody>
      </p:sp>
    </p:spTree>
    <p:extLst>
      <p:ext uri="{BB962C8B-B14F-4D97-AF65-F5344CB8AC3E}">
        <p14:creationId xmlns:p14="http://schemas.microsoft.com/office/powerpoint/2010/main" val="3322021790"/>
      </p:ext>
    </p:extLst>
  </p:cSld>
  <p:clrMapOvr>
    <a:masterClrMapping/>
  </p:clrMapOvr>
  <p:transition>
    <p:blinds/>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50BA1A8A-3C10-7649-8452-3A9F6137BE05}" type="slidenum">
              <a:rPr lang="en-GB"/>
              <a:pPr>
                <a:defRPr/>
              </a:pPr>
              <a:t>‹#›</a:t>
            </a:fld>
            <a:endParaRPr lang="en-GB"/>
          </a:p>
        </p:txBody>
      </p:sp>
    </p:spTree>
    <p:extLst>
      <p:ext uri="{BB962C8B-B14F-4D97-AF65-F5344CB8AC3E}">
        <p14:creationId xmlns:p14="http://schemas.microsoft.com/office/powerpoint/2010/main" val="648830067"/>
      </p:ext>
    </p:extLst>
  </p:cSld>
  <p:clrMapOvr>
    <a:masterClrMapping/>
  </p:clrMapOvr>
  <p:transition>
    <p:blinds/>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0E26CE31-A0A1-7E4F-827B-DBDD9D827235}" type="slidenum">
              <a:rPr lang="en-GB"/>
              <a:pPr>
                <a:defRPr/>
              </a:pPr>
              <a:t>‹#›</a:t>
            </a:fld>
            <a:endParaRPr lang="en-GB"/>
          </a:p>
        </p:txBody>
      </p:sp>
    </p:spTree>
    <p:extLst>
      <p:ext uri="{BB962C8B-B14F-4D97-AF65-F5344CB8AC3E}">
        <p14:creationId xmlns:p14="http://schemas.microsoft.com/office/powerpoint/2010/main" val="2509531940"/>
      </p:ext>
    </p:extLst>
  </p:cSld>
  <p:clrMapOvr>
    <a:masterClrMapping/>
  </p:clrMapOvr>
  <p:transition>
    <p:blinds/>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5D09185E-3DD2-7642-A6CD-9D6D28ADC573}" type="slidenum">
              <a:rPr lang="en-GB"/>
              <a:pPr>
                <a:defRPr/>
              </a:pPr>
              <a:t>‹#›</a:t>
            </a:fld>
            <a:endParaRPr lang="en-GB"/>
          </a:p>
        </p:txBody>
      </p:sp>
    </p:spTree>
    <p:extLst>
      <p:ext uri="{BB962C8B-B14F-4D97-AF65-F5344CB8AC3E}">
        <p14:creationId xmlns:p14="http://schemas.microsoft.com/office/powerpoint/2010/main" val="3353713062"/>
      </p:ext>
    </p:extLst>
  </p:cSld>
  <p:clrMapOvr>
    <a:masterClrMapping/>
  </p:clrMapOvr>
  <p:transition>
    <p:blinds/>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4EF8C64-F000-4642-A170-6AD5D9976FE8}" type="slidenum">
              <a:rPr lang="en-GB"/>
              <a:pPr>
                <a:defRPr/>
              </a:pPr>
              <a:t>‹#›</a:t>
            </a:fld>
            <a:endParaRPr lang="en-GB"/>
          </a:p>
        </p:txBody>
      </p:sp>
    </p:spTree>
    <p:extLst>
      <p:ext uri="{BB962C8B-B14F-4D97-AF65-F5344CB8AC3E}">
        <p14:creationId xmlns:p14="http://schemas.microsoft.com/office/powerpoint/2010/main" val="3826316639"/>
      </p:ext>
    </p:extLst>
  </p:cSld>
  <p:clrMapOvr>
    <a:masterClrMapping/>
  </p:clrMapOvr>
  <p:transition>
    <p:blinds/>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9D82540-61F8-E84E-B0E3-1B6242CAF1F5}" type="slidenum">
              <a:rPr lang="en-GB"/>
              <a:pPr>
                <a:defRPr/>
              </a:pPr>
              <a:t>‹#›</a:t>
            </a:fld>
            <a:endParaRPr lang="en-GB"/>
          </a:p>
        </p:txBody>
      </p:sp>
    </p:spTree>
    <p:extLst>
      <p:ext uri="{BB962C8B-B14F-4D97-AF65-F5344CB8AC3E}">
        <p14:creationId xmlns:p14="http://schemas.microsoft.com/office/powerpoint/2010/main" val="1874592381"/>
      </p:ext>
    </p:extLst>
  </p:cSld>
  <p:clrMapOvr>
    <a:masterClrMapping/>
  </p:clrMapOvr>
  <p:transition>
    <p:blinds/>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503A3DB-40B9-8847-992F-3DE45E68AE71}" type="slidenum">
              <a:rPr lang="en-GB"/>
              <a:pPr>
                <a:defRPr/>
              </a:pPr>
              <a:t>‹#›</a:t>
            </a:fld>
            <a:endParaRPr lang="en-GB"/>
          </a:p>
        </p:txBody>
      </p:sp>
    </p:spTree>
    <p:extLst>
      <p:ext uri="{BB962C8B-B14F-4D97-AF65-F5344CB8AC3E}">
        <p14:creationId xmlns:p14="http://schemas.microsoft.com/office/powerpoint/2010/main" val="2710786447"/>
      </p:ext>
    </p:extLst>
  </p:cSld>
  <p:clrMapOvr>
    <a:masterClrMapping/>
  </p:clrMapOvr>
  <p:transition>
    <p:blinds/>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DC0F2F3-5896-4E44-9D32-251971220381}" type="slidenum">
              <a:rPr lang="en-GB"/>
              <a:pPr>
                <a:defRPr/>
              </a:pPr>
              <a:t>‹#›</a:t>
            </a:fld>
            <a:endParaRPr lang="en-GB"/>
          </a:p>
        </p:txBody>
      </p:sp>
    </p:spTree>
    <p:extLst>
      <p:ext uri="{BB962C8B-B14F-4D97-AF65-F5344CB8AC3E}">
        <p14:creationId xmlns:p14="http://schemas.microsoft.com/office/powerpoint/2010/main" val="1553800580"/>
      </p:ext>
    </p:extLst>
  </p:cSld>
  <p:clrMapOvr>
    <a:masterClrMapping/>
  </p:clrMapOvr>
  <p:transition>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BCEF653F-5F34-7F4B-BBFC-C559E7AC977B}" type="slidenum">
              <a:rPr lang="en-US"/>
              <a:pPr>
                <a:defRPr/>
              </a:pPr>
              <a:t>‹#›</a:t>
            </a:fld>
            <a:endParaRPr lang="en-US"/>
          </a:p>
        </p:txBody>
      </p:sp>
    </p:spTree>
    <p:extLst>
      <p:ext uri="{BB962C8B-B14F-4D97-AF65-F5344CB8AC3E}">
        <p14:creationId xmlns:p14="http://schemas.microsoft.com/office/powerpoint/2010/main" val="2449612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ACEB8C78-1257-4F49-9B0C-F7D41650A84B}" type="slidenum">
              <a:rPr lang="en-GB"/>
              <a:pPr>
                <a:defRPr/>
              </a:pPr>
              <a:t>‹#›</a:t>
            </a:fld>
            <a:endParaRPr lang="en-GB"/>
          </a:p>
        </p:txBody>
      </p:sp>
    </p:spTree>
    <p:extLst>
      <p:ext uri="{BB962C8B-B14F-4D97-AF65-F5344CB8AC3E}">
        <p14:creationId xmlns:p14="http://schemas.microsoft.com/office/powerpoint/2010/main" val="1857292405"/>
      </p:ext>
    </p:extLst>
  </p:cSld>
  <p:clrMapOvr>
    <a:masterClrMapping/>
  </p:clrMapOvr>
  <p:transition>
    <p:blinds/>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703A02D-E1AD-894C-A117-1EEE371D268E}" type="slidenum">
              <a:rPr lang="en-GB"/>
              <a:pPr>
                <a:defRPr/>
              </a:pPr>
              <a:t>‹#›</a:t>
            </a:fld>
            <a:endParaRPr lang="en-GB"/>
          </a:p>
        </p:txBody>
      </p:sp>
    </p:spTree>
    <p:extLst>
      <p:ext uri="{BB962C8B-B14F-4D97-AF65-F5344CB8AC3E}">
        <p14:creationId xmlns:p14="http://schemas.microsoft.com/office/powerpoint/2010/main" val="1421543234"/>
      </p:ext>
    </p:extLst>
  </p:cSld>
  <p:clrMapOvr>
    <a:masterClrMapping/>
  </p:clrMapOvr>
  <p:transition>
    <p:blinds/>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CA8C007-0769-5446-A015-D8D423A7A9AB}" type="slidenum">
              <a:rPr lang="en-GB"/>
              <a:pPr>
                <a:defRPr/>
              </a:pPr>
              <a:t>‹#›</a:t>
            </a:fld>
            <a:endParaRPr lang="en-GB"/>
          </a:p>
        </p:txBody>
      </p:sp>
    </p:spTree>
    <p:extLst>
      <p:ext uri="{BB962C8B-B14F-4D97-AF65-F5344CB8AC3E}">
        <p14:creationId xmlns:p14="http://schemas.microsoft.com/office/powerpoint/2010/main" val="2574197684"/>
      </p:ext>
    </p:extLst>
  </p:cSld>
  <p:clrMapOvr>
    <a:masterClrMapping/>
  </p:clrMapOvr>
  <p:transition>
    <p:blinds/>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978F5BE-0D03-0949-A053-D15374294CCA}" type="slidenum">
              <a:rPr lang="en-GB"/>
              <a:pPr>
                <a:defRPr/>
              </a:pPr>
              <a:t>‹#›</a:t>
            </a:fld>
            <a:endParaRPr lang="en-GB"/>
          </a:p>
        </p:txBody>
      </p:sp>
    </p:spTree>
    <p:extLst>
      <p:ext uri="{BB962C8B-B14F-4D97-AF65-F5344CB8AC3E}">
        <p14:creationId xmlns:p14="http://schemas.microsoft.com/office/powerpoint/2010/main" val="1073045390"/>
      </p:ext>
    </p:extLst>
  </p:cSld>
  <p:clrMapOvr>
    <a:masterClrMapping/>
  </p:clrMapOvr>
  <p:transition>
    <p:blinds/>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098BD4A8-10D4-E845-952B-8053A9E00B93}" type="slidenum">
              <a:rPr lang="en-GB"/>
              <a:pPr>
                <a:defRPr/>
              </a:pPr>
              <a:t>‹#›</a:t>
            </a:fld>
            <a:endParaRPr lang="en-GB"/>
          </a:p>
        </p:txBody>
      </p:sp>
    </p:spTree>
    <p:extLst>
      <p:ext uri="{BB962C8B-B14F-4D97-AF65-F5344CB8AC3E}">
        <p14:creationId xmlns:p14="http://schemas.microsoft.com/office/powerpoint/2010/main" val="1966587712"/>
      </p:ext>
    </p:extLst>
  </p:cSld>
  <p:clrMapOvr>
    <a:masterClrMapping/>
  </p:clrMapOvr>
  <p:transition>
    <p:blinds/>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CE95340-1ECC-1D46-9F6C-9156284EBE40}" type="slidenum">
              <a:rPr lang="en-GB"/>
              <a:pPr>
                <a:defRPr/>
              </a:pPr>
              <a:t>‹#›</a:t>
            </a:fld>
            <a:endParaRPr lang="en-GB"/>
          </a:p>
        </p:txBody>
      </p:sp>
    </p:spTree>
    <p:extLst>
      <p:ext uri="{BB962C8B-B14F-4D97-AF65-F5344CB8AC3E}">
        <p14:creationId xmlns:p14="http://schemas.microsoft.com/office/powerpoint/2010/main" val="1270755651"/>
      </p:ext>
    </p:extLst>
  </p:cSld>
  <p:clrMapOvr>
    <a:masterClrMapping/>
  </p:clrMapOvr>
  <p:transition>
    <p:blinds/>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8144359-E773-3E44-8E01-A1C4D00C6932}" type="slidenum">
              <a:rPr lang="en-GB"/>
              <a:pPr>
                <a:defRPr/>
              </a:pPr>
              <a:t>‹#›</a:t>
            </a:fld>
            <a:endParaRPr lang="en-GB"/>
          </a:p>
        </p:txBody>
      </p:sp>
    </p:spTree>
    <p:extLst>
      <p:ext uri="{BB962C8B-B14F-4D97-AF65-F5344CB8AC3E}">
        <p14:creationId xmlns:p14="http://schemas.microsoft.com/office/powerpoint/2010/main" val="2658287783"/>
      </p:ext>
    </p:extLst>
  </p:cSld>
  <p:clrMapOvr>
    <a:masterClrMapping/>
  </p:clrMapOvr>
  <p:transition>
    <p:blinds/>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C49D942-491A-BE4F-85A7-066CBB32F79C}" type="slidenum">
              <a:rPr lang="en-GB"/>
              <a:pPr>
                <a:defRPr/>
              </a:pPr>
              <a:t>‹#›</a:t>
            </a:fld>
            <a:endParaRPr lang="en-GB"/>
          </a:p>
        </p:txBody>
      </p:sp>
    </p:spTree>
    <p:extLst>
      <p:ext uri="{BB962C8B-B14F-4D97-AF65-F5344CB8AC3E}">
        <p14:creationId xmlns:p14="http://schemas.microsoft.com/office/powerpoint/2010/main" val="3230373758"/>
      </p:ext>
    </p:extLst>
  </p:cSld>
  <p:clrMapOvr>
    <a:masterClrMapping/>
  </p:clrMapOvr>
  <p:transition>
    <p:blinds/>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9C34684-9B5D-1344-8CED-E55EEFB261DC}" type="slidenum">
              <a:rPr lang="en-GB"/>
              <a:pPr>
                <a:defRPr/>
              </a:pPr>
              <a:t>‹#›</a:t>
            </a:fld>
            <a:endParaRPr lang="en-GB"/>
          </a:p>
        </p:txBody>
      </p:sp>
    </p:spTree>
    <p:extLst>
      <p:ext uri="{BB962C8B-B14F-4D97-AF65-F5344CB8AC3E}">
        <p14:creationId xmlns:p14="http://schemas.microsoft.com/office/powerpoint/2010/main" val="3696751807"/>
      </p:ext>
    </p:extLst>
  </p:cSld>
  <p:clrMapOvr>
    <a:masterClrMapping/>
  </p:clrMapOvr>
  <p:transition>
    <p:blinds/>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A73A9DD-E406-1849-8907-1C9E6FE8BF8C}" type="slidenum">
              <a:rPr lang="en-GB"/>
              <a:pPr>
                <a:defRPr/>
              </a:pPr>
              <a:t>‹#›</a:t>
            </a:fld>
            <a:endParaRPr lang="en-GB"/>
          </a:p>
        </p:txBody>
      </p:sp>
    </p:spTree>
    <p:extLst>
      <p:ext uri="{BB962C8B-B14F-4D97-AF65-F5344CB8AC3E}">
        <p14:creationId xmlns:p14="http://schemas.microsoft.com/office/powerpoint/2010/main" val="2400478040"/>
      </p:ext>
    </p:extLst>
  </p:cSld>
  <p:clrMapOvr>
    <a:masterClrMapping/>
  </p:clrMapOvr>
  <p:transitio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0B2818F-DF7B-8A4A-AD90-FB8F348B3E5B}" type="slidenum">
              <a:rPr lang="en-US"/>
              <a:pPr>
                <a:defRPr/>
              </a:pPr>
              <a:t>‹#›</a:t>
            </a:fld>
            <a:endParaRPr lang="en-US"/>
          </a:p>
        </p:txBody>
      </p:sp>
    </p:spTree>
    <p:extLst>
      <p:ext uri="{BB962C8B-B14F-4D97-AF65-F5344CB8AC3E}">
        <p14:creationId xmlns:p14="http://schemas.microsoft.com/office/powerpoint/2010/main" val="319006918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806959E-A1CF-CB42-AB82-875CCD1D033A}" type="slidenum">
              <a:rPr lang="en-GB"/>
              <a:pPr>
                <a:defRPr/>
              </a:pPr>
              <a:t>‹#›</a:t>
            </a:fld>
            <a:endParaRPr lang="en-GB"/>
          </a:p>
        </p:txBody>
      </p:sp>
    </p:spTree>
    <p:extLst>
      <p:ext uri="{BB962C8B-B14F-4D97-AF65-F5344CB8AC3E}">
        <p14:creationId xmlns:p14="http://schemas.microsoft.com/office/powerpoint/2010/main" val="4173100188"/>
      </p:ext>
    </p:extLst>
  </p:cSld>
  <p:clrMapOvr>
    <a:masterClrMapping/>
  </p:clrMapOvr>
  <p:transition>
    <p:blinds/>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8924702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1367232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3612179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934275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888539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54506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628781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147445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77918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5BB06EA-B1B5-FE4E-93BD-D5108B7EEBB1}" type="slidenum">
              <a:rPr lang="en-US"/>
              <a:pPr>
                <a:defRPr/>
              </a:pPr>
              <a:t>‹#›</a:t>
            </a:fld>
            <a:endParaRPr lang="en-US"/>
          </a:p>
        </p:txBody>
      </p:sp>
    </p:spTree>
    <p:extLst>
      <p:ext uri="{BB962C8B-B14F-4D97-AF65-F5344CB8AC3E}">
        <p14:creationId xmlns:p14="http://schemas.microsoft.com/office/powerpoint/2010/main" val="185176203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6821439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3923362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5195375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7769038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52442404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9891295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29098924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424346333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60478844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374761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0D536C5-E243-C248-864D-368E2214623E}" type="slidenum">
              <a:rPr lang="en-US"/>
              <a:pPr>
                <a:defRPr/>
              </a:pPr>
              <a:t>‹#›</a:t>
            </a:fld>
            <a:endParaRPr lang="en-US"/>
          </a:p>
        </p:txBody>
      </p:sp>
    </p:spTree>
    <p:extLst>
      <p:ext uri="{BB962C8B-B14F-4D97-AF65-F5344CB8AC3E}">
        <p14:creationId xmlns:p14="http://schemas.microsoft.com/office/powerpoint/2010/main" val="30857731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3578977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43340346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16029207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70584530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41847110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9834298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649960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DD26BC8-73C4-A74B-BE40-1B423C24AAAE}" type="slidenum">
              <a:rPr lang="en-US"/>
              <a:pPr>
                <a:defRPr/>
              </a:pPr>
              <a:t>‹#›</a:t>
            </a:fld>
            <a:endParaRPr lang="en-US"/>
          </a:p>
        </p:txBody>
      </p:sp>
    </p:spTree>
    <p:extLst>
      <p:ext uri="{BB962C8B-B14F-4D97-AF65-F5344CB8AC3E}">
        <p14:creationId xmlns:p14="http://schemas.microsoft.com/office/powerpoint/2010/main" val="141696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29D11F2A-D178-804C-8DA2-1E8F763001E3}" type="slidenum">
              <a:rPr lang="en-US"/>
              <a:pPr>
                <a:defRPr/>
              </a:pPr>
              <a:t>‹#›</a:t>
            </a:fld>
            <a:endParaRPr lang="en-US"/>
          </a:p>
        </p:txBody>
      </p:sp>
    </p:spTree>
    <p:extLst>
      <p:ext uri="{BB962C8B-B14F-4D97-AF65-F5344CB8AC3E}">
        <p14:creationId xmlns:p14="http://schemas.microsoft.com/office/powerpoint/2010/main" val="239112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9BE93E8-93E5-3740-95D2-838DCAD2622D}" type="slidenum">
              <a:rPr lang="en-GB"/>
              <a:pPr>
                <a:defRPr/>
              </a:pPr>
              <a:t>‹#›</a:t>
            </a:fld>
            <a:endParaRPr lang="en-GB"/>
          </a:p>
        </p:txBody>
      </p:sp>
    </p:spTree>
    <p:extLst>
      <p:ext uri="{BB962C8B-B14F-4D97-AF65-F5344CB8AC3E}">
        <p14:creationId xmlns:p14="http://schemas.microsoft.com/office/powerpoint/2010/main" val="391126295"/>
      </p:ext>
    </p:extLst>
  </p:cSld>
  <p:clrMapOvr>
    <a:masterClrMapping/>
  </p:clrMapOvr>
  <p:transition>
    <p:blind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C735F77-FBA5-6941-856E-730978BDF434}" type="slidenum">
              <a:rPr lang="en-US"/>
              <a:pPr>
                <a:defRPr/>
              </a:pPr>
              <a:t>‹#›</a:t>
            </a:fld>
            <a:endParaRPr lang="en-US"/>
          </a:p>
        </p:txBody>
      </p:sp>
    </p:spTree>
    <p:extLst>
      <p:ext uri="{BB962C8B-B14F-4D97-AF65-F5344CB8AC3E}">
        <p14:creationId xmlns:p14="http://schemas.microsoft.com/office/powerpoint/2010/main" val="3430055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914401D-5B46-3A45-8B20-33F9897E9CEB}" type="slidenum">
              <a:rPr lang="en-US"/>
              <a:pPr>
                <a:defRPr/>
              </a:pPr>
              <a:t>‹#›</a:t>
            </a:fld>
            <a:endParaRPr lang="en-US"/>
          </a:p>
        </p:txBody>
      </p:sp>
    </p:spTree>
    <p:extLst>
      <p:ext uri="{BB962C8B-B14F-4D97-AF65-F5344CB8AC3E}">
        <p14:creationId xmlns:p14="http://schemas.microsoft.com/office/powerpoint/2010/main" val="221741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BF30435-CAF3-234D-B697-2B1BE269ADCC}" type="slidenum">
              <a:rPr lang="en-US"/>
              <a:pPr>
                <a:defRPr/>
              </a:pPr>
              <a:t>‹#›</a:t>
            </a:fld>
            <a:endParaRPr lang="en-US"/>
          </a:p>
        </p:txBody>
      </p:sp>
    </p:spTree>
    <p:extLst>
      <p:ext uri="{BB962C8B-B14F-4D97-AF65-F5344CB8AC3E}">
        <p14:creationId xmlns:p14="http://schemas.microsoft.com/office/powerpoint/2010/main" val="3386048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DC13D29-4F5E-4C48-9C46-E31EB9535A23}" type="slidenum">
              <a:rPr lang="en-US"/>
              <a:pPr>
                <a:defRPr/>
              </a:pPr>
              <a:t>‹#›</a:t>
            </a:fld>
            <a:endParaRPr lang="en-US"/>
          </a:p>
        </p:txBody>
      </p:sp>
    </p:spTree>
    <p:extLst>
      <p:ext uri="{BB962C8B-B14F-4D97-AF65-F5344CB8AC3E}">
        <p14:creationId xmlns:p14="http://schemas.microsoft.com/office/powerpoint/2010/main" val="3637210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E1E0824-982E-5E4B-9CAA-FE7A67AE07FE}" type="slidenum">
              <a:rPr lang="en-US"/>
              <a:pPr>
                <a:defRPr/>
              </a:pPr>
              <a:t>‹#›</a:t>
            </a:fld>
            <a:endParaRPr lang="en-US"/>
          </a:p>
        </p:txBody>
      </p:sp>
    </p:spTree>
    <p:extLst>
      <p:ext uri="{BB962C8B-B14F-4D97-AF65-F5344CB8AC3E}">
        <p14:creationId xmlns:p14="http://schemas.microsoft.com/office/powerpoint/2010/main" val="1855079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296E7A8E-E090-1948-9201-D15DDB6B87CA}" type="slidenum">
              <a:rPr lang="en-US" altLang="ja-JP"/>
              <a:pPr>
                <a:defRPr/>
              </a:pPr>
              <a:t>‹#›</a:t>
            </a:fld>
            <a:endParaRPr lang="en-US" altLang="ja-JP"/>
          </a:p>
        </p:txBody>
      </p:sp>
    </p:spTree>
    <p:extLst>
      <p:ext uri="{BB962C8B-B14F-4D97-AF65-F5344CB8AC3E}">
        <p14:creationId xmlns:p14="http://schemas.microsoft.com/office/powerpoint/2010/main" val="39445519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619"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F47FFF6-9EC2-0247-AC3D-BD89FA5983EE}" type="slidenum">
              <a:rPr lang="en-US"/>
              <a:pPr>
                <a:defRPr/>
              </a:pPr>
              <a:t>‹#›</a:t>
            </a:fld>
            <a:endParaRPr lang="en-US"/>
          </a:p>
        </p:txBody>
      </p:sp>
    </p:spTree>
    <p:extLst>
      <p:ext uri="{BB962C8B-B14F-4D97-AF65-F5344CB8AC3E}">
        <p14:creationId xmlns:p14="http://schemas.microsoft.com/office/powerpoint/2010/main" val="445323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FFAE5659-FC5D-0F4B-83D0-C4E2288B813D}" type="slidenum">
              <a:rPr lang="en-GB"/>
              <a:pPr>
                <a:defRPr/>
              </a:pPr>
              <a:t>‹#›</a:t>
            </a:fld>
            <a:endParaRPr lang="en-GB"/>
          </a:p>
        </p:txBody>
      </p:sp>
    </p:spTree>
    <p:extLst>
      <p:ext uri="{BB962C8B-B14F-4D97-AF65-F5344CB8AC3E}">
        <p14:creationId xmlns:p14="http://schemas.microsoft.com/office/powerpoint/2010/main" val="497716794"/>
      </p:ext>
    </p:extLst>
  </p:cSld>
  <p:clrMapOvr>
    <a:masterClrMapping/>
  </p:clrMapOvr>
  <p:transition>
    <p:blinds/>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D459714-7E56-E24C-A681-C23F0060525E}" type="slidenum">
              <a:rPr lang="en-GB"/>
              <a:pPr>
                <a:defRPr/>
              </a:pPr>
              <a:t>‹#›</a:t>
            </a:fld>
            <a:endParaRPr lang="en-GB"/>
          </a:p>
        </p:txBody>
      </p:sp>
    </p:spTree>
    <p:extLst>
      <p:ext uri="{BB962C8B-B14F-4D97-AF65-F5344CB8AC3E}">
        <p14:creationId xmlns:p14="http://schemas.microsoft.com/office/powerpoint/2010/main" val="1723247134"/>
      </p:ext>
    </p:extLst>
  </p:cSld>
  <p:clrMapOvr>
    <a:masterClrMapping/>
  </p:clrMapOvr>
  <p:transition>
    <p:blinds/>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AF0C208-7702-7647-A62B-977251335FCF}" type="slidenum">
              <a:rPr lang="en-GB"/>
              <a:pPr>
                <a:defRPr/>
              </a:pPr>
              <a:t>‹#›</a:t>
            </a:fld>
            <a:endParaRPr lang="en-GB"/>
          </a:p>
        </p:txBody>
      </p:sp>
    </p:spTree>
    <p:extLst>
      <p:ext uri="{BB962C8B-B14F-4D97-AF65-F5344CB8AC3E}">
        <p14:creationId xmlns:p14="http://schemas.microsoft.com/office/powerpoint/2010/main" val="3676870903"/>
      </p:ext>
    </p:extLst>
  </p:cSld>
  <p:clrMapOvr>
    <a:masterClrMapping/>
  </p:clrMapOvr>
  <p:transition>
    <p:blind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C46761FC-6DB9-7241-A45B-DFBA98D516DC}" type="slidenum">
              <a:rPr lang="en-GB"/>
              <a:pPr>
                <a:defRPr/>
              </a:pPr>
              <a:t>‹#›</a:t>
            </a:fld>
            <a:endParaRPr lang="en-GB"/>
          </a:p>
        </p:txBody>
      </p:sp>
    </p:spTree>
    <p:extLst>
      <p:ext uri="{BB962C8B-B14F-4D97-AF65-F5344CB8AC3E}">
        <p14:creationId xmlns:p14="http://schemas.microsoft.com/office/powerpoint/2010/main" val="2592074794"/>
      </p:ext>
    </p:extLst>
  </p:cSld>
  <p:clrMapOvr>
    <a:masterClrMapping/>
  </p:clrMapOvr>
  <p:transition>
    <p:blind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9D983CE-6D2E-584B-886D-88C0B0828FED}" type="slidenum">
              <a:rPr lang="en-GB"/>
              <a:pPr>
                <a:defRPr/>
              </a:pPr>
              <a:t>‹#›</a:t>
            </a:fld>
            <a:endParaRPr lang="en-GB"/>
          </a:p>
        </p:txBody>
      </p:sp>
    </p:spTree>
    <p:extLst>
      <p:ext uri="{BB962C8B-B14F-4D97-AF65-F5344CB8AC3E}">
        <p14:creationId xmlns:p14="http://schemas.microsoft.com/office/powerpoint/2010/main" val="2198264392"/>
      </p:ext>
    </p:extLst>
  </p:cSld>
  <p:clrMapOvr>
    <a:masterClrMapping/>
  </p:clrMapOvr>
  <p:transition>
    <p:blinds/>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F269573-FB2C-B04D-A68B-7D86A135F536}" type="slidenum">
              <a:rPr lang="en-GB"/>
              <a:pPr>
                <a:defRPr/>
              </a:pPr>
              <a:t>‹#›</a:t>
            </a:fld>
            <a:endParaRPr lang="en-GB"/>
          </a:p>
        </p:txBody>
      </p:sp>
    </p:spTree>
    <p:extLst>
      <p:ext uri="{BB962C8B-B14F-4D97-AF65-F5344CB8AC3E}">
        <p14:creationId xmlns:p14="http://schemas.microsoft.com/office/powerpoint/2010/main" val="3112847654"/>
      </p:ext>
    </p:extLst>
  </p:cSld>
  <p:clrMapOvr>
    <a:masterClrMapping/>
  </p:clrMapOvr>
  <p:transition>
    <p:blinds/>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6C829692-422E-384D-8603-34F5AD81C26C}" type="slidenum">
              <a:rPr lang="en-GB"/>
              <a:pPr>
                <a:defRPr/>
              </a:pPr>
              <a:t>‹#›</a:t>
            </a:fld>
            <a:endParaRPr lang="en-GB"/>
          </a:p>
        </p:txBody>
      </p:sp>
    </p:spTree>
    <p:extLst>
      <p:ext uri="{BB962C8B-B14F-4D97-AF65-F5344CB8AC3E}">
        <p14:creationId xmlns:p14="http://schemas.microsoft.com/office/powerpoint/2010/main" val="4061288159"/>
      </p:ext>
    </p:extLst>
  </p:cSld>
  <p:clrMapOvr>
    <a:masterClrMapping/>
  </p:clrMapOvr>
  <p:transition>
    <p:blinds/>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A7A65DA-8BE3-6849-B63D-2CB7F34F948C}" type="slidenum">
              <a:rPr lang="en-GB"/>
              <a:pPr>
                <a:defRPr/>
              </a:pPr>
              <a:t>‹#›</a:t>
            </a:fld>
            <a:endParaRPr lang="en-GB"/>
          </a:p>
        </p:txBody>
      </p:sp>
    </p:spTree>
    <p:extLst>
      <p:ext uri="{BB962C8B-B14F-4D97-AF65-F5344CB8AC3E}">
        <p14:creationId xmlns:p14="http://schemas.microsoft.com/office/powerpoint/2010/main" val="3682093150"/>
      </p:ext>
    </p:extLst>
  </p:cSld>
  <p:clrMapOvr>
    <a:masterClrMapping/>
  </p:clrMapOvr>
  <p:transition>
    <p:blinds/>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CBEDE03-C82E-1648-BA3E-38005F4C2E22}" type="slidenum">
              <a:rPr lang="en-GB"/>
              <a:pPr>
                <a:defRPr/>
              </a:pPr>
              <a:t>‹#›</a:t>
            </a:fld>
            <a:endParaRPr lang="en-GB"/>
          </a:p>
        </p:txBody>
      </p:sp>
    </p:spTree>
    <p:extLst>
      <p:ext uri="{BB962C8B-B14F-4D97-AF65-F5344CB8AC3E}">
        <p14:creationId xmlns:p14="http://schemas.microsoft.com/office/powerpoint/2010/main" val="800386334"/>
      </p:ext>
    </p:extLst>
  </p:cSld>
  <p:clrMapOvr>
    <a:masterClrMapping/>
  </p:clrMapOvr>
  <p:transition>
    <p:blinds/>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179CEB-9D88-2D4F-87C7-43615C85C950}" type="slidenum">
              <a:rPr lang="en-GB"/>
              <a:pPr>
                <a:defRPr/>
              </a:pPr>
              <a:t>‹#›</a:t>
            </a:fld>
            <a:endParaRPr lang="en-GB"/>
          </a:p>
        </p:txBody>
      </p:sp>
    </p:spTree>
    <p:extLst>
      <p:ext uri="{BB962C8B-B14F-4D97-AF65-F5344CB8AC3E}">
        <p14:creationId xmlns:p14="http://schemas.microsoft.com/office/powerpoint/2010/main" val="276982409"/>
      </p:ext>
    </p:extLst>
  </p:cSld>
  <p:clrMapOvr>
    <a:masterClrMapping/>
  </p:clrMapOvr>
  <p:transition>
    <p:blinds/>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9FD6D5E-0B3A-2F47-B65C-370F9C42485A}" type="slidenum">
              <a:rPr lang="en-GB"/>
              <a:pPr>
                <a:defRPr/>
              </a:pPr>
              <a:t>‹#›</a:t>
            </a:fld>
            <a:endParaRPr lang="en-GB"/>
          </a:p>
        </p:txBody>
      </p:sp>
    </p:spTree>
    <p:extLst>
      <p:ext uri="{BB962C8B-B14F-4D97-AF65-F5344CB8AC3E}">
        <p14:creationId xmlns:p14="http://schemas.microsoft.com/office/powerpoint/2010/main" val="2188566584"/>
      </p:ext>
    </p:extLst>
  </p:cSld>
  <p:clrMapOvr>
    <a:masterClrMapping/>
  </p:clrMapOvr>
  <p:transition>
    <p:blinds/>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C916A5B-1418-6E4C-B3FB-1314B7B984F4}" type="slidenum">
              <a:rPr lang="en-GB"/>
              <a:pPr>
                <a:defRPr/>
              </a:pPr>
              <a:t>‹#›</a:t>
            </a:fld>
            <a:endParaRPr lang="en-GB"/>
          </a:p>
        </p:txBody>
      </p:sp>
    </p:spTree>
    <p:extLst>
      <p:ext uri="{BB962C8B-B14F-4D97-AF65-F5344CB8AC3E}">
        <p14:creationId xmlns:p14="http://schemas.microsoft.com/office/powerpoint/2010/main" val="1623040785"/>
      </p:ext>
    </p:extLst>
  </p:cSld>
  <p:clrMapOvr>
    <a:masterClrMapping/>
  </p:clrMapOvr>
  <p:transition>
    <p:blinds/>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46D7D61F-C1F2-FF45-BE1F-83AB90307158}" type="slidenum">
              <a:rPr lang="en-GB"/>
              <a:pPr>
                <a:defRPr/>
              </a:pPr>
              <a:t>‹#›</a:t>
            </a:fld>
            <a:endParaRPr lang="en-GB"/>
          </a:p>
        </p:txBody>
      </p:sp>
    </p:spTree>
    <p:extLst>
      <p:ext uri="{BB962C8B-B14F-4D97-AF65-F5344CB8AC3E}">
        <p14:creationId xmlns:p14="http://schemas.microsoft.com/office/powerpoint/2010/main" val="3317295157"/>
      </p:ext>
    </p:extLst>
  </p:cSld>
  <p:clrMapOvr>
    <a:masterClrMapping/>
  </p:clrMapOvr>
  <p:transition>
    <p:blinds/>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7680D1C-ACAE-BE44-B0C5-2C5A5F901045}" type="slidenum">
              <a:rPr lang="en-GB"/>
              <a:pPr>
                <a:defRPr/>
              </a:pPr>
              <a:t>‹#›</a:t>
            </a:fld>
            <a:endParaRPr lang="en-GB"/>
          </a:p>
        </p:txBody>
      </p:sp>
    </p:spTree>
    <p:extLst>
      <p:ext uri="{BB962C8B-B14F-4D97-AF65-F5344CB8AC3E}">
        <p14:creationId xmlns:p14="http://schemas.microsoft.com/office/powerpoint/2010/main" val="740692929"/>
      </p:ext>
    </p:extLst>
  </p:cSld>
  <p:clrMapOvr>
    <a:masterClrMapping/>
  </p:clrMapOvr>
  <p:transition>
    <p:blind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A21597E3-2549-D14C-A3B3-1C66D43AD2E3}" type="slidenum">
              <a:rPr lang="en-GB"/>
              <a:pPr>
                <a:defRPr/>
              </a:pPr>
              <a:t>‹#›</a:t>
            </a:fld>
            <a:endParaRPr lang="en-GB"/>
          </a:p>
        </p:txBody>
      </p:sp>
    </p:spTree>
    <p:extLst>
      <p:ext uri="{BB962C8B-B14F-4D97-AF65-F5344CB8AC3E}">
        <p14:creationId xmlns:p14="http://schemas.microsoft.com/office/powerpoint/2010/main" val="2398821392"/>
      </p:ext>
    </p:extLst>
  </p:cSld>
  <p:clrMapOvr>
    <a:masterClrMapping/>
  </p:clrMapOvr>
  <p:transition>
    <p:blinds/>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8BEF4F-62F0-7E4D-A2B8-7074E2198195}" type="slidenum">
              <a:rPr lang="en-GB"/>
              <a:pPr>
                <a:defRPr/>
              </a:pPr>
              <a:t>‹#›</a:t>
            </a:fld>
            <a:endParaRPr lang="en-GB"/>
          </a:p>
        </p:txBody>
      </p:sp>
    </p:spTree>
    <p:extLst>
      <p:ext uri="{BB962C8B-B14F-4D97-AF65-F5344CB8AC3E}">
        <p14:creationId xmlns:p14="http://schemas.microsoft.com/office/powerpoint/2010/main" val="595610144"/>
      </p:ext>
    </p:extLst>
  </p:cSld>
  <p:clrMapOvr>
    <a:masterClrMapping/>
  </p:clrMapOvr>
  <p:transition>
    <p:blinds/>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35FD53D-BEE7-8E49-87B7-9882AA82D569}" type="slidenum">
              <a:rPr lang="en-GB"/>
              <a:pPr>
                <a:defRPr/>
              </a:pPr>
              <a:t>‹#›</a:t>
            </a:fld>
            <a:endParaRPr lang="en-GB"/>
          </a:p>
        </p:txBody>
      </p:sp>
    </p:spTree>
    <p:extLst>
      <p:ext uri="{BB962C8B-B14F-4D97-AF65-F5344CB8AC3E}">
        <p14:creationId xmlns:p14="http://schemas.microsoft.com/office/powerpoint/2010/main" val="2010831007"/>
      </p:ext>
    </p:extLst>
  </p:cSld>
  <p:clrMapOvr>
    <a:masterClrMapping/>
  </p:clrMapOvr>
  <p:transition>
    <p:blinds/>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1C2DE887-D81E-7346-853C-938358D9D511}" type="slidenum">
              <a:rPr lang="en-GB"/>
              <a:pPr>
                <a:defRPr/>
              </a:pPr>
              <a:t>‹#›</a:t>
            </a:fld>
            <a:endParaRPr lang="en-GB"/>
          </a:p>
        </p:txBody>
      </p:sp>
    </p:spTree>
    <p:extLst>
      <p:ext uri="{BB962C8B-B14F-4D97-AF65-F5344CB8AC3E}">
        <p14:creationId xmlns:p14="http://schemas.microsoft.com/office/powerpoint/2010/main" val="3269937677"/>
      </p:ext>
    </p:extLst>
  </p:cSld>
  <p:clrMapOvr>
    <a:masterClrMapping/>
  </p:clrMapOvr>
  <p:transition>
    <p:blinds/>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68BB785-37CA-2049-8C24-D82BE30E6C7E}" type="slidenum">
              <a:rPr lang="en-GB"/>
              <a:pPr>
                <a:defRPr/>
              </a:pPr>
              <a:t>‹#›</a:t>
            </a:fld>
            <a:endParaRPr lang="en-GB"/>
          </a:p>
        </p:txBody>
      </p:sp>
    </p:spTree>
    <p:extLst>
      <p:ext uri="{BB962C8B-B14F-4D97-AF65-F5344CB8AC3E}">
        <p14:creationId xmlns:p14="http://schemas.microsoft.com/office/powerpoint/2010/main" val="2852217263"/>
      </p:ext>
    </p:extLst>
  </p:cSld>
  <p:clrMapOvr>
    <a:masterClrMapping/>
  </p:clrMapOvr>
  <p:transition>
    <p:blinds/>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036E3411-84C4-AC4C-9801-D37ECFFAFCCC}" type="slidenum">
              <a:rPr lang="en-GB"/>
              <a:pPr>
                <a:defRPr/>
              </a:pPr>
              <a:t>‹#›</a:t>
            </a:fld>
            <a:endParaRPr lang="en-GB"/>
          </a:p>
        </p:txBody>
      </p:sp>
    </p:spTree>
    <p:extLst>
      <p:ext uri="{BB962C8B-B14F-4D97-AF65-F5344CB8AC3E}">
        <p14:creationId xmlns:p14="http://schemas.microsoft.com/office/powerpoint/2010/main" val="1361326963"/>
      </p:ext>
    </p:extLst>
  </p:cSld>
  <p:clrMapOvr>
    <a:masterClrMapping/>
  </p:clrMapOvr>
  <p:transition>
    <p:blinds/>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C6BB87D-09D4-C54C-913F-38029363CDE7}" type="slidenum">
              <a:rPr lang="en-GB"/>
              <a:pPr>
                <a:defRPr/>
              </a:pPr>
              <a:t>‹#›</a:t>
            </a:fld>
            <a:endParaRPr lang="en-GB"/>
          </a:p>
        </p:txBody>
      </p:sp>
    </p:spTree>
    <p:extLst>
      <p:ext uri="{BB962C8B-B14F-4D97-AF65-F5344CB8AC3E}">
        <p14:creationId xmlns:p14="http://schemas.microsoft.com/office/powerpoint/2010/main" val="2972411359"/>
      </p:ext>
    </p:extLst>
  </p:cSld>
  <p:clrMapOvr>
    <a:masterClrMapping/>
  </p:clrMapOvr>
  <p:transition>
    <p:blinds/>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E323B0F-3035-A446-96A8-A7F5C8619D26}" type="slidenum">
              <a:rPr lang="en-GB"/>
              <a:pPr>
                <a:defRPr/>
              </a:pPr>
              <a:t>‹#›</a:t>
            </a:fld>
            <a:endParaRPr lang="en-GB"/>
          </a:p>
        </p:txBody>
      </p:sp>
    </p:spTree>
    <p:extLst>
      <p:ext uri="{BB962C8B-B14F-4D97-AF65-F5344CB8AC3E}">
        <p14:creationId xmlns:p14="http://schemas.microsoft.com/office/powerpoint/2010/main" val="4146473806"/>
      </p:ext>
    </p:extLst>
  </p:cSld>
  <p:clrMapOvr>
    <a:masterClrMapping/>
  </p:clrMapOvr>
  <p:transition>
    <p:blinds/>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E89539-D575-C242-BE93-F3B33A298744}" type="slidenum">
              <a:rPr lang="en-GB"/>
              <a:pPr>
                <a:defRPr/>
              </a:pPr>
              <a:t>‹#›</a:t>
            </a:fld>
            <a:endParaRPr lang="en-GB"/>
          </a:p>
        </p:txBody>
      </p:sp>
    </p:spTree>
    <p:extLst>
      <p:ext uri="{BB962C8B-B14F-4D97-AF65-F5344CB8AC3E}">
        <p14:creationId xmlns:p14="http://schemas.microsoft.com/office/powerpoint/2010/main" val="1733517195"/>
      </p:ext>
    </p:extLst>
  </p:cSld>
  <p:clrMapOvr>
    <a:masterClrMapping/>
  </p:clrMapOvr>
  <p:transition>
    <p:blinds/>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B44F387-CD76-504C-AF1E-E610DD446215}" type="slidenum">
              <a:rPr lang="en-GB"/>
              <a:pPr>
                <a:defRPr/>
              </a:pPr>
              <a:t>‹#›</a:t>
            </a:fld>
            <a:endParaRPr lang="en-GB"/>
          </a:p>
        </p:txBody>
      </p:sp>
    </p:spTree>
    <p:extLst>
      <p:ext uri="{BB962C8B-B14F-4D97-AF65-F5344CB8AC3E}">
        <p14:creationId xmlns:p14="http://schemas.microsoft.com/office/powerpoint/2010/main" val="2276803630"/>
      </p:ext>
    </p:extLst>
  </p:cSld>
  <p:clrMapOvr>
    <a:masterClrMapping/>
  </p:clrMapOvr>
  <p:transition>
    <p:blinds/>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887D6F02-DFFB-9742-8522-AEB4DC598CAE}" type="slidenum">
              <a:rPr lang="en-GB"/>
              <a:pPr>
                <a:defRPr/>
              </a:pPr>
              <a:t>‹#›</a:t>
            </a:fld>
            <a:endParaRPr lang="en-GB"/>
          </a:p>
        </p:txBody>
      </p:sp>
    </p:spTree>
    <p:extLst>
      <p:ext uri="{BB962C8B-B14F-4D97-AF65-F5344CB8AC3E}">
        <p14:creationId xmlns:p14="http://schemas.microsoft.com/office/powerpoint/2010/main" val="3505852233"/>
      </p:ext>
    </p:extLst>
  </p:cSld>
  <p:clrMapOvr>
    <a:masterClrMapping/>
  </p:clrMapOvr>
  <p:transition>
    <p:blind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B543FD18-8E1F-7F44-870D-72ACCE6BA0C5}" type="slidenum">
              <a:rPr lang="en-GB"/>
              <a:pPr>
                <a:defRPr/>
              </a:pPr>
              <a:t>‹#›</a:t>
            </a:fld>
            <a:endParaRPr lang="en-GB"/>
          </a:p>
        </p:txBody>
      </p:sp>
    </p:spTree>
    <p:extLst>
      <p:ext uri="{BB962C8B-B14F-4D97-AF65-F5344CB8AC3E}">
        <p14:creationId xmlns:p14="http://schemas.microsoft.com/office/powerpoint/2010/main" val="1778156111"/>
      </p:ext>
    </p:extLst>
  </p:cSld>
  <p:clrMapOvr>
    <a:masterClrMapping/>
  </p:clrMapOvr>
  <p:transition>
    <p:blinds/>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445C3F1-D4D5-914D-8F68-E96987058438}" type="slidenum">
              <a:rPr lang="en-GB"/>
              <a:pPr>
                <a:defRPr/>
              </a:pPr>
              <a:t>‹#›</a:t>
            </a:fld>
            <a:endParaRPr lang="en-GB"/>
          </a:p>
        </p:txBody>
      </p:sp>
    </p:spTree>
    <p:extLst>
      <p:ext uri="{BB962C8B-B14F-4D97-AF65-F5344CB8AC3E}">
        <p14:creationId xmlns:p14="http://schemas.microsoft.com/office/powerpoint/2010/main" val="655808763"/>
      </p:ext>
    </p:extLst>
  </p:cSld>
  <p:clrMapOvr>
    <a:masterClrMapping/>
  </p:clrMapOvr>
  <p:transition>
    <p:blinds/>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4AEF861-40BF-FC40-B91C-10820CF77411}" type="slidenum">
              <a:rPr lang="en-GB"/>
              <a:pPr>
                <a:defRPr/>
              </a:pPr>
              <a:t>‹#›</a:t>
            </a:fld>
            <a:endParaRPr lang="en-GB"/>
          </a:p>
        </p:txBody>
      </p:sp>
    </p:spTree>
    <p:extLst>
      <p:ext uri="{BB962C8B-B14F-4D97-AF65-F5344CB8AC3E}">
        <p14:creationId xmlns:p14="http://schemas.microsoft.com/office/powerpoint/2010/main" val="4159261808"/>
      </p:ext>
    </p:extLst>
  </p:cSld>
  <p:clrMapOvr>
    <a:masterClrMapping/>
  </p:clrMapOvr>
  <p:transition>
    <p:blinds/>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F0E9588-15C3-8746-B179-78042D04C701}" type="slidenum">
              <a:rPr lang="en-GB"/>
              <a:pPr>
                <a:defRPr/>
              </a:pPr>
              <a:t>‹#›</a:t>
            </a:fld>
            <a:endParaRPr lang="en-GB"/>
          </a:p>
        </p:txBody>
      </p:sp>
    </p:spTree>
    <p:extLst>
      <p:ext uri="{BB962C8B-B14F-4D97-AF65-F5344CB8AC3E}">
        <p14:creationId xmlns:p14="http://schemas.microsoft.com/office/powerpoint/2010/main" val="757217873"/>
      </p:ext>
    </p:extLst>
  </p:cSld>
  <p:clrMapOvr>
    <a:masterClrMapping/>
  </p:clrMapOvr>
  <p:transition>
    <p:blinds/>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6B8E709F-AF14-044A-832D-6C24F7444E27}" type="slidenum">
              <a:rPr lang="en-GB"/>
              <a:pPr>
                <a:defRPr/>
              </a:pPr>
              <a:t>‹#›</a:t>
            </a:fld>
            <a:endParaRPr lang="en-GB"/>
          </a:p>
        </p:txBody>
      </p:sp>
    </p:spTree>
    <p:extLst>
      <p:ext uri="{BB962C8B-B14F-4D97-AF65-F5344CB8AC3E}">
        <p14:creationId xmlns:p14="http://schemas.microsoft.com/office/powerpoint/2010/main" val="3967437337"/>
      </p:ext>
    </p:extLst>
  </p:cSld>
  <p:clrMapOvr>
    <a:masterClrMapping/>
  </p:clrMapOvr>
  <p:transition>
    <p:blinds/>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D43120E0-DD44-F54C-9869-291B8A869058}" type="slidenum">
              <a:rPr lang="en-GB"/>
              <a:pPr>
                <a:defRPr/>
              </a:pPr>
              <a:t>‹#›</a:t>
            </a:fld>
            <a:endParaRPr lang="en-GB"/>
          </a:p>
        </p:txBody>
      </p:sp>
    </p:spTree>
    <p:extLst>
      <p:ext uri="{BB962C8B-B14F-4D97-AF65-F5344CB8AC3E}">
        <p14:creationId xmlns:p14="http://schemas.microsoft.com/office/powerpoint/2010/main" val="2922237648"/>
      </p:ext>
    </p:extLst>
  </p:cSld>
  <p:clrMapOvr>
    <a:masterClrMapping/>
  </p:clrMapOvr>
  <p:transition>
    <p:blinds/>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186DDAE6-1B90-8C40-A6D0-4E1521B8AA3A}" type="slidenum">
              <a:rPr lang="en-GB"/>
              <a:pPr>
                <a:defRPr/>
              </a:pPr>
              <a:t>‹#›</a:t>
            </a:fld>
            <a:endParaRPr lang="en-GB"/>
          </a:p>
        </p:txBody>
      </p:sp>
    </p:spTree>
    <p:extLst>
      <p:ext uri="{BB962C8B-B14F-4D97-AF65-F5344CB8AC3E}">
        <p14:creationId xmlns:p14="http://schemas.microsoft.com/office/powerpoint/2010/main" val="1208656267"/>
      </p:ext>
    </p:extLst>
  </p:cSld>
  <p:clrMapOvr>
    <a:masterClrMapping/>
  </p:clrMapOvr>
  <p:transition>
    <p:blinds/>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BD5656D-298D-CB4E-BEF1-99B42E7E8634}" type="slidenum">
              <a:rPr lang="en-GB"/>
              <a:pPr>
                <a:defRPr/>
              </a:pPr>
              <a:t>‹#›</a:t>
            </a:fld>
            <a:endParaRPr lang="en-GB"/>
          </a:p>
        </p:txBody>
      </p:sp>
    </p:spTree>
    <p:extLst>
      <p:ext uri="{BB962C8B-B14F-4D97-AF65-F5344CB8AC3E}">
        <p14:creationId xmlns:p14="http://schemas.microsoft.com/office/powerpoint/2010/main" val="327975669"/>
      </p:ext>
    </p:extLst>
  </p:cSld>
  <p:clrMapOvr>
    <a:masterClrMapping/>
  </p:clrMapOvr>
  <p:transition>
    <p:blinds/>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E25AED-DFD4-4343-A970-3AAD3B46805A}" type="slidenum">
              <a:rPr lang="en-GB"/>
              <a:pPr>
                <a:defRPr/>
              </a:pPr>
              <a:t>‹#›</a:t>
            </a:fld>
            <a:endParaRPr lang="en-GB"/>
          </a:p>
        </p:txBody>
      </p:sp>
    </p:spTree>
    <p:extLst>
      <p:ext uri="{BB962C8B-B14F-4D97-AF65-F5344CB8AC3E}">
        <p14:creationId xmlns:p14="http://schemas.microsoft.com/office/powerpoint/2010/main" val="3606836463"/>
      </p:ext>
    </p:extLst>
  </p:cSld>
  <p:clrMapOvr>
    <a:masterClrMapping/>
  </p:clrMapOvr>
  <p:transition>
    <p:blinds/>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CD5C42D-A598-4E42-8C15-6B0B35E741A4}" type="slidenum">
              <a:rPr lang="en-GB"/>
              <a:pPr>
                <a:defRPr/>
              </a:pPr>
              <a:t>‹#›</a:t>
            </a:fld>
            <a:endParaRPr lang="en-GB"/>
          </a:p>
        </p:txBody>
      </p:sp>
    </p:spTree>
    <p:extLst>
      <p:ext uri="{BB962C8B-B14F-4D97-AF65-F5344CB8AC3E}">
        <p14:creationId xmlns:p14="http://schemas.microsoft.com/office/powerpoint/2010/main" val="1027217731"/>
      </p:ext>
    </p:extLst>
  </p:cSld>
  <p:clrMapOvr>
    <a:masterClrMapping/>
  </p:clrMapOvr>
  <p:transition>
    <p:blinds/>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4B68CF9-93B5-2D4F-AD77-02B954338729}" type="slidenum">
              <a:rPr lang="en-GB"/>
              <a:pPr>
                <a:defRPr/>
              </a:pPr>
              <a:t>‹#›</a:t>
            </a:fld>
            <a:endParaRPr lang="en-GB"/>
          </a:p>
        </p:txBody>
      </p:sp>
    </p:spTree>
    <p:extLst>
      <p:ext uri="{BB962C8B-B14F-4D97-AF65-F5344CB8AC3E}">
        <p14:creationId xmlns:p14="http://schemas.microsoft.com/office/powerpoint/2010/main" val="4043458583"/>
      </p:ext>
    </p:extLst>
  </p:cSld>
  <p:clrMapOvr>
    <a:masterClrMapping/>
  </p:clrMapOvr>
  <p:transition>
    <p:blind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55613BC-DF68-744D-8AF1-429945A8B8FE}" type="slidenum">
              <a:rPr lang="en-GB"/>
              <a:pPr>
                <a:defRPr/>
              </a:pPr>
              <a:t>‹#›</a:t>
            </a:fld>
            <a:endParaRPr lang="en-GB"/>
          </a:p>
        </p:txBody>
      </p:sp>
    </p:spTree>
    <p:extLst>
      <p:ext uri="{BB962C8B-B14F-4D97-AF65-F5344CB8AC3E}">
        <p14:creationId xmlns:p14="http://schemas.microsoft.com/office/powerpoint/2010/main" val="2716592488"/>
      </p:ext>
    </p:extLst>
  </p:cSld>
  <p:clrMapOvr>
    <a:masterClrMapping/>
  </p:clrMapOvr>
  <p:transition>
    <p:blinds/>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70BDB8AD-38F8-5149-84EE-0EE04ABA7A75}" type="slidenum">
              <a:rPr lang="en-GB"/>
              <a:pPr>
                <a:defRPr/>
              </a:pPr>
              <a:t>‹#›</a:t>
            </a:fld>
            <a:endParaRPr lang="en-GB"/>
          </a:p>
        </p:txBody>
      </p:sp>
    </p:spTree>
    <p:extLst>
      <p:ext uri="{BB962C8B-B14F-4D97-AF65-F5344CB8AC3E}">
        <p14:creationId xmlns:p14="http://schemas.microsoft.com/office/powerpoint/2010/main" val="2314473773"/>
      </p:ext>
    </p:extLst>
  </p:cSld>
  <p:clrMapOvr>
    <a:masterClrMapping/>
  </p:clrMapOvr>
  <p:transition>
    <p:blinds/>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7045B89-48B5-CD4F-8F73-8D20FE46178A}" type="slidenum">
              <a:rPr lang="en-GB"/>
              <a:pPr>
                <a:defRPr/>
              </a:pPr>
              <a:t>‹#›</a:t>
            </a:fld>
            <a:endParaRPr lang="en-GB"/>
          </a:p>
        </p:txBody>
      </p:sp>
    </p:spTree>
    <p:extLst>
      <p:ext uri="{BB962C8B-B14F-4D97-AF65-F5344CB8AC3E}">
        <p14:creationId xmlns:p14="http://schemas.microsoft.com/office/powerpoint/2010/main" val="55239772"/>
      </p:ext>
    </p:extLst>
  </p:cSld>
  <p:clrMapOvr>
    <a:masterClrMapping/>
  </p:clrMapOvr>
  <p:transition>
    <p:blinds/>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BA48134-4A58-3741-947A-3EAA92C40386}" type="slidenum">
              <a:rPr lang="en-GB"/>
              <a:pPr>
                <a:defRPr/>
              </a:pPr>
              <a:t>‹#›</a:t>
            </a:fld>
            <a:endParaRPr lang="en-GB"/>
          </a:p>
        </p:txBody>
      </p:sp>
    </p:spTree>
    <p:extLst>
      <p:ext uri="{BB962C8B-B14F-4D97-AF65-F5344CB8AC3E}">
        <p14:creationId xmlns:p14="http://schemas.microsoft.com/office/powerpoint/2010/main" val="3955594681"/>
      </p:ext>
    </p:extLst>
  </p:cSld>
  <p:clrMapOvr>
    <a:masterClrMapping/>
  </p:clrMapOvr>
  <p:transition>
    <p:blinds/>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8404D93-6E04-134A-9424-AFD691667677}" type="slidenum">
              <a:rPr lang="en-GB"/>
              <a:pPr>
                <a:defRPr/>
              </a:pPr>
              <a:t>‹#›</a:t>
            </a:fld>
            <a:endParaRPr lang="en-GB"/>
          </a:p>
        </p:txBody>
      </p:sp>
    </p:spTree>
    <p:extLst>
      <p:ext uri="{BB962C8B-B14F-4D97-AF65-F5344CB8AC3E}">
        <p14:creationId xmlns:p14="http://schemas.microsoft.com/office/powerpoint/2010/main" val="2667205632"/>
      </p:ext>
    </p:extLst>
  </p:cSld>
  <p:clrMapOvr>
    <a:masterClrMapping/>
  </p:clrMapOvr>
  <p:transition>
    <p:blinds/>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F5B6DFBA-A615-3D4B-8194-B94CA766FB93}" type="slidenum">
              <a:rPr lang="en-GB"/>
              <a:pPr>
                <a:defRPr/>
              </a:pPr>
              <a:t>‹#›</a:t>
            </a:fld>
            <a:endParaRPr lang="en-GB"/>
          </a:p>
        </p:txBody>
      </p:sp>
    </p:spTree>
    <p:extLst>
      <p:ext uri="{BB962C8B-B14F-4D97-AF65-F5344CB8AC3E}">
        <p14:creationId xmlns:p14="http://schemas.microsoft.com/office/powerpoint/2010/main" val="926149147"/>
      </p:ext>
    </p:extLst>
  </p:cSld>
  <p:clrMapOvr>
    <a:masterClrMapping/>
  </p:clrMapOvr>
  <p:transition>
    <p:blinds/>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81999A42-C91E-1D43-B3B3-289BAEACF80E}" type="slidenum">
              <a:rPr lang="en-GB"/>
              <a:pPr>
                <a:defRPr/>
              </a:pPr>
              <a:t>‹#›</a:t>
            </a:fld>
            <a:endParaRPr lang="en-GB"/>
          </a:p>
        </p:txBody>
      </p:sp>
    </p:spTree>
    <p:extLst>
      <p:ext uri="{BB962C8B-B14F-4D97-AF65-F5344CB8AC3E}">
        <p14:creationId xmlns:p14="http://schemas.microsoft.com/office/powerpoint/2010/main" val="2198817870"/>
      </p:ext>
    </p:extLst>
  </p:cSld>
  <p:clrMapOvr>
    <a:masterClrMapping/>
  </p:clrMapOvr>
  <p:transition>
    <p:blinds/>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C46B8522-5E38-7245-BB60-3D994DA3DC4D}" type="slidenum">
              <a:rPr lang="en-GB"/>
              <a:pPr>
                <a:defRPr/>
              </a:pPr>
              <a:t>‹#›</a:t>
            </a:fld>
            <a:endParaRPr lang="en-GB"/>
          </a:p>
        </p:txBody>
      </p:sp>
    </p:spTree>
    <p:extLst>
      <p:ext uri="{BB962C8B-B14F-4D97-AF65-F5344CB8AC3E}">
        <p14:creationId xmlns:p14="http://schemas.microsoft.com/office/powerpoint/2010/main" val="3043721930"/>
      </p:ext>
    </p:extLst>
  </p:cSld>
  <p:clrMapOvr>
    <a:masterClrMapping/>
  </p:clrMapOvr>
  <p:transition>
    <p:blinds/>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30FBC35-CDE5-794C-9622-769FFC95C238}" type="slidenum">
              <a:rPr lang="en-GB"/>
              <a:pPr>
                <a:defRPr/>
              </a:pPr>
              <a:t>‹#›</a:t>
            </a:fld>
            <a:endParaRPr lang="en-GB"/>
          </a:p>
        </p:txBody>
      </p:sp>
    </p:spTree>
    <p:extLst>
      <p:ext uri="{BB962C8B-B14F-4D97-AF65-F5344CB8AC3E}">
        <p14:creationId xmlns:p14="http://schemas.microsoft.com/office/powerpoint/2010/main" val="3385384453"/>
      </p:ext>
    </p:extLst>
  </p:cSld>
  <p:clrMapOvr>
    <a:masterClrMapping/>
  </p:clrMapOvr>
  <p:transition>
    <p:blinds/>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C7029BD-6AA0-3945-AEFA-C55937C487C8}" type="slidenum">
              <a:rPr lang="en-GB"/>
              <a:pPr>
                <a:defRPr/>
              </a:pPr>
              <a:t>‹#›</a:t>
            </a:fld>
            <a:endParaRPr lang="en-GB"/>
          </a:p>
        </p:txBody>
      </p:sp>
    </p:spTree>
    <p:extLst>
      <p:ext uri="{BB962C8B-B14F-4D97-AF65-F5344CB8AC3E}">
        <p14:creationId xmlns:p14="http://schemas.microsoft.com/office/powerpoint/2010/main" val="58667987"/>
      </p:ext>
    </p:extLst>
  </p:cSld>
  <p:clrMapOvr>
    <a:masterClrMapping/>
  </p:clrMapOvr>
  <p:transition>
    <p:blinds/>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F6AF15C-AC51-C04F-B019-15ADB0BDF04A}" type="slidenum">
              <a:rPr lang="en-GB"/>
              <a:pPr>
                <a:defRPr/>
              </a:pPr>
              <a:t>‹#›</a:t>
            </a:fld>
            <a:endParaRPr lang="en-GB"/>
          </a:p>
        </p:txBody>
      </p:sp>
    </p:spTree>
    <p:extLst>
      <p:ext uri="{BB962C8B-B14F-4D97-AF65-F5344CB8AC3E}">
        <p14:creationId xmlns:p14="http://schemas.microsoft.com/office/powerpoint/2010/main" val="94366650"/>
      </p:ext>
    </p:extLst>
  </p:cSld>
  <p:clrMapOvr>
    <a:masterClrMapping/>
  </p:clrMapOvr>
  <p:transition>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2AC3B69-3DB0-1040-8F6F-A4283DB96A21}" type="slidenum">
              <a:rPr lang="en-GB"/>
              <a:pPr>
                <a:defRPr/>
              </a:pPr>
              <a:t>‹#›</a:t>
            </a:fld>
            <a:endParaRPr lang="en-GB"/>
          </a:p>
        </p:txBody>
      </p:sp>
    </p:spTree>
    <p:extLst>
      <p:ext uri="{BB962C8B-B14F-4D97-AF65-F5344CB8AC3E}">
        <p14:creationId xmlns:p14="http://schemas.microsoft.com/office/powerpoint/2010/main" val="3731184488"/>
      </p:ext>
    </p:extLst>
  </p:cSld>
  <p:clrMapOvr>
    <a:masterClrMapping/>
  </p:clrMapOvr>
  <p:transition>
    <p:blinds/>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9F9BDE7-BA28-284A-B637-6FECB8B65758}" type="slidenum">
              <a:rPr lang="en-GB"/>
              <a:pPr>
                <a:defRPr/>
              </a:pPr>
              <a:t>‹#›</a:t>
            </a:fld>
            <a:endParaRPr lang="en-GB"/>
          </a:p>
        </p:txBody>
      </p:sp>
    </p:spTree>
    <p:extLst>
      <p:ext uri="{BB962C8B-B14F-4D97-AF65-F5344CB8AC3E}">
        <p14:creationId xmlns:p14="http://schemas.microsoft.com/office/powerpoint/2010/main" val="402664571"/>
      </p:ext>
    </p:extLst>
  </p:cSld>
  <p:clrMapOvr>
    <a:masterClrMapping/>
  </p:clrMapOvr>
  <p:transition>
    <p:blinds/>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7B6CC2CF-95A5-7C4F-8D2F-FE698EDCC366}" type="slidenum">
              <a:rPr lang="en-GB"/>
              <a:pPr>
                <a:defRPr/>
              </a:pPr>
              <a:t>‹#›</a:t>
            </a:fld>
            <a:endParaRPr lang="en-GB"/>
          </a:p>
        </p:txBody>
      </p:sp>
    </p:spTree>
    <p:extLst>
      <p:ext uri="{BB962C8B-B14F-4D97-AF65-F5344CB8AC3E}">
        <p14:creationId xmlns:p14="http://schemas.microsoft.com/office/powerpoint/2010/main" val="1808819569"/>
      </p:ext>
    </p:extLst>
  </p:cSld>
  <p:clrMapOvr>
    <a:masterClrMapping/>
  </p:clrMapOvr>
  <p:transition>
    <p:blinds/>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3668C58-F4F7-B648-92DE-AF947822E8F3}" type="slidenum">
              <a:rPr lang="en-GB"/>
              <a:pPr>
                <a:defRPr/>
              </a:pPr>
              <a:t>‹#›</a:t>
            </a:fld>
            <a:endParaRPr lang="en-GB"/>
          </a:p>
        </p:txBody>
      </p:sp>
    </p:spTree>
    <p:extLst>
      <p:ext uri="{BB962C8B-B14F-4D97-AF65-F5344CB8AC3E}">
        <p14:creationId xmlns:p14="http://schemas.microsoft.com/office/powerpoint/2010/main" val="2579720261"/>
      </p:ext>
    </p:extLst>
  </p:cSld>
  <p:clrMapOvr>
    <a:masterClrMapping/>
  </p:clrMapOvr>
  <p:transition>
    <p:blinds/>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02CE985-7880-FD48-B6AC-682B8D936FAA}" type="slidenum">
              <a:rPr lang="en-GB"/>
              <a:pPr>
                <a:defRPr/>
              </a:pPr>
              <a:t>‹#›</a:t>
            </a:fld>
            <a:endParaRPr lang="en-GB"/>
          </a:p>
        </p:txBody>
      </p:sp>
    </p:spTree>
    <p:extLst>
      <p:ext uri="{BB962C8B-B14F-4D97-AF65-F5344CB8AC3E}">
        <p14:creationId xmlns:p14="http://schemas.microsoft.com/office/powerpoint/2010/main" val="1508350623"/>
      </p:ext>
    </p:extLst>
  </p:cSld>
  <p:clrMapOvr>
    <a:masterClrMapping/>
  </p:clrMapOvr>
  <p:transition>
    <p:blinds/>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671A9C5-FF4E-9947-9516-88BE1D6AE013}" type="slidenum">
              <a:rPr lang="en-GB"/>
              <a:pPr>
                <a:defRPr/>
              </a:pPr>
              <a:t>‹#›</a:t>
            </a:fld>
            <a:endParaRPr lang="en-GB"/>
          </a:p>
        </p:txBody>
      </p:sp>
    </p:spTree>
    <p:extLst>
      <p:ext uri="{BB962C8B-B14F-4D97-AF65-F5344CB8AC3E}">
        <p14:creationId xmlns:p14="http://schemas.microsoft.com/office/powerpoint/2010/main" val="517550821"/>
      </p:ext>
    </p:extLst>
  </p:cSld>
  <p:clrMapOvr>
    <a:masterClrMapping/>
  </p:clrMapOvr>
  <p:transition>
    <p:blinds/>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F01C1D-2E8B-8A42-A316-76788722CE8A}" type="slidenum">
              <a:rPr lang="en-GB"/>
              <a:pPr>
                <a:defRPr/>
              </a:pPr>
              <a:t>‹#›</a:t>
            </a:fld>
            <a:endParaRPr lang="en-GB"/>
          </a:p>
        </p:txBody>
      </p:sp>
    </p:spTree>
    <p:extLst>
      <p:ext uri="{BB962C8B-B14F-4D97-AF65-F5344CB8AC3E}">
        <p14:creationId xmlns:p14="http://schemas.microsoft.com/office/powerpoint/2010/main" val="4026818968"/>
      </p:ext>
    </p:extLst>
  </p:cSld>
  <p:clrMapOvr>
    <a:masterClrMapping/>
  </p:clrMapOvr>
  <p:transition>
    <p:blinds/>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D099092B-9DDF-0F46-B20D-EA4539A7A336}" type="slidenum">
              <a:rPr lang="en-GB"/>
              <a:pPr>
                <a:defRPr/>
              </a:pPr>
              <a:t>‹#›</a:t>
            </a:fld>
            <a:endParaRPr lang="en-GB"/>
          </a:p>
        </p:txBody>
      </p:sp>
    </p:spTree>
    <p:extLst>
      <p:ext uri="{BB962C8B-B14F-4D97-AF65-F5344CB8AC3E}">
        <p14:creationId xmlns:p14="http://schemas.microsoft.com/office/powerpoint/2010/main" val="623181471"/>
      </p:ext>
    </p:extLst>
  </p:cSld>
  <p:clrMapOvr>
    <a:masterClrMapping/>
  </p:clrMapOvr>
  <p:transition>
    <p:blinds/>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553FFDD-B03B-CD44-9A03-316570705B48}" type="slidenum">
              <a:rPr lang="en-GB"/>
              <a:pPr>
                <a:defRPr/>
              </a:pPr>
              <a:t>‹#›</a:t>
            </a:fld>
            <a:endParaRPr lang="en-GB"/>
          </a:p>
        </p:txBody>
      </p:sp>
    </p:spTree>
    <p:extLst>
      <p:ext uri="{BB962C8B-B14F-4D97-AF65-F5344CB8AC3E}">
        <p14:creationId xmlns:p14="http://schemas.microsoft.com/office/powerpoint/2010/main" val="935977494"/>
      </p:ext>
    </p:extLst>
  </p:cSld>
  <p:clrMapOvr>
    <a:masterClrMapping/>
  </p:clrMapOvr>
  <p:transition>
    <p:blinds/>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A0C3741-1FC7-4744-8FEB-D211A0BF0D27}" type="slidenum">
              <a:rPr lang="en-GB"/>
              <a:pPr>
                <a:defRPr/>
              </a:pPr>
              <a:t>‹#›</a:t>
            </a:fld>
            <a:endParaRPr lang="en-GB"/>
          </a:p>
        </p:txBody>
      </p:sp>
    </p:spTree>
    <p:extLst>
      <p:ext uri="{BB962C8B-B14F-4D97-AF65-F5344CB8AC3E}">
        <p14:creationId xmlns:p14="http://schemas.microsoft.com/office/powerpoint/2010/main" val="2829295563"/>
      </p:ext>
    </p:extLst>
  </p:cSld>
  <p:clrMapOvr>
    <a:masterClrMapping/>
  </p:clrMapOvr>
  <p:transition>
    <p:blinds/>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04EC69C-30E4-A240-BCFC-7A4D783CEF33}" type="slidenum">
              <a:rPr lang="en-GB"/>
              <a:pPr>
                <a:defRPr/>
              </a:pPr>
              <a:t>‹#›</a:t>
            </a:fld>
            <a:endParaRPr lang="en-GB"/>
          </a:p>
        </p:txBody>
      </p:sp>
    </p:spTree>
    <p:extLst>
      <p:ext uri="{BB962C8B-B14F-4D97-AF65-F5344CB8AC3E}">
        <p14:creationId xmlns:p14="http://schemas.microsoft.com/office/powerpoint/2010/main" val="511150009"/>
      </p:ext>
    </p:extLst>
  </p:cSld>
  <p:clrMapOvr>
    <a:masterClrMapping/>
  </p:clrMapOvr>
  <p:transition>
    <p:blind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5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6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9.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20.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1.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theme" Target="../theme/theme22.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3.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24.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5.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6.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7.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2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9.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30.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theme" Target="../theme/theme31.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image" Target="../media/image4.jpe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2.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33.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4.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5.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theme" Target="../theme/theme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6246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6246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cs typeface="MS PGothic" charset="0"/>
              </a:defRPr>
            </a:lvl1pPr>
          </a:lstStyle>
          <a:p>
            <a:pPr>
              <a:defRPr/>
            </a:pPr>
            <a:fld id="{27F4C507-F477-AC49-BFFC-A8AE0031D8AD}" type="slidenum">
              <a:rPr lang="en-GB"/>
              <a:pPr>
                <a:defRPr/>
              </a:pPr>
              <a:t>‹#›</a:t>
            </a:fld>
            <a:endParaRPr lang="en-GB"/>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42"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7136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7136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13862DD0-19C7-7F4E-A83A-692E9D70C45B}" type="slidenum">
              <a:rPr lang="en-GB"/>
              <a:pPr>
                <a:defRPr/>
              </a:pPr>
              <a:t>‹#›</a:t>
            </a:fld>
            <a:endParaRPr lang="en-GB"/>
          </a:p>
        </p:txBody>
      </p:sp>
      <p:sp>
        <p:nvSpPr>
          <p:cNvPr id="271367"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4" r:id="rId1"/>
    <p:sldLayoutId id="2147486582" r:id="rId2"/>
    <p:sldLayoutId id="2147486583" r:id="rId3"/>
    <p:sldLayoutId id="2147486584" r:id="rId4"/>
    <p:sldLayoutId id="2147486585" r:id="rId5"/>
    <p:sldLayoutId id="2147486586" r:id="rId6"/>
    <p:sldLayoutId id="2147486587" r:id="rId7"/>
    <p:sldLayoutId id="2147486588" r:id="rId8"/>
    <p:sldLayoutId id="2147486589" r:id="rId9"/>
    <p:sldLayoutId id="2147486590" r:id="rId10"/>
    <p:sldLayoutId id="214748659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8195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8196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EE9E9A60-590D-134E-BC4D-A6DEE05B1A4C}" type="slidenum">
              <a:rPr lang="en-GB"/>
              <a:pPr>
                <a:defRPr/>
              </a:pPr>
              <a:t>‹#›</a:t>
            </a:fld>
            <a:endParaRPr lang="en-GB"/>
          </a:p>
        </p:txBody>
      </p:sp>
      <p:sp>
        <p:nvSpPr>
          <p:cNvPr id="38195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83" r:id="rId1"/>
    <p:sldLayoutId id="2147486672" r:id="rId2"/>
    <p:sldLayoutId id="2147486673" r:id="rId3"/>
    <p:sldLayoutId id="2147486674" r:id="rId4"/>
    <p:sldLayoutId id="2147486675" r:id="rId5"/>
    <p:sldLayoutId id="2147486676" r:id="rId6"/>
    <p:sldLayoutId id="2147486677" r:id="rId7"/>
    <p:sldLayoutId id="2147486678" r:id="rId8"/>
    <p:sldLayoutId id="2147486679" r:id="rId9"/>
    <p:sldLayoutId id="2147486680" r:id="rId10"/>
    <p:sldLayoutId id="214748668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603289482"/>
      </p:ext>
    </p:extLst>
  </p:cSld>
  <p:clrMap bg1="lt1" tx1="dk1" bg2="lt2" tx2="dk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 id="2147486824" r:id="rId12"/>
    <p:sldLayoutId id="21474868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12/14/24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689845992"/>
      </p:ext>
    </p:extLst>
  </p:cSld>
  <p:clrMap bg1="lt1" tx1="dk1" bg2="lt2" tx2="dk2" accent1="accent1" accent2="accent2" accent3="accent3" accent4="accent4" accent5="accent5" accent6="accent6" hlink="hlink" folHlink="folHlink"/>
  <p:sldLayoutIdLst>
    <p:sldLayoutId id="2147486827" r:id="rId1"/>
    <p:sldLayoutId id="2147486828" r:id="rId2"/>
    <p:sldLayoutId id="2147486829" r:id="rId3"/>
    <p:sldLayoutId id="2147486830" r:id="rId4"/>
    <p:sldLayoutId id="2147486831" r:id="rId5"/>
    <p:sldLayoutId id="2147486832" r:id="rId6"/>
    <p:sldLayoutId id="2147486833" r:id="rId7"/>
    <p:sldLayoutId id="2147486834" r:id="rId8"/>
    <p:sldLayoutId id="2147486835" r:id="rId9"/>
    <p:sldLayoutId id="2147486836" r:id="rId10"/>
    <p:sldLayoutId id="214748683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18229319"/>
      </p:ext>
    </p:extLst>
  </p:cSld>
  <p:clrMap bg1="lt1" tx1="dk1" bg2="lt2" tx2="dk2" accent1="accent1" accent2="accent2" accent3="accent3" accent4="accent4" accent5="accent5" accent6="accent6" hlink="hlink" folHlink="folHlink"/>
  <p:sldLayoutIdLst>
    <p:sldLayoutId id="2147486876" r:id="rId1"/>
    <p:sldLayoutId id="2147486877" r:id="rId2"/>
    <p:sldLayoutId id="2147486878" r:id="rId3"/>
    <p:sldLayoutId id="2147486879" r:id="rId4"/>
    <p:sldLayoutId id="2147486880" r:id="rId5"/>
    <p:sldLayoutId id="2147486881" r:id="rId6"/>
    <p:sldLayoutId id="2147486882" r:id="rId7"/>
    <p:sldLayoutId id="2147486883" r:id="rId8"/>
    <p:sldLayoutId id="2147486884" r:id="rId9"/>
    <p:sldLayoutId id="2147486885" r:id="rId10"/>
    <p:sldLayoutId id="21474868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32266129"/>
      </p:ext>
    </p:extLst>
  </p:cSld>
  <p:clrMap bg1="lt1" tx1="dk1" bg2="lt2" tx2="dk2" accent1="accent1" accent2="accent2" accent3="accent3" accent4="accent4" accent5="accent5" accent6="accent6" hlink="hlink" folHlink="folHlink"/>
  <p:sldLayoutIdLst>
    <p:sldLayoutId id="214748688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52730097"/>
      </p:ext>
    </p:extLst>
  </p:cSld>
  <p:clrMap bg1="dk2" tx1="lt1" bg2="dk1" tx2="lt2" accent1="accent1" accent2="accent2" accent3="accent3" accent4="accent4" accent5="accent5" accent6="accent6" hlink="hlink" folHlink="folHlink"/>
  <p:sldLayoutIdLst>
    <p:sldLayoutId id="2147486900" r:id="rId1"/>
    <p:sldLayoutId id="2147486901" r:id="rId2"/>
    <p:sldLayoutId id="2147486902" r:id="rId3"/>
    <p:sldLayoutId id="2147486903" r:id="rId4"/>
    <p:sldLayoutId id="2147486904" r:id="rId5"/>
    <p:sldLayoutId id="2147486905" r:id="rId6"/>
    <p:sldLayoutId id="2147486906" r:id="rId7"/>
    <p:sldLayoutId id="2147486907" r:id="rId8"/>
    <p:sldLayoutId id="2147486908" r:id="rId9"/>
    <p:sldLayoutId id="2147486909" r:id="rId10"/>
    <p:sldLayoutId id="2147486910"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extLst>
      <p:ext uri="{BB962C8B-B14F-4D97-AF65-F5344CB8AC3E}">
        <p14:creationId xmlns:p14="http://schemas.microsoft.com/office/powerpoint/2010/main" val="2541502971"/>
      </p:ext>
    </p:extLst>
  </p:cSld>
  <p:clrMap bg1="lt1" tx1="dk1" bg2="lt2" tx2="dk2" accent1="accent1" accent2="accent2" accent3="accent3" accent4="accent4" accent5="accent5" accent6="accent6" hlink="hlink" folHlink="folHlink"/>
  <p:sldLayoutIdLst>
    <p:sldLayoutId id="214748691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1216281281"/>
      </p:ext>
    </p:extLst>
  </p:cSld>
  <p:clrMap bg1="dk2" tx1="lt1" bg2="dk1" tx2="lt2" accent1="accent1" accent2="accent2" accent3="accent3" accent4="accent4" accent5="accent5" accent6="accent6" hlink="hlink" folHlink="folHlink"/>
  <p:sldLayoutIdLst>
    <p:sldLayoutId id="21474869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sp>
          <p:nvSpPr>
            <p:cNvPr id="6246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grpSp>
      <p:sp>
        <p:nvSpPr>
          <p:cNvPr id="6246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S PGothic" charset="0"/>
                <a:cs typeface="MS PGothic" charset="0"/>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S PGothic" charset="0"/>
                <a:cs typeface="MS PGothic" charset="0"/>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cs typeface="MS PGothic" charset="0"/>
              </a:defRPr>
            </a:lvl1pPr>
          </a:lstStyle>
          <a:p>
            <a:pPr>
              <a:defRPr/>
            </a:pPr>
            <a:fld id="{27F4C507-F477-AC49-BFFC-A8AE0031D8AD}"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9971499"/>
      </p:ext>
    </p:extLst>
  </p:cSld>
  <p:clrMap bg1="dk2" tx1="lt1" bg2="dk1" tx2="lt2" accent1="accent1" accent2="accent2" accent3="accent3" accent4="accent4" accent5="accent5" accent6="accent6" hlink="hlink" folHlink="folHlink"/>
  <p:sldLayoutIdLst>
    <p:sldLayoutId id="2147486928" r:id="rId1"/>
    <p:sldLayoutId id="2147486929" r:id="rId2"/>
    <p:sldLayoutId id="2147486930" r:id="rId3"/>
    <p:sldLayoutId id="2147486931" r:id="rId4"/>
    <p:sldLayoutId id="2147486932" r:id="rId5"/>
    <p:sldLayoutId id="2147486933" r:id="rId6"/>
    <p:sldLayoutId id="2147486934" r:id="rId7"/>
    <p:sldLayoutId id="2147486935" r:id="rId8"/>
    <p:sldLayoutId id="2147486936" r:id="rId9"/>
    <p:sldLayoutId id="2147486937" r:id="rId10"/>
    <p:sldLayoutId id="2147486938"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S PGothic" charset="0"/>
                <a:cs typeface="MS PGothic" charset="0"/>
              </a:defRPr>
            </a:lvl1pPr>
          </a:lstStyle>
          <a:p>
            <a:pPr>
              <a:defRPr/>
            </a:pPr>
            <a:endParaRPr lang="en-US"/>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cs typeface="MS PGothic" charset="0"/>
              </a:defRPr>
            </a:lvl1pPr>
          </a:lstStyle>
          <a:p>
            <a:pPr>
              <a:defRPr/>
            </a:pPr>
            <a:fld id="{BFB2D200-8B59-6748-99EF-29B5DFD2009B}" type="slidenum">
              <a:rPr lang="en-US"/>
              <a:pPr>
                <a:defRPr/>
              </a:pPr>
              <a:t>‹#›</a:t>
            </a:fld>
            <a:endParaRPr lang="en-US"/>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89" name="Freeform 1033"/>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92" name="Freeform 1036"/>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S PGothic" charset="0"/>
                <a:cs typeface="MS PGothic" charset="0"/>
              </a:defRPr>
            </a:lvl1pPr>
          </a:lstStyle>
          <a:p>
            <a:pPr>
              <a:defRPr/>
            </a:pPr>
            <a:endParaRPr lang="en-US"/>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6743"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5737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5738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B65BD772-2543-944C-8BAA-4C17F8BC5B53}" type="slidenum">
              <a:rPr lang="en-GB"/>
              <a:pPr>
                <a:defRPr/>
              </a:pPr>
              <a:t>‹#›</a:t>
            </a:fld>
            <a:endParaRPr lang="en-GB"/>
          </a:p>
        </p:txBody>
      </p:sp>
      <p:sp>
        <p:nvSpPr>
          <p:cNvPr id="35738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53854605"/>
      </p:ext>
    </p:extLst>
  </p:cSld>
  <p:clrMap bg1="dk2" tx1="lt1" bg2="dk1" tx2="lt2" accent1="accent1" accent2="accent2" accent3="accent3" accent4="accent4" accent5="accent5" accent6="accent6" hlink="hlink" folHlink="folHlink"/>
  <p:sldLayoutIdLst>
    <p:sldLayoutId id="2147486940" r:id="rId1"/>
    <p:sldLayoutId id="2147486941" r:id="rId2"/>
    <p:sldLayoutId id="2147486942" r:id="rId3"/>
    <p:sldLayoutId id="2147486943" r:id="rId4"/>
    <p:sldLayoutId id="2147486944" r:id="rId5"/>
    <p:sldLayoutId id="2147486945" r:id="rId6"/>
    <p:sldLayoutId id="2147486946" r:id="rId7"/>
    <p:sldLayoutId id="2147486947" r:id="rId8"/>
    <p:sldLayoutId id="2147486948" r:id="rId9"/>
    <p:sldLayoutId id="2147486949" r:id="rId10"/>
    <p:sldLayoutId id="2147486950"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6966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6967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02E71647-4EDB-F541-8C35-394DC60448F2}" type="slidenum">
              <a:rPr lang="en-GB"/>
              <a:pPr>
                <a:defRPr/>
              </a:pPr>
              <a:t>‹#›</a:t>
            </a:fld>
            <a:endParaRPr lang="en-GB"/>
          </a:p>
        </p:txBody>
      </p:sp>
      <p:sp>
        <p:nvSpPr>
          <p:cNvPr id="36967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25553510"/>
      </p:ext>
    </p:extLst>
  </p:cSld>
  <p:clrMap bg1="dk2" tx1="lt1" bg2="dk1" tx2="lt2" accent1="accent1" accent2="accent2" accent3="accent3" accent4="accent4" accent5="accent5" accent6="accent6" hlink="hlink" folHlink="folHlink"/>
  <p:sldLayoutIdLst>
    <p:sldLayoutId id="2147486952" r:id="rId1"/>
    <p:sldLayoutId id="2147486953" r:id="rId2"/>
    <p:sldLayoutId id="2147486954" r:id="rId3"/>
    <p:sldLayoutId id="2147486955" r:id="rId4"/>
    <p:sldLayoutId id="2147486956" r:id="rId5"/>
    <p:sldLayoutId id="2147486957" r:id="rId6"/>
    <p:sldLayoutId id="2147486958" r:id="rId7"/>
    <p:sldLayoutId id="2147486959" r:id="rId8"/>
    <p:sldLayoutId id="2147486960" r:id="rId9"/>
    <p:sldLayoutId id="2147486961" r:id="rId10"/>
    <p:sldLayoutId id="2147486962"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258963825"/>
      </p:ext>
    </p:extLst>
  </p:cSld>
  <p:clrMap bg1="dk2" tx1="lt1" bg2="dk1" tx2="lt2" accent1="accent1" accent2="accent2" accent3="accent3" accent4="accent4" accent5="accent5" accent6="accent6" hlink="hlink" folHlink="folHlink"/>
  <p:sldLayoutIdLst>
    <p:sldLayoutId id="2147487000" r:id="rId1"/>
    <p:sldLayoutId id="2147487001" r:id="rId2"/>
    <p:sldLayoutId id="2147487002" r:id="rId3"/>
    <p:sldLayoutId id="2147487003" r:id="rId4"/>
    <p:sldLayoutId id="2147487004" r:id="rId5"/>
    <p:sldLayoutId id="2147487005" r:id="rId6"/>
    <p:sldLayoutId id="2147487006" r:id="rId7"/>
    <p:sldLayoutId id="2147487007" r:id="rId8"/>
    <p:sldLayoutId id="2147487008" r:id="rId9"/>
    <p:sldLayoutId id="214748700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11287267"/>
      </p:ext>
    </p:extLst>
  </p:cSld>
  <p:clrMap bg1="lt1" tx1="dk1" bg2="lt2" tx2="dk2" accent1="accent1" accent2="accent2" accent3="accent3" accent4="accent4" accent5="accent5" accent6="accent6" hlink="hlink" folHlink="folHlink"/>
  <p:sldLayoutIdLst>
    <p:sldLayoutId id="2147487036" r:id="rId1"/>
    <p:sldLayoutId id="2147487037" r:id="rId2"/>
    <p:sldLayoutId id="2147487038" r:id="rId3"/>
    <p:sldLayoutId id="2147487039" r:id="rId4"/>
    <p:sldLayoutId id="2147487040" r:id="rId5"/>
    <p:sldLayoutId id="2147487041" r:id="rId6"/>
    <p:sldLayoutId id="2147487042" r:id="rId7"/>
    <p:sldLayoutId id="2147487043" r:id="rId8"/>
    <p:sldLayoutId id="2147487044" r:id="rId9"/>
    <p:sldLayoutId id="2147487045" r:id="rId10"/>
    <p:sldLayoutId id="21474870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a:pPr>
                <a:defRPr/>
              </a:pPr>
              <a:t>‹#›</a:t>
            </a:fld>
            <a:endParaRPr lang="en-US"/>
          </a:p>
        </p:txBody>
      </p:sp>
    </p:spTree>
    <p:extLst>
      <p:ext uri="{BB962C8B-B14F-4D97-AF65-F5344CB8AC3E}">
        <p14:creationId xmlns:p14="http://schemas.microsoft.com/office/powerpoint/2010/main" val="3927623294"/>
      </p:ext>
    </p:extLst>
  </p:cSld>
  <p:clrMap bg1="dk2" tx1="lt1" bg2="dk1" tx2="lt2" accent1="accent1" accent2="accent2" accent3="accent3" accent4="accent4" accent5="accent5" accent6="accent6" hlink="hlink" folHlink="folHlink"/>
  <p:sldLayoutIdLst>
    <p:sldLayoutId id="2147487048" r:id="rId1"/>
    <p:sldLayoutId id="2147487049" r:id="rId2"/>
    <p:sldLayoutId id="2147487050" r:id="rId3"/>
    <p:sldLayoutId id="2147487051" r:id="rId4"/>
    <p:sldLayoutId id="2147487052" r:id="rId5"/>
    <p:sldLayoutId id="2147487053" r:id="rId6"/>
    <p:sldLayoutId id="2147487054" r:id="rId7"/>
    <p:sldLayoutId id="2147487055" r:id="rId8"/>
    <p:sldLayoutId id="2147487056" r:id="rId9"/>
    <p:sldLayoutId id="2147487057" r:id="rId10"/>
    <p:sldLayoutId id="2147487058" r:id="rId11"/>
    <p:sldLayoutId id="214748705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111653"/>
      </p:ext>
    </p:extLst>
  </p:cSld>
  <p:clrMap bg1="dk2" tx1="lt1" bg2="dk1" tx2="lt2" accent1="accent1" accent2="accent2" accent3="accent3" accent4="accent4" accent5="accent5" accent6="accent6" hlink="hlink" folHlink="folHlink"/>
  <p:sldLayoutIdLst>
    <p:sldLayoutId id="2147487061" r:id="rId1"/>
    <p:sldLayoutId id="2147487062" r:id="rId2"/>
    <p:sldLayoutId id="2147487063" r:id="rId3"/>
    <p:sldLayoutId id="2147487064" r:id="rId4"/>
    <p:sldLayoutId id="2147487065" r:id="rId5"/>
    <p:sldLayoutId id="2147487066" r:id="rId6"/>
    <p:sldLayoutId id="2147487067" r:id="rId7"/>
    <p:sldLayoutId id="2147487068" r:id="rId8"/>
    <p:sldLayoutId id="2147487069" r:id="rId9"/>
    <p:sldLayoutId id="2147487070" r:id="rId10"/>
    <p:sldLayoutId id="2147487071" r:id="rId11"/>
    <p:sldLayoutId id="2147487072"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23009416"/>
      </p:ext>
    </p:extLst>
  </p:cSld>
  <p:clrMap bg1="dk2" tx1="lt1" bg2="dk1" tx2="lt2" accent1="accent1" accent2="accent2" accent3="accent3" accent4="accent4" accent5="accent5" accent6="accent6" hlink="hlink" folHlink="folHlink"/>
  <p:sldLayoutIdLst>
    <p:sldLayoutId id="2147487074" r:id="rId1"/>
    <p:sldLayoutId id="2147487075" r:id="rId2"/>
    <p:sldLayoutId id="2147487076" r:id="rId3"/>
    <p:sldLayoutId id="2147487077" r:id="rId4"/>
    <p:sldLayoutId id="2147487078" r:id="rId5"/>
    <p:sldLayoutId id="2147487079" r:id="rId6"/>
    <p:sldLayoutId id="2147487080" r:id="rId7"/>
    <p:sldLayoutId id="2147487081" r:id="rId8"/>
    <p:sldLayoutId id="2147487082" r:id="rId9"/>
    <p:sldLayoutId id="2147487083" r:id="rId10"/>
    <p:sldLayoutId id="2147487084"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B9526FBC-064B-4A4D-9EF9-C64523071A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63305450"/>
      </p:ext>
    </p:extLst>
  </p:cSld>
  <p:clrMap bg1="dk2" tx1="lt1" bg2="dk1" tx2="lt2" accent1="accent1" accent2="accent2" accent3="accent3" accent4="accent4" accent5="accent5" accent6="accent6" hlink="hlink" folHlink="folHlink"/>
  <p:sldLayoutIdLst>
    <p:sldLayoutId id="2147487111" r:id="rId1"/>
    <p:sldLayoutId id="2147487112" r:id="rId2"/>
    <p:sldLayoutId id="2147487113" r:id="rId3"/>
    <p:sldLayoutId id="2147487114" r:id="rId4"/>
    <p:sldLayoutId id="2147487115" r:id="rId5"/>
    <p:sldLayoutId id="2147487116" r:id="rId6"/>
    <p:sldLayoutId id="2147487117" r:id="rId7"/>
    <p:sldLayoutId id="2147487118" r:id="rId8"/>
    <p:sldLayoutId id="2147487119" r:id="rId9"/>
    <p:sldLayoutId id="2147487120" r:id="rId10"/>
    <p:sldLayoutId id="214748712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S PGothic" charset="0"/>
                <a:cs typeface="MS PGothic"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cs typeface="MS PGothic" charset="0"/>
              </a:defRPr>
            </a:lvl1pPr>
          </a:lstStyle>
          <a:p>
            <a:pPr>
              <a:defRPr/>
            </a:pPr>
            <a:fld id="{CBD7F43D-FD87-2647-B31E-BBFE21DE4EF3}"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51529970"/>
      </p:ext>
    </p:extLst>
  </p:cSld>
  <p:clrMap bg1="dk2" tx1="lt1" bg2="dk1" tx2="lt2" accent1="accent1" accent2="accent2" accent3="accent3" accent4="accent4" accent5="accent5" accent6="accent6" hlink="hlink" folHlink="folHlink"/>
  <p:sldLayoutIdLst>
    <p:sldLayoutId id="2147487149" r:id="rId1"/>
    <p:sldLayoutId id="2147487150" r:id="rId2"/>
    <p:sldLayoutId id="2147487151" r:id="rId3"/>
    <p:sldLayoutId id="2147487152" r:id="rId4"/>
    <p:sldLayoutId id="2147487153" r:id="rId5"/>
    <p:sldLayoutId id="2147487154" r:id="rId6"/>
    <p:sldLayoutId id="2147487155" r:id="rId7"/>
    <p:sldLayoutId id="2147487156" r:id="rId8"/>
    <p:sldLayoutId id="2147487157" r:id="rId9"/>
    <p:sldLayoutId id="2147487158" r:id="rId10"/>
    <p:sldLayoutId id="2147487159" r:id="rId11"/>
    <p:sldLayoutId id="2147487160"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7305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173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8C19F781-9608-C84F-8B4C-C56065B0AD89}" type="slidenum">
              <a:rPr lang="en-GB"/>
              <a:pPr>
                <a:defRPr/>
              </a:pPr>
              <a:t>‹#›</a:t>
            </a:fld>
            <a:endParaRPr lang="en-GB"/>
          </a:p>
        </p:txBody>
      </p:sp>
      <p:sp>
        <p:nvSpPr>
          <p:cNvPr id="17306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82932602"/>
      </p:ext>
    </p:extLst>
  </p:cSld>
  <p:clrMap bg1="dk2" tx1="lt1" bg2="dk1" tx2="lt2" accent1="accent1" accent2="accent2" accent3="accent3" accent4="accent4" accent5="accent5" accent6="accent6" hlink="hlink" folHlink="folHlink"/>
  <p:sldLayoutIdLst>
    <p:sldLayoutId id="2147487162" r:id="rId1"/>
    <p:sldLayoutId id="2147487163" r:id="rId2"/>
    <p:sldLayoutId id="2147487164" r:id="rId3"/>
    <p:sldLayoutId id="2147487165" r:id="rId4"/>
    <p:sldLayoutId id="2147487166" r:id="rId5"/>
    <p:sldLayoutId id="2147487167" r:id="rId6"/>
    <p:sldLayoutId id="2147487168" r:id="rId7"/>
    <p:sldLayoutId id="2147487169" r:id="rId8"/>
    <p:sldLayoutId id="2147487170" r:id="rId9"/>
    <p:sldLayoutId id="2147487171" r:id="rId10"/>
    <p:sldLayoutId id="2147487172"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MS PGothic" charset="0"/>
                <a:cs typeface="MS PGothic" charset="0"/>
              </a:defRPr>
            </a:lvl1pPr>
          </a:lstStyle>
          <a:p>
            <a:pPr>
              <a:defRPr/>
            </a:pPr>
            <a:endParaRPr lang="en-US"/>
          </a:p>
        </p:txBody>
      </p:sp>
      <p:sp>
        <p:nvSpPr>
          <p:cNvPr id="1976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ea typeface="MS PGothic" charset="0"/>
                <a:cs typeface="MS PGothic" charset="0"/>
              </a:defRPr>
            </a:lvl1pPr>
          </a:lstStyle>
          <a:p>
            <a:pPr>
              <a:defRPr/>
            </a:pPr>
            <a:endParaRPr lang="en-US"/>
          </a:p>
        </p:txBody>
      </p:sp>
      <p:sp>
        <p:nvSpPr>
          <p:cNvPr id="1976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cs typeface="MS PGothic" charset="0"/>
              </a:defRPr>
            </a:lvl1pPr>
          </a:lstStyle>
          <a:p>
            <a:pPr>
              <a:defRPr/>
            </a:pPr>
            <a:fld id="{69BD1709-2AF5-8847-836A-FD1A3B370D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747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effectLst>
                  <a:outerShdw blurRad="38100" dist="38100" dir="2700000" algn="tl">
                    <a:srgbClr val="000000"/>
                  </a:outerShdw>
                </a:effectLst>
                <a:latin typeface="Tahoma" charset="0"/>
                <a:cs typeface="MS PGothic" charset="0"/>
              </a:defRPr>
            </a:lvl1pPr>
          </a:lstStyle>
          <a:p>
            <a:pPr>
              <a:defRPr/>
            </a:pPr>
            <a:fld id="{8E862584-9E7E-DA4F-BFC2-4424CD5F1754}" type="slidenum">
              <a:rPr lang="en-US"/>
              <a:pPr>
                <a:defRPr/>
              </a:pPr>
              <a:t>‹#›</a:t>
            </a:fld>
            <a:endParaRPr lang="en-US"/>
          </a:p>
        </p:txBody>
      </p:sp>
    </p:spTree>
    <p:extLst>
      <p:ext uri="{BB962C8B-B14F-4D97-AF65-F5344CB8AC3E}">
        <p14:creationId xmlns:p14="http://schemas.microsoft.com/office/powerpoint/2010/main" val="112833414"/>
      </p:ext>
    </p:extLst>
  </p:cSld>
  <p:clrMap bg1="dk2" tx1="lt1" bg2="dk1" tx2="lt2" accent1="accent1" accent2="accent2" accent3="accent3" accent4="accent4" accent5="accent5" accent6="accent6" hlink="hlink" folHlink="folHlink"/>
  <p:sldLayoutIdLst>
    <p:sldLayoutId id="2147487174" r:id="rId1"/>
    <p:sldLayoutId id="2147487175" r:id="rId2"/>
    <p:sldLayoutId id="2147487176" r:id="rId3"/>
    <p:sldLayoutId id="2147487177" r:id="rId4"/>
    <p:sldLayoutId id="2147487178" r:id="rId5"/>
    <p:sldLayoutId id="2147487179" r:id="rId6"/>
    <p:sldLayoutId id="2147487180" r:id="rId7"/>
    <p:sldLayoutId id="2147487181" r:id="rId8"/>
    <p:sldLayoutId id="2147487182" r:id="rId9"/>
    <p:sldLayoutId id="2147487183" r:id="rId10"/>
    <p:sldLayoutId id="21474871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119817" name="Group 4"/>
            <p:cNvGrpSpPr>
              <a:grpSpLocks/>
            </p:cNvGrpSpPr>
            <p:nvPr/>
          </p:nvGrpSpPr>
          <p:grpSpPr bwMode="auto">
            <a:xfrm>
              <a:off x="48" y="102"/>
              <a:ext cx="96" cy="4128"/>
              <a:chOff x="48" y="102"/>
              <a:chExt cx="96" cy="4128"/>
            </a:xfrm>
          </p:grpSpPr>
          <p:sp>
            <p:nvSpPr>
              <p:cNvPr id="119818"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19"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0"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1"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2"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3"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4"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5"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6"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7"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8"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9"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0"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1"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2"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3"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4"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5"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6"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7"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8"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9"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0"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1"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2"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3"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4"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5"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6"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1981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7F257D13-DFD9-824F-893E-968ADFD37DDA}"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087701"/>
      </p:ext>
    </p:extLst>
  </p:cSld>
  <p:clrMap bg1="dk2" tx1="lt1" bg2="dk1" tx2="lt2" accent1="accent1" accent2="accent2" accent3="accent3" accent4="accent4" accent5="accent5" accent6="accent6" hlink="hlink" folHlink="folHlink"/>
  <p:sldLayoutIdLst>
    <p:sldLayoutId id="2147487186" r:id="rId1"/>
    <p:sldLayoutId id="2147487187" r:id="rId2"/>
    <p:sldLayoutId id="2147487188" r:id="rId3"/>
    <p:sldLayoutId id="2147487189" r:id="rId4"/>
    <p:sldLayoutId id="2147487190" r:id="rId5"/>
    <p:sldLayoutId id="2147487191" r:id="rId6"/>
    <p:sldLayoutId id="2147487192" r:id="rId7"/>
    <p:sldLayoutId id="2147487193" r:id="rId8"/>
    <p:sldLayoutId id="2147487194" r:id="rId9"/>
    <p:sldLayoutId id="2147487195" r:id="rId10"/>
    <p:sldLayoutId id="2147487196" r:id="rId11"/>
    <p:sldLayoutId id="214748719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extLst>
      <p:ext uri="{BB962C8B-B14F-4D97-AF65-F5344CB8AC3E}">
        <p14:creationId xmlns:p14="http://schemas.microsoft.com/office/powerpoint/2010/main" val="1574786255"/>
      </p:ext>
    </p:extLst>
  </p:cSld>
  <p:clrMap bg1="lt1" tx1="dk1" bg2="lt2" tx2="dk2" accent1="accent1" accent2="accent2" accent3="accent3" accent4="accent4" accent5="accent5" accent6="accent6" hlink="hlink" folHlink="folHlink"/>
  <p:sldLayoutIdLst>
    <p:sldLayoutId id="2147487199" r:id="rId1"/>
    <p:sldLayoutId id="2147487200" r:id="rId2"/>
    <p:sldLayoutId id="2147487201" r:id="rId3"/>
    <p:sldLayoutId id="2147487202" r:id="rId4"/>
    <p:sldLayoutId id="2147487203" r:id="rId5"/>
    <p:sldLayoutId id="2147487204" r:id="rId6"/>
    <p:sldLayoutId id="2147487205" r:id="rId7"/>
    <p:sldLayoutId id="2147487206" r:id="rId8"/>
    <p:sldLayoutId id="2147487207" r:id="rId9"/>
    <p:sldLayoutId id="2147487208" r:id="rId10"/>
    <p:sldLayoutId id="214748720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14/12/2024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937069306"/>
      </p:ext>
    </p:extLst>
  </p:cSld>
  <p:clrMap bg1="lt1" tx1="dk1" bg2="lt2" tx2="dk2" accent1="accent1" accent2="accent2" accent3="accent3" accent4="accent4" accent5="accent5" accent6="accent6" hlink="hlink" folHlink="folHlink"/>
  <p:sldLayoutIdLst>
    <p:sldLayoutId id="2147487211" r:id="rId1"/>
    <p:sldLayoutId id="2147487212" r:id="rId2"/>
    <p:sldLayoutId id="2147487213" r:id="rId3"/>
    <p:sldLayoutId id="2147487214" r:id="rId4"/>
    <p:sldLayoutId id="2147487215" r:id="rId5"/>
    <p:sldLayoutId id="2147487216" r:id="rId6"/>
    <p:sldLayoutId id="2147487217" r:id="rId7"/>
    <p:sldLayoutId id="2147487218" r:id="rId8"/>
    <p:sldLayoutId id="2147487219" r:id="rId9"/>
    <p:sldLayoutId id="2147487220" r:id="rId10"/>
    <p:sldLayoutId id="214748722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32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51B0BC1B-95B4-4C44-849E-9BAC96A6D6F5}" type="slidenum">
              <a:rPr lang="en-GB"/>
              <a:pPr>
                <a:defRPr/>
              </a:pPr>
              <a:t>‹#›</a:t>
            </a:fld>
            <a:endParaRPr lang="en-GB"/>
          </a:p>
        </p:txBody>
      </p:sp>
      <p:sp>
        <p:nvSpPr>
          <p:cNvPr id="332807"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87025636"/>
      </p:ext>
    </p:extLst>
  </p:cSld>
  <p:clrMap bg1="dk2" tx1="lt1" bg2="dk1" tx2="lt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06530"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40653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289357EC-FC2B-4146-9532-9CF7FA749B10}" type="slidenum">
              <a:rPr lang="en-GB"/>
              <a:pPr>
                <a:defRPr/>
              </a:pPr>
              <a:t>‹#›</a:t>
            </a:fld>
            <a:endParaRPr lang="en-GB"/>
          </a:p>
        </p:txBody>
      </p:sp>
      <p:sp>
        <p:nvSpPr>
          <p:cNvPr id="406535"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68010669"/>
      </p:ext>
    </p:extLst>
  </p:cSld>
  <p:clrMap bg1="dk2" tx1="lt1" bg2="dk1" tx2="lt2" accent1="accent1" accent2="accent2" accent3="accent3" accent4="accent4" accent5="accent5" accent6="accent6" hlink="hlink" folHlink="folHlink"/>
  <p:sldLayoutIdLst>
    <p:sldLayoutId id="2147487297" r:id="rId1"/>
    <p:sldLayoutId id="2147487298" r:id="rId2"/>
    <p:sldLayoutId id="2147487299" r:id="rId3"/>
    <p:sldLayoutId id="2147487300" r:id="rId4"/>
    <p:sldLayoutId id="2147487301" r:id="rId5"/>
    <p:sldLayoutId id="2147487302" r:id="rId6"/>
    <p:sldLayoutId id="2147487303" r:id="rId7"/>
    <p:sldLayoutId id="2147487304" r:id="rId8"/>
    <p:sldLayoutId id="2147487305" r:id="rId9"/>
    <p:sldLayoutId id="2147487306" r:id="rId10"/>
    <p:sldLayoutId id="2147487307"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5554139"/>
      </p:ext>
    </p:extLst>
  </p:cSld>
  <p:clrMap bg1="lt1" tx1="dk1" bg2="lt2" tx2="dk2" accent1="accent1" accent2="accent2" accent3="accent3" accent4="accent4" accent5="accent5" accent6="accent6" hlink="hlink" folHlink="folHlink"/>
  <p:sldLayoutIdLst>
    <p:sldLayoutId id="2147487309" r:id="rId1"/>
    <p:sldLayoutId id="2147487310" r:id="rId2"/>
    <p:sldLayoutId id="2147487311" r:id="rId3"/>
    <p:sldLayoutId id="2147487312" r:id="rId4"/>
    <p:sldLayoutId id="2147487313" r:id="rId5"/>
    <p:sldLayoutId id="2147487314" r:id="rId6"/>
    <p:sldLayoutId id="2147487315" r:id="rId7"/>
    <p:sldLayoutId id="2147487316" r:id="rId8"/>
    <p:sldLayoutId id="2147487317" r:id="rId9"/>
    <p:sldLayoutId id="2147487318" r:id="rId10"/>
    <p:sldLayoutId id="2147487319" r:id="rId11"/>
    <p:sldLayoutId id="2147487320" r:id="rId12"/>
    <p:sldLayoutId id="21474873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751922564"/>
      </p:ext>
    </p:extLst>
  </p:cSld>
  <p:clrMap bg1="lt1" tx1="dk1" bg2="lt2" tx2="dk2" accent1="accent1" accent2="accent2" accent3="accent3" accent4="accent4" accent5="accent5" accent6="accent6" hlink="hlink" folHlink="folHlink"/>
  <p:sldLayoutIdLst>
    <p:sldLayoutId id="2147487335" r:id="rId1"/>
    <p:sldLayoutId id="2147487336" r:id="rId2"/>
    <p:sldLayoutId id="2147487337" r:id="rId3"/>
    <p:sldLayoutId id="2147487338" r:id="rId4"/>
    <p:sldLayoutId id="2147487339" r:id="rId5"/>
    <p:sldLayoutId id="2147487340" r:id="rId6"/>
    <p:sldLayoutId id="2147487341" r:id="rId7"/>
    <p:sldLayoutId id="2147487342" r:id="rId8"/>
    <p:sldLayoutId id="2147487343" r:id="rId9"/>
    <p:sldLayoutId id="2147487344" r:id="rId10"/>
    <p:sldLayoutId id="2147487345" r:id="rId11"/>
    <p:sldLayoutId id="2147487346" r:id="rId12"/>
    <p:sldLayoutId id="21474873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78852"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Tahoma" charset="0"/>
                <a:cs typeface="MS PGothic" charset="0"/>
              </a:defRPr>
            </a:lvl1pPr>
          </a:lstStyle>
          <a:p>
            <a:pPr>
              <a:defRPr/>
            </a:pPr>
            <a:fld id="{8195304C-16DF-904D-8EB9-F3243668F99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4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2286000"/>
            <a:ext cx="9144000" cy="3581400"/>
            <a:chOff x="0" y="1968"/>
            <a:chExt cx="5760" cy="2256"/>
          </a:xfrm>
        </p:grpSpPr>
        <p:sp>
          <p:nvSpPr>
            <p:cNvPr id="8704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1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8704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8704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FFFFFF"/>
                </a:solidFill>
                <a:latin typeface="Helvetica" charset="0"/>
                <a:ea typeface="Osaka" charset="0"/>
                <a:cs typeface="Osaka" charset="0"/>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fld id="{40C7C695-29CF-8943-888F-5FBCEB3CD20E}" type="slidenum">
              <a:rPr lang="en-US" altLang="ja-JP"/>
              <a:pPr>
                <a:defRPr/>
              </a:pPr>
              <a:t>‹#›</a:t>
            </a:fld>
            <a:endParaRPr lang="en-US" altLang="ja-JP"/>
          </a:p>
        </p:txBody>
      </p:sp>
      <p:pic>
        <p:nvPicPr>
          <p:cNvPr id="87048"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6757"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charset="0"/>
                <a:cs typeface="Osaka" charset="0"/>
              </a:defRPr>
            </a:lvl1pPr>
          </a:lstStyle>
          <a:p>
            <a:pPr>
              <a:defRPr/>
            </a:pPr>
            <a:endParaRPr lang="en-US"/>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charset="0"/>
                <a:cs typeface="Osaka" charset="0"/>
              </a:defRPr>
            </a:lvl1pPr>
          </a:lstStyle>
          <a:p>
            <a:pPr>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44CD7753-8BC1-3D40-8DF8-126BC84F1F9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58"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9763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197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C90AC6D7-94E3-FE4E-9704-EDDB108DBAE0}" type="slidenum">
              <a:rPr lang="en-GB"/>
              <a:pPr>
                <a:defRPr/>
              </a:pPr>
              <a:t>‹#›</a:t>
            </a:fld>
            <a:endParaRPr lang="en-GB"/>
          </a:p>
        </p:txBody>
      </p:sp>
      <p:sp>
        <p:nvSpPr>
          <p:cNvPr id="19763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68" r:id="rId1"/>
    <p:sldLayoutId id="2147486522" r:id="rId2"/>
    <p:sldLayoutId id="2147486523" r:id="rId3"/>
    <p:sldLayoutId id="2147486524" r:id="rId4"/>
    <p:sldLayoutId id="2147486525" r:id="rId5"/>
    <p:sldLayoutId id="2147486526" r:id="rId6"/>
    <p:sldLayoutId id="2147486527" r:id="rId7"/>
    <p:sldLayoutId id="2147486528" r:id="rId8"/>
    <p:sldLayoutId id="2147486529" r:id="rId9"/>
    <p:sldLayoutId id="2147486530" r:id="rId10"/>
    <p:sldLayoutId id="214748653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4679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8B550F66-4012-C148-8A73-FFBDAB71CB71}" type="slidenum">
              <a:rPr lang="en-GB"/>
              <a:pPr>
                <a:defRPr/>
              </a:pPr>
              <a:t>‹#›</a:t>
            </a:fld>
            <a:endParaRPr lang="en-GB"/>
          </a:p>
        </p:txBody>
      </p:sp>
      <p:sp>
        <p:nvSpPr>
          <p:cNvPr id="24679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2" r:id="rId1"/>
    <p:sldLayoutId id="2147486562" r:id="rId2"/>
    <p:sldLayoutId id="2147486563" r:id="rId3"/>
    <p:sldLayoutId id="2147486564" r:id="rId4"/>
    <p:sldLayoutId id="2147486565" r:id="rId5"/>
    <p:sldLayoutId id="2147486566" r:id="rId6"/>
    <p:sldLayoutId id="2147486567" r:id="rId7"/>
    <p:sldLayoutId id="2147486568" r:id="rId8"/>
    <p:sldLayoutId id="2147486569" r:id="rId9"/>
    <p:sldLayoutId id="2147486570" r:id="rId10"/>
    <p:sldLayoutId id="214748657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5908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53409EEB-E6BD-994A-B63A-95E63C9AAE7C}" type="slidenum">
              <a:rPr lang="en-GB"/>
              <a:pPr>
                <a:defRPr/>
              </a:pPr>
              <a:t>‹#›</a:t>
            </a:fld>
            <a:endParaRPr lang="en-GB"/>
          </a:p>
        </p:txBody>
      </p:sp>
      <p:sp>
        <p:nvSpPr>
          <p:cNvPr id="25907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3" r:id="rId1"/>
    <p:sldLayoutId id="2147486572" r:id="rId2"/>
    <p:sldLayoutId id="2147486573" r:id="rId3"/>
    <p:sldLayoutId id="2147486574" r:id="rId4"/>
    <p:sldLayoutId id="2147486575" r:id="rId5"/>
    <p:sldLayoutId id="2147486576" r:id="rId6"/>
    <p:sldLayoutId id="2147486577" r:id="rId7"/>
    <p:sldLayoutId id="2147486578" r:id="rId8"/>
    <p:sldLayoutId id="2147486579" r:id="rId9"/>
    <p:sldLayoutId id="2147486580" r:id="rId10"/>
    <p:sldLayoutId id="214748658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72.xml"/></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102.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10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5.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2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0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4.xml"/><Relationship Id="rId1" Type="http://schemas.openxmlformats.org/officeDocument/2006/relationships/slideLayout" Target="../slideLayouts/slideLayout364.xm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2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0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0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89.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96.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40.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4.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04.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04.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43.xml"/><Relationship Id="rId1" Type="http://schemas.openxmlformats.org/officeDocument/2006/relationships/themeOverride" Target="../theme/themeOverr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0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5.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9.xml"/><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53.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9.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60.xml"/><Relationship Id="rId4" Type="http://schemas.openxmlformats.org/officeDocument/2006/relationships/image" Target="../media/image51.jpeg"/></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9.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0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30.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02.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04.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02.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0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51.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02.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0.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102.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0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161.xml"/><Relationship Id="rId4" Type="http://schemas.openxmlformats.org/officeDocument/2006/relationships/image" Target="../media/image66.jpeg"/></Relationships>
</file>

<file path=ppt/slides/_rels/slide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3.xml"/></Relationships>
</file>

<file path=ppt/slides/_rels/slide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4.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102.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2.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102.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102.xml"/></Relationships>
</file>

<file path=ppt/slides/_rels/slide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102.xml"/></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12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作个被上帝复兴的人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39886450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1" name="Picture 2" descr="31 Babylonian"/>
          <p:cNvPicPr>
            <a:picLocks noGrp="1" noChangeAspect="1" noChangeArrowheads="1"/>
          </p:cNvPicPr>
          <p:nvPr>
            <p:ph sz="half" idx="2"/>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142038"/>
          </a:xfrm>
          <a:noFill/>
          <a:extLst>
            <a:ext uri="{909E8E84-426E-40DD-AFC4-6F175D3DCCD1}">
              <a14:hiddenFill xmlns:a14="http://schemas.microsoft.com/office/drawing/2010/main">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86020" name="Rectangle 4"/>
          <p:cNvSpPr>
            <a:spLocks noGrp="1" noChangeArrowheads="1"/>
          </p:cNvSpPr>
          <p:nvPr>
            <p:ph type="body" sz="half" idx="1"/>
          </p:nvPr>
        </p:nvSpPr>
        <p:spPr>
          <a:xfrm>
            <a:off x="76200" y="2286000"/>
            <a:ext cx="2895600" cy="1143000"/>
          </a:xfrm>
          <a:solidFill>
            <a:schemeClr val="bg1"/>
          </a:solidFill>
        </p:spPr>
        <p:txBody>
          <a:bodyPr/>
          <a:lstStyle/>
          <a:p>
            <a:pPr eaLnBrk="1" hangingPunct="1"/>
            <a:r>
              <a:rPr lang="zh-CN" altLang="en-US" sz="2800" b="1">
                <a:latin typeface="Times New Roman" charset="0"/>
                <a:cs typeface="SimSun" charset="0"/>
              </a:rPr>
              <a:t>被放逐</a:t>
            </a:r>
          </a:p>
          <a:p>
            <a:pPr eaLnBrk="1" hangingPunct="1"/>
            <a:r>
              <a:rPr lang="zh-CN" altLang="en-US" sz="2800" b="1">
                <a:latin typeface="Times New Roman" charset="0"/>
                <a:cs typeface="SimSun" charset="0"/>
              </a:rPr>
              <a:t>发展</a:t>
            </a:r>
          </a:p>
          <a:p>
            <a:pPr eaLnBrk="1" hangingPunct="1"/>
            <a:endParaRPr lang="en-US" sz="2800" b="1">
              <a:latin typeface="Times New Roman" charset="0"/>
              <a:cs typeface="SimSun" charset="0"/>
            </a:endParaRPr>
          </a:p>
        </p:txBody>
      </p:sp>
      <p:sp>
        <p:nvSpPr>
          <p:cNvPr id="506884" name="Text Box 5"/>
          <p:cNvSpPr txBox="1">
            <a:spLocks noChangeArrowheads="1"/>
          </p:cNvSpPr>
          <p:nvPr/>
        </p:nvSpPr>
        <p:spPr bwMode="auto">
          <a:xfrm>
            <a:off x="8382000" y="76200"/>
            <a:ext cx="685800" cy="4572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641</a:t>
            </a:r>
          </a:p>
        </p:txBody>
      </p:sp>
      <p:sp>
        <p:nvSpPr>
          <p:cNvPr id="86022" name="AutoShape 6"/>
          <p:cNvSpPr>
            <a:spLocks noChangeArrowheads="1"/>
          </p:cNvSpPr>
          <p:nvPr/>
        </p:nvSpPr>
        <p:spPr bwMode="auto">
          <a:xfrm>
            <a:off x="4876800" y="2590800"/>
            <a:ext cx="3733800" cy="1752600"/>
          </a:xfrm>
          <a:prstGeom prst="wedgeRoundRectCallout">
            <a:avLst>
              <a:gd name="adj1" fmla="val -109481"/>
              <a:gd name="adj2" fmla="val -21468"/>
              <a:gd name="adj3" fmla="val 16667"/>
            </a:avLst>
          </a:prstGeom>
          <a:solidFill>
            <a:schemeClr val="accent1"/>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分离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犹太教教堂</a:t>
            </a:r>
            <a:endParaRPr kumimoji="0" lang="en-US" altLang="ja-JP"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已经没有偶像崇拜</a:t>
            </a: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Lucida Sans" charset="0"/>
                <a:ea typeface="ＭＳ Ｐゴシック" charset="0"/>
                <a:cs typeface="SimSun" charset="0"/>
              </a:rPr>
              <a:t>虽然他们已经有许多圣殿，然而犹太人仍然要重建耶路撒冷圣殿。</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公元前</a:t>
            </a:r>
            <a:r>
              <a:rPr kumimoji="0" lang="zh-CN" altLang="en-US" sz="2400" b="1" i="0" u="none" strike="noStrike" kern="1200" cap="none" spc="0" normalizeH="0" baseline="0" noProof="0">
                <a:ln>
                  <a:noFill/>
                </a:ln>
                <a:solidFill>
                  <a:srgbClr val="FFFFFF"/>
                </a:solidFill>
                <a:effectLst/>
                <a:uLnTx/>
                <a:uFillTx/>
                <a:latin typeface="Lucida Sans" charset="0"/>
                <a:ea typeface="MS PGothic" charset="0"/>
                <a:cs typeface="Times New Roman" charset="0"/>
              </a:rPr>
              <a:t>539</a:t>
            </a: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年波斯王古列下令</a:t>
            </a: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所罗巴伯带领被掳的圣民</a:t>
            </a: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回到犹大地。回归的圣民开始重建圣殿，奠立神的殿的根基。</a:t>
            </a:r>
            <a:r>
              <a:rPr kumimoji="0" lang="en-US" altLang="zh-CN" sz="24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拉</a:t>
            </a:r>
            <a:r>
              <a:rPr kumimoji="0" lang="zh-CN" altLang="en-US" sz="2400" b="1" i="0" u="none" strike="noStrike" kern="1200" cap="none" spc="0" normalizeH="0" baseline="0" noProof="0">
                <a:ln>
                  <a:noFill/>
                </a:ln>
                <a:solidFill>
                  <a:srgbClr val="FFFFFF"/>
                </a:solidFill>
                <a:effectLst/>
                <a:uLnTx/>
                <a:uFillTx/>
                <a:latin typeface="Lucida Sans" charset="0"/>
                <a:ea typeface="MS PGothic" charset="0"/>
                <a:cs typeface="MS PGothic" charset="0"/>
              </a:rPr>
              <a:t> 5:16).  </a:t>
            </a:r>
            <a:endParaRPr kumimoji="0" lang="zh-CN" altLang="en-GB" sz="2400" b="1" i="0" u="none" strike="noStrike" kern="1200" cap="none" spc="0" normalizeH="0" baseline="0" noProof="0">
              <a:ln>
                <a:noFill/>
              </a:ln>
              <a:solidFill>
                <a:srgbClr val="FFFFFF"/>
              </a:solidFill>
              <a:effectLst/>
              <a:uLnTx/>
              <a:uFillTx/>
              <a:latin typeface="Lucida Sans" charset="0"/>
              <a:ea typeface="MS PGothic" charset="0"/>
              <a:cs typeface="MS PGothic"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67727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6024"/>
                                        </p:tgtEl>
                                        <p:attrNameLst>
                                          <p:attrName>style.visibility</p:attrName>
                                        </p:attrNameLst>
                                      </p:cBhvr>
                                      <p:to>
                                        <p:strVal val="visible"/>
                                      </p:to>
                                    </p:set>
                                    <p:animEffect transition="in" filter="wipe(left)">
                                      <p:cBhvr>
                                        <p:cTn id="11" dur="500"/>
                                        <p:tgtEl>
                                          <p:spTgt spid="8602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86022">
                                            <p:bg/>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86025"/>
                                        </p:tgtEl>
                                        <p:attrNameLst>
                                          <p:attrName>style.visibility</p:attrName>
                                        </p:attrNameLst>
                                      </p:cBhvr>
                                      <p:to>
                                        <p:strVal val="visible"/>
                                      </p:to>
                                    </p:set>
                                    <p:animEffect transition="in" filter="wipe(right)">
                                      <p:cBhvr>
                                        <p:cTn id="32" dur="500"/>
                                        <p:tgtEl>
                                          <p:spTgt spid="860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6023">
                                            <p:bg/>
                                          </p:spTgt>
                                        </p:tgtEl>
                                        <p:attrNameLst>
                                          <p:attrName>style.visibility</p:attrName>
                                        </p:attrNameLst>
                                      </p:cBhvr>
                                      <p:to>
                                        <p:strVal val="visible"/>
                                      </p:to>
                                    </p:set>
                                    <p:animEffect transition="in" filter="fade">
                                      <p:cBhvr>
                                        <p:cTn id="37" dur="500"/>
                                        <p:tgtEl>
                                          <p:spTgt spid="86023">
                                            <p:bg/>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6023">
                                            <p:txEl>
                                              <p:pRg st="0" end="0"/>
                                            </p:txEl>
                                          </p:spTgt>
                                        </p:tgtEl>
                                        <p:attrNameLst>
                                          <p:attrName>style.visibility</p:attrName>
                                        </p:attrNameLst>
                                      </p:cBhvr>
                                      <p:to>
                                        <p:strVal val="visible"/>
                                      </p:to>
                                    </p:set>
                                    <p:animEffect transition="in" filter="fade">
                                      <p:cBhvr>
                                        <p:cTn id="42" dur="500"/>
                                        <p:tgtEl>
                                          <p:spTgt spid="8602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1" end="1"/>
                                            </p:txEl>
                                          </p:spTgt>
                                        </p:tgtEl>
                                        <p:attrNameLst>
                                          <p:attrName>style.visibility</p:attrName>
                                        </p:attrNameLst>
                                      </p:cBhvr>
                                      <p:to>
                                        <p:strVal val="visible"/>
                                      </p:to>
                                    </p:set>
                                    <p:animEffect transition="in" filter="fade">
                                      <p:cBhvr>
                                        <p:cTn id="47"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autoUpdateAnimBg="0"/>
      <p:bldP spid="86022" grpId="0" build="p" animBg="1" autoUpdateAnimBg="0"/>
      <p:bldP spid="86023" grpId="0" build="p" animBg="1" autoUpdateAnimBg="0"/>
      <p:bldP spid="86024" grpId="0" animBg="1"/>
      <p:bldP spid="8602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a:t>
            </a:r>
            <a:r>
              <a:rPr lang="zh-CN" altLang="en-US" sz="4800" b="1" dirty="0">
                <a:effectLst>
                  <a:glow rad="127000">
                    <a:schemeClr val="tx1"/>
                  </a:glow>
                </a:effectLst>
                <a:latin typeface="Arial" charset="0"/>
                <a:ea typeface="ＭＳ Ｐゴシック" charset="0"/>
                <a:cs typeface="ＭＳ Ｐゴシック" charset="0"/>
              </a:rPr>
              <a:t>更新你的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2:10-19</a:t>
            </a:r>
          </a:p>
        </p:txBody>
      </p:sp>
    </p:spTree>
    <p:extLst>
      <p:ext uri="{BB962C8B-B14F-4D97-AF65-F5344CB8AC3E}">
        <p14:creationId xmlns:p14="http://schemas.microsoft.com/office/powerpoint/2010/main" val="3696853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2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a:t>
            </a:r>
            <a:r>
              <a:rPr lang="zh-CN" altLang="en-US" sz="4800" b="1" dirty="0">
                <a:effectLst>
                  <a:glow rad="127000">
                    <a:schemeClr val="tx1"/>
                  </a:glow>
                </a:effectLst>
                <a:latin typeface="Arial" charset="0"/>
                <a:ea typeface="ＭＳ Ｐゴシック" charset="0"/>
                <a:cs typeface="ＭＳ Ｐゴシック" charset="0"/>
              </a:rPr>
              <a:t>重新构想神的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国度</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2:20-23</a:t>
            </a:r>
          </a:p>
        </p:txBody>
      </p:sp>
      <p:sp>
        <p:nvSpPr>
          <p:cNvPr id="3" name="TextBox 2">
            <a:extLst>
              <a:ext uri="{FF2B5EF4-FFF2-40B4-BE49-F238E27FC236}">
                <a16:creationId xmlns:a16="http://schemas.microsoft.com/office/drawing/2014/main" id="{9076ABAE-B93A-490B-BB85-7881393EF305}"/>
              </a:ext>
            </a:extLst>
          </p:cNvPr>
          <p:cNvSpPr txBox="1"/>
          <p:nvPr/>
        </p:nvSpPr>
        <p:spPr>
          <a:xfrm>
            <a:off x="2411760" y="3030051"/>
            <a:ext cx="6264696" cy="830997"/>
          </a:xfrm>
          <a:prstGeom prst="rect">
            <a:avLst/>
          </a:prstGeom>
          <a:noFill/>
        </p:spPr>
        <p:txBody>
          <a:bodyPr wrap="square" rtlCol="0">
            <a:spAutoFit/>
          </a:bodyPr>
          <a:lstStyle/>
          <a:p>
            <a:r>
              <a:rPr lang="zh-CN" altLang="en-US" sz="4800" b="1" dirty="0">
                <a:solidFill>
                  <a:schemeClr val="bg1"/>
                </a:solidFill>
                <a:effectLst>
                  <a:glow rad="127000">
                    <a:schemeClr val="tx1"/>
                  </a:glow>
                </a:effectLst>
                <a:latin typeface="Arial" charset="0"/>
              </a:rPr>
              <a:t>神是重建的神</a:t>
            </a:r>
            <a:endParaRPr lang="en-SG" sz="4800" b="1" dirty="0">
              <a:solidFill>
                <a:schemeClr val="bg1"/>
              </a:solidFill>
              <a:effectLst>
                <a:glow rad="127000">
                  <a:schemeClr val="tx1"/>
                </a:glow>
              </a:effectLst>
              <a:latin typeface="Arial" charset="0"/>
            </a:endParaRPr>
          </a:p>
        </p:txBody>
      </p:sp>
    </p:spTree>
    <p:extLst>
      <p:ext uri="{BB962C8B-B14F-4D97-AF65-F5344CB8AC3E}">
        <p14:creationId xmlns:p14="http://schemas.microsoft.com/office/powerpoint/2010/main" val="1759968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37657"/>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上帝对犹</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你们期望丰收，反倒歉收；你们收到家里的，我就吹去。”为甚么呢？万军之耶和华说：“因为我的殿宇荒废，你们各人却为自己的房屋奔驰。</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哈该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p:txBody>
      </p:sp>
    </p:spTree>
    <p:extLst>
      <p:ext uri="{BB962C8B-B14F-4D97-AF65-F5344CB8AC3E}">
        <p14:creationId xmlns:p14="http://schemas.microsoft.com/office/powerpoint/2010/main" val="424310586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哈该书</a:t>
            </a:r>
            <a:r>
              <a:rPr lang="en-US" sz="4000" b="1" dirty="0">
                <a:solidFill>
                  <a:srgbClr val="FFFFFF"/>
                </a:solidFill>
                <a:effectLst>
                  <a:glow rad="127000">
                    <a:srgbClr val="000000"/>
                  </a:glow>
                </a:effectLst>
                <a:latin typeface="Arial" charset="0"/>
              </a:rPr>
              <a:t> </a:t>
            </a:r>
            <a:r>
              <a:rPr lang="zh-CN" altLang="en-US" sz="4000" b="1" dirty="0">
                <a:solidFill>
                  <a:schemeClr val="bg1"/>
                </a:solidFill>
                <a:effectLst>
                  <a:glow rad="101600">
                    <a:schemeClr val="tx1">
                      <a:alpha val="99000"/>
                    </a:schemeClr>
                  </a:glow>
                </a:effectLst>
                <a:latin typeface="Arial"/>
                <a:cs typeface="Arial"/>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犹大必须整理好优先次序</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(1:9)</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才能得到弥赛亚王国的祝福。</a:t>
            </a: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2553392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zh-CN" altLang="en-US" sz="6000" b="1" u="sng" dirty="0">
                <a:latin typeface="Arial" charset="0"/>
                <a:cs typeface="+mj-cs"/>
              </a:rPr>
              <a:t>永恒的优先次序</a:t>
            </a:r>
            <a:endParaRPr lang="en-US" sz="5400" b="1" dirty="0">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a:t>
            </a:r>
            <a:endParaRPr lang="en-US" sz="5400" b="1" dirty="0">
              <a:solidFill>
                <a:schemeClr val="tx2"/>
              </a:solidFill>
              <a:effectLst>
                <a:glow rad="292100">
                  <a:schemeClr val="bg1">
                    <a:alpha val="75000"/>
                  </a:schemeClr>
                </a:glow>
              </a:effectLst>
              <a:latin typeface="Arial" charset="0"/>
              <a:cs typeface="+mn-cs"/>
            </a:endParaRP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神的话</a:t>
            </a:r>
            <a:endParaRPr lang="en-US" sz="5400" b="1" dirty="0">
              <a:solidFill>
                <a:schemeClr val="tx2"/>
              </a:solidFill>
              <a:effectLst>
                <a:glow rad="292100">
                  <a:schemeClr val="bg1">
                    <a:alpha val="75000"/>
                  </a:schemeClr>
                </a:glow>
              </a:effectLst>
              <a:latin typeface="Arial" charset="0"/>
              <a:cs typeface="+mn-cs"/>
            </a:endParaRP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人的灵魂</a:t>
            </a:r>
            <a:endParaRPr lang="en-US" sz="5400" b="1" dirty="0">
              <a:solidFill>
                <a:schemeClr val="tx2"/>
              </a:solidFill>
              <a:effectLst>
                <a:glow rad="292100">
                  <a:schemeClr val="bg1">
                    <a:alpha val="75000"/>
                  </a:schemeClr>
                </a:glow>
              </a:effectLst>
              <a:latin typeface="Arial" charset="0"/>
              <a:cs typeface="+mn-cs"/>
            </a:endParaRPr>
          </a:p>
        </p:txBody>
      </p:sp>
    </p:spTree>
    <p:extLst>
      <p:ext uri="{BB962C8B-B14F-4D97-AF65-F5344CB8AC3E}">
        <p14:creationId xmlns:p14="http://schemas.microsoft.com/office/powerpoint/2010/main" val="27383122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81253855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zh-CN" altLang="en-US" sz="5400" b="1" kern="1200" dirty="0">
                <a:solidFill>
                  <a:schemeClr val="tx1"/>
                </a:solidFill>
                <a:effectLst>
                  <a:glow rad="355600">
                    <a:schemeClr val="bg2"/>
                  </a:glow>
                </a:effectLst>
                <a:latin typeface="Arial" charset="0"/>
                <a:ea typeface="ＭＳ Ｐゴシック" charset="0"/>
                <a:cs typeface="Times New Roman" charset="0"/>
              </a:rPr>
              <a:t>反对重建</a:t>
            </a:r>
            <a:endParaRPr lang="en-US" sz="5400" b="1" kern="1200" dirty="0">
              <a:solidFill>
                <a:schemeClr val="tx1"/>
              </a:solidFill>
              <a:effectLst>
                <a:glow rad="355600">
                  <a:schemeClr val="bg2"/>
                </a:glow>
              </a:effectLst>
              <a:latin typeface="Arial"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dirty="0" err="1">
                <a:ln>
                  <a:noFill/>
                </a:ln>
                <a:solidFill>
                  <a:srgbClr val="FFFFFF"/>
                </a:solidFill>
                <a:effectLst>
                  <a:glow rad="355600">
                    <a:srgbClr val="000000"/>
                  </a:glow>
                </a:effectLst>
                <a:uLnTx/>
                <a:uFillTx/>
                <a:latin typeface="Arial" charset="0"/>
                <a:ea typeface="ＭＳ Ｐゴシック" charset="0"/>
                <a:cs typeface="Times New Roman" charset="0"/>
              </a:rPr>
              <a:t>外部</a:t>
            </a:r>
            <a:endParaRPr kumimoji="0" lang="en-GB" sz="5400" b="1" i="0"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123685863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40291" name="Text Box 3"/>
          <p:cNvSpPr txBox="1">
            <a:spLocks noChangeArrowheads="1"/>
          </p:cNvSpPr>
          <p:nvPr/>
        </p:nvSpPr>
        <p:spPr bwMode="auto">
          <a:xfrm>
            <a:off x="4191000" y="6202363"/>
            <a:ext cx="4800600"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以斯拉记 </a:t>
            </a:r>
            <a:r>
              <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4:23-24 (</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NIV)</a:t>
            </a:r>
          </a:p>
        </p:txBody>
      </p:sp>
      <p:sp>
        <p:nvSpPr>
          <p:cNvPr id="140292" name="Text Box 4"/>
          <p:cNvSpPr txBox="1">
            <a:spLocks noChangeArrowheads="1"/>
          </p:cNvSpPr>
          <p:nvPr/>
        </p:nvSpPr>
        <p:spPr bwMode="auto">
          <a:xfrm>
            <a:off x="762000" y="1343025"/>
            <a:ext cx="8001000" cy="255454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536 BC：</a:t>
            </a:r>
            <a:r>
              <a:rPr kumimoji="0" lang="zh-CN" altLang="en-US" sz="3200" b="1" i="1" u="none" strike="noStrike" kern="1200" cap="none" spc="0" normalizeH="0" baseline="0" noProof="0" dirty="0">
                <a:ln>
                  <a:noFill/>
                </a:ln>
                <a:solidFill>
                  <a:srgbClr val="FFFFFF"/>
                </a:solidFill>
                <a:effectLst/>
                <a:uLnTx/>
                <a:uFillTx/>
                <a:latin typeface="Arial"/>
                <a:ea typeface="ＭＳ Ｐゴシック" charset="0"/>
                <a:cs typeface="Arial"/>
              </a:rPr>
              <a:t>当亚达薛西王的书信副本被宣读给利宏和书记伸帕及他们的同伙时，他们立刻前往耶路撒冷的犹太人那里，强迫他们停工。于是，耶路撒冷神殿的工程停滞，直到波斯王大利乌在位的第二年（</a:t>
            </a:r>
            <a:r>
              <a:rPr kumimoji="0" lang="en-US" altLang="zh-CN" sz="3200" b="1" i="1" u="none" strike="noStrike" kern="1200" cap="none" spc="0" normalizeH="0" baseline="0" noProof="0" dirty="0">
                <a:ln>
                  <a:noFill/>
                </a:ln>
                <a:solidFill>
                  <a:srgbClr val="FFFFFF"/>
                </a:solidFill>
                <a:effectLst/>
                <a:uLnTx/>
                <a:uFillTx/>
                <a:latin typeface="Arial"/>
                <a:ea typeface="ＭＳ Ｐゴシック" charset="0"/>
                <a:cs typeface="Arial"/>
              </a:rPr>
              <a:t>520 </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BC）。</a:t>
            </a:r>
          </a:p>
        </p:txBody>
      </p:sp>
      <p:sp>
        <p:nvSpPr>
          <p:cNvPr id="5" name="Title 4"/>
          <p:cNvSpPr>
            <a:spLocks noGrp="1"/>
          </p:cNvSpPr>
          <p:nvPr>
            <p:ph type="title" idx="4294967295"/>
          </p:nvPr>
        </p:nvSpPr>
        <p:spPr>
          <a:xfrm>
            <a:off x="0" y="0"/>
            <a:ext cx="9144000" cy="1143000"/>
          </a:xfrm>
        </p:spPr>
        <p:txBody>
          <a:bodyPr/>
          <a:lstStyle/>
          <a:p>
            <a:pPr>
              <a:defRPr/>
            </a:pPr>
            <a:r>
              <a:rPr lang="zh-CN" altLang="en-US" sz="4000" dirty="0">
                <a:latin typeface="Arial"/>
                <a:ea typeface="ＭＳ Ｐゴシック" charset="0"/>
                <a:cs typeface="Arial"/>
              </a:rPr>
              <a:t>背景：反对重建圣殿</a:t>
            </a:r>
            <a:endParaRPr lang="en-US" sz="4000" dirty="0">
              <a:latin typeface="Arial"/>
              <a:ea typeface="ＭＳ Ｐゴシック" charset="0"/>
              <a:cs typeface="Arial"/>
            </a:endParaRPr>
          </a:p>
        </p:txBody>
      </p:sp>
    </p:spTree>
    <p:extLst>
      <p:ext uri="{BB962C8B-B14F-4D97-AF65-F5344CB8AC3E}">
        <p14:creationId xmlns:p14="http://schemas.microsoft.com/office/powerpoint/2010/main" val="4176305754"/>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zh-CN" altLang="en-US" sz="5400" b="1" kern="1200" dirty="0">
                <a:solidFill>
                  <a:schemeClr val="tx1"/>
                </a:solidFill>
                <a:effectLst>
                  <a:glow rad="355600">
                    <a:schemeClr val="bg2"/>
                  </a:glow>
                </a:effectLst>
                <a:latin typeface="Arial" charset="0"/>
                <a:ea typeface="ＭＳ Ｐゴシック" charset="0"/>
                <a:cs typeface="Times New Roman" charset="0"/>
              </a:rPr>
              <a:t>反对重建</a:t>
            </a:r>
            <a:endParaRPr lang="en-US" sz="5400" b="1" kern="1200" dirty="0">
              <a:solidFill>
                <a:schemeClr val="tx1"/>
              </a:solidFill>
              <a:effectLst>
                <a:glow rad="355600">
                  <a:schemeClr val="bg2"/>
                </a:glow>
              </a:effectLst>
              <a:latin typeface="Arial"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dirty="0" err="1">
                <a:ln>
                  <a:noFill/>
                </a:ln>
                <a:solidFill>
                  <a:srgbClr val="FFFFFF"/>
                </a:solidFill>
                <a:effectLst>
                  <a:glow rad="863600">
                    <a:srgbClr val="000000"/>
                  </a:glow>
                </a:effectLst>
                <a:uLnTx/>
                <a:uFillTx/>
                <a:latin typeface="Arial" charset="0"/>
                <a:ea typeface="ＭＳ Ｐゴシック" charset="0"/>
                <a:cs typeface="Times New Roman" charset="0"/>
              </a:rPr>
              <a:t>内部</a:t>
            </a:r>
            <a:endParaRPr kumimoji="0" lang="en-GB" sz="5400" b="1" i="0" u="none" strike="noStrike" kern="1200" cap="none" spc="0" normalizeH="0" baseline="0" noProof="0" dirty="0">
              <a:ln>
                <a:noFill/>
              </a:ln>
              <a:solidFill>
                <a:srgbClr val="FFFFFF"/>
              </a:solidFill>
              <a:effectLst>
                <a:glow rad="863600">
                  <a:srgbClr val="0000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794647135"/>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“大利乌王第二年六月初一日，耶和华的话藉先知哈该向犹大省长、撒拉铁的儿子所罗巴伯，和约撒答的儿子大祭司约书亚说：”</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哈该书 </a:t>
            </a:r>
            <a:r>
              <a:rPr lang="en-US" altLang="zh-CN" sz="3200" b="1" dirty="0">
                <a:effectLst>
                  <a:glow rad="127000">
                    <a:schemeClr val="tx1"/>
                  </a:glow>
                </a:effectLst>
                <a:latin typeface="Arial" charset="0"/>
                <a:ea typeface="ＭＳ Ｐゴシック" charset="0"/>
                <a:cs typeface="ＭＳ Ｐゴシック" charset="0"/>
              </a:rPr>
              <a:t>1:1</a:t>
            </a:r>
            <a:r>
              <a:rPr lang="zh-CN" altLang="en-US" sz="3200" b="1" dirty="0">
                <a:effectLst>
                  <a:glow rad="127000">
                    <a:schemeClr val="tx1"/>
                  </a:glow>
                </a:effectLst>
                <a:latin typeface="Arial" charset="0"/>
                <a:ea typeface="ＭＳ Ｐゴシック" charset="0"/>
                <a:cs typeface="ＭＳ Ｐゴシック" charset="0"/>
              </a:rPr>
              <a:t>（和合本）</a:t>
            </a:r>
            <a:br>
              <a:rPr lang="zh-CN" alt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0189176D-240F-A8D7-8D33-3ECACCB47618}"/>
              </a:ext>
            </a:extLst>
          </p:cNvPr>
          <p:cNvSpPr txBox="1"/>
          <p:nvPr/>
        </p:nvSpPr>
        <p:spPr>
          <a:xfrm>
            <a:off x="6372200" y="3215574"/>
            <a:ext cx="2664296" cy="1200329"/>
          </a:xfrm>
          <a:prstGeom prst="rect">
            <a:avLst/>
          </a:prstGeom>
          <a:noFill/>
        </p:spPr>
        <p:txBody>
          <a:bodyPr wrap="square" rtlCol="0">
            <a:spAutoFit/>
          </a:bodyPr>
          <a:lstStyle/>
          <a:p>
            <a:r>
              <a:rPr lang="zh-CN" altLang="en-US" b="1" dirty="0">
                <a:solidFill>
                  <a:schemeClr val="bg1"/>
                </a:solidFill>
                <a:effectLst/>
                <a:latin typeface=".AppleSystemUIFont"/>
              </a:rPr>
              <a:t>大利乌王第二年六月初一日</a:t>
            </a:r>
            <a:r>
              <a:rPr lang="zh-CN" altLang="en-US" dirty="0">
                <a:solidFill>
                  <a:schemeClr val="bg1"/>
                </a:solidFill>
                <a:effectLst/>
                <a:latin typeface=".AppleSystemUIFont"/>
              </a:rPr>
              <a:t> 对应公历的</a:t>
            </a:r>
            <a:r>
              <a:rPr lang="en-US" altLang="zh-CN" b="1" dirty="0">
                <a:solidFill>
                  <a:schemeClr val="bg1"/>
                </a:solidFill>
                <a:effectLst/>
                <a:latin typeface=".AppleSystemUIFont"/>
              </a:rPr>
              <a:t>8</a:t>
            </a:r>
            <a:r>
              <a:rPr lang="zh-CN" altLang="en-US" b="1" dirty="0">
                <a:solidFill>
                  <a:schemeClr val="bg1"/>
                </a:solidFill>
                <a:effectLst/>
                <a:latin typeface=".AppleSystemUIFont"/>
              </a:rPr>
              <a:t>月</a:t>
            </a:r>
            <a:r>
              <a:rPr lang="en-US" altLang="zh-CN" b="1" dirty="0">
                <a:solidFill>
                  <a:schemeClr val="bg1"/>
                </a:solidFill>
                <a:effectLst/>
                <a:latin typeface=".AppleSystemUIFont"/>
              </a:rPr>
              <a:t>29</a:t>
            </a:r>
            <a:r>
              <a:rPr lang="zh-CN" altLang="en-US" b="1" dirty="0">
                <a:solidFill>
                  <a:schemeClr val="bg1"/>
                </a:solidFill>
                <a:effectLst/>
                <a:latin typeface=".AppleSystemUIFont"/>
              </a:rPr>
              <a:t>日</a:t>
            </a:r>
            <a:endParaRPr lang="zh-CN" altLang="en-US" dirty="0">
              <a:solidFill>
                <a:schemeClr val="bg1"/>
              </a:solidFill>
              <a:effectLst/>
              <a:latin typeface=".AppleSystemUIFont"/>
            </a:endParaRPr>
          </a:p>
        </p:txBody>
      </p:sp>
    </p:spTree>
    <p:extLst>
      <p:ext uri="{BB962C8B-B14F-4D97-AF65-F5344CB8AC3E}">
        <p14:creationId xmlns:p14="http://schemas.microsoft.com/office/powerpoint/2010/main" val="15117058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488450" name="Rectangle 27"/>
          <p:cNvSpPr>
            <a:spLocks noGrp="1" noChangeArrowheads="1"/>
          </p:cNvSpPr>
          <p:nvPr>
            <p:ph type="ctrTitle"/>
          </p:nvPr>
        </p:nvSpPr>
        <p:spPr>
          <a:xfrm>
            <a:off x="1295400" y="0"/>
            <a:ext cx="6477000" cy="1295400"/>
          </a:xfrm>
          <a:solidFill>
            <a:srgbClr val="004200"/>
          </a:solidFill>
        </p:spPr>
        <p:txBody>
          <a:bodyPr/>
          <a:lstStyle/>
          <a:p>
            <a:pPr eaLnBrk="1" hangingPunct="1">
              <a:defRPr/>
            </a:pPr>
            <a:r>
              <a:rPr lang="en-US" sz="2000">
                <a:solidFill>
                  <a:srgbClr val="004200"/>
                </a:solidFill>
                <a:latin typeface="Arial" charset="0"/>
                <a:ea typeface="Osaka" charset="0"/>
                <a:cs typeface="Arial" charset="0"/>
              </a:rPr>
              <a:t>The Postexilic Era</a:t>
            </a:r>
          </a:p>
        </p:txBody>
      </p:sp>
      <p:sp>
        <p:nvSpPr>
          <p:cNvPr id="500739" name="Rectangle 2"/>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66"/>
              </a:solidFill>
              <a:latin typeface="Arial" charset="0"/>
              <a:ea typeface="Osaka" charset="0"/>
              <a:cs typeface="Osaka" charset="0"/>
            </a:endParaRPr>
          </a:p>
        </p:txBody>
      </p:sp>
      <p:sp>
        <p:nvSpPr>
          <p:cNvPr id="500740" name="Rectangle 3"/>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66"/>
              </a:solidFill>
              <a:latin typeface="Arial" charset="0"/>
              <a:ea typeface="Osaka" charset="0"/>
              <a:cs typeface="Osaka" charset="0"/>
            </a:endParaRPr>
          </a:p>
        </p:txBody>
      </p:sp>
      <p:sp>
        <p:nvSpPr>
          <p:cNvPr id="22532" name="Text Box 4"/>
          <p:cNvSpPr txBox="1">
            <a:spLocks noChangeArrowheads="1"/>
          </p:cNvSpPr>
          <p:nvPr/>
        </p:nvSpPr>
        <p:spPr bwMode="auto">
          <a:xfrm>
            <a:off x="7848600" y="71438"/>
            <a:ext cx="1314450"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lang="en-US" b="1">
                <a:solidFill>
                  <a:srgbClr val="FFFFFF"/>
                </a:solidFill>
                <a:latin typeface="Arial"/>
                <a:ea typeface="+mn-ea"/>
                <a:cs typeface="Arial"/>
              </a:rPr>
              <a:t>295-296</a:t>
            </a:r>
          </a:p>
        </p:txBody>
      </p:sp>
      <p:sp>
        <p:nvSpPr>
          <p:cNvPr id="22533" name="Rectangle 5"/>
          <p:cNvSpPr>
            <a:spLocks noChangeArrowheads="1"/>
          </p:cNvSpPr>
          <p:nvPr/>
        </p:nvSpPr>
        <p:spPr bwMode="auto">
          <a:xfrm>
            <a:off x="8382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586</a:t>
            </a:r>
          </a:p>
        </p:txBody>
      </p:sp>
      <p:sp>
        <p:nvSpPr>
          <p:cNvPr id="500743" name="WordArt 6"/>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zh-TW" alt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MS PGothic"/>
                <a:ea typeface="MS PGothic"/>
                <a:cs typeface="MS PGothic"/>
              </a:rPr>
              <a:t>被掳归回后的时期</a:t>
            </a:r>
            <a:endPar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MS PGothic"/>
              <a:ea typeface="MS PGothic"/>
              <a:cs typeface="MS PGothic"/>
            </a:endParaRPr>
          </a:p>
        </p:txBody>
      </p:sp>
      <p:sp>
        <p:nvSpPr>
          <p:cNvPr id="22535" name="Rectangle 7"/>
          <p:cNvSpPr>
            <a:spLocks noChangeArrowheads="1"/>
          </p:cNvSpPr>
          <p:nvPr/>
        </p:nvSpPr>
        <p:spPr bwMode="auto">
          <a:xfrm>
            <a:off x="23622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539</a:t>
            </a:r>
          </a:p>
        </p:txBody>
      </p:sp>
      <p:sp>
        <p:nvSpPr>
          <p:cNvPr id="22536" name="Rectangle 8"/>
          <p:cNvSpPr>
            <a:spLocks noChangeArrowheads="1"/>
          </p:cNvSpPr>
          <p:nvPr/>
        </p:nvSpPr>
        <p:spPr bwMode="auto">
          <a:xfrm>
            <a:off x="30480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536</a:t>
            </a:r>
          </a:p>
        </p:txBody>
      </p:sp>
      <p:sp>
        <p:nvSpPr>
          <p:cNvPr id="22537" name="Rectangle 9"/>
          <p:cNvSpPr>
            <a:spLocks noChangeArrowheads="1"/>
          </p:cNvSpPr>
          <p:nvPr/>
        </p:nvSpPr>
        <p:spPr bwMode="auto">
          <a:xfrm>
            <a:off x="4800600" y="2971800"/>
            <a:ext cx="838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516</a:t>
            </a:r>
          </a:p>
        </p:txBody>
      </p:sp>
      <p:sp>
        <p:nvSpPr>
          <p:cNvPr id="22538" name="Rectangle 10"/>
          <p:cNvSpPr>
            <a:spLocks noChangeArrowheads="1"/>
          </p:cNvSpPr>
          <p:nvPr/>
        </p:nvSpPr>
        <p:spPr bwMode="auto">
          <a:xfrm>
            <a:off x="-762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605</a:t>
            </a:r>
          </a:p>
        </p:txBody>
      </p:sp>
      <p:sp>
        <p:nvSpPr>
          <p:cNvPr id="22539" name="Rectangle 11"/>
          <p:cNvSpPr>
            <a:spLocks noChangeArrowheads="1"/>
          </p:cNvSpPr>
          <p:nvPr/>
        </p:nvSpPr>
        <p:spPr bwMode="auto">
          <a:xfrm>
            <a:off x="4038600" y="18669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哈该</a:t>
            </a:r>
            <a:endParaRPr lang="en-US" dirty="0">
              <a:solidFill>
                <a:srgbClr val="FFFFFF"/>
              </a:solidFill>
              <a:latin typeface="Arial"/>
              <a:ea typeface="+mn-ea"/>
              <a:cs typeface="Arial"/>
            </a:endParaRPr>
          </a:p>
        </p:txBody>
      </p:sp>
      <p:sp>
        <p:nvSpPr>
          <p:cNvPr id="22540" name="Rectangle 12"/>
          <p:cNvSpPr>
            <a:spLocks noChangeArrowheads="1"/>
          </p:cNvSpPr>
          <p:nvPr/>
        </p:nvSpPr>
        <p:spPr bwMode="auto">
          <a:xfrm>
            <a:off x="4038600" y="2286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pPr>
            <a:r>
              <a:rPr lang="zh-CN" altLang="en-US">
                <a:solidFill>
                  <a:srgbClr val="FFFFFF"/>
                </a:solidFill>
                <a:latin typeface="Arial" charset="0"/>
                <a:ea typeface="Osaka" charset="0"/>
                <a:cs typeface="Osaka" charset="0"/>
              </a:rPr>
              <a:t>撒迦利亚 </a:t>
            </a:r>
            <a:endParaRPr lang="en-US">
              <a:solidFill>
                <a:srgbClr val="FFFFFF"/>
              </a:solidFill>
              <a:latin typeface="Arial" charset="0"/>
              <a:ea typeface="Osaka" charset="0"/>
              <a:cs typeface="Osaka" charset="0"/>
            </a:endParaRPr>
          </a:p>
        </p:txBody>
      </p:sp>
      <p:sp>
        <p:nvSpPr>
          <p:cNvPr id="22541" name="Rectangle 13"/>
          <p:cNvSpPr>
            <a:spLocks noChangeArrowheads="1"/>
          </p:cNvSpPr>
          <p:nvPr/>
        </p:nvSpPr>
        <p:spPr bwMode="auto">
          <a:xfrm>
            <a:off x="7467600" y="2247900"/>
            <a:ext cx="14478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玛拉基</a:t>
            </a:r>
            <a:endParaRPr lang="en-US" dirty="0">
              <a:solidFill>
                <a:srgbClr val="FFFFFF"/>
              </a:solidFill>
              <a:latin typeface="Arial"/>
              <a:ea typeface="+mn-ea"/>
              <a:cs typeface="Arial"/>
            </a:endParaRPr>
          </a:p>
        </p:txBody>
      </p:sp>
      <p:sp>
        <p:nvSpPr>
          <p:cNvPr id="22542" name="Rectangle 14"/>
          <p:cNvSpPr>
            <a:spLocks noChangeArrowheads="1"/>
          </p:cNvSpPr>
          <p:nvPr/>
        </p:nvSpPr>
        <p:spPr bwMode="auto">
          <a:xfrm>
            <a:off x="3886200" y="2971800"/>
            <a:ext cx="838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520</a:t>
            </a:r>
          </a:p>
        </p:txBody>
      </p:sp>
      <p:sp>
        <p:nvSpPr>
          <p:cNvPr id="22543" name="Rectangle 15"/>
          <p:cNvSpPr>
            <a:spLocks noChangeArrowheads="1"/>
          </p:cNvSpPr>
          <p:nvPr/>
        </p:nvSpPr>
        <p:spPr bwMode="auto">
          <a:xfrm>
            <a:off x="838200" y="1295400"/>
            <a:ext cx="2209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圣殿工作</a:t>
            </a:r>
            <a:endParaRPr lang="en-US" dirty="0">
              <a:solidFill>
                <a:srgbClr val="FFFFFF"/>
              </a:solidFill>
              <a:latin typeface="Arial"/>
              <a:ea typeface="+mn-ea"/>
              <a:cs typeface="Arial"/>
            </a:endParaRPr>
          </a:p>
        </p:txBody>
      </p:sp>
      <p:sp>
        <p:nvSpPr>
          <p:cNvPr id="22544" name="Rectangle 16"/>
          <p:cNvSpPr>
            <a:spLocks noChangeArrowheads="1"/>
          </p:cNvSpPr>
          <p:nvPr/>
        </p:nvSpPr>
        <p:spPr bwMode="auto">
          <a:xfrm>
            <a:off x="7053263" y="5105400"/>
            <a:ext cx="113823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以斯拉</a:t>
            </a:r>
            <a:endParaRPr lang="en-US" dirty="0">
              <a:solidFill>
                <a:srgbClr val="FFFFFF"/>
              </a:solidFill>
              <a:latin typeface="Arial"/>
              <a:ea typeface="+mn-ea"/>
              <a:cs typeface="Arial"/>
            </a:endParaRPr>
          </a:p>
        </p:txBody>
      </p:sp>
      <p:sp>
        <p:nvSpPr>
          <p:cNvPr id="22545" name="Rectangle 17"/>
          <p:cNvSpPr>
            <a:spLocks noChangeArrowheads="1"/>
          </p:cNvSpPr>
          <p:nvPr/>
        </p:nvSpPr>
        <p:spPr bwMode="auto">
          <a:xfrm>
            <a:off x="7543800" y="55626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尼希米</a:t>
            </a:r>
            <a:endParaRPr lang="en-US" dirty="0">
              <a:solidFill>
                <a:srgbClr val="FFFFFF"/>
              </a:solidFill>
              <a:latin typeface="Arial"/>
              <a:ea typeface="+mn-ea"/>
              <a:cs typeface="Arial"/>
            </a:endParaRPr>
          </a:p>
        </p:txBody>
      </p:sp>
      <p:sp>
        <p:nvSpPr>
          <p:cNvPr id="500755" name="Rectangle 18"/>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p:spPr>
        <p:txBody>
          <a:bodyPr wrap="none" anchor="ctr"/>
          <a:lstStyle/>
          <a:p>
            <a:pPr algn="ctr" eaLnBrk="0" hangingPunct="0"/>
            <a:endParaRPr lang="en-US" sz="2000">
              <a:solidFill>
                <a:srgbClr val="408000"/>
              </a:solidFill>
              <a:latin typeface="Arial" charset="0"/>
              <a:ea typeface="Osaka" charset="0"/>
              <a:cs typeface="Osaka" charset="0"/>
            </a:endParaRPr>
          </a:p>
        </p:txBody>
      </p:sp>
      <p:sp>
        <p:nvSpPr>
          <p:cNvPr id="500756" name="Rectangle 19"/>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p:spPr>
        <p:txBody>
          <a:bodyPr wrap="none" anchor="ctr"/>
          <a:lstStyle/>
          <a:p>
            <a:pPr algn="ctr" eaLnBrk="0" hangingPunct="0"/>
            <a:endParaRPr lang="en-US" sz="2000">
              <a:solidFill>
                <a:srgbClr val="408000"/>
              </a:solidFill>
              <a:latin typeface="Arial" charset="0"/>
              <a:ea typeface="Osaka" charset="0"/>
              <a:cs typeface="Osaka" charset="0"/>
            </a:endParaRPr>
          </a:p>
        </p:txBody>
      </p:sp>
      <p:sp>
        <p:nvSpPr>
          <p:cNvPr id="500757" name="Rectangle 20"/>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p:spPr>
        <p:txBody>
          <a:bodyPr wrap="none" anchor="ctr"/>
          <a:lstStyle/>
          <a:p>
            <a:pPr algn="ctr" eaLnBrk="0" hangingPunct="0"/>
            <a:endParaRPr lang="en-US" sz="2000">
              <a:solidFill>
                <a:srgbClr val="408000"/>
              </a:solidFill>
              <a:latin typeface="Arial" charset="0"/>
              <a:ea typeface="Osaka" charset="0"/>
              <a:cs typeface="Osaka" charset="0"/>
            </a:endParaRPr>
          </a:p>
        </p:txBody>
      </p:sp>
      <p:sp>
        <p:nvSpPr>
          <p:cNvPr id="22549" name="Rectangle 21"/>
          <p:cNvSpPr>
            <a:spLocks noChangeArrowheads="1"/>
          </p:cNvSpPr>
          <p:nvPr/>
        </p:nvSpPr>
        <p:spPr bwMode="auto">
          <a:xfrm>
            <a:off x="2667000" y="51054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pPr>
            <a:r>
              <a:rPr lang="zh-CN" altLang="en-US">
                <a:solidFill>
                  <a:srgbClr val="FFFFFF"/>
                </a:solidFill>
                <a:latin typeface="Arial" charset="0"/>
                <a:ea typeface="Osaka" charset="0"/>
                <a:cs typeface="Osaka" charset="0"/>
              </a:rPr>
              <a:t>所罗巴伯 </a:t>
            </a:r>
            <a:endParaRPr lang="en-US">
              <a:solidFill>
                <a:srgbClr val="FFFFFF"/>
              </a:solidFill>
              <a:latin typeface="Arial" charset="0"/>
              <a:ea typeface="Osaka" charset="0"/>
              <a:cs typeface="Osaka" charset="0"/>
            </a:endParaRPr>
          </a:p>
        </p:txBody>
      </p:sp>
      <p:sp>
        <p:nvSpPr>
          <p:cNvPr id="22550" name="Rectangle 22"/>
          <p:cNvSpPr>
            <a:spLocks noChangeArrowheads="1"/>
          </p:cNvSpPr>
          <p:nvPr/>
        </p:nvSpPr>
        <p:spPr bwMode="auto">
          <a:xfrm>
            <a:off x="7543800" y="2971800"/>
            <a:ext cx="1600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444-425</a:t>
            </a:r>
          </a:p>
        </p:txBody>
      </p:sp>
      <p:sp>
        <p:nvSpPr>
          <p:cNvPr id="22551" name="Rectangle 23"/>
          <p:cNvSpPr>
            <a:spLocks noChangeArrowheads="1"/>
          </p:cNvSpPr>
          <p:nvPr/>
        </p:nvSpPr>
        <p:spPr bwMode="auto">
          <a:xfrm>
            <a:off x="5867400" y="5105400"/>
            <a:ext cx="1143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以斯帖</a:t>
            </a:r>
            <a:endParaRPr lang="en-US" dirty="0">
              <a:solidFill>
                <a:srgbClr val="FFFFFF"/>
              </a:solidFill>
              <a:latin typeface="Arial"/>
              <a:ea typeface="+mn-ea"/>
              <a:cs typeface="Arial"/>
            </a:endParaRPr>
          </a:p>
        </p:txBody>
      </p:sp>
      <p:sp>
        <p:nvSpPr>
          <p:cNvPr id="22552" name="Rectangle 24"/>
          <p:cNvSpPr>
            <a:spLocks noChangeArrowheads="1"/>
          </p:cNvSpPr>
          <p:nvPr/>
        </p:nvSpPr>
        <p:spPr bwMode="auto">
          <a:xfrm>
            <a:off x="5638800" y="2971800"/>
            <a:ext cx="1600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483-473</a:t>
            </a:r>
          </a:p>
        </p:txBody>
      </p:sp>
      <p:sp>
        <p:nvSpPr>
          <p:cNvPr id="22553" name="Rectangle 25"/>
          <p:cNvSpPr>
            <a:spLocks noChangeArrowheads="1"/>
          </p:cNvSpPr>
          <p:nvPr/>
        </p:nvSpPr>
        <p:spPr bwMode="auto">
          <a:xfrm>
            <a:off x="76200" y="19812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b="1" i="1" dirty="0">
                <a:solidFill>
                  <a:srgbClr val="FFFFFF"/>
                </a:solidFill>
                <a:latin typeface="Arial"/>
                <a:ea typeface="+mn-ea"/>
                <a:cs typeface="Arial"/>
              </a:rPr>
              <a:t>先知：</a:t>
            </a:r>
            <a:endParaRPr lang="en-US" b="1" i="1" dirty="0">
              <a:solidFill>
                <a:srgbClr val="FFFFFF"/>
              </a:solidFill>
              <a:latin typeface="Arial"/>
              <a:ea typeface="+mn-ea"/>
              <a:cs typeface="Arial"/>
            </a:endParaRPr>
          </a:p>
        </p:txBody>
      </p:sp>
      <p:sp>
        <p:nvSpPr>
          <p:cNvPr id="22554" name="Rectangle 26"/>
          <p:cNvSpPr>
            <a:spLocks noChangeArrowheads="1"/>
          </p:cNvSpPr>
          <p:nvPr/>
        </p:nvSpPr>
        <p:spPr bwMode="auto">
          <a:xfrm>
            <a:off x="76200" y="5219700"/>
            <a:ext cx="1828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b="1" i="1" dirty="0">
                <a:solidFill>
                  <a:srgbClr val="FFFFFF"/>
                </a:solidFill>
                <a:latin typeface="Arial"/>
                <a:ea typeface="+mn-ea"/>
                <a:cs typeface="Arial"/>
              </a:rPr>
              <a:t>其他：</a:t>
            </a:r>
            <a:endParaRPr lang="en-US" b="1" i="1" dirty="0">
              <a:solidFill>
                <a:srgbClr val="FFFFFF"/>
              </a:solidFill>
              <a:latin typeface="Arial"/>
              <a:ea typeface="+mn-ea"/>
              <a:cs typeface="Arial"/>
            </a:endParaRPr>
          </a:p>
        </p:txBody>
      </p:sp>
      <p:sp>
        <p:nvSpPr>
          <p:cNvPr id="22556" name="Rectangle 28"/>
          <p:cNvSpPr>
            <a:spLocks noChangeArrowheads="1"/>
          </p:cNvSpPr>
          <p:nvPr/>
        </p:nvSpPr>
        <p:spPr bwMode="auto">
          <a:xfrm>
            <a:off x="0" y="6115050"/>
            <a:ext cx="2819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b="1" i="1" dirty="0">
                <a:solidFill>
                  <a:srgbClr val="FFFFFF"/>
                </a:solidFill>
                <a:latin typeface="Arial"/>
                <a:ea typeface="+mn-ea"/>
                <a:cs typeface="Arial"/>
              </a:rPr>
              <a:t>波斯王：</a:t>
            </a:r>
            <a:endParaRPr lang="en-US" b="1" i="1" dirty="0">
              <a:solidFill>
                <a:srgbClr val="FFFFFF"/>
              </a:solidFill>
              <a:latin typeface="Arial"/>
              <a:ea typeface="+mn-ea"/>
              <a:cs typeface="Arial"/>
            </a:endParaRPr>
          </a:p>
        </p:txBody>
      </p:sp>
      <p:sp>
        <p:nvSpPr>
          <p:cNvPr id="22557" name="Rectangle 29"/>
          <p:cNvSpPr>
            <a:spLocks noChangeArrowheads="1"/>
          </p:cNvSpPr>
          <p:nvPr/>
        </p:nvSpPr>
        <p:spPr bwMode="auto">
          <a:xfrm>
            <a:off x="2209800" y="6096000"/>
            <a:ext cx="14478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古列</a:t>
            </a:r>
            <a:endParaRPr lang="en-US" dirty="0">
              <a:solidFill>
                <a:srgbClr val="FFFFFF"/>
              </a:solidFill>
              <a:latin typeface="Arial"/>
              <a:ea typeface="+mn-ea"/>
              <a:cs typeface="Arial"/>
            </a:endParaRPr>
          </a:p>
        </p:txBody>
      </p:sp>
      <p:sp>
        <p:nvSpPr>
          <p:cNvPr id="22558" name="Rectangle 30"/>
          <p:cNvSpPr>
            <a:spLocks noChangeArrowheads="1"/>
          </p:cNvSpPr>
          <p:nvPr/>
        </p:nvSpPr>
        <p:spPr bwMode="auto">
          <a:xfrm>
            <a:off x="3962400" y="6096000"/>
            <a:ext cx="14478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大利乌</a:t>
            </a:r>
            <a:endParaRPr lang="en-US" dirty="0">
              <a:solidFill>
                <a:srgbClr val="FFFFFF"/>
              </a:solidFill>
              <a:latin typeface="Arial"/>
              <a:ea typeface="+mn-ea"/>
              <a:cs typeface="Arial"/>
            </a:endParaRPr>
          </a:p>
        </p:txBody>
      </p:sp>
      <p:sp>
        <p:nvSpPr>
          <p:cNvPr id="22559" name="Rectangle 31"/>
          <p:cNvSpPr>
            <a:spLocks noChangeArrowheads="1"/>
          </p:cNvSpPr>
          <p:nvPr/>
        </p:nvSpPr>
        <p:spPr bwMode="auto">
          <a:xfrm>
            <a:off x="5334000" y="6096000"/>
            <a:ext cx="19050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薛西</a:t>
            </a:r>
            <a:endParaRPr lang="en-US" dirty="0">
              <a:solidFill>
                <a:srgbClr val="FFFFFF"/>
              </a:solidFill>
              <a:latin typeface="Arial"/>
              <a:ea typeface="+mn-ea"/>
              <a:cs typeface="Arial"/>
            </a:endParaRPr>
          </a:p>
        </p:txBody>
      </p:sp>
      <p:sp>
        <p:nvSpPr>
          <p:cNvPr id="22560" name="Rectangle 32"/>
          <p:cNvSpPr>
            <a:spLocks noChangeArrowheads="1"/>
          </p:cNvSpPr>
          <p:nvPr/>
        </p:nvSpPr>
        <p:spPr bwMode="auto">
          <a:xfrm>
            <a:off x="7010400" y="6096000"/>
            <a:ext cx="1905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pPr>
            <a:r>
              <a:rPr lang="zh-CN" altLang="en-US">
                <a:solidFill>
                  <a:srgbClr val="FFFFFF"/>
                </a:solidFill>
                <a:latin typeface="Arial" charset="0"/>
                <a:ea typeface="Osaka" charset="0"/>
                <a:cs typeface="Osaka" charset="0"/>
              </a:rPr>
              <a:t>亚达薛西 </a:t>
            </a:r>
            <a:endParaRPr lang="en-US">
              <a:solidFill>
                <a:srgbClr val="FFFFFF"/>
              </a:solidFill>
              <a:latin typeface="Arial" charset="0"/>
              <a:ea typeface="Osaka" charset="0"/>
              <a:cs typeface="Osaka" charset="0"/>
            </a:endParaRPr>
          </a:p>
        </p:txBody>
      </p:sp>
      <p:pic>
        <p:nvPicPr>
          <p:cNvPr id="500769" name="Picture 33" descr="1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70" name="Picture 34" descr="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0-#ppt_w/2"/>
                                          </p:val>
                                        </p:tav>
                                        <p:tav tm="100000">
                                          <p:val>
                                            <p:strVal val="#ppt_x"/>
                                          </p:val>
                                        </p:tav>
                                      </p:tavLst>
                                    </p:anim>
                                    <p:anim calcmode="lin" valueType="num">
                                      <p:cBhvr additive="base">
                                        <p:cTn id="8" dur="500" fill="hold"/>
                                        <p:tgtEl>
                                          <p:spTgt spid="225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0-#ppt_w/2"/>
                                          </p:val>
                                        </p:tav>
                                        <p:tav tm="100000">
                                          <p:val>
                                            <p:strVal val="#ppt_x"/>
                                          </p:val>
                                        </p:tav>
                                      </p:tavLst>
                                    </p:anim>
                                    <p:anim calcmode="lin" valueType="num">
                                      <p:cBhvr additive="base">
                                        <p:cTn id="14"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2549"/>
                                        </p:tgtEl>
                                        <p:attrNameLst>
                                          <p:attrName>style.visibility</p:attrName>
                                        </p:attrNameLst>
                                      </p:cBhvr>
                                      <p:to>
                                        <p:strVal val="visible"/>
                                      </p:to>
                                    </p:set>
                                    <p:anim calcmode="lin" valueType="num">
                                      <p:cBhvr additive="base">
                                        <p:cTn id="24" dur="500" fill="hold"/>
                                        <p:tgtEl>
                                          <p:spTgt spid="22549"/>
                                        </p:tgtEl>
                                        <p:attrNameLst>
                                          <p:attrName>ppt_x</p:attrName>
                                        </p:attrNameLst>
                                      </p:cBhvr>
                                      <p:tavLst>
                                        <p:tav tm="0">
                                          <p:val>
                                            <p:strVal val="0-#ppt_w/2"/>
                                          </p:val>
                                        </p:tav>
                                        <p:tav tm="100000">
                                          <p:val>
                                            <p:strVal val="#ppt_x"/>
                                          </p:val>
                                        </p:tav>
                                      </p:tavLst>
                                    </p:anim>
                                    <p:anim calcmode="lin" valueType="num">
                                      <p:cBhvr additive="base">
                                        <p:cTn id="25" dur="500" fill="hold"/>
                                        <p:tgtEl>
                                          <p:spTgt spid="225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6"/>
                                        </p:tgtEl>
                                        <p:attrNameLst>
                                          <p:attrName>style.visibility</p:attrName>
                                        </p:attrNameLst>
                                      </p:cBhvr>
                                      <p:to>
                                        <p:strVal val="visible"/>
                                      </p:to>
                                    </p:set>
                                    <p:anim calcmode="lin" valueType="num">
                                      <p:cBhvr additive="base">
                                        <p:cTn id="30" dur="500" fill="hold"/>
                                        <p:tgtEl>
                                          <p:spTgt spid="22536"/>
                                        </p:tgtEl>
                                        <p:attrNameLst>
                                          <p:attrName>ppt_x</p:attrName>
                                        </p:attrNameLst>
                                      </p:cBhvr>
                                      <p:tavLst>
                                        <p:tav tm="0">
                                          <p:val>
                                            <p:strVal val="0-#ppt_w/2"/>
                                          </p:val>
                                        </p:tav>
                                        <p:tav tm="100000">
                                          <p:val>
                                            <p:strVal val="#ppt_x"/>
                                          </p:val>
                                        </p:tav>
                                      </p:tavLst>
                                    </p:anim>
                                    <p:anim calcmode="lin" valueType="num">
                                      <p:cBhvr additive="base">
                                        <p:cTn id="31"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42"/>
                                        </p:tgtEl>
                                        <p:attrNameLst>
                                          <p:attrName>style.visibility</p:attrName>
                                        </p:attrNameLst>
                                      </p:cBhvr>
                                      <p:to>
                                        <p:strVal val="visible"/>
                                      </p:to>
                                    </p:set>
                                    <p:anim calcmode="lin" valueType="num">
                                      <p:cBhvr additive="base">
                                        <p:cTn id="36" dur="500" fill="hold"/>
                                        <p:tgtEl>
                                          <p:spTgt spid="22542"/>
                                        </p:tgtEl>
                                        <p:attrNameLst>
                                          <p:attrName>ppt_x</p:attrName>
                                        </p:attrNameLst>
                                      </p:cBhvr>
                                      <p:tavLst>
                                        <p:tav tm="0">
                                          <p:val>
                                            <p:strVal val="0-#ppt_w/2"/>
                                          </p:val>
                                        </p:tav>
                                        <p:tav tm="100000">
                                          <p:val>
                                            <p:strVal val="#ppt_x"/>
                                          </p:val>
                                        </p:tav>
                                      </p:tavLst>
                                    </p:anim>
                                    <p:anim calcmode="lin" valueType="num">
                                      <p:cBhvr additive="base">
                                        <p:cTn id="37" dur="500" fill="hold"/>
                                        <p:tgtEl>
                                          <p:spTgt spid="22542"/>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2539"/>
                                        </p:tgtEl>
                                        <p:attrNameLst>
                                          <p:attrName>style.visibility</p:attrName>
                                        </p:attrNameLst>
                                      </p:cBhvr>
                                      <p:to>
                                        <p:strVal val="visible"/>
                                      </p:to>
                                    </p:set>
                                    <p:anim calcmode="lin" valueType="num">
                                      <p:cBhvr additive="base">
                                        <p:cTn id="41" dur="500" fill="hold"/>
                                        <p:tgtEl>
                                          <p:spTgt spid="22539"/>
                                        </p:tgtEl>
                                        <p:attrNameLst>
                                          <p:attrName>ppt_x</p:attrName>
                                        </p:attrNameLst>
                                      </p:cBhvr>
                                      <p:tavLst>
                                        <p:tav tm="0">
                                          <p:val>
                                            <p:strVal val="0-#ppt_w/2"/>
                                          </p:val>
                                        </p:tav>
                                        <p:tav tm="100000">
                                          <p:val>
                                            <p:strVal val="#ppt_x"/>
                                          </p:val>
                                        </p:tav>
                                      </p:tavLst>
                                    </p:anim>
                                    <p:anim calcmode="lin" valueType="num">
                                      <p:cBhvr additive="base">
                                        <p:cTn id="42" dur="500" fill="hold"/>
                                        <p:tgtEl>
                                          <p:spTgt spid="22539"/>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22540"/>
                                        </p:tgtEl>
                                        <p:attrNameLst>
                                          <p:attrName>style.visibility</p:attrName>
                                        </p:attrNameLst>
                                      </p:cBhvr>
                                      <p:to>
                                        <p:strVal val="visible"/>
                                      </p:to>
                                    </p:set>
                                    <p:anim calcmode="lin" valueType="num">
                                      <p:cBhvr additive="base">
                                        <p:cTn id="46" dur="500" fill="hold"/>
                                        <p:tgtEl>
                                          <p:spTgt spid="22540"/>
                                        </p:tgtEl>
                                        <p:attrNameLst>
                                          <p:attrName>ppt_x</p:attrName>
                                        </p:attrNameLst>
                                      </p:cBhvr>
                                      <p:tavLst>
                                        <p:tav tm="0">
                                          <p:val>
                                            <p:strVal val="0-#ppt_w/2"/>
                                          </p:val>
                                        </p:tav>
                                        <p:tav tm="100000">
                                          <p:val>
                                            <p:strVal val="#ppt_x"/>
                                          </p:val>
                                        </p:tav>
                                      </p:tavLst>
                                    </p:anim>
                                    <p:anim calcmode="lin" valueType="num">
                                      <p:cBhvr additive="base">
                                        <p:cTn id="47"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2537"/>
                                        </p:tgtEl>
                                        <p:attrNameLst>
                                          <p:attrName>style.visibility</p:attrName>
                                        </p:attrNameLst>
                                      </p:cBhvr>
                                      <p:to>
                                        <p:strVal val="visible"/>
                                      </p:to>
                                    </p:set>
                                    <p:anim calcmode="lin" valueType="num">
                                      <p:cBhvr additive="base">
                                        <p:cTn id="52" dur="500" fill="hold"/>
                                        <p:tgtEl>
                                          <p:spTgt spid="22537"/>
                                        </p:tgtEl>
                                        <p:attrNameLst>
                                          <p:attrName>ppt_x</p:attrName>
                                        </p:attrNameLst>
                                      </p:cBhvr>
                                      <p:tavLst>
                                        <p:tav tm="0">
                                          <p:val>
                                            <p:strVal val="0-#ppt_w/2"/>
                                          </p:val>
                                        </p:tav>
                                        <p:tav tm="100000">
                                          <p:val>
                                            <p:strVal val="#ppt_x"/>
                                          </p:val>
                                        </p:tav>
                                      </p:tavLst>
                                    </p:anim>
                                    <p:anim calcmode="lin" valueType="num">
                                      <p:cBhvr additive="base">
                                        <p:cTn id="5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2552"/>
                                        </p:tgtEl>
                                        <p:attrNameLst>
                                          <p:attrName>style.visibility</p:attrName>
                                        </p:attrNameLst>
                                      </p:cBhvr>
                                      <p:to>
                                        <p:strVal val="visible"/>
                                      </p:to>
                                    </p:set>
                                    <p:anim calcmode="lin" valueType="num">
                                      <p:cBhvr additive="base">
                                        <p:cTn id="58" dur="500" fill="hold"/>
                                        <p:tgtEl>
                                          <p:spTgt spid="22552"/>
                                        </p:tgtEl>
                                        <p:attrNameLst>
                                          <p:attrName>ppt_x</p:attrName>
                                        </p:attrNameLst>
                                      </p:cBhvr>
                                      <p:tavLst>
                                        <p:tav tm="0">
                                          <p:val>
                                            <p:strVal val="0-#ppt_w/2"/>
                                          </p:val>
                                        </p:tav>
                                        <p:tav tm="100000">
                                          <p:val>
                                            <p:strVal val="#ppt_x"/>
                                          </p:val>
                                        </p:tav>
                                      </p:tavLst>
                                    </p:anim>
                                    <p:anim calcmode="lin" valueType="num">
                                      <p:cBhvr additive="base">
                                        <p:cTn id="59" dur="500" fill="hold"/>
                                        <p:tgtEl>
                                          <p:spTgt spid="22552"/>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2551"/>
                                        </p:tgtEl>
                                        <p:attrNameLst>
                                          <p:attrName>style.visibility</p:attrName>
                                        </p:attrNameLst>
                                      </p:cBhvr>
                                      <p:to>
                                        <p:strVal val="visible"/>
                                      </p:to>
                                    </p:set>
                                    <p:anim calcmode="lin" valueType="num">
                                      <p:cBhvr additive="base">
                                        <p:cTn id="63" dur="500" fill="hold"/>
                                        <p:tgtEl>
                                          <p:spTgt spid="22551"/>
                                        </p:tgtEl>
                                        <p:attrNameLst>
                                          <p:attrName>ppt_x</p:attrName>
                                        </p:attrNameLst>
                                      </p:cBhvr>
                                      <p:tavLst>
                                        <p:tav tm="0">
                                          <p:val>
                                            <p:strVal val="0-#ppt_w/2"/>
                                          </p:val>
                                        </p:tav>
                                        <p:tav tm="100000">
                                          <p:val>
                                            <p:strVal val="#ppt_x"/>
                                          </p:val>
                                        </p:tav>
                                      </p:tavLst>
                                    </p:anim>
                                    <p:anim calcmode="lin" valueType="num">
                                      <p:cBhvr additive="base">
                                        <p:cTn id="64" dur="500" fill="hold"/>
                                        <p:tgtEl>
                                          <p:spTgt spid="22551"/>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2550"/>
                                        </p:tgtEl>
                                        <p:attrNameLst>
                                          <p:attrName>style.visibility</p:attrName>
                                        </p:attrNameLst>
                                      </p:cBhvr>
                                      <p:to>
                                        <p:strVal val="visible"/>
                                      </p:to>
                                    </p:set>
                                    <p:anim calcmode="lin" valueType="num">
                                      <p:cBhvr additive="base">
                                        <p:cTn id="69" dur="500" fill="hold"/>
                                        <p:tgtEl>
                                          <p:spTgt spid="22550"/>
                                        </p:tgtEl>
                                        <p:attrNameLst>
                                          <p:attrName>ppt_x</p:attrName>
                                        </p:attrNameLst>
                                      </p:cBhvr>
                                      <p:tavLst>
                                        <p:tav tm="0">
                                          <p:val>
                                            <p:strVal val="0-#ppt_w/2"/>
                                          </p:val>
                                        </p:tav>
                                        <p:tav tm="100000">
                                          <p:val>
                                            <p:strVal val="#ppt_x"/>
                                          </p:val>
                                        </p:tav>
                                      </p:tavLst>
                                    </p:anim>
                                    <p:anim calcmode="lin" valueType="num">
                                      <p:cBhvr additive="base">
                                        <p:cTn id="70" dur="500" fill="hold"/>
                                        <p:tgtEl>
                                          <p:spTgt spid="22550"/>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22544"/>
                                        </p:tgtEl>
                                        <p:attrNameLst>
                                          <p:attrName>style.visibility</p:attrName>
                                        </p:attrNameLst>
                                      </p:cBhvr>
                                      <p:to>
                                        <p:strVal val="visible"/>
                                      </p:to>
                                    </p:set>
                                    <p:anim calcmode="lin" valueType="num">
                                      <p:cBhvr additive="base">
                                        <p:cTn id="75" dur="500" fill="hold"/>
                                        <p:tgtEl>
                                          <p:spTgt spid="22544"/>
                                        </p:tgtEl>
                                        <p:attrNameLst>
                                          <p:attrName>ppt_x</p:attrName>
                                        </p:attrNameLst>
                                      </p:cBhvr>
                                      <p:tavLst>
                                        <p:tav tm="0">
                                          <p:val>
                                            <p:strVal val="0-#ppt_w/2"/>
                                          </p:val>
                                        </p:tav>
                                        <p:tav tm="100000">
                                          <p:val>
                                            <p:strVal val="#ppt_x"/>
                                          </p:val>
                                        </p:tav>
                                      </p:tavLst>
                                    </p:anim>
                                    <p:anim calcmode="lin" valueType="num">
                                      <p:cBhvr additive="base">
                                        <p:cTn id="76" dur="500" fill="hold"/>
                                        <p:tgtEl>
                                          <p:spTgt spid="22544"/>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22545"/>
                                        </p:tgtEl>
                                        <p:attrNameLst>
                                          <p:attrName>style.visibility</p:attrName>
                                        </p:attrNameLst>
                                      </p:cBhvr>
                                      <p:to>
                                        <p:strVal val="visible"/>
                                      </p:to>
                                    </p:set>
                                    <p:anim calcmode="lin" valueType="num">
                                      <p:cBhvr additive="base">
                                        <p:cTn id="81" dur="500" fill="hold"/>
                                        <p:tgtEl>
                                          <p:spTgt spid="22545"/>
                                        </p:tgtEl>
                                        <p:attrNameLst>
                                          <p:attrName>ppt_x</p:attrName>
                                        </p:attrNameLst>
                                      </p:cBhvr>
                                      <p:tavLst>
                                        <p:tav tm="0">
                                          <p:val>
                                            <p:strVal val="0-#ppt_w/2"/>
                                          </p:val>
                                        </p:tav>
                                        <p:tav tm="100000">
                                          <p:val>
                                            <p:strVal val="#ppt_x"/>
                                          </p:val>
                                        </p:tav>
                                      </p:tavLst>
                                    </p:anim>
                                    <p:anim calcmode="lin" valueType="num">
                                      <p:cBhvr additive="base">
                                        <p:cTn id="82" dur="500" fill="hold"/>
                                        <p:tgtEl>
                                          <p:spTgt spid="22545"/>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2541"/>
                                        </p:tgtEl>
                                        <p:attrNameLst>
                                          <p:attrName>style.visibility</p:attrName>
                                        </p:attrNameLst>
                                      </p:cBhvr>
                                      <p:to>
                                        <p:strVal val="visible"/>
                                      </p:to>
                                    </p:set>
                                    <p:anim calcmode="lin" valueType="num">
                                      <p:cBhvr additive="base">
                                        <p:cTn id="87" dur="500" fill="hold"/>
                                        <p:tgtEl>
                                          <p:spTgt spid="22541"/>
                                        </p:tgtEl>
                                        <p:attrNameLst>
                                          <p:attrName>ppt_x</p:attrName>
                                        </p:attrNameLst>
                                      </p:cBhvr>
                                      <p:tavLst>
                                        <p:tav tm="0">
                                          <p:val>
                                            <p:strVal val="0-#ppt_w/2"/>
                                          </p:val>
                                        </p:tav>
                                        <p:tav tm="100000">
                                          <p:val>
                                            <p:strVal val="#ppt_x"/>
                                          </p:val>
                                        </p:tav>
                                      </p:tavLst>
                                    </p:anim>
                                    <p:anim calcmode="lin" valueType="num">
                                      <p:cBhvr additive="base">
                                        <p:cTn id="88" dur="500" fill="hold"/>
                                        <p:tgtEl>
                                          <p:spTgt spid="22541"/>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22557"/>
                                        </p:tgtEl>
                                        <p:attrNameLst>
                                          <p:attrName>style.visibility</p:attrName>
                                        </p:attrNameLst>
                                      </p:cBhvr>
                                      <p:to>
                                        <p:strVal val="visible"/>
                                      </p:to>
                                    </p:set>
                                    <p:anim calcmode="lin" valueType="num">
                                      <p:cBhvr additive="base">
                                        <p:cTn id="93" dur="500" fill="hold"/>
                                        <p:tgtEl>
                                          <p:spTgt spid="22557"/>
                                        </p:tgtEl>
                                        <p:attrNameLst>
                                          <p:attrName>ppt_x</p:attrName>
                                        </p:attrNameLst>
                                      </p:cBhvr>
                                      <p:tavLst>
                                        <p:tav tm="0">
                                          <p:val>
                                            <p:strVal val="0-#ppt_w/2"/>
                                          </p:val>
                                        </p:tav>
                                        <p:tav tm="100000">
                                          <p:val>
                                            <p:strVal val="#ppt_x"/>
                                          </p:val>
                                        </p:tav>
                                      </p:tavLst>
                                    </p:anim>
                                    <p:anim calcmode="lin" valueType="num">
                                      <p:cBhvr additive="base">
                                        <p:cTn id="94" dur="500" fill="hold"/>
                                        <p:tgtEl>
                                          <p:spTgt spid="22557"/>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22558"/>
                                        </p:tgtEl>
                                        <p:attrNameLst>
                                          <p:attrName>style.visibility</p:attrName>
                                        </p:attrNameLst>
                                      </p:cBhvr>
                                      <p:to>
                                        <p:strVal val="visible"/>
                                      </p:to>
                                    </p:set>
                                    <p:anim calcmode="lin" valueType="num">
                                      <p:cBhvr additive="base">
                                        <p:cTn id="99" dur="500" fill="hold"/>
                                        <p:tgtEl>
                                          <p:spTgt spid="22558"/>
                                        </p:tgtEl>
                                        <p:attrNameLst>
                                          <p:attrName>ppt_x</p:attrName>
                                        </p:attrNameLst>
                                      </p:cBhvr>
                                      <p:tavLst>
                                        <p:tav tm="0">
                                          <p:val>
                                            <p:strVal val="0-#ppt_w/2"/>
                                          </p:val>
                                        </p:tav>
                                        <p:tav tm="100000">
                                          <p:val>
                                            <p:strVal val="#ppt_x"/>
                                          </p:val>
                                        </p:tav>
                                      </p:tavLst>
                                    </p:anim>
                                    <p:anim calcmode="lin" valueType="num">
                                      <p:cBhvr additive="base">
                                        <p:cTn id="100" dur="500" fill="hold"/>
                                        <p:tgtEl>
                                          <p:spTgt spid="22558"/>
                                        </p:tgtEl>
                                        <p:attrNameLst>
                                          <p:attrName>ppt_y</p:attrName>
                                        </p:attrNameLst>
                                      </p:cBhvr>
                                      <p:tavLst>
                                        <p:tav tm="0">
                                          <p:val>
                                            <p:strVal val="#ppt_y"/>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22559"/>
                                        </p:tgtEl>
                                        <p:attrNameLst>
                                          <p:attrName>style.visibility</p:attrName>
                                        </p:attrNameLst>
                                      </p:cBhvr>
                                      <p:to>
                                        <p:strVal val="visible"/>
                                      </p:to>
                                    </p:set>
                                    <p:anim calcmode="lin" valueType="num">
                                      <p:cBhvr additive="base">
                                        <p:cTn id="105" dur="500" fill="hold"/>
                                        <p:tgtEl>
                                          <p:spTgt spid="22559"/>
                                        </p:tgtEl>
                                        <p:attrNameLst>
                                          <p:attrName>ppt_x</p:attrName>
                                        </p:attrNameLst>
                                      </p:cBhvr>
                                      <p:tavLst>
                                        <p:tav tm="0">
                                          <p:val>
                                            <p:strVal val="0-#ppt_w/2"/>
                                          </p:val>
                                        </p:tav>
                                        <p:tav tm="100000">
                                          <p:val>
                                            <p:strVal val="#ppt_x"/>
                                          </p:val>
                                        </p:tav>
                                      </p:tavLst>
                                    </p:anim>
                                    <p:anim calcmode="lin" valueType="num">
                                      <p:cBhvr additive="base">
                                        <p:cTn id="106" dur="500" fill="hold"/>
                                        <p:tgtEl>
                                          <p:spTgt spid="22559"/>
                                        </p:tgtEl>
                                        <p:attrNameLst>
                                          <p:attrName>ppt_y</p:attrName>
                                        </p:attrNameLst>
                                      </p:cBhvr>
                                      <p:tavLst>
                                        <p:tav tm="0">
                                          <p:val>
                                            <p:strVal val="#ppt_y"/>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22560"/>
                                        </p:tgtEl>
                                        <p:attrNameLst>
                                          <p:attrName>style.visibility</p:attrName>
                                        </p:attrNameLst>
                                      </p:cBhvr>
                                      <p:to>
                                        <p:strVal val="visible"/>
                                      </p:to>
                                    </p:set>
                                    <p:anim calcmode="lin" valueType="num">
                                      <p:cBhvr additive="base">
                                        <p:cTn id="111" dur="500" fill="hold"/>
                                        <p:tgtEl>
                                          <p:spTgt spid="22560"/>
                                        </p:tgtEl>
                                        <p:attrNameLst>
                                          <p:attrName>ppt_x</p:attrName>
                                        </p:attrNameLst>
                                      </p:cBhvr>
                                      <p:tavLst>
                                        <p:tav tm="0">
                                          <p:val>
                                            <p:strVal val="0-#ppt_w/2"/>
                                          </p:val>
                                        </p:tav>
                                        <p:tav tm="100000">
                                          <p:val>
                                            <p:strVal val="#ppt_x"/>
                                          </p:val>
                                        </p:tav>
                                      </p:tavLst>
                                    </p:anim>
                                    <p:anim calcmode="lin" valueType="num">
                                      <p:cBhvr additive="base">
                                        <p:cTn id="112" dur="500" fill="hold"/>
                                        <p:tgtEl>
                                          <p:spTgt spid="22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utoUpdateAnimBg="0"/>
      <p:bldP spid="22535" grpId="0" autoUpdateAnimBg="0"/>
      <p:bldP spid="22536" grpId="0" autoUpdateAnimBg="0"/>
      <p:bldP spid="22537" grpId="0" autoUpdateAnimBg="0"/>
      <p:bldP spid="22538" grpId="0" autoUpdateAnimBg="0"/>
      <p:bldP spid="22539" grpId="0" autoUpdateAnimBg="0"/>
      <p:bldP spid="22540" grpId="0" autoUpdateAnimBg="0"/>
      <p:bldP spid="22541" grpId="0" autoUpdateAnimBg="0"/>
      <p:bldP spid="22542" grpId="0" autoUpdateAnimBg="0"/>
      <p:bldP spid="22544" grpId="0" autoUpdateAnimBg="0"/>
      <p:bldP spid="22545" grpId="0" autoUpdateAnimBg="0"/>
      <p:bldP spid="22549" grpId="0" autoUpdateAnimBg="0"/>
      <p:bldP spid="22550" grpId="0" autoUpdateAnimBg="0"/>
      <p:bldP spid="22551" grpId="0" autoUpdateAnimBg="0"/>
      <p:bldP spid="22552" grpId="0" autoUpdateAnimBg="0"/>
      <p:bldP spid="22557" grpId="0" autoUpdateAnimBg="0"/>
      <p:bldP spid="22558" grpId="0" autoUpdateAnimBg="0"/>
      <p:bldP spid="22559" grpId="0" autoUpdateAnimBg="0"/>
      <p:bldP spid="2256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133122" name="Group 4"/>
          <p:cNvGrpSpPr>
            <a:grpSpLocks/>
          </p:cNvGrpSpPr>
          <p:nvPr/>
        </p:nvGrpSpPr>
        <p:grpSpPr bwMode="auto">
          <a:xfrm>
            <a:off x="609600" y="4235449"/>
            <a:ext cx="8153400" cy="2038350"/>
            <a:chOff x="432" y="1948"/>
            <a:chExt cx="5136" cy="1284"/>
          </a:xfrm>
        </p:grpSpPr>
        <p:sp>
          <p:nvSpPr>
            <p:cNvPr id="1413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18" name="Text Box 6"/>
            <p:cNvSpPr txBox="1">
              <a:spLocks noChangeArrowheads="1"/>
            </p:cNvSpPr>
            <p:nvPr/>
          </p:nvSpPr>
          <p:spPr bwMode="auto">
            <a:xfrm>
              <a:off x="4464" y="2476"/>
              <a:ext cx="720" cy="75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十二月</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13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0" name="Text Box 8"/>
            <p:cNvSpPr txBox="1">
              <a:spLocks noChangeArrowheads="1"/>
            </p:cNvSpPr>
            <p:nvPr/>
          </p:nvSpPr>
          <p:spPr bwMode="auto">
            <a:xfrm>
              <a:off x="1815" y="2476"/>
              <a:ext cx="798"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九月</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13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2" name="Text Box 10"/>
            <p:cNvSpPr txBox="1">
              <a:spLocks noChangeArrowheads="1"/>
            </p:cNvSpPr>
            <p:nvPr/>
          </p:nvSpPr>
          <p:spPr bwMode="auto">
            <a:xfrm>
              <a:off x="2706" y="2476"/>
              <a:ext cx="798"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十月</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13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4" name="Text Box 12"/>
            <p:cNvSpPr txBox="1">
              <a:spLocks noChangeArrowheads="1"/>
            </p:cNvSpPr>
            <p:nvPr/>
          </p:nvSpPr>
          <p:spPr bwMode="auto">
            <a:xfrm>
              <a:off x="3478" y="2476"/>
              <a:ext cx="881" cy="75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十一月</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13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6" name="Text Box 14"/>
            <p:cNvSpPr txBox="1">
              <a:spLocks noChangeArrowheads="1"/>
            </p:cNvSpPr>
            <p:nvPr/>
          </p:nvSpPr>
          <p:spPr bwMode="auto">
            <a:xfrm>
              <a:off x="1104" y="2472"/>
              <a:ext cx="856"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八月</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13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141330"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31" name="Text Box 19"/>
          <p:cNvSpPr txBox="1">
            <a:spLocks noChangeArrowheads="1"/>
          </p:cNvSpPr>
          <p:nvPr/>
        </p:nvSpPr>
        <p:spPr bwMode="auto">
          <a:xfrm>
            <a:off x="1828799" y="1981200"/>
            <a:ext cx="1879097"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8/29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哈该1:1</a:t>
            </a:r>
          </a:p>
        </p:txBody>
      </p:sp>
      <p:sp>
        <p:nvSpPr>
          <p:cNvPr id="141332" name="Text Box 20"/>
          <p:cNvSpPr txBox="1">
            <a:spLocks noChangeArrowheads="1"/>
          </p:cNvSpPr>
          <p:nvPr/>
        </p:nvSpPr>
        <p:spPr bwMode="auto">
          <a:xfrm>
            <a:off x="3124200" y="5927725"/>
            <a:ext cx="27432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主前520 </a:t>
            </a:r>
          </a:p>
        </p:txBody>
      </p:sp>
      <p:sp>
        <p:nvSpPr>
          <p:cNvPr id="20" name="Title 19"/>
          <p:cNvSpPr>
            <a:spLocks noGrp="1"/>
          </p:cNvSpPr>
          <p:nvPr>
            <p:ph type="title" idx="4294967295"/>
          </p:nvPr>
        </p:nvSpPr>
        <p:spPr/>
        <p:txBody>
          <a:bodyPr/>
          <a:lstStyle/>
          <a:p>
            <a:pPr>
              <a:defRPr/>
            </a:pPr>
            <a:r>
              <a:rPr lang="zh-CN" altLang="en-US" sz="3600" dirty="0">
                <a:latin typeface="Arial"/>
                <a:ea typeface="ＭＳ Ｐゴシック" charset="0"/>
                <a:cs typeface="Arial"/>
              </a:rPr>
              <a:t>预言</a:t>
            </a:r>
            <a:r>
              <a:rPr lang="en-US" altLang="zh-CN" sz="3600" dirty="0">
                <a:latin typeface="Arial"/>
                <a:ea typeface="ＭＳ Ｐゴシック" charset="0"/>
                <a:cs typeface="Arial"/>
              </a:rPr>
              <a:t>#1</a:t>
            </a:r>
            <a:r>
              <a:rPr lang="zh-CN" altLang="en-US" sz="3600" dirty="0">
                <a:latin typeface="Arial"/>
                <a:ea typeface="ＭＳ Ｐゴシック" charset="0"/>
                <a:cs typeface="Arial"/>
              </a:rPr>
              <a:t>：上帝关于忽略圣殿的宣告</a:t>
            </a:r>
            <a:endParaRPr lang="en-US" sz="3600" dirty="0">
              <a:latin typeface="Arial"/>
              <a:ea typeface="ＭＳ Ｐゴシック" charset="0"/>
              <a:cs typeface="Arial"/>
            </a:endParaRPr>
          </a:p>
        </p:txBody>
      </p:sp>
      <p:sp>
        <p:nvSpPr>
          <p:cNvPr id="2" name="文本框 1">
            <a:extLst>
              <a:ext uri="{FF2B5EF4-FFF2-40B4-BE49-F238E27FC236}">
                <a16:creationId xmlns:a16="http://schemas.microsoft.com/office/drawing/2014/main" id="{16A07AF7-3B94-1DEF-7DBE-E228E9E7B3BB}"/>
              </a:ext>
            </a:extLst>
          </p:cNvPr>
          <p:cNvSpPr txBox="1"/>
          <p:nvPr/>
        </p:nvSpPr>
        <p:spPr>
          <a:xfrm>
            <a:off x="4154488" y="2142549"/>
            <a:ext cx="3124185" cy="584775"/>
          </a:xfrm>
          <a:prstGeom prst="rect">
            <a:avLst/>
          </a:prstGeom>
          <a:noFill/>
        </p:spPr>
        <p:txBody>
          <a:bodyPr wrap="square" rtlCol="0">
            <a:spAutoFit/>
          </a:bodyPr>
          <a:lstStyle/>
          <a:p>
            <a:pPr algn="ctr"/>
            <a:r>
              <a:rPr lang="zh-CN" altLang="en-US" sz="1600" b="1" dirty="0">
                <a:effectLst/>
                <a:latin typeface=".AppleSystemUIFont"/>
              </a:rPr>
              <a:t>大利乌王第二年六月初一日</a:t>
            </a:r>
            <a:r>
              <a:rPr lang="zh-CN" altLang="en-US" sz="1600" dirty="0">
                <a:effectLst/>
                <a:latin typeface=".AppleSystemUIFont"/>
              </a:rPr>
              <a:t> 对应公历的</a:t>
            </a:r>
            <a:r>
              <a:rPr lang="en-US" altLang="zh-CN" sz="1600" b="1" dirty="0">
                <a:effectLst/>
                <a:latin typeface=".AppleSystemUIFont"/>
              </a:rPr>
              <a:t>8</a:t>
            </a:r>
            <a:r>
              <a:rPr lang="zh-CN" altLang="en-US" sz="1600" b="1" dirty="0">
                <a:effectLst/>
                <a:latin typeface=".AppleSystemUIFont"/>
              </a:rPr>
              <a:t>月</a:t>
            </a:r>
            <a:r>
              <a:rPr lang="en-US" altLang="zh-CN" sz="1600" b="1" dirty="0">
                <a:effectLst/>
                <a:latin typeface=".AppleSystemUIFont"/>
              </a:rPr>
              <a:t>29</a:t>
            </a:r>
            <a:r>
              <a:rPr lang="zh-CN" altLang="en-US" sz="1600" b="1" dirty="0">
                <a:effectLst/>
                <a:latin typeface=".AppleSystemUIFont"/>
              </a:rPr>
              <a:t>日</a:t>
            </a:r>
            <a:endParaRPr lang="zh-CN" altLang="en-US" sz="1600" dirty="0">
              <a:effectLst/>
              <a:latin typeface=".AppleSystemUIFont"/>
            </a:endParaRPr>
          </a:p>
        </p:txBody>
      </p:sp>
    </p:spTree>
    <p:extLst>
      <p:ext uri="{BB962C8B-B14F-4D97-AF65-F5344CB8AC3E}">
        <p14:creationId xmlns:p14="http://schemas.microsoft.com/office/powerpoint/2010/main" val="84160019"/>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6"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7"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8"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9"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0"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1"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2" name="Text Box 103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931</a:t>
            </a: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722</a:t>
            </a: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586</a:t>
            </a:r>
          </a:p>
        </p:txBody>
      </p:sp>
      <p:sp>
        <p:nvSpPr>
          <p:cNvPr id="413709" name="Rectangle 1037"/>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俄巴底亚</a:t>
            </a:r>
            <a:endParaRPr kumimoji="0" lang="en-US" sz="28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约拿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阿摩司</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何西阿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以赛亚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弥迦</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那鸿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6" name="Rectangle 1044"/>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西番亚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哈巴谷</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约珥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0" name="Rectangle 1048"/>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耶利米哀歌</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但以理</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以西结</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164893"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lang="en-US">
                <a:solidFill>
                  <a:srgbClr val="000000"/>
                </a:solidFill>
                <a:latin typeface="Times New Roman" charset="0"/>
                <a:ea typeface="MS PGothic" charset="0"/>
              </a:rPr>
              <a:t>Placing the Prophets</a:t>
            </a:r>
            <a:endParaRPr lang="en-US">
              <a:latin typeface="Times New Roman" charset="0"/>
              <a:ea typeface="MS PGothic" charset="0"/>
            </a:endParaRPr>
          </a:p>
        </p:txBody>
      </p:sp>
      <p:sp>
        <p:nvSpPr>
          <p:cNvPr id="164894" name="Rectangle 1055"/>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ja-JP"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关键 </a:t>
            </a:r>
            <a:r>
              <a:rPr kumimoji="1" lang="zh-CN"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时代</a:t>
            </a:r>
            <a:endParaRPr kumimoji="1" lang="en-US" sz="32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95"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HT" alt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rPr>
              <a:t>先知的位置 </a:t>
            </a:r>
            <a:endParaRPr kumimoji="1"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endParaRPr>
          </a:p>
        </p:txBody>
      </p:sp>
      <p:sp>
        <p:nvSpPr>
          <p:cNvPr id="33" name="Cloud 32">
            <a:extLst>
              <a:ext uri="{FF2B5EF4-FFF2-40B4-BE49-F238E27FC236}">
                <a16:creationId xmlns:a16="http://schemas.microsoft.com/office/drawing/2014/main" id="{69795CEC-A823-244F-9BAE-E3204A0FCDA1}"/>
              </a:ext>
            </a:extLst>
          </p:cNvPr>
          <p:cNvSpPr/>
          <p:nvPr/>
        </p:nvSpPr>
        <p:spPr bwMode="auto">
          <a:xfrm>
            <a:off x="1763688" y="5733256"/>
            <a:ext cx="1800200" cy="1124744"/>
          </a:xfrm>
          <a:prstGeom prst="cloud">
            <a:avLst/>
          </a:prstGeom>
          <a:solidFill>
            <a:srgbClr val="0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28" charset="0"/>
              <a:ea typeface="ＭＳ Ｐゴシック" charset="0"/>
            </a:endParaRPr>
          </a:p>
        </p:txBody>
      </p:sp>
    </p:spTree>
    <p:extLst>
      <p:ext uri="{BB962C8B-B14F-4D97-AF65-F5344CB8AC3E}">
        <p14:creationId xmlns:p14="http://schemas.microsoft.com/office/powerpoint/2010/main" val="1504252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anim calcmode="lin" valueType="num">
                                      <p:cBhvr>
                                        <p:cTn id="115" dur="1000" fill="hold"/>
                                        <p:tgtEl>
                                          <p:spTgt spid="33"/>
                                        </p:tgtEl>
                                        <p:attrNameLst>
                                          <p:attrName>ppt_w</p:attrName>
                                        </p:attrNameLst>
                                      </p:cBhvr>
                                      <p:tavLst>
                                        <p:tav tm="0">
                                          <p:val>
                                            <p:strVal val="#ppt_w*0.70"/>
                                          </p:val>
                                        </p:tav>
                                        <p:tav tm="100000">
                                          <p:val>
                                            <p:strVal val="#ppt_w"/>
                                          </p:val>
                                        </p:tav>
                                      </p:tavLst>
                                    </p:anim>
                                    <p:anim calcmode="lin" valueType="num">
                                      <p:cBhvr>
                                        <p:cTn id="116" dur="1000" fill="hold"/>
                                        <p:tgtEl>
                                          <p:spTgt spid="33"/>
                                        </p:tgtEl>
                                        <p:attrNameLst>
                                          <p:attrName>ppt_h</p:attrName>
                                        </p:attrNameLst>
                                      </p:cBhvr>
                                      <p:tavLst>
                                        <p:tav tm="0">
                                          <p:val>
                                            <p:strVal val="#ppt_h"/>
                                          </p:val>
                                        </p:tav>
                                        <p:tav tm="100000">
                                          <p:val>
                                            <p:strVal val="#ppt_h"/>
                                          </p:val>
                                        </p:tav>
                                      </p:tavLst>
                                    </p:anim>
                                    <p:animEffect transition="in" filter="fade">
                                      <p:cBhvr>
                                        <p:cTn id="11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0912" y="0"/>
            <a:ext cx="82296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68300"/>
            <a:ext cx="4572000" cy="6489700"/>
          </a:xfrm>
          <a:effectLst/>
        </p:spPr>
        <p:txBody>
          <a:bodyPr anchor="t"/>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他们会听吗？</a:t>
            </a:r>
            <a:br>
              <a:rPr lang="zh-CN" altLang="en-US" b="1" dirty="0">
                <a:solidFill>
                  <a:schemeClr val="tx2"/>
                </a:solidFill>
                <a:effectLst>
                  <a:glow rad="127000">
                    <a:schemeClr val="bg1"/>
                  </a:glow>
                </a:effectLst>
                <a:latin typeface="Arial" charset="0"/>
                <a:ea typeface="ＭＳ Ｐゴシック" charset="0"/>
                <a:cs typeface="ＭＳ Ｐゴシック" charset="0"/>
              </a:rPr>
            </a:br>
            <a:br>
              <a:rPr lang="en-US"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今天上帝依然在说话。</a:t>
            </a:r>
            <a:br>
              <a:rPr lang="zh-CN" altLang="en-US" b="1" dirty="0">
                <a:solidFill>
                  <a:schemeClr val="tx2"/>
                </a:solidFill>
                <a:effectLst>
                  <a:glow rad="127000">
                    <a:schemeClr val="bg1"/>
                  </a:glow>
                </a:effectLst>
                <a:latin typeface="Arial" charset="0"/>
                <a:ea typeface="ＭＳ Ｐゴシック" charset="0"/>
                <a:cs typeface="ＭＳ Ｐゴシック" charset="0"/>
              </a:rPr>
            </a:br>
            <a:br>
              <a:rPr lang="en-US" altLang="zh-CN" b="1" dirty="0">
                <a:solidFill>
                  <a:schemeClr val="tx2"/>
                </a:solidFill>
                <a:effectLst>
                  <a:glow rad="127000">
                    <a:schemeClr val="bg1"/>
                  </a:glow>
                </a:effectLst>
                <a:latin typeface="Arial" charset="0"/>
                <a:ea typeface="ＭＳ Ｐゴシック" charset="0"/>
                <a:cs typeface="ＭＳ Ｐゴシック" charset="0"/>
              </a:rPr>
            </a:br>
            <a:br>
              <a:rPr lang="en-US"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我们在聆听吗？</a:t>
            </a:r>
            <a:br>
              <a:rPr lang="zh-CN" altLang="en-US" b="1" dirty="0">
                <a:solidFill>
                  <a:schemeClr val="tx2"/>
                </a:solidFill>
                <a:effectLst>
                  <a:glow rad="127000">
                    <a:schemeClr val="bg1"/>
                  </a:glow>
                </a:effectLst>
                <a:latin typeface="Arial" charset="0"/>
                <a:ea typeface="ＭＳ Ｐゴシック" charset="0"/>
                <a:cs typeface="ＭＳ Ｐゴシック" charset="0"/>
              </a:rPr>
            </a:b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862196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1" descr="parallel structure 00439274group.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6988"/>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1026"/>
          <p:cNvSpPr>
            <a:spLocks noGrp="1" noChangeArrowheads="1"/>
          </p:cNvSpPr>
          <p:nvPr>
            <p:ph type="title"/>
          </p:nvPr>
        </p:nvSpPr>
        <p:spPr>
          <a:xfrm>
            <a:off x="0" y="-99392"/>
            <a:ext cx="9144000" cy="831850"/>
          </a:xfrm>
          <a:solidFill>
            <a:schemeClr val="bg2"/>
          </a:solidFill>
        </p:spPr>
        <p:txBody>
          <a:bodyPr/>
          <a:lstStyle/>
          <a:p>
            <a:pPr eaLnBrk="1" hangingPunct="1">
              <a:defRPr/>
            </a:pPr>
            <a:r>
              <a:rPr lang="zh-CN" altLang="en-US" sz="4800">
                <a:latin typeface="Lucida Sans" charset="0"/>
                <a:ea typeface="SimSun" charset="0"/>
                <a:cs typeface="ＭＳ Ｐゴシック" charset="0"/>
              </a:rPr>
              <a:t>平行的架构</a:t>
            </a:r>
            <a:endParaRPr lang="en-US" sz="3200">
              <a:latin typeface="Arial" charset="0"/>
              <a:ea typeface="Arial" charset="0"/>
              <a:cs typeface="Arial" charset="0"/>
            </a:endParaRPr>
          </a:p>
        </p:txBody>
      </p:sp>
      <p:sp>
        <p:nvSpPr>
          <p:cNvPr id="516099" name="Text Box 1028"/>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642</a:t>
            </a:r>
          </a:p>
        </p:txBody>
      </p:sp>
      <p:sp>
        <p:nvSpPr>
          <p:cNvPr id="93187" name="Rectangle 1027"/>
          <p:cNvSpPr txBox="1">
            <a:spLocks noChangeArrowheads="1"/>
          </p:cNvSpPr>
          <p:nvPr/>
        </p:nvSpPr>
        <p:spPr bwMode="auto">
          <a:xfrm>
            <a:off x="6096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tabLst>
                <a:tab pos="2111375"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1375" algn="l"/>
              </a:tabLst>
              <a:defRPr sz="2400">
                <a:solidFill>
                  <a:schemeClr val="tx1"/>
                </a:solidFill>
                <a:latin typeface="Times New Roman" charset="0"/>
                <a:ea typeface="ＭＳ Ｐゴシック" charset="0"/>
              </a:defRPr>
            </a:lvl2pPr>
            <a:lvl3pPr marL="1143000" indent="-228600" eaLnBrk="0" hangingPunct="0">
              <a:tabLst>
                <a:tab pos="2111375" algn="l"/>
              </a:tabLst>
              <a:defRPr sz="2400">
                <a:solidFill>
                  <a:schemeClr val="tx1"/>
                </a:solidFill>
                <a:latin typeface="Times New Roman" charset="0"/>
                <a:ea typeface="ＭＳ Ｐゴシック" charset="0"/>
              </a:defRPr>
            </a:lvl3pPr>
            <a:lvl4pPr marL="1600200" indent="-228600" eaLnBrk="0" hangingPunct="0">
              <a:tabLst>
                <a:tab pos="2111375" algn="l"/>
              </a:tabLst>
              <a:defRPr sz="2400">
                <a:solidFill>
                  <a:schemeClr val="tx1"/>
                </a:solidFill>
                <a:latin typeface="Times New Roman" charset="0"/>
                <a:ea typeface="ＭＳ Ｐゴシック" charset="0"/>
              </a:defRPr>
            </a:lvl4pPr>
            <a:lvl5pPr marL="2057400" indent="-228600" eaLnBrk="0" hangingPunct="0">
              <a:tabLst>
                <a:tab pos="2111375"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Char char="l"/>
              <a:tabLst>
                <a:tab pos="2111375" algn="l"/>
              </a:tabLst>
              <a:defRPr/>
            </a:pP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这四次的神谕有两个平行的架构：第一次和第三次着重于谴责</a:t>
            </a:r>
            <a:r>
              <a:rPr kumimoji="0" lang="en-US" altLang="zh-CN"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而第二和第四次则着重于神的承诺：</a:t>
            </a:r>
            <a:br>
              <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br>
            <a:endPar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神谕一</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谴责</a:t>
            </a:r>
            <a:r>
              <a:rPr kumimoji="0" lang="en-US" altLang="zh-CN" sz="2400" b="1" i="0" u="none" strike="noStrike" kern="1200" cap="none" spc="0" normalizeH="0" baseline="0" noProof="0" dirty="0">
                <a:ln>
                  <a:noFill/>
                </a:ln>
                <a:solidFill>
                  <a:srgbClr val="FF7C80"/>
                </a:solidFill>
                <a:effectLst>
                  <a:glow rad="266700">
                    <a:srgbClr val="000000"/>
                  </a:glo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(1:1-15)</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神谕二</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00"/>
                </a:solidFill>
                <a:effectLst>
                  <a:glow rad="266700">
                    <a:srgbClr val="000000"/>
                  </a:glow>
                </a:effectLst>
                <a:uLnTx/>
                <a:uFillTx/>
                <a:latin typeface="Arial"/>
                <a:ea typeface="ＭＳ Ｐゴシック" charset="0"/>
                <a:cs typeface="Arial"/>
              </a:rPr>
              <a:t>神的承诺</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(2:1-9)</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神谕三</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谴责</a:t>
            </a:r>
            <a:r>
              <a:rPr kumimoji="0" lang="en-US" altLang="zh-CN" sz="2400" b="1" i="0" u="none" strike="noStrike" kern="1200" cap="none" spc="0" normalizeH="0" baseline="0" noProof="0" dirty="0">
                <a:ln>
                  <a:noFill/>
                </a:ln>
                <a:solidFill>
                  <a:srgbClr val="FF7C80"/>
                </a:solidFill>
                <a:effectLst>
                  <a:glow rad="266700">
                    <a:srgbClr val="000000"/>
                  </a:glo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(2:10-19)</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神谕四</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00"/>
                </a:solidFill>
                <a:effectLst>
                  <a:glow rad="266700">
                    <a:srgbClr val="000000"/>
                  </a:glow>
                </a:effectLst>
                <a:uLnTx/>
                <a:uFillTx/>
                <a:latin typeface="Arial"/>
                <a:ea typeface="ＭＳ Ｐゴシック" charset="0"/>
                <a:cs typeface="Arial"/>
              </a:rPr>
              <a:t>神的承诺</a:t>
            </a:r>
            <a:r>
              <a:rPr kumimoji="0" lang="en-US" altLang="zh-CN" sz="2400" b="1" i="0" u="none" strike="noStrike" kern="1200" cap="none" spc="0" normalizeH="0" baseline="0" noProof="0" dirty="0">
                <a:ln>
                  <a:noFill/>
                </a:ln>
                <a:solidFill>
                  <a:srgbClr val="FFFF00"/>
                </a:solidFill>
                <a:effectLst>
                  <a:glow rad="266700">
                    <a:srgbClr val="000000"/>
                  </a:glo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(2:20-23)</a:t>
            </a:r>
            <a:b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br>
            <a:endPar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505411178"/>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1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有时候，即使我们遵循上帝的指引，事情也不会按照我们的意愿发展。</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8786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272"/>
          <p:cNvSpPr>
            <a:spLocks noChangeArrowheads="1"/>
          </p:cNvSpPr>
          <p:nvPr/>
        </p:nvSpPr>
        <p:spPr bwMode="auto">
          <a:xfrm>
            <a:off x="0" y="55800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65024" name="Group 1536"/>
          <p:cNvGraphicFramePr>
            <a:graphicFrameLocks noGrp="1"/>
          </p:cNvGraphicFramePr>
          <p:nvPr/>
        </p:nvGraphicFramePr>
        <p:xfrm>
          <a:off x="0" y="228600"/>
          <a:ext cx="9372600" cy="6601463"/>
        </p:xfrm>
        <a:graphic>
          <a:graphicData uri="http://schemas.openxmlformats.org/drawingml/2006/table">
            <a:tbl>
              <a:tblPr/>
              <a:tblGrid>
                <a:gridCol w="2332038">
                  <a:extLst>
                    <a:ext uri="{9D8B030D-6E8A-4147-A177-3AD203B41FA5}">
                      <a16:colId xmlns:a16="http://schemas.microsoft.com/office/drawing/2014/main" val="20000"/>
                    </a:ext>
                  </a:extLst>
                </a:gridCol>
                <a:gridCol w="2238375">
                  <a:extLst>
                    <a:ext uri="{9D8B030D-6E8A-4147-A177-3AD203B41FA5}">
                      <a16:colId xmlns:a16="http://schemas.microsoft.com/office/drawing/2014/main" val="20001"/>
                    </a:ext>
                  </a:extLst>
                </a:gridCol>
                <a:gridCol w="2274887">
                  <a:extLst>
                    <a:ext uri="{9D8B030D-6E8A-4147-A177-3AD203B41FA5}">
                      <a16:colId xmlns:a16="http://schemas.microsoft.com/office/drawing/2014/main" val="20002"/>
                    </a:ext>
                  </a:extLst>
                </a:gridCol>
                <a:gridCol w="2257425">
                  <a:extLst>
                    <a:ext uri="{9D8B030D-6E8A-4147-A177-3AD203B41FA5}">
                      <a16:colId xmlns:a16="http://schemas.microsoft.com/office/drawing/2014/main" val="20003"/>
                    </a:ext>
                  </a:extLst>
                </a:gridCol>
                <a:gridCol w="269875">
                  <a:extLst>
                    <a:ext uri="{9D8B030D-6E8A-4147-A177-3AD203B41FA5}">
                      <a16:colId xmlns:a16="http://schemas.microsoft.com/office/drawing/2014/main" val="20004"/>
                    </a:ext>
                  </a:extLst>
                </a:gridCol>
              </a:tblGrid>
              <a:tr h="53340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dirty="0">
                          <a:ln>
                            <a:noFill/>
                          </a:ln>
                          <a:solidFill>
                            <a:schemeClr val="tx1"/>
                          </a:solidFill>
                          <a:effectLst/>
                          <a:latin typeface="Times" charset="0"/>
                          <a:ea typeface="ＭＳ Ｐゴシック" charset="0"/>
                          <a:cs typeface="SimSun" charset="0"/>
                        </a:rPr>
                        <a:t>Drought for Neglected Temple Rebuilding</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0"/>
                  </a:ext>
                </a:extLst>
              </a:tr>
              <a:tr h="5334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900" b="1" i="0" u="none" strike="noStrike" cap="none" normalizeH="0" baseline="0" dirty="0">
                          <a:ln>
                            <a:noFill/>
                          </a:ln>
                          <a:solidFill>
                            <a:schemeClr val="tx1"/>
                          </a:solidFill>
                          <a:effectLst/>
                          <a:latin typeface="Times" charset="0"/>
                          <a:ea typeface="ＭＳ Ｐゴシック" charset="0"/>
                          <a:cs typeface="SimSun" charset="0"/>
                        </a:rPr>
                        <a:t>圣殿 </a:t>
                      </a:r>
                      <a:endParaRPr kumimoji="0" lang="zh-CN" altLang="en-GB" sz="54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900" b="1" i="0" u="none" strike="noStrike" cap="none" normalizeH="0" baseline="0">
                          <a:ln>
                            <a:noFill/>
                          </a:ln>
                          <a:solidFill>
                            <a:schemeClr val="tx1"/>
                          </a:solidFill>
                          <a:effectLst/>
                          <a:latin typeface="Times" charset="0"/>
                          <a:ea typeface="ＭＳ Ｐゴシック" charset="0"/>
                          <a:cs typeface="SimSun" charset="0"/>
                        </a:rPr>
                        <a:t>祝福 </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错误的</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优先次序</a:t>
                      </a:r>
                      <a:r>
                        <a:rPr kumimoji="0" lang="en-GB" altLang="zh-CN" sz="20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更大</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的荣耀</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干旱</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的审判</a:t>
                      </a:r>
                      <a:r>
                        <a:rPr kumimoji="0" lang="en-GB" altLang="zh-CN" sz="20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所罗巴伯</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的权柄</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2"/>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1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2:1-9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2:10-19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2:20-23 </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3"/>
                  </a:ext>
                </a:extLst>
              </a:tr>
              <a:tr h="669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责备 #1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应许 #1 </a:t>
                      </a:r>
                      <a:endParaRPr kumimoji="0" lang="zh-CN" altLang="en-GB" sz="4000" b="0" i="0" u="none" strike="noStrike" cap="none" normalizeH="0" baseline="0" dirty="0">
                        <a:ln>
                          <a:noFill/>
                        </a:ln>
                        <a:solidFill>
                          <a:srgbClr val="FFFF00"/>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责备#2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应许 #2</a:t>
                      </a:r>
                      <a:endParaRPr kumimoji="0" lang="zh-CN" altLang="en-GB" sz="1800" b="0" i="0" u="none" strike="noStrike" cap="none" normalizeH="0" baseline="0" dirty="0">
                        <a:ln>
                          <a:noFill/>
                        </a:ln>
                        <a:solidFill>
                          <a:srgbClr val="FFFF00"/>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4"/>
                  </a:ext>
                </a:extLst>
              </a:tr>
              <a:tr h="1554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‘这殿宇仍然荒废，岂是你们住在有天花板的房屋的时吗？</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你们要上山取木材，建造殿宇’</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(1:4, 8</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上)</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我要使这殿宇充满荣耀</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这殿宇后来的荣耀必大过先前的荣耀’</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(2:7</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下, 9上</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他们[我的子民]手里的一切工作，他们所献的，都是不洁净的</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然而</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从今日起我必赐福</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(2:14</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下, 19下) </a:t>
                      </a:r>
                      <a:endParaRPr kumimoji="0" lang="zh-CN" altLang="en-GB" sz="40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我要震动天地，我必倾覆列国的宝座，消灭外族万国的势力’</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(2:21-22)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5"/>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现在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天国 </a:t>
                      </a:r>
                      <a:endParaRPr kumimoji="0" lang="zh-CN" altLang="en-GB" sz="4000" b="0" i="0" u="none" strike="noStrike" cap="none" normalizeH="0" baseline="0" dirty="0">
                        <a:ln>
                          <a:noFill/>
                        </a:ln>
                        <a:solidFill>
                          <a:srgbClr val="FFFF00"/>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现在</a:t>
                      </a:r>
                      <a:endParaRPr kumimoji="0" lang="en-GB" altLang="zh-CN" sz="1900" b="1" i="0" u="none" strike="noStrike" cap="none" normalizeH="0" baseline="0">
                        <a:ln>
                          <a:noFill/>
                        </a:ln>
                        <a:solidFill>
                          <a:schemeClr val="tx1"/>
                        </a:solidFill>
                        <a:effectLst/>
                        <a:latin typeface="Times"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天国</a:t>
                      </a:r>
                      <a:endParaRPr kumimoji="0" lang="en-GB" altLang="zh-CN" sz="1900" b="1" i="0" u="none" strike="noStrike" cap="none" normalizeH="0" baseline="0" dirty="0">
                        <a:ln>
                          <a:noFill/>
                        </a:ln>
                        <a:solidFill>
                          <a:srgbClr val="FFFF00"/>
                        </a:solidFill>
                        <a:effectLst/>
                        <a:latin typeface="Times"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6"/>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干旱时期</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悲伤</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缺乏食物</a:t>
                      </a:r>
                      <a:r>
                        <a:rPr kumimoji="0" lang="en-GB" altLang="zh-CN" sz="19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领导能力</a:t>
                      </a:r>
                      <a:endParaRPr kumimoji="0" lang="zh-CN" altLang="en-GB"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7"/>
                  </a:ext>
                </a:extLst>
              </a:tr>
              <a:tr h="960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八月二十九号</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十月十七号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十二月十八号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十二月十八号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8"/>
                  </a:ext>
                </a:extLst>
              </a:tr>
              <a:tr h="39528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耶路撒冷</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515133" name="Rectangle 1026"/>
          <p:cNvSpPr>
            <a:spLocks noGrp="1" noChangeArrowheads="1"/>
          </p:cNvSpPr>
          <p:nvPr>
            <p:ph type="title"/>
          </p:nvPr>
        </p:nvSpPr>
        <p:spPr>
          <a:xfrm>
            <a:off x="0" y="0"/>
            <a:ext cx="9144000" cy="762000"/>
          </a:xfrm>
          <a:solidFill>
            <a:schemeClr val="bg2"/>
          </a:solidFill>
        </p:spPr>
        <p:txBody>
          <a:bodyPr/>
          <a:lstStyle/>
          <a:p>
            <a:pPr eaLnBrk="1" hangingPunct="1"/>
            <a:r>
              <a:rPr lang="zh-CN" altLang="en-US" sz="3200" dirty="0">
                <a:solidFill>
                  <a:schemeClr val="tx1"/>
                </a:solidFill>
                <a:effectLst/>
                <a:latin typeface="Arial" charset="0"/>
                <a:cs typeface="SimSun" charset="0"/>
              </a:rPr>
              <a:t>干旱临到因为忽略圣殿的重建</a:t>
            </a:r>
            <a:endParaRPr lang="en-US" altLang="zh-CN" sz="3200" dirty="0">
              <a:solidFill>
                <a:schemeClr val="tx1"/>
              </a:solidFill>
              <a:effectLst/>
              <a:latin typeface="Arial" charset="0"/>
              <a:cs typeface="Arial" charset="0"/>
            </a:endParaRPr>
          </a:p>
        </p:txBody>
      </p:sp>
      <p:sp>
        <p:nvSpPr>
          <p:cNvPr id="515134" name="Text Box 1516"/>
          <p:cNvSpPr txBox="1">
            <a:spLocks noChangeArrowheads="1"/>
          </p:cNvSpPr>
          <p:nvPr/>
        </p:nvSpPr>
        <p:spPr bwMode="auto">
          <a:xfrm>
            <a:off x="8578850" y="-49213"/>
            <a:ext cx="64135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640</a:t>
            </a:r>
          </a:p>
        </p:txBody>
      </p:sp>
    </p:spTree>
    <p:extLst>
      <p:ext uri="{BB962C8B-B14F-4D97-AF65-F5344CB8AC3E}">
        <p14:creationId xmlns:p14="http://schemas.microsoft.com/office/powerpoint/2010/main" val="2339949176"/>
      </p:ext>
    </p:extLst>
  </p:cSld>
  <p:clrMapOvr>
    <a:masterClrMapping/>
  </p:clrMapOvr>
  <p:transition>
    <p:blind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哈该</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078027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7667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601527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519170" name="Picture 1" descr="haggai TEMPLE RUINS-JERUSALEM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75" y="25400"/>
            <a:ext cx="4503738"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aggai paneled librar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44450"/>
            <a:ext cx="4475163"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r>
              <a:rPr lang="en-US" sz="2000">
                <a:latin typeface="Lucida Sans" charset="0"/>
                <a:cs typeface="Times New Roman" charset="0"/>
              </a:rPr>
              <a:t> </a:t>
            </a:r>
            <a:r>
              <a:rPr lang="zh-CN" altLang="en-US" sz="3600">
                <a:latin typeface="Lucida Sans" charset="0"/>
                <a:ea typeface="SimSun" charset="0"/>
                <a:cs typeface="ＭＳ Ｐゴシック" charset="0"/>
              </a:rPr>
              <a:t>神谕</a:t>
            </a:r>
            <a:r>
              <a:rPr lang="zh-CN" altLang="en-US" sz="3600">
                <a:latin typeface="Lucida Sans" charset="0"/>
                <a:cs typeface="Times New Roman" charset="0"/>
              </a:rPr>
              <a:t> 一: </a:t>
            </a:r>
            <a:r>
              <a:rPr lang="zh-CN" altLang="en-US" sz="3600">
                <a:latin typeface="Lucida Sans" charset="0"/>
                <a:cs typeface="SimSun" charset="0"/>
              </a:rPr>
              <a:t>谴责</a:t>
            </a:r>
            <a:endParaRPr lang="en-US" sz="3600">
              <a:latin typeface="Arial" charset="0"/>
              <a:cs typeface="Times New Roman" charset="0"/>
            </a:endParaRPr>
          </a:p>
        </p:txBody>
      </p:sp>
      <p:sp>
        <p:nvSpPr>
          <p:cNvPr id="519173" name="Text Box 5"/>
          <p:cNvSpPr txBox="1">
            <a:spLocks noChangeArrowheads="1"/>
          </p:cNvSpPr>
          <p:nvPr/>
        </p:nvSpPr>
        <p:spPr bwMode="auto">
          <a:xfrm>
            <a:off x="83883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642</a:t>
            </a:r>
          </a:p>
        </p:txBody>
      </p:sp>
      <p:sp>
        <p:nvSpPr>
          <p:cNvPr id="519174" name="Rectangle 3"/>
          <p:cNvSpPr txBox="1">
            <a:spLocks noChangeArrowheads="1"/>
          </p:cNvSpPr>
          <p:nvPr/>
        </p:nvSpPr>
        <p:spPr bwMode="auto">
          <a:xfrm>
            <a:off x="-30163" y="4076700"/>
            <a:ext cx="4241801"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pPr>
            <a:r>
              <a:rPr lang="zh-CN" altLang="en-US" sz="3200" b="1">
                <a:solidFill>
                  <a:srgbClr val="FFFFFF"/>
                </a:solidFill>
                <a:latin typeface="Arial" charset="0"/>
                <a:cs typeface="Times New Roman" charset="0"/>
              </a:rPr>
              <a:t>“万军之耶和华这样说：‘这民说，重建耶和华殿宇的时候还没有到。’” </a:t>
            </a:r>
            <a:r>
              <a:rPr lang="en-US" sz="3200" b="1">
                <a:solidFill>
                  <a:srgbClr val="FFFFFF"/>
                </a:solidFill>
                <a:latin typeface="Arial" charset="0"/>
                <a:cs typeface="Times New Roman" charset="0"/>
              </a:rPr>
              <a:t>(1:2) </a:t>
            </a:r>
          </a:p>
        </p:txBody>
      </p:sp>
      <p:sp>
        <p:nvSpPr>
          <p:cNvPr id="5" name="Rectangle 3"/>
          <p:cNvSpPr txBox="1">
            <a:spLocks noChangeArrowheads="1"/>
          </p:cNvSpPr>
          <p:nvPr/>
        </p:nvSpPr>
        <p:spPr bwMode="auto">
          <a:xfrm>
            <a:off x="4643438" y="4149725"/>
            <a:ext cx="4500562"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pPr>
            <a:r>
              <a:rPr lang="en-US" altLang="zh-CN" sz="3200" b="1" baseline="30000">
                <a:solidFill>
                  <a:srgbClr val="FFFFFF"/>
                </a:solidFill>
                <a:latin typeface="Arial" charset="0"/>
                <a:cs typeface="Times New Roman" charset="0"/>
              </a:rPr>
              <a:t>3 </a:t>
            </a:r>
            <a:r>
              <a:rPr lang="zh-CN" altLang="en-US" sz="3200" b="1">
                <a:solidFill>
                  <a:srgbClr val="FFFFFF"/>
                </a:solidFill>
                <a:latin typeface="Arial" charset="0"/>
                <a:cs typeface="Times New Roman" charset="0"/>
              </a:rPr>
              <a:t>于是，耶和华的话临到哈该先知说： </a:t>
            </a:r>
            <a:r>
              <a:rPr lang="en-US" altLang="zh-CN" sz="3200" b="1" baseline="30000">
                <a:solidFill>
                  <a:srgbClr val="FFFFFF"/>
                </a:solidFill>
                <a:latin typeface="Arial" charset="0"/>
                <a:cs typeface="Times New Roman" charset="0"/>
              </a:rPr>
              <a:t>4</a:t>
            </a:r>
            <a:r>
              <a:rPr lang="en-US" altLang="zh-CN" sz="3200" b="1">
                <a:solidFill>
                  <a:srgbClr val="FFFFFF"/>
                </a:solidFill>
                <a:latin typeface="Arial" charset="0"/>
                <a:cs typeface="Times New Roman" charset="0"/>
              </a:rPr>
              <a:t> “</a:t>
            </a:r>
            <a:r>
              <a:rPr lang="zh-CN" altLang="en-US" sz="3200" b="1">
                <a:solidFill>
                  <a:srgbClr val="FFFFFF"/>
                </a:solidFill>
                <a:latin typeface="Arial" charset="0"/>
                <a:cs typeface="Times New Roman" charset="0"/>
              </a:rPr>
              <a:t>这殿宇仍然荒废，岂是你们住在有天花板的房屋的时候吗？” </a:t>
            </a:r>
            <a:r>
              <a:rPr lang="en-US" altLang="ja-JP" sz="3200" b="1">
                <a:solidFill>
                  <a:srgbClr val="FFFFFF"/>
                </a:solidFill>
                <a:latin typeface="Arial" charset="0"/>
                <a:cs typeface="Times New Roman" charset="0"/>
              </a:rPr>
              <a:t> (1:3-4)</a:t>
            </a:r>
            <a:endParaRPr lang="en-GB" sz="3200" b="1">
              <a:solidFill>
                <a:srgbClr val="FFFFFF"/>
              </a:solidFill>
              <a:latin typeface="Arial" charset="0"/>
              <a:cs typeface="Times New Roman"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1026" descr="Te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6" name="Rectangle 1027"/>
          <p:cNvSpPr>
            <a:spLocks noChangeArrowheads="1"/>
          </p:cNvSpPr>
          <p:nvPr/>
        </p:nvSpPr>
        <p:spPr bwMode="auto">
          <a:xfrm>
            <a:off x="7239000" y="-7620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0900" name="Rectangle 1028"/>
          <p:cNvSpPr>
            <a:spLocks noGrp="1" noChangeArrowheads="1"/>
          </p:cNvSpPr>
          <p:nvPr>
            <p:ph type="title"/>
          </p:nvPr>
        </p:nvSpPr>
        <p:spPr>
          <a:xfrm>
            <a:off x="914400" y="5715000"/>
            <a:ext cx="8229600" cy="1143000"/>
          </a:xfrm>
          <a:solidFill>
            <a:srgbClr val="336600"/>
          </a:solidFill>
        </p:spPr>
        <p:txBody>
          <a:bodyPr/>
          <a:lstStyle/>
          <a:p>
            <a:pPr eaLnBrk="1" hangingPunct="1"/>
            <a:r>
              <a:rPr lang="zh-CN" altLang="en-US" sz="3600">
                <a:latin typeface="Tahoma" charset="0"/>
                <a:cs typeface="SimSun" charset="0"/>
              </a:rPr>
              <a:t>所罗门的殿成为犹太人生活的中心长达400年</a:t>
            </a:r>
            <a:r>
              <a:rPr lang="en-US" altLang="ja-JP" sz="3600">
                <a:latin typeface="Tahoma" charset="0"/>
                <a:ea typeface="MS PGothic" charset="0"/>
              </a:rPr>
              <a:t>(</a:t>
            </a:r>
            <a:r>
              <a:rPr lang="zh-CN" altLang="en-GB" sz="3600" b="1">
                <a:latin typeface="Times" charset="0"/>
                <a:cs typeface="SimSun" charset="0"/>
              </a:rPr>
              <a:t>公元前</a:t>
            </a:r>
            <a:r>
              <a:rPr lang="en-US" altLang="ja-JP" sz="3600">
                <a:latin typeface="Tahoma" charset="0"/>
                <a:ea typeface="MS PGothic" charset="0"/>
              </a:rPr>
              <a:t>959-586</a:t>
            </a:r>
            <a:r>
              <a:rPr lang="zh-CN" altLang="en-US" sz="3600">
                <a:latin typeface="Tahoma" charset="0"/>
                <a:cs typeface="SimSun" charset="0"/>
              </a:rPr>
              <a:t>年)</a:t>
            </a:r>
          </a:p>
        </p:txBody>
      </p:sp>
      <p:sp>
        <p:nvSpPr>
          <p:cNvPr id="502788" name="Text Box 1029"/>
          <p:cNvSpPr txBox="1">
            <a:spLocks noChangeArrowheads="1"/>
          </p:cNvSpPr>
          <p:nvPr/>
        </p:nvSpPr>
        <p:spPr bwMode="auto">
          <a:xfrm>
            <a:off x="76200" y="76200"/>
            <a:ext cx="3406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60400"/>
                </a:solidFill>
                <a:effectLst/>
                <a:uLnTx/>
                <a:uFillTx/>
                <a:latin typeface="Tahoma" charset="0"/>
                <a:ea typeface="ＭＳ Ｐゴシック" charset="0"/>
                <a:cs typeface="SimSun" charset="0"/>
              </a:rPr>
              <a:t>在以色列和散居各地的犹太文化</a:t>
            </a:r>
            <a:endParaRPr kumimoji="0" lang="en-US" altLang="zh-CN" sz="1800" b="1" i="0" u="none" strike="noStrike" kern="1200" cap="none" spc="0" normalizeH="0" baseline="0" noProof="0">
              <a:ln>
                <a:noFill/>
              </a:ln>
              <a:solidFill>
                <a:srgbClr val="060400"/>
              </a:solidFill>
              <a:effectLst/>
              <a:uLnTx/>
              <a:uFillTx/>
              <a:latin typeface="Tahoma" charset="0"/>
              <a:ea typeface="ＭＳ Ｐゴシック" charset="0"/>
              <a:cs typeface="SimSun" charset="0"/>
            </a:endParaRPr>
          </a:p>
        </p:txBody>
      </p:sp>
    </p:spTree>
    <p:extLst>
      <p:ext uri="{BB962C8B-B14F-4D97-AF65-F5344CB8AC3E}">
        <p14:creationId xmlns:p14="http://schemas.microsoft.com/office/powerpoint/2010/main" val="3497502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7"/>
              </a:srgbClr>
            </a:outerShdw>
          </a:effectLst>
        </p:spPr>
        <p:txBody>
          <a:bodyPr/>
          <a:lstStyle/>
          <a:p>
            <a:pPr>
              <a:defRPr/>
            </a:pPr>
            <a:r>
              <a:rPr lang="zh-CN" altLang="en-US" sz="4000" dirty="0">
                <a:solidFill>
                  <a:schemeClr val="tx1"/>
                </a:solidFill>
                <a:effectLst/>
                <a:latin typeface="Arial"/>
                <a:ea typeface="ＭＳ Ｐゴシック" pitchFamily="-107" charset="-128"/>
                <a:cs typeface="Arial"/>
              </a:rPr>
              <a:t>被掳期的图表</a:t>
            </a:r>
            <a:endParaRPr lang="en-US" sz="4000" dirty="0">
              <a:solidFill>
                <a:schemeClr val="tx1"/>
              </a:solidFill>
              <a:effectLst/>
              <a:latin typeface="Arial"/>
              <a:ea typeface="ＭＳ Ｐゴシック" pitchFamily="-107" charset="-128"/>
              <a:cs typeface="Arial"/>
            </a:endParaRPr>
          </a:p>
        </p:txBody>
      </p:sp>
      <p:sp>
        <p:nvSpPr>
          <p:cNvPr id="111620" name="Text Box 4"/>
          <p:cNvSpPr txBox="1">
            <a:spLocks noChangeArrowheads="1"/>
          </p:cNvSpPr>
          <p:nvPr/>
        </p:nvSpPr>
        <p:spPr bwMode="auto">
          <a:xfrm>
            <a:off x="7391400" y="76200"/>
            <a:ext cx="167640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rPr>
              <a:t>232 &amp; 342</a:t>
            </a:r>
          </a:p>
        </p:txBody>
      </p:sp>
      <p:sp>
        <p:nvSpPr>
          <p:cNvPr id="503812"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8077">
            <a:off x="4568825" y="5719763"/>
            <a:ext cx="3581400" cy="2460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000090"/>
                </a:solidFill>
                <a:effectLst/>
                <a:uLnTx/>
                <a:uFillTx/>
                <a:latin typeface="Arial"/>
                <a:ea typeface="MS PGothic" pitchFamily="34" charset="-128"/>
                <a:cs typeface="Arial"/>
              </a:rPr>
              <a:t>The Babylonian Exile</a:t>
            </a:r>
          </a:p>
        </p:txBody>
      </p:sp>
      <p:sp>
        <p:nvSpPr>
          <p:cNvPr id="7" name="Text Box 72"/>
          <p:cNvSpPr txBox="1">
            <a:spLocks noChangeArrowheads="1"/>
          </p:cNvSpPr>
          <p:nvPr/>
        </p:nvSpPr>
        <p:spPr bwMode="auto">
          <a:xfrm rot="-8077">
            <a:off x="4568825" y="5886450"/>
            <a:ext cx="4038600" cy="2159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8C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8C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8C0000"/>
                </a:solidFill>
                <a:effectLst/>
                <a:uLnTx/>
                <a:uFillTx/>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51261053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2" descr="Temple Bowl"/>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a:xfrm>
            <a:off x="4343400" y="0"/>
            <a:ext cx="5029200" cy="1752600"/>
          </a:xfrm>
          <a:solidFill>
            <a:schemeClr val="bg1"/>
          </a:solidFill>
        </p:spPr>
        <p:txBody>
          <a:bodyPr/>
          <a:lstStyle/>
          <a:p>
            <a:pPr eaLnBrk="1" hangingPunct="1"/>
            <a:r>
              <a:rPr lang="zh-CN" altLang="en-US" sz="4000">
                <a:latin typeface="Tahoma" charset="0"/>
                <a:cs typeface="SimSun" charset="0"/>
              </a:rPr>
              <a:t>犹太人维持他们的圣洁于蓄水池</a:t>
            </a:r>
            <a:endParaRPr lang="en-US" sz="4000">
              <a:latin typeface="Tahoma" charset="0"/>
            </a:endParaRPr>
          </a:p>
        </p:txBody>
      </p:sp>
      <p:sp>
        <p:nvSpPr>
          <p:cNvPr id="8192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192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1926"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SimSun" charset="0"/>
              </a:rPr>
              <a:t>圣殿被毁</a:t>
            </a:r>
            <a:endPar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SimSun" charset="0"/>
            </a:endParaRPr>
          </a:p>
        </p:txBody>
      </p:sp>
    </p:spTree>
    <p:extLst>
      <p:ext uri="{BB962C8B-B14F-4D97-AF65-F5344CB8AC3E}">
        <p14:creationId xmlns:p14="http://schemas.microsoft.com/office/powerpoint/2010/main" val="3010448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770" decel="100000"/>
                                        <p:tgtEl>
                                          <p:spTgt spid="81925"/>
                                        </p:tgtEl>
                                      </p:cBhvr>
                                    </p:animEffect>
                                    <p:animScale>
                                      <p:cBhvr>
                                        <p:cTn id="8" dur="770" decel="100000"/>
                                        <p:tgtEl>
                                          <p:spTgt spid="81925"/>
                                        </p:tgtEl>
                                      </p:cBhvr>
                                      <p:from x="10000" y="10000"/>
                                      <p:to x="200000" y="450000"/>
                                    </p:animScale>
                                    <p:animScale>
                                      <p:cBhvr>
                                        <p:cTn id="9" dur="1230" accel="100000" fill="hold">
                                          <p:stCondLst>
                                            <p:cond delay="770"/>
                                          </p:stCondLst>
                                        </p:cTn>
                                        <p:tgtEl>
                                          <p:spTgt spid="81925"/>
                                        </p:tgtEl>
                                      </p:cBhvr>
                                      <p:from x="200000" y="450000"/>
                                      <p:to x="100000" y="100000"/>
                                    </p:animScale>
                                    <p:set>
                                      <p:cBhvr>
                                        <p:cTn id="10" dur="770" fill="hold"/>
                                        <p:tgtEl>
                                          <p:spTgt spid="81925"/>
                                        </p:tgtEl>
                                        <p:attrNameLst>
                                          <p:attrName>ppt_x</p:attrName>
                                        </p:attrNameLst>
                                      </p:cBhvr>
                                      <p:to>
                                        <p:strVal val="(0.5)"/>
                                      </p:to>
                                    </p:set>
                                    <p:anim from="(0.5)" to="(#ppt_x)" calcmode="lin" valueType="num">
                                      <p:cBhvr>
                                        <p:cTn id="11" dur="1230" accel="100000" fill="hold">
                                          <p:stCondLst>
                                            <p:cond delay="770"/>
                                          </p:stCondLst>
                                        </p:cTn>
                                        <p:tgtEl>
                                          <p:spTgt spid="81925"/>
                                        </p:tgtEl>
                                        <p:attrNameLst>
                                          <p:attrName>ppt_x</p:attrName>
                                        </p:attrNameLst>
                                      </p:cBhvr>
                                    </p:anim>
                                    <p:set>
                                      <p:cBhvr>
                                        <p:cTn id="12" dur="770" fill="hold"/>
                                        <p:tgtEl>
                                          <p:spTgt spid="81925"/>
                                        </p:tgtEl>
                                        <p:attrNameLst>
                                          <p:attrName>ppt_y</p:attrName>
                                        </p:attrNameLst>
                                      </p:cBhvr>
                                      <p:to>
                                        <p:strVal val="(#ppt_y+0.4)"/>
                                      </p:to>
                                    </p:set>
                                    <p:anim from="(#ppt_y+0.4)" to="(#ppt_y)" calcmode="lin" valueType="num">
                                      <p:cBhvr>
                                        <p:cTn id="13" dur="1230" accel="100000" fill="hold">
                                          <p:stCondLst>
                                            <p:cond delay="770"/>
                                          </p:stCondLst>
                                        </p:cTn>
                                        <p:tgtEl>
                                          <p:spTgt spid="8192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fade">
                                      <p:cBhvr>
                                        <p:cTn id="16" dur="770" decel="100000"/>
                                        <p:tgtEl>
                                          <p:spTgt spid="81924"/>
                                        </p:tgtEl>
                                      </p:cBhvr>
                                    </p:animEffect>
                                    <p:animScale>
                                      <p:cBhvr>
                                        <p:cTn id="17" dur="770" decel="100000"/>
                                        <p:tgtEl>
                                          <p:spTgt spid="81924"/>
                                        </p:tgtEl>
                                      </p:cBhvr>
                                      <p:from x="10000" y="10000"/>
                                      <p:to x="200000" y="450000"/>
                                    </p:animScale>
                                    <p:animScale>
                                      <p:cBhvr>
                                        <p:cTn id="18" dur="1230" accel="100000" fill="hold">
                                          <p:stCondLst>
                                            <p:cond delay="770"/>
                                          </p:stCondLst>
                                        </p:cTn>
                                        <p:tgtEl>
                                          <p:spTgt spid="81924"/>
                                        </p:tgtEl>
                                      </p:cBhvr>
                                      <p:from x="200000" y="450000"/>
                                      <p:to x="100000" y="100000"/>
                                    </p:animScale>
                                    <p:set>
                                      <p:cBhvr>
                                        <p:cTn id="19" dur="770" fill="hold"/>
                                        <p:tgtEl>
                                          <p:spTgt spid="81924"/>
                                        </p:tgtEl>
                                        <p:attrNameLst>
                                          <p:attrName>ppt_x</p:attrName>
                                        </p:attrNameLst>
                                      </p:cBhvr>
                                      <p:to>
                                        <p:strVal val="(0.5)"/>
                                      </p:to>
                                    </p:set>
                                    <p:anim from="(0.5)" to="(#ppt_x)" calcmode="lin" valueType="num">
                                      <p:cBhvr>
                                        <p:cTn id="20" dur="1230" accel="100000" fill="hold">
                                          <p:stCondLst>
                                            <p:cond delay="770"/>
                                          </p:stCondLst>
                                        </p:cTn>
                                        <p:tgtEl>
                                          <p:spTgt spid="81924"/>
                                        </p:tgtEl>
                                        <p:attrNameLst>
                                          <p:attrName>ppt_x</p:attrName>
                                        </p:attrNameLst>
                                      </p:cBhvr>
                                    </p:anim>
                                    <p:set>
                                      <p:cBhvr>
                                        <p:cTn id="21" dur="770" fill="hold"/>
                                        <p:tgtEl>
                                          <p:spTgt spid="81924"/>
                                        </p:tgtEl>
                                        <p:attrNameLst>
                                          <p:attrName>ppt_y</p:attrName>
                                        </p:attrNameLst>
                                      </p:cBhvr>
                                      <p:to>
                                        <p:strVal val="(#ppt_y+0.4)"/>
                                      </p:to>
                                    </p:set>
                                    <p:anim from="(#ppt_y+0.4)" to="(#ppt_y)" calcmode="lin" valueType="num">
                                      <p:cBhvr>
                                        <p:cTn id="22" dur="1230" accel="100000" fill="hold">
                                          <p:stCondLst>
                                            <p:cond delay="770"/>
                                          </p:stCondLst>
                                        </p:cTn>
                                        <p:tgtEl>
                                          <p:spTgt spid="8192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81926"/>
                                        </p:tgtEl>
                                        <p:attrNameLst>
                                          <p:attrName>style.visibility</p:attrName>
                                        </p:attrNameLst>
                                      </p:cBhvr>
                                      <p:to>
                                        <p:strVal val="visible"/>
                                      </p:to>
                                    </p:set>
                                    <p:animEffect transition="in" filter="fade">
                                      <p:cBhvr>
                                        <p:cTn id="25" dur="770" decel="100000"/>
                                        <p:tgtEl>
                                          <p:spTgt spid="81926"/>
                                        </p:tgtEl>
                                      </p:cBhvr>
                                    </p:animEffect>
                                    <p:animScale>
                                      <p:cBhvr>
                                        <p:cTn id="26" dur="770" decel="100000"/>
                                        <p:tgtEl>
                                          <p:spTgt spid="81926"/>
                                        </p:tgtEl>
                                      </p:cBhvr>
                                      <p:from x="10000" y="10000"/>
                                      <p:to x="200000" y="450000"/>
                                    </p:animScale>
                                    <p:animScale>
                                      <p:cBhvr>
                                        <p:cTn id="27" dur="1230" accel="100000" fill="hold">
                                          <p:stCondLst>
                                            <p:cond delay="770"/>
                                          </p:stCondLst>
                                        </p:cTn>
                                        <p:tgtEl>
                                          <p:spTgt spid="81926"/>
                                        </p:tgtEl>
                                      </p:cBhvr>
                                      <p:from x="200000" y="450000"/>
                                      <p:to x="100000" y="100000"/>
                                    </p:animScale>
                                    <p:set>
                                      <p:cBhvr>
                                        <p:cTn id="28" dur="770" fill="hold"/>
                                        <p:tgtEl>
                                          <p:spTgt spid="81926"/>
                                        </p:tgtEl>
                                        <p:attrNameLst>
                                          <p:attrName>ppt_x</p:attrName>
                                        </p:attrNameLst>
                                      </p:cBhvr>
                                      <p:to>
                                        <p:strVal val="(0.5)"/>
                                      </p:to>
                                    </p:set>
                                    <p:anim from="(0.5)" to="(#ppt_x)" calcmode="lin" valueType="num">
                                      <p:cBhvr>
                                        <p:cTn id="29" dur="1230" accel="100000" fill="hold">
                                          <p:stCondLst>
                                            <p:cond delay="770"/>
                                          </p:stCondLst>
                                        </p:cTn>
                                        <p:tgtEl>
                                          <p:spTgt spid="81926"/>
                                        </p:tgtEl>
                                        <p:attrNameLst>
                                          <p:attrName>ppt_x</p:attrName>
                                        </p:attrNameLst>
                                      </p:cBhvr>
                                    </p:anim>
                                    <p:set>
                                      <p:cBhvr>
                                        <p:cTn id="30" dur="770" fill="hold"/>
                                        <p:tgtEl>
                                          <p:spTgt spid="81926"/>
                                        </p:tgtEl>
                                        <p:attrNameLst>
                                          <p:attrName>ppt_y</p:attrName>
                                        </p:attrNameLst>
                                      </p:cBhvr>
                                      <p:to>
                                        <p:strVal val="(#ppt_y+0.4)"/>
                                      </p:to>
                                    </p:set>
                                    <p:anim from="(#ppt_y+0.4)" to="(#ppt_y)" calcmode="lin" valueType="num">
                                      <p:cBhvr>
                                        <p:cTn id="31" dur="1230" accel="100000" fill="hold">
                                          <p:stCondLst>
                                            <p:cond delay="770"/>
                                          </p:stCondLst>
                                        </p:cTn>
                                        <p:tgtEl>
                                          <p:spTgt spid="819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sp>
        <p:nvSpPr>
          <p:cNvPr id="507906"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7907" name="Rectangle 1026"/>
          <p:cNvSpPr>
            <a:spLocks noGrp="1" noChangeArrowheads="1"/>
          </p:cNvSpPr>
          <p:nvPr>
            <p:ph type="title"/>
          </p:nvPr>
        </p:nvSpPr>
        <p:spPr>
          <a:xfrm>
            <a:off x="1143000" y="304800"/>
            <a:ext cx="7772400" cy="1143000"/>
          </a:xfrm>
        </p:spPr>
        <p:txBody>
          <a:bodyPr/>
          <a:lstStyle/>
          <a:p>
            <a:pPr eaLnBrk="1" hangingPunct="1"/>
            <a:r>
              <a:rPr lang="zh-CN" altLang="en-US" sz="3200" b="1">
                <a:latin typeface="SimSun" charset="0"/>
                <a:cs typeface="SimSun" charset="0"/>
              </a:rPr>
              <a:t>哈该时代所面对的问题</a:t>
            </a:r>
            <a:r>
              <a:rPr lang="en-US" altLang="zh-CN" sz="3200" b="1">
                <a:latin typeface="SimSun" charset="0"/>
                <a:cs typeface="Arial" charset="0"/>
              </a:rPr>
              <a:t>…</a:t>
            </a:r>
            <a:endParaRPr lang="en-US" sz="2800" b="1">
              <a:latin typeface="SimSun" charset="0"/>
              <a:cs typeface="Arial" charset="0"/>
            </a:endParaRPr>
          </a:p>
        </p:txBody>
      </p:sp>
      <p:sp>
        <p:nvSpPr>
          <p:cNvPr id="507908" name="Text Box 1028"/>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641</a:t>
            </a:r>
          </a:p>
        </p:txBody>
      </p:sp>
      <p:sp>
        <p:nvSpPr>
          <p:cNvPr id="5" name="Rectangle 1027"/>
          <p:cNvSpPr txBox="1">
            <a:spLocks noChangeArrowheads="1"/>
          </p:cNvSpPr>
          <p:nvPr/>
        </p:nvSpPr>
        <p:spPr bwMode="auto">
          <a:xfrm>
            <a:off x="34925" y="1341438"/>
            <a:ext cx="6049963" cy="55165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因为遭敌人加害， 重建圣殿的工作无法完成。 重建圣殿的工作也因此渐渐被耽搁，中断了</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16</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年之久。</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虽然有一些回归的犹太人是贫穷的， 然而有一些依然富裕。人民建立他们自己的家如同所罗门建的圣殿和堡垒。</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该</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1:4; </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参阅 王上</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6:9; 7:3,7)</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a:t>
            </a:r>
          </a:p>
        </p:txBody>
      </p:sp>
      <p:pic>
        <p:nvPicPr>
          <p:cNvPr id="507910" name="Picture 2" descr="haggai paneled houseIMG_0683_338x450_thum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1690688"/>
            <a:ext cx="30908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924289"/>
      </p:ext>
    </p:extLst>
  </p:cSld>
  <p:clrMapOvr>
    <a:overrideClrMapping bg1="dk2" tx1="lt1" bg2="dk1" tx2="lt2" accent1="accent1" accent2="accent2" accent3="accent3" accent4="accent4" accent5="accent5" accent6="accent6" hlink="hlink" folHlink="folHlink"/>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现在万军之耶和华这样说：“你们要反省自己的行为。 </a:t>
            </a:r>
            <a:r>
              <a:rPr lang="en-US" altLang="zh-CN" sz="3200" b="1" baseline="30000" dirty="0">
                <a:effectLst>
                  <a:glow rad="127000">
                    <a:schemeClr val="tx1"/>
                  </a:glow>
                </a:effectLst>
                <a:latin typeface="Arial" charset="0"/>
                <a:ea typeface="ＭＳ Ｐゴシック" charset="0"/>
                <a:cs typeface="ＭＳ Ｐゴシック" charset="0"/>
              </a:rPr>
              <a:t>6</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你们撒的种多，收割的却少；你们吃，却吃不饱；你们喝，却喝不足；你们穿衣服，却穿不暖；得工钱的，却把工钱放在破袋里。</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(1:5-6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238921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尽管你已为上帝作出了牺牲，他是否仍试图引起你的注意？</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5306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91981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万军之耶和华这样说：“你们要反省自己的行为。 </a:t>
            </a:r>
            <a:br>
              <a:rPr lang="en-US" altLang="zh-CN" sz="3200" b="1" dirty="0">
                <a:effectLst>
                  <a:glow rad="127000">
                    <a:schemeClr val="tx1"/>
                  </a:glow>
                </a:effectLst>
                <a:latin typeface="Arial" charset="0"/>
                <a:ea typeface="ＭＳ Ｐゴシック" charset="0"/>
                <a:cs typeface="ＭＳ Ｐゴシック" charset="0"/>
              </a:rPr>
            </a:br>
            <a:r>
              <a:rPr lang="en-US" altLang="zh-CN" sz="3200" b="1" baseline="30000" dirty="0">
                <a:solidFill>
                  <a:srgbClr val="FFFF00"/>
                </a:solidFill>
                <a:effectLst>
                  <a:glow rad="127000">
                    <a:schemeClr val="tx1"/>
                  </a:glow>
                </a:effectLst>
                <a:latin typeface="Arial" charset="0"/>
                <a:ea typeface="ＭＳ Ｐゴシック" charset="0"/>
                <a:cs typeface="ＭＳ Ｐゴシック" charset="0"/>
              </a:rPr>
              <a:t>8</a:t>
            </a:r>
            <a:r>
              <a:rPr lang="en-US" altLang="zh-CN" sz="3200" b="1" dirty="0">
                <a:solidFill>
                  <a:srgbClr val="FFFF00"/>
                </a:solidFill>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你们要上山取木材，建造殿宇；我必因此喜悦，并且得荣耀。”耶和华说：</a:t>
            </a: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你们期望丰收，反倒歉收；你们收到家里的，我就吹去。”为甚么呢？万军之耶和华说：“因为我的殿宇荒废，你们各人却为自己的房屋奔驰。</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(1:7-9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678561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所以，因你们的缘故，天就不降甘露，地也不出土产。 </a:t>
            </a:r>
            <a:r>
              <a:rPr lang="en-US" altLang="zh-CN" sz="3200" dirty="0">
                <a:effectLst>
                  <a:glow rad="127000">
                    <a:schemeClr val="tx1"/>
                  </a:glow>
                </a:effectLst>
                <a:latin typeface="Arial" charset="0"/>
                <a:ea typeface="ＭＳ Ｐゴシック" charset="0"/>
                <a:cs typeface="ＭＳ Ｐゴシック" charset="0"/>
              </a:rPr>
              <a:t>11 </a:t>
            </a:r>
            <a:r>
              <a:rPr lang="zh-CN" altLang="en-US" sz="3200" dirty="0">
                <a:effectLst>
                  <a:glow rad="127000">
                    <a:schemeClr val="tx1"/>
                  </a:glow>
                </a:effectLst>
                <a:latin typeface="Arial" charset="0"/>
                <a:ea typeface="ＭＳ Ｐゴシック" charset="0"/>
                <a:cs typeface="ＭＳ Ｐゴシック" charset="0"/>
              </a:rPr>
              <a:t>我叫干旱临到大地、群山、五谷、新酒、新油、地上的出产、人畜和人手劳碌得来的一切</a:t>
            </a: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哈该书</a:t>
            </a:r>
            <a:r>
              <a:rPr lang="en-US" sz="3200" dirty="0">
                <a:effectLst>
                  <a:glow rad="127000">
                    <a:schemeClr val="tx1"/>
                  </a:glow>
                </a:effectLst>
                <a:latin typeface="Arial" charset="0"/>
                <a:ea typeface="ＭＳ Ｐゴシック" charset="0"/>
                <a:cs typeface="ＭＳ Ｐゴシック" charset="0"/>
              </a:rPr>
              <a:t> 1:10-11 </a:t>
            </a:r>
            <a:r>
              <a:rPr lang="en-US" sz="28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294795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051720" y="29469"/>
            <a:ext cx="7092280" cy="682853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 那时，撒拉铁的儿子所罗巴伯、约撒答的儿子大祭司约书亚和所有余剩的子民，都听从了耶和华他们 神的话，听从了耶和华他们 神所差来的哈该先知的话。众民在耶和华面前都存着敬畏的心。 </a:t>
            </a:r>
            <a:r>
              <a:rPr lang="en-US" altLang="zh-CN" sz="3200" dirty="0">
                <a:effectLst>
                  <a:glow rad="127000">
                    <a:schemeClr val="tx1"/>
                  </a:glow>
                </a:effectLst>
                <a:latin typeface="Arial" charset="0"/>
                <a:ea typeface="ＭＳ Ｐゴシック" charset="0"/>
                <a:cs typeface="ＭＳ Ｐゴシック" charset="0"/>
              </a:rPr>
              <a:t>13 </a:t>
            </a:r>
            <a:r>
              <a:rPr lang="zh-CN" altLang="en-US" sz="3200" dirty="0">
                <a:effectLst>
                  <a:glow rad="127000">
                    <a:schemeClr val="tx1"/>
                  </a:glow>
                </a:effectLst>
                <a:latin typeface="Arial" charset="0"/>
                <a:ea typeface="ＭＳ Ｐゴシック" charset="0"/>
                <a:cs typeface="ＭＳ Ｐゴシック" charset="0"/>
              </a:rPr>
              <a:t>耶和华的使者哈该，奉耶和华的命，对众民说：“耶和华说：‘我与你们同在。</a:t>
            </a: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哈该书</a:t>
            </a:r>
            <a:r>
              <a:rPr lang="en-US" sz="3200" dirty="0">
                <a:effectLst>
                  <a:glow rad="127000">
                    <a:schemeClr val="tx1"/>
                  </a:glow>
                </a:effectLst>
                <a:latin typeface="Arial" charset="0"/>
                <a:ea typeface="ＭＳ Ｐゴシック" charset="0"/>
                <a:cs typeface="ＭＳ Ｐゴシック" charset="0"/>
              </a:rPr>
              <a:t> 1:12-13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743340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5868144" cy="682853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 于是耶和华激发了撒拉铁的儿子、犹大省长所罗巴伯的心，和约撒答的儿子大祭司约书亚的心，以及所有余剩子民的心，他们就来兴工建造万军之耶和华他们 神的殿宇。 </a:t>
            </a:r>
            <a:r>
              <a:rPr lang="en-US" altLang="zh-CN" sz="3200" dirty="0">
                <a:effectLst>
                  <a:glow rad="127000">
                    <a:schemeClr val="tx1"/>
                  </a:glow>
                </a:effectLst>
                <a:latin typeface="Arial" charset="0"/>
                <a:ea typeface="ＭＳ Ｐゴシック" charset="0"/>
                <a:cs typeface="ＭＳ Ｐゴシック" charset="0"/>
              </a:rPr>
              <a:t>15 </a:t>
            </a:r>
            <a:r>
              <a:rPr lang="zh-CN" altLang="en-US" sz="3200" dirty="0">
                <a:effectLst>
                  <a:glow rad="127000">
                    <a:schemeClr val="tx1"/>
                  </a:glow>
                </a:effectLst>
                <a:latin typeface="Arial" charset="0"/>
                <a:ea typeface="ＭＳ Ｐゴシック" charset="0"/>
                <a:cs typeface="ＭＳ Ｐゴシック" charset="0"/>
              </a:rPr>
              <a:t>那时是大利乌王第二年六月二十四日</a:t>
            </a: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哈该书</a:t>
            </a:r>
            <a:r>
              <a:rPr lang="en-US" sz="3200" dirty="0">
                <a:effectLst>
                  <a:glow rad="127000">
                    <a:schemeClr val="tx1"/>
                  </a:glow>
                </a:effectLst>
                <a:latin typeface="Arial" charset="0"/>
                <a:ea typeface="ＭＳ Ｐゴシック" charset="0"/>
                <a:cs typeface="ＭＳ Ｐゴシック" charset="0"/>
              </a:rPr>
              <a:t> 1:14-15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3038455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36513" y="-26988"/>
            <a:ext cx="9324976" cy="7029451"/>
          </a:xfrm>
          <a:prstGeom prst="rect">
            <a:avLst/>
          </a:prstGeom>
          <a:solidFill>
            <a:srgbClr val="000000"/>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506" name="Rectangle 2"/>
          <p:cNvSpPr>
            <a:spLocks noGrp="1" noChangeArrowheads="1"/>
          </p:cNvSpPr>
          <p:nvPr>
            <p:ph type="title"/>
          </p:nvPr>
        </p:nvSpPr>
        <p:spPr/>
        <p:txBody>
          <a:bodyPr/>
          <a:lstStyle/>
          <a:p>
            <a:pPr eaLnBrk="1" hangingPunct="1">
              <a:defRPr/>
            </a:pPr>
            <a:r>
              <a:rPr lang="en-US" sz="3600">
                <a:effectLst>
                  <a:glow rad="266700">
                    <a:schemeClr val="bg2">
                      <a:alpha val="75000"/>
                    </a:schemeClr>
                  </a:glow>
                  <a:outerShdw blurRad="38100" dist="38100" dir="2700000" algn="tl">
                    <a:srgbClr val="000000"/>
                  </a:outerShdw>
                </a:effectLst>
                <a:latin typeface="Arial" charset="0"/>
                <a:ea typeface="Times New Roman" charset="0"/>
              </a:rPr>
              <a:t>Oracle 1: Accusation</a:t>
            </a:r>
          </a:p>
        </p:txBody>
      </p:sp>
      <p:sp>
        <p:nvSpPr>
          <p:cNvPr id="135171"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642</a:t>
            </a:r>
          </a:p>
        </p:txBody>
      </p:sp>
      <p:pic>
        <p:nvPicPr>
          <p:cNvPr id="13517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210675"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99188" y="3429000"/>
            <a:ext cx="3114675"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14284448"/>
      </p:ext>
    </p:extLst>
  </p:cSld>
  <p:clrMapOvr>
    <a:masterClrMapping/>
  </p:clrMapOvr>
  <p:transition>
    <p:blinds/>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zh-CN" altLang="en-US" sz="5400" b="1" u="sng" dirty="0"/>
              <a:t>看见那看不见的！</a:t>
            </a:r>
            <a:endParaRPr lang="en-US" sz="5400" b="1" dirty="0"/>
          </a:p>
        </p:txBody>
      </p:sp>
      <p:sp>
        <p:nvSpPr>
          <p:cNvPr id="238595" name="Rectangle 3"/>
          <p:cNvSpPr>
            <a:spLocks noGrp="1" noChangeArrowheads="1"/>
          </p:cNvSpPr>
          <p:nvPr>
            <p:ph type="subTitle" idx="1"/>
          </p:nvPr>
        </p:nvSpPr>
        <p:spPr>
          <a:xfrm>
            <a:off x="3131840" y="2743200"/>
            <a:ext cx="5707360" cy="3886200"/>
          </a:xfrm>
        </p:spPr>
        <p:txBody>
          <a:bodyPr/>
          <a:lstStyle/>
          <a:p>
            <a:pPr eaLnBrk="1" hangingPunct="1">
              <a:defRPr/>
            </a:pPr>
            <a:r>
              <a:rPr lang="zh-CN" altLang="en-US" sz="3600" b="1" dirty="0">
                <a:latin typeface="Arial"/>
              </a:rPr>
              <a:t>“原来我们不是顾念所</a:t>
            </a:r>
            <a:r>
              <a:rPr lang="zh-CN" altLang="en-US" sz="3600" b="1" dirty="0">
                <a:solidFill>
                  <a:srgbClr val="FF0000"/>
                </a:solidFill>
                <a:latin typeface="Arial"/>
              </a:rPr>
              <a:t>见的</a:t>
            </a:r>
            <a:r>
              <a:rPr lang="zh-CN" altLang="en-US" sz="3600" b="1" dirty="0">
                <a:latin typeface="Arial"/>
              </a:rPr>
              <a:t>，乃是顾念所</a:t>
            </a:r>
            <a:r>
              <a:rPr lang="zh-CN" altLang="en-US" sz="3600" b="1" dirty="0">
                <a:solidFill>
                  <a:schemeClr val="accent2">
                    <a:lumMod val="50000"/>
                  </a:schemeClr>
                </a:solidFill>
                <a:latin typeface="Arial"/>
              </a:rPr>
              <a:t>不见的</a:t>
            </a:r>
            <a:r>
              <a:rPr lang="zh-CN" altLang="en-US" sz="3600" b="1" dirty="0">
                <a:latin typeface="Arial"/>
              </a:rPr>
              <a:t>；因为</a:t>
            </a:r>
            <a:r>
              <a:rPr lang="zh-CN" altLang="en-US" sz="3600" b="1" dirty="0">
                <a:solidFill>
                  <a:srgbClr val="FF0000"/>
                </a:solidFill>
                <a:latin typeface="Arial"/>
              </a:rPr>
              <a:t>所见的是暂时的</a:t>
            </a:r>
            <a:r>
              <a:rPr lang="zh-CN" altLang="en-US" sz="3600" b="1" dirty="0">
                <a:latin typeface="Arial"/>
              </a:rPr>
              <a:t>，所</a:t>
            </a:r>
            <a:r>
              <a:rPr lang="zh-CN" altLang="en-US" sz="3600" b="1" dirty="0">
                <a:solidFill>
                  <a:schemeClr val="accent2">
                    <a:lumMod val="50000"/>
                  </a:schemeClr>
                </a:solidFill>
                <a:latin typeface="Arial"/>
              </a:rPr>
              <a:t>不见的是永远的</a:t>
            </a:r>
            <a:r>
              <a:rPr lang="zh-CN" altLang="en-US" sz="3600" b="1" dirty="0">
                <a:latin typeface="Arial"/>
              </a:rPr>
              <a:t>。”</a:t>
            </a:r>
          </a:p>
          <a:p>
            <a:pPr eaLnBrk="1" hangingPunct="1">
              <a:defRPr/>
            </a:pPr>
            <a:r>
              <a:rPr lang="zh-CN" altLang="en-US" sz="3600" b="1" dirty="0">
                <a:latin typeface="Arial"/>
              </a:rPr>
              <a:t>（哥林多后书 </a:t>
            </a:r>
            <a:r>
              <a:rPr lang="en-US" altLang="zh-CN" sz="3600" b="1" dirty="0">
                <a:latin typeface="Arial"/>
              </a:rPr>
              <a:t>4:18</a:t>
            </a:r>
            <a:r>
              <a:rPr lang="zh-CN" altLang="en-US" sz="3600" b="1" dirty="0">
                <a:latin typeface="Arial"/>
              </a:rPr>
              <a:t>，和合本）</a:t>
            </a:r>
          </a:p>
        </p:txBody>
      </p:sp>
    </p:spTree>
    <p:extLst>
      <p:ext uri="{BB962C8B-B14F-4D97-AF65-F5344CB8AC3E}">
        <p14:creationId xmlns:p14="http://schemas.microsoft.com/office/powerpoint/2010/main" val="4023222764"/>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
                <a:ea typeface="ＭＳ Ｐゴシック" charset="0"/>
                <a:cs typeface="Arial"/>
              </a:rPr>
              <a:t>金钱</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pic>
        <p:nvPicPr>
          <p:cNvPr id="3" name="Picture 2"/>
          <p:cNvPicPr>
            <a:picLocks noChangeAspect="1"/>
          </p:cNvPicPr>
          <p:nvPr/>
        </p:nvPicPr>
        <p:blipFill>
          <a:blip r:embed="rId2"/>
          <a:stretch>
            <a:fillRect/>
          </a:stretch>
        </p:blipFill>
        <p:spPr>
          <a:xfrm>
            <a:off x="683568" y="1795047"/>
            <a:ext cx="7620000" cy="5080000"/>
          </a:xfrm>
          <a:prstGeom prst="rect">
            <a:avLst/>
          </a:prstGeom>
        </p:spPr>
      </p:pic>
    </p:spTree>
    <p:extLst>
      <p:ext uri="{BB962C8B-B14F-4D97-AF65-F5344CB8AC3E}">
        <p14:creationId xmlns:p14="http://schemas.microsoft.com/office/powerpoint/2010/main" val="418687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Priorities</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pic>
        <p:nvPicPr>
          <p:cNvPr id="3" name="Picture 2"/>
          <p:cNvPicPr>
            <a:picLocks noChangeAspect="1"/>
          </p:cNvPicPr>
          <p:nvPr/>
        </p:nvPicPr>
        <p:blipFill>
          <a:blip r:embed="rId3"/>
          <a:stretch>
            <a:fillRect/>
          </a:stretch>
        </p:blipFill>
        <p:spPr>
          <a:xfrm>
            <a:off x="-136799" y="-99392"/>
            <a:ext cx="9317311" cy="6957392"/>
          </a:xfrm>
          <a:prstGeom prst="rect">
            <a:avLst/>
          </a:prstGeom>
        </p:spPr>
      </p:pic>
    </p:spTree>
    <p:extLst>
      <p:ext uri="{BB962C8B-B14F-4D97-AF65-F5344CB8AC3E}">
        <p14:creationId xmlns:p14="http://schemas.microsoft.com/office/powerpoint/2010/main" val="3396066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40582"/>
            <a:ext cx="9144000" cy="621741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优先次序</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哈该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4845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59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优先次序</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哈该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824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599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12" y="-99392"/>
            <a:ext cx="9216982" cy="5838724"/>
          </a:xfrm>
          <a:prstGeom prst="rect">
            <a:avLst/>
          </a:prstGeom>
        </p:spPr>
      </p:pic>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sp>
        <p:nvSpPr>
          <p:cNvPr id="12" name="Title 1"/>
          <p:cNvSpPr txBox="1">
            <a:spLocks/>
          </p:cNvSpPr>
          <p:nvPr/>
        </p:nvSpPr>
        <p:spPr bwMode="auto">
          <a:xfrm>
            <a:off x="0" y="5733256"/>
            <a:ext cx="9144000" cy="11247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rial"/>
                <a:ea typeface="ＭＳ Ｐゴシック" charset="0"/>
                <a:cs typeface="Arial"/>
              </a:rPr>
              <a:t>优先安排你的时间</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52052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 y="0"/>
            <a:ext cx="9106058" cy="6858000"/>
          </a:xfrm>
          <a:prstGeom prst="rect">
            <a:avLst/>
          </a:prstGeom>
        </p:spPr>
      </p:pic>
      <p:sp>
        <p:nvSpPr>
          <p:cNvPr id="2" name="Title 1"/>
          <p:cNvSpPr>
            <a:spLocks noGrp="1"/>
          </p:cNvSpPr>
          <p:nvPr>
            <p:ph type="title" idx="4294967295"/>
          </p:nvPr>
        </p:nvSpPr>
        <p:spPr>
          <a:xfrm>
            <a:off x="1475655" y="2502024"/>
            <a:ext cx="5688633" cy="1143000"/>
          </a:xfrm>
          <a:solidFill>
            <a:schemeClr val="tx1"/>
          </a:solidFill>
        </p:spPr>
        <p:txBody>
          <a:bodyPr/>
          <a:lstStyle/>
          <a:p>
            <a:r>
              <a:rPr lang="zh-CN" altLang="en-US" sz="3200" dirty="0"/>
              <a:t>好吧，你确实要求了一个标志” </a:t>
            </a:r>
            <a:r>
              <a:rPr lang="en-US" altLang="zh-CN" sz="3200" dirty="0"/>
              <a:t>——</a:t>
            </a:r>
            <a:r>
              <a:rPr lang="zh-CN" altLang="en-US" sz="3200" dirty="0"/>
              <a:t>上帝</a:t>
            </a:r>
            <a:endParaRPr lang="en-US" sz="3200" dirty="0"/>
          </a:p>
        </p:txBody>
      </p:sp>
    </p:spTree>
    <p:extLst>
      <p:ext uri="{BB962C8B-B14F-4D97-AF65-F5344CB8AC3E}">
        <p14:creationId xmlns:p14="http://schemas.microsoft.com/office/powerpoint/2010/main" val="13485861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96" y="0"/>
            <a:ext cx="9070975" cy="1143000"/>
          </a:xfrm>
        </p:spPr>
        <p:txBody>
          <a:bodyPr/>
          <a:lstStyle/>
          <a:p>
            <a:r>
              <a:rPr lang="zh-CN" altLang="en-US" dirty="0"/>
              <a:t>上帝仍在说话。读读他的话语吧。</a:t>
            </a:r>
            <a:endParaRPr lang="en-US" dirty="0"/>
          </a:p>
        </p:txBody>
      </p:sp>
      <p:pic>
        <p:nvPicPr>
          <p:cNvPr id="3" name="Picture 2"/>
          <p:cNvPicPr>
            <a:picLocks noChangeAspect="1"/>
          </p:cNvPicPr>
          <p:nvPr/>
        </p:nvPicPr>
        <p:blipFill>
          <a:blip r:embed="rId2"/>
          <a:stretch>
            <a:fillRect/>
          </a:stretch>
        </p:blipFill>
        <p:spPr>
          <a:xfrm>
            <a:off x="0" y="3808873"/>
            <a:ext cx="9144000" cy="3048000"/>
          </a:xfrm>
          <a:prstGeom prst="rect">
            <a:avLst/>
          </a:prstGeom>
        </p:spPr>
      </p:pic>
    </p:spTree>
    <p:extLst>
      <p:ext uri="{BB962C8B-B14F-4D97-AF65-F5344CB8AC3E}">
        <p14:creationId xmlns:p14="http://schemas.microsoft.com/office/powerpoint/2010/main" val="50656087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32" y="764704"/>
            <a:ext cx="9162933" cy="6108622"/>
          </a:xfrm>
          <a:prstGeom prst="rect">
            <a:avLst/>
          </a:prstGeom>
        </p:spPr>
      </p:pic>
      <p:sp>
        <p:nvSpPr>
          <p:cNvPr id="2" name="Title 1"/>
          <p:cNvSpPr>
            <a:spLocks noGrp="1"/>
          </p:cNvSpPr>
          <p:nvPr>
            <p:ph type="title" idx="4294967295"/>
          </p:nvPr>
        </p:nvSpPr>
        <p:spPr>
          <a:xfrm>
            <a:off x="35496" y="0"/>
            <a:ext cx="9070975" cy="1143000"/>
          </a:xfrm>
          <a:solidFill>
            <a:srgbClr val="000000"/>
          </a:solidFill>
        </p:spPr>
        <p:txBody>
          <a:bodyPr/>
          <a:lstStyle/>
          <a:p>
            <a:r>
              <a:rPr lang="zh-CN" altLang="en-US" dirty="0"/>
              <a:t>当我们安静时，神仍在说话。</a:t>
            </a:r>
            <a:endParaRPr lang="en-US" dirty="0"/>
          </a:p>
        </p:txBody>
      </p:sp>
    </p:spTree>
    <p:extLst>
      <p:ext uri="{BB962C8B-B14F-4D97-AF65-F5344CB8AC3E}">
        <p14:creationId xmlns:p14="http://schemas.microsoft.com/office/powerpoint/2010/main" val="21947886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99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1177950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哈该</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303342476"/>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zh-CN" altLang="en-US" sz="4800" b="1" dirty="0">
                <a:effectLst>
                  <a:glow rad="127000">
                    <a:schemeClr val="tx1"/>
                  </a:glow>
                </a:effectLst>
                <a:latin typeface="Arial" charset="0"/>
                <a:ea typeface="ＭＳ Ｐゴシック" charset="0"/>
                <a:cs typeface="ＭＳ Ｐゴシック" charset="0"/>
              </a:rPr>
              <a:t>回顾神的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2:1-9</a:t>
            </a:r>
          </a:p>
        </p:txBody>
      </p:sp>
    </p:spTree>
    <p:extLst>
      <p:ext uri="{BB962C8B-B14F-4D97-AF65-F5344CB8AC3E}">
        <p14:creationId xmlns:p14="http://schemas.microsoft.com/office/powerpoint/2010/main" val="3676716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4879528" y="19734"/>
            <a:ext cx="4445000" cy="5765800"/>
          </a:xfrm>
          <a:prstGeom prst="rect">
            <a:avLst/>
          </a:prstGeom>
        </p:spPr>
      </p:pic>
      <p:sp>
        <p:nvSpPr>
          <p:cNvPr id="900098" name="Rectangle 2"/>
          <p:cNvSpPr>
            <a:spLocks noGrp="1" noChangeArrowheads="1"/>
          </p:cNvSpPr>
          <p:nvPr>
            <p:ph type="ctrTitle"/>
          </p:nvPr>
        </p:nvSpPr>
        <p:spPr>
          <a:xfrm>
            <a:off x="72008" y="29469"/>
            <a:ext cx="5004048" cy="6828531"/>
          </a:xfrm>
          <a:solidFill>
            <a:srgbClr val="000000"/>
          </a:solidFill>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altLang="zh-CN" sz="3200" b="1" dirty="0">
                <a:effectLst>
                  <a:glow rad="127000">
                    <a:schemeClr val="tx1"/>
                  </a:glow>
                </a:effectLst>
                <a:latin typeface="Arial" charset="0"/>
                <a:ea typeface="ＭＳ Ｐゴシック" charset="0"/>
                <a:cs typeface="ＭＳ Ｐゴシック" charset="0"/>
              </a:rPr>
              <a:t>1</a:t>
            </a:r>
            <a:r>
              <a:rPr lang="zh-CN" altLang="en-US" sz="3200" b="1" dirty="0">
                <a:effectLst>
                  <a:glow rad="127000">
                    <a:schemeClr val="tx1"/>
                  </a:glow>
                </a:effectLst>
                <a:latin typeface="Arial" charset="0"/>
                <a:ea typeface="ＭＳ Ｐゴシック" charset="0"/>
                <a:cs typeface="ＭＳ Ｐゴシック" charset="0"/>
              </a:rPr>
              <a:t>七月二十一日，耶和华借先知哈该说： </a:t>
            </a:r>
            <a:r>
              <a:rPr lang="en-US" altLang="zh-CN" sz="3200" b="1" dirty="0">
                <a:effectLst>
                  <a:glow rad="127000">
                    <a:schemeClr val="tx1"/>
                  </a:glow>
                </a:effectLst>
                <a:latin typeface="Arial" charset="0"/>
                <a:ea typeface="ＭＳ Ｐゴシック" charset="0"/>
                <a:cs typeface="ＭＳ Ｐゴシック" charset="0"/>
              </a:rPr>
              <a:t>2“</a:t>
            </a:r>
            <a:r>
              <a:rPr lang="zh-CN" altLang="en-US" sz="3200" b="1" dirty="0">
                <a:effectLst>
                  <a:glow rad="127000">
                    <a:schemeClr val="tx1"/>
                  </a:glow>
                </a:effectLst>
                <a:latin typeface="Arial" charset="0"/>
                <a:ea typeface="ＭＳ Ｐゴシック" charset="0"/>
                <a:cs typeface="ＭＳ Ｐゴシック" charset="0"/>
              </a:rPr>
              <a:t>你去告诉撒拉铁的儿子犹大省长所罗巴伯、约撒答的儿子大祭司约书亚和所有的余民，</a:t>
            </a:r>
            <a:endParaRPr lang="en-US" sz="32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E1619B1E-AF24-D48A-D515-819E04FCFDF9}"/>
              </a:ext>
            </a:extLst>
          </p:cNvPr>
          <p:cNvSpPr txBox="1"/>
          <p:nvPr/>
        </p:nvSpPr>
        <p:spPr>
          <a:xfrm>
            <a:off x="5724246" y="5954016"/>
            <a:ext cx="2646878" cy="830997"/>
          </a:xfrm>
          <a:prstGeom prst="rect">
            <a:avLst/>
          </a:prstGeom>
          <a:noFill/>
        </p:spPr>
        <p:txBody>
          <a:bodyPr wrap="none" rtlCol="0">
            <a:spAutoFit/>
          </a:bodyPr>
          <a:lstStyle/>
          <a:p>
            <a:r>
              <a:rPr kumimoji="1" lang="zh-CN" altLang="en-US" dirty="0">
                <a:solidFill>
                  <a:schemeClr val="bg1"/>
                </a:solidFill>
              </a:rPr>
              <a:t>七月二十一日，</a:t>
            </a:r>
            <a:endParaRPr kumimoji="1" lang="en-US" altLang="zh-CN" dirty="0">
              <a:solidFill>
                <a:schemeClr val="bg1"/>
              </a:solidFill>
            </a:endParaRPr>
          </a:p>
          <a:p>
            <a:r>
              <a:rPr kumimoji="1" lang="zh-CN" altLang="en-US" dirty="0">
                <a:solidFill>
                  <a:schemeClr val="bg1"/>
                </a:solidFill>
              </a:rPr>
              <a:t>对应公历十月</a:t>
            </a:r>
            <a:r>
              <a:rPr kumimoji="1" lang="en-US" altLang="zh-CN" dirty="0">
                <a:solidFill>
                  <a:schemeClr val="bg1"/>
                </a:solidFill>
              </a:rPr>
              <a:t>17</a:t>
            </a:r>
            <a:r>
              <a:rPr kumimoji="1" lang="zh-CN" altLang="en-US" dirty="0">
                <a:solidFill>
                  <a:schemeClr val="bg1"/>
                </a:solidFill>
              </a:rPr>
              <a:t>号</a:t>
            </a:r>
          </a:p>
        </p:txBody>
      </p:sp>
    </p:spTree>
    <p:extLst>
      <p:ext uri="{BB962C8B-B14F-4D97-AF65-F5344CB8AC3E}">
        <p14:creationId xmlns:p14="http://schemas.microsoft.com/office/powerpoint/2010/main" val="181189058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0"/>
            <a:ext cx="94488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3200" b="1">
              <a:effectLst>
                <a:outerShdw blurRad="38100" dist="38100" dir="2700000" algn="tl">
                  <a:srgbClr val="000000"/>
                </a:outerShdw>
              </a:effectLst>
              <a:ea typeface="MS PGothic" charset="0"/>
              <a:cs typeface="MS PGothic" charset="0"/>
            </a:endParaRPr>
          </a:p>
        </p:txBody>
      </p:sp>
      <p:sp>
        <p:nvSpPr>
          <p:cNvPr id="167939" name="Text Box 3"/>
          <p:cNvSpPr txBox="1">
            <a:spLocks noChangeArrowheads="1"/>
          </p:cNvSpPr>
          <p:nvPr/>
        </p:nvSpPr>
        <p:spPr bwMode="auto">
          <a:xfrm>
            <a:off x="2209800" y="441325"/>
            <a:ext cx="49530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哈该书里记载的日期</a:t>
            </a:r>
            <a:endParaRPr lang="en-US" sz="4000" b="1">
              <a:cs typeface="SimSun" charset="0"/>
            </a:endParaRPr>
          </a:p>
        </p:txBody>
      </p:sp>
      <p:grpSp>
        <p:nvGrpSpPr>
          <p:cNvPr id="533507" name="Group 4"/>
          <p:cNvGrpSpPr>
            <a:grpSpLocks/>
          </p:cNvGrpSpPr>
          <p:nvPr/>
        </p:nvGrpSpPr>
        <p:grpSpPr bwMode="auto">
          <a:xfrm>
            <a:off x="609600" y="4235450"/>
            <a:ext cx="8153400" cy="1660525"/>
            <a:chOff x="432" y="1948"/>
            <a:chExt cx="5136" cy="1046"/>
          </a:xfrm>
        </p:grpSpPr>
        <p:sp>
          <p:nvSpPr>
            <p:cNvPr id="16794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2" name="Text Box 6"/>
            <p:cNvSpPr txBox="1">
              <a:spLocks noChangeArrowheads="1"/>
            </p:cNvSpPr>
            <p:nvPr/>
          </p:nvSpPr>
          <p:spPr bwMode="auto">
            <a:xfrm>
              <a:off x="4464" y="2476"/>
              <a:ext cx="606" cy="51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十二月</a:t>
              </a:r>
              <a:endParaRPr lang="en-US" b="1">
                <a:cs typeface="SimSun" charset="0"/>
              </a:endParaRPr>
            </a:p>
          </p:txBody>
        </p:sp>
        <p:sp>
          <p:nvSpPr>
            <p:cNvPr id="16794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4" name="Text Box 8"/>
            <p:cNvSpPr txBox="1">
              <a:spLocks noChangeArrowheads="1"/>
            </p:cNvSpPr>
            <p:nvPr/>
          </p:nvSpPr>
          <p:spPr bwMode="auto">
            <a:xfrm>
              <a:off x="1815"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九月</a:t>
              </a:r>
              <a:endParaRPr lang="en-US" b="1">
                <a:cs typeface="SimSun" charset="0"/>
              </a:endParaRPr>
            </a:p>
          </p:txBody>
        </p:sp>
        <p:sp>
          <p:nvSpPr>
            <p:cNvPr id="16794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6" name="Text Box 10"/>
            <p:cNvSpPr txBox="1">
              <a:spLocks noChangeArrowheads="1"/>
            </p:cNvSpPr>
            <p:nvPr/>
          </p:nvSpPr>
          <p:spPr bwMode="auto">
            <a:xfrm>
              <a:off x="2706"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十月</a:t>
              </a:r>
              <a:endParaRPr lang="en-US" b="1">
                <a:cs typeface="SimSun" charset="0"/>
              </a:endParaRPr>
            </a:p>
          </p:txBody>
        </p:sp>
        <p:sp>
          <p:nvSpPr>
            <p:cNvPr id="16794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8" name="Text Box 12"/>
            <p:cNvSpPr txBox="1">
              <a:spLocks noChangeArrowheads="1"/>
            </p:cNvSpPr>
            <p:nvPr/>
          </p:nvSpPr>
          <p:spPr bwMode="auto">
            <a:xfrm>
              <a:off x="3591" y="2476"/>
              <a:ext cx="76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十一月</a:t>
              </a:r>
              <a:endParaRPr lang="en-US" b="1">
                <a:cs typeface="SimSun" charset="0"/>
              </a:endParaRPr>
            </a:p>
          </p:txBody>
        </p:sp>
        <p:sp>
          <p:nvSpPr>
            <p:cNvPr id="16794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50" name="Text Box 14"/>
            <p:cNvSpPr txBox="1">
              <a:spLocks noChangeArrowheads="1"/>
            </p:cNvSpPr>
            <p:nvPr/>
          </p:nvSpPr>
          <p:spPr bwMode="auto">
            <a:xfrm>
              <a:off x="933" y="2476"/>
              <a:ext cx="747"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八月</a:t>
              </a:r>
              <a:endParaRPr lang="en-US" b="1">
                <a:cs typeface="SimSun" charset="0"/>
              </a:endParaRPr>
            </a:p>
          </p:txBody>
        </p:sp>
        <p:sp>
          <p:nvSpPr>
            <p:cNvPr id="16795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5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7953"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7954" name="Text Box 18"/>
          <p:cNvSpPr txBox="1">
            <a:spLocks noChangeArrowheads="1"/>
          </p:cNvSpPr>
          <p:nvPr/>
        </p:nvSpPr>
        <p:spPr bwMode="auto">
          <a:xfrm>
            <a:off x="1828800" y="1981200"/>
            <a:ext cx="14478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8/29</a:t>
            </a:r>
          </a:p>
          <a:p>
            <a:pPr algn="ctr" eaLnBrk="1" hangingPunct="1">
              <a:defRPr/>
            </a:pPr>
            <a:r>
              <a:rPr lang="en-US" altLang="en-US" sz="3200" b="1">
                <a:cs typeface="+mn-cs"/>
              </a:rPr>
              <a:t>1:2</a:t>
            </a:r>
          </a:p>
        </p:txBody>
      </p:sp>
      <p:sp>
        <p:nvSpPr>
          <p:cNvPr id="167955"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7956" name="Text Box 20"/>
          <p:cNvSpPr txBox="1">
            <a:spLocks noChangeArrowheads="1"/>
          </p:cNvSpPr>
          <p:nvPr/>
        </p:nvSpPr>
        <p:spPr bwMode="auto">
          <a:xfrm>
            <a:off x="41148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10/17</a:t>
            </a:r>
          </a:p>
          <a:p>
            <a:pPr algn="ctr" eaLnBrk="1" hangingPunct="1">
              <a:defRPr/>
            </a:pPr>
            <a:r>
              <a:rPr lang="en-US" altLang="en-US" sz="3200" b="1">
                <a:cs typeface="+mn-cs"/>
              </a:rPr>
              <a:t>2:1</a:t>
            </a:r>
          </a:p>
        </p:txBody>
      </p:sp>
      <p:sp>
        <p:nvSpPr>
          <p:cNvPr id="167957" name="Text Box 21"/>
          <p:cNvSpPr txBox="1">
            <a:spLocks noChangeArrowheads="1"/>
          </p:cNvSpPr>
          <p:nvPr/>
        </p:nvSpPr>
        <p:spPr bwMode="auto">
          <a:xfrm>
            <a:off x="28956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9/21</a:t>
            </a:r>
          </a:p>
          <a:p>
            <a:pPr algn="ctr" eaLnBrk="1" hangingPunct="1">
              <a:defRPr/>
            </a:pPr>
            <a:r>
              <a:rPr lang="en-US" altLang="en-US" sz="3200" b="1">
                <a:cs typeface="+mn-cs"/>
              </a:rPr>
              <a:t>1:15</a:t>
            </a:r>
          </a:p>
        </p:txBody>
      </p:sp>
      <p:sp>
        <p:nvSpPr>
          <p:cNvPr id="167958"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7959" name="Text Box 23"/>
          <p:cNvSpPr txBox="1">
            <a:spLocks noChangeArrowheads="1"/>
          </p:cNvSpPr>
          <p:nvPr/>
        </p:nvSpPr>
        <p:spPr bwMode="auto">
          <a:xfrm>
            <a:off x="3124200" y="5927725"/>
            <a:ext cx="27432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公元前520</a:t>
            </a:r>
            <a:endParaRPr lang="en-US" sz="4000" b="1">
              <a:cs typeface="SimSun" charset="0"/>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44824"/>
            <a:ext cx="9144000" cy="769349"/>
          </a:xfrm>
          <a:effectLst>
            <a:outerShdw blurRad="63500" dist="35921" dir="2700000" algn="ctr" rotWithShape="0">
              <a:schemeClr val="tx2">
                <a:alpha val="74998"/>
              </a:schemeClr>
            </a:outerShdw>
          </a:effectLst>
        </p:spPr>
        <p:txBody>
          <a:bodyPr/>
          <a:lstStyle/>
          <a:p>
            <a:pPr>
              <a:defRPr/>
            </a:pPr>
            <a:r>
              <a:rPr lang="en-US" sz="9600" b="1" dirty="0" err="1">
                <a:effectLst>
                  <a:glow rad="127000">
                    <a:schemeClr val="tx1"/>
                  </a:glo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2031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你们中间剩下的人，有谁见过这殿宇从前的荣耀呢？现在你们又看它怎样？岂不是视如无物一样吗？’”</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耶和华说：“所罗巴伯啊！现在你要刚强。”耶和华说：“约撒答的儿子大祭司约书亚啊！你要刚强；这地的一切子民啊！你们也要刚强，并且要作工。”万军之耶和华说：“因为我与你们同在。</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5</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这就是你们从埃及出来的时候，我与你们立约的话。现在我的灵住在你们中间；你们不要惧怕。</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(2:3-4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204828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因为万军之耶和华这样说：“再过不多的时候，我要震动天、地、海洋和旱地。” </a:t>
            </a:r>
            <a:br>
              <a:rPr lang="en-US" altLang="zh-CN"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7</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万军之耶和华说：“我要震动万国，万国的珍宝就必运来；我要使这殿宇充满荣耀。</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(2:6-7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4517943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zh-CN" altLang="en-US" sz="3600" dirty="0">
                <a:solidFill>
                  <a:schemeClr val="tx1"/>
                </a:solidFill>
                <a:latin typeface="Arial"/>
                <a:ea typeface="ＭＳ Ｐゴシック" charset="0"/>
                <a:cs typeface="Arial"/>
              </a:rPr>
              <a:t>第一圣殿</a:t>
            </a:r>
            <a:r>
              <a:rPr lang="en-US" altLang="zh-CN" sz="3600" dirty="0">
                <a:solidFill>
                  <a:schemeClr val="tx1"/>
                </a:solidFill>
                <a:latin typeface="Arial"/>
                <a:ea typeface="ＭＳ Ｐゴシック" charset="0"/>
                <a:cs typeface="Arial"/>
              </a:rPr>
              <a:t>——</a:t>
            </a:r>
            <a:r>
              <a:rPr lang="zh-CN" altLang="en-US" sz="3600" dirty="0">
                <a:solidFill>
                  <a:schemeClr val="tx1"/>
                </a:solidFill>
                <a:latin typeface="Arial"/>
                <a:ea typeface="ＭＳ Ｐゴシック" charset="0"/>
                <a:cs typeface="Arial"/>
              </a:rPr>
              <a:t>所罗门</a:t>
            </a:r>
            <a:endParaRPr lang="en-US" dirty="0">
              <a:latin typeface="Arial"/>
              <a:ea typeface="ＭＳ Ｐゴシック" charset="0"/>
              <a:cs typeface="Arial"/>
            </a:endParaRPr>
          </a:p>
        </p:txBody>
      </p:sp>
    </p:spTree>
    <p:extLst>
      <p:ext uri="{BB962C8B-B14F-4D97-AF65-F5344CB8AC3E}">
        <p14:creationId xmlns:p14="http://schemas.microsoft.com/office/powerpoint/2010/main" val="3936315608"/>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bg1">
              <a:lumMod val="40000"/>
              <a:lumOff val="60000"/>
            </a:schemeClr>
          </a:solidFill>
          <a:ln>
            <a:noFill/>
          </a:ln>
        </p:spPr>
        <p:txBody>
          <a:bodyPr wrap="none" anchor="ctr"/>
          <a:lstStyle/>
          <a:p>
            <a:pPr>
              <a:defRPr/>
            </a:pPr>
            <a:endParaRPr lang="en-US">
              <a:solidFill>
                <a:srgbClr val="AAAAFF"/>
              </a:solidFill>
              <a:ea typeface="MS PGothic" charset="0"/>
              <a:cs typeface="Arial" charset="0"/>
            </a:endParaRPr>
          </a:p>
        </p:txBody>
      </p:sp>
      <p:pic>
        <p:nvPicPr>
          <p:cNvPr id="531458" name="Picture 3" descr="1ST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58888" y="1484313"/>
            <a:ext cx="697547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59"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0"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1"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2"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3" name="Title 8"/>
          <p:cNvSpPr>
            <a:spLocks noGrp="1"/>
          </p:cNvSpPr>
          <p:nvPr>
            <p:ph type="title" idx="4294967295"/>
          </p:nvPr>
        </p:nvSpPr>
        <p:spPr>
          <a:xfrm>
            <a:off x="838200" y="54864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4000">
                <a:solidFill>
                  <a:schemeClr val="bg2"/>
                </a:solidFill>
                <a:effectLst/>
                <a:latin typeface="Arial" charset="0"/>
                <a:cs typeface="Arial" charset="0"/>
              </a:rPr>
              <a:t>第二圣殿</a:t>
            </a:r>
            <a:r>
              <a:rPr lang="en-US" altLang="ja-JP" sz="4000">
                <a:solidFill>
                  <a:schemeClr val="bg2"/>
                </a:solidFill>
                <a:effectLst/>
                <a:latin typeface="Arial" charset="0"/>
                <a:cs typeface="Arial" charset="0"/>
              </a:rPr>
              <a:t> – </a:t>
            </a:r>
            <a:r>
              <a:rPr lang="zh-CN" altLang="en-US" sz="4000">
                <a:solidFill>
                  <a:schemeClr val="bg2"/>
                </a:solidFill>
                <a:effectLst/>
                <a:latin typeface="Arial" charset="0"/>
                <a:cs typeface="Arial" charset="0"/>
              </a:rPr>
              <a:t>所罗巴伯</a:t>
            </a:r>
            <a:endParaRPr lang="en-US" sz="4800">
              <a:effectLst/>
              <a:latin typeface="Arial" charset="0"/>
              <a:cs typeface="Arial" charset="0"/>
            </a:endParaRP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2" descr="Brown marble"/>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32482" name="Picture 3" descr="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4"/>
          <p:cNvSpPr txBox="1">
            <a:spLocks noChangeArrowheads="1"/>
          </p:cNvSpPr>
          <p:nvPr/>
        </p:nvSpPr>
        <p:spPr bwMode="auto">
          <a:xfrm>
            <a:off x="1143000" y="5988050"/>
            <a:ext cx="60960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第二圣殿</a:t>
            </a:r>
            <a:r>
              <a:rPr lang="en-US" altLang="zh-CN" sz="3600" b="1">
                <a:cs typeface="SimSun" charset="0"/>
              </a:rPr>
              <a:t> – </a:t>
            </a:r>
            <a:r>
              <a:rPr lang="zh-CN" altLang="en-US" sz="3600" b="1">
                <a:cs typeface="SimSun" charset="0"/>
              </a:rPr>
              <a:t>希律</a:t>
            </a: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987" name="Text Box 3"/>
          <p:cNvSpPr txBox="1">
            <a:spLocks noChangeArrowheads="1"/>
          </p:cNvSpPr>
          <p:nvPr/>
        </p:nvSpPr>
        <p:spPr bwMode="auto">
          <a:xfrm rot="-4544568">
            <a:off x="253207" y="2712243"/>
            <a:ext cx="361315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zh-CN" altLang="en-US" sz="3600" b="1">
              <a:cs typeface="SimSun" charset="0"/>
            </a:endParaRPr>
          </a:p>
          <a:p>
            <a:pPr eaLnBrk="1" hangingPunct="1">
              <a:spcBef>
                <a:spcPct val="50000"/>
              </a:spcBef>
            </a:pPr>
            <a:endParaRPr lang="en-US" sz="3600" b="1">
              <a:cs typeface="SimSun" charset="0"/>
            </a:endParaRPr>
          </a:p>
        </p:txBody>
      </p:sp>
      <p:sp>
        <p:nvSpPr>
          <p:cNvPr id="169988" name="Text Box 4"/>
          <p:cNvSpPr txBox="1">
            <a:spLocks noChangeArrowheads="1"/>
          </p:cNvSpPr>
          <p:nvPr/>
        </p:nvSpPr>
        <p:spPr bwMode="auto">
          <a:xfrm rot="-4593032">
            <a:off x="813594" y="29916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p>
        </p:txBody>
      </p:sp>
      <p:sp>
        <p:nvSpPr>
          <p:cNvPr id="169989" name="Text Box 5"/>
          <p:cNvSpPr txBox="1">
            <a:spLocks noChangeArrowheads="1"/>
          </p:cNvSpPr>
          <p:nvPr/>
        </p:nvSpPr>
        <p:spPr bwMode="auto">
          <a:xfrm rot="-4579526">
            <a:off x="1537494" y="28074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 </a:t>
            </a:r>
          </a:p>
        </p:txBody>
      </p:sp>
      <p:sp>
        <p:nvSpPr>
          <p:cNvPr id="169991" name="Text Box 7"/>
          <p:cNvSpPr txBox="1">
            <a:spLocks noChangeArrowheads="1"/>
          </p:cNvSpPr>
          <p:nvPr/>
        </p:nvSpPr>
        <p:spPr bwMode="auto">
          <a:xfrm>
            <a:off x="685800" y="6089650"/>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9993" name="Text Box 9"/>
          <p:cNvSpPr txBox="1">
            <a:spLocks noChangeArrowheads="1"/>
          </p:cNvSpPr>
          <p:nvPr/>
        </p:nvSpPr>
        <p:spPr bwMode="auto">
          <a:xfrm rot="-5400000">
            <a:off x="-1515269" y="1608932"/>
            <a:ext cx="394493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69994" name="Text Box 10"/>
          <p:cNvSpPr txBox="1">
            <a:spLocks noChangeArrowheads="1"/>
          </p:cNvSpPr>
          <p:nvPr/>
        </p:nvSpPr>
        <p:spPr bwMode="auto">
          <a:xfrm>
            <a:off x="6796088" y="693738"/>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p>
        </p:txBody>
      </p:sp>
      <p:sp>
        <p:nvSpPr>
          <p:cNvPr id="169995" name="Text Box 11"/>
          <p:cNvSpPr txBox="1">
            <a:spLocks noChangeArrowheads="1"/>
          </p:cNvSpPr>
          <p:nvPr/>
        </p:nvSpPr>
        <p:spPr bwMode="auto">
          <a:xfrm>
            <a:off x="685800" y="5327650"/>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70001" name="Line 17"/>
          <p:cNvSpPr>
            <a:spLocks noChangeShapeType="1"/>
          </p:cNvSpPr>
          <p:nvPr/>
        </p:nvSpPr>
        <p:spPr bwMode="auto">
          <a:xfrm flipH="1">
            <a:off x="6037263" y="15176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2" name="Text Box 18"/>
          <p:cNvSpPr txBox="1">
            <a:spLocks noChangeArrowheads="1"/>
          </p:cNvSpPr>
          <p:nvPr/>
        </p:nvSpPr>
        <p:spPr bwMode="auto">
          <a:xfrm rot="-5400000">
            <a:off x="7038181" y="4055270"/>
            <a:ext cx="3635375" cy="14652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p>
          <a:p>
            <a:pPr eaLnBrk="1" hangingPunct="1">
              <a:spcBef>
                <a:spcPct val="50000"/>
              </a:spcBef>
            </a:pPr>
            <a:endParaRPr lang="en-US" sz="3600" b="1">
              <a:cs typeface="SimSun" charset="0"/>
            </a:endParaRPr>
          </a:p>
        </p:txBody>
      </p:sp>
      <p:sp>
        <p:nvSpPr>
          <p:cNvPr id="170003" name="Line 19"/>
          <p:cNvSpPr>
            <a:spLocks noChangeShapeType="1"/>
          </p:cNvSpPr>
          <p:nvPr/>
        </p:nvSpPr>
        <p:spPr bwMode="auto">
          <a:xfrm>
            <a:off x="6905625" y="7556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4" name="Line 20"/>
          <p:cNvSpPr>
            <a:spLocks noChangeShapeType="1"/>
          </p:cNvSpPr>
          <p:nvPr/>
        </p:nvSpPr>
        <p:spPr bwMode="auto">
          <a:xfrm flipH="1">
            <a:off x="4343400" y="1517650"/>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5" name="Line 21"/>
          <p:cNvSpPr>
            <a:spLocks noChangeShapeType="1"/>
          </p:cNvSpPr>
          <p:nvPr/>
        </p:nvSpPr>
        <p:spPr bwMode="auto">
          <a:xfrm flipH="1">
            <a:off x="609600" y="14414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6" name="Line 22"/>
          <p:cNvSpPr>
            <a:spLocks noChangeShapeType="1"/>
          </p:cNvSpPr>
          <p:nvPr/>
        </p:nvSpPr>
        <p:spPr bwMode="auto">
          <a:xfrm flipH="1">
            <a:off x="2686050" y="1517650"/>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7" name="Line 23"/>
          <p:cNvSpPr>
            <a:spLocks noChangeShapeType="1"/>
          </p:cNvSpPr>
          <p:nvPr/>
        </p:nvSpPr>
        <p:spPr bwMode="auto">
          <a:xfrm flipH="1">
            <a:off x="1862138" y="1593850"/>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8" name="Line 24"/>
          <p:cNvSpPr>
            <a:spLocks noChangeShapeType="1"/>
          </p:cNvSpPr>
          <p:nvPr/>
        </p:nvSpPr>
        <p:spPr bwMode="auto">
          <a:xfrm flipH="1">
            <a:off x="5273675" y="1517650"/>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0" name="Line 26"/>
          <p:cNvSpPr>
            <a:spLocks noChangeShapeType="1"/>
          </p:cNvSpPr>
          <p:nvPr/>
        </p:nvSpPr>
        <p:spPr bwMode="auto">
          <a:xfrm flipH="1">
            <a:off x="7104063" y="15176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1" name="Line 27"/>
          <p:cNvSpPr>
            <a:spLocks noChangeShapeType="1"/>
          </p:cNvSpPr>
          <p:nvPr/>
        </p:nvSpPr>
        <p:spPr bwMode="auto">
          <a:xfrm flipH="1">
            <a:off x="7772400" y="14414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2" name="Text Box 28"/>
          <p:cNvSpPr txBox="1">
            <a:spLocks noChangeArrowheads="1"/>
          </p:cNvSpPr>
          <p:nvPr/>
        </p:nvSpPr>
        <p:spPr bwMode="auto">
          <a:xfrm>
            <a:off x="5029200" y="5327650"/>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p>
        </p:txBody>
      </p:sp>
      <p:sp>
        <p:nvSpPr>
          <p:cNvPr id="170013" name="Rectangle 29"/>
          <p:cNvSpPr>
            <a:spLocks noChangeArrowheads="1"/>
          </p:cNvSpPr>
          <p:nvPr/>
        </p:nvSpPr>
        <p:spPr bwMode="auto">
          <a:xfrm>
            <a:off x="609600" y="6089650"/>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0014" name="Line 30"/>
          <p:cNvSpPr>
            <a:spLocks noChangeShapeType="1"/>
          </p:cNvSpPr>
          <p:nvPr/>
        </p:nvSpPr>
        <p:spPr bwMode="auto">
          <a:xfrm>
            <a:off x="3505200" y="7556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5" name="Text Box 31"/>
          <p:cNvSpPr txBox="1">
            <a:spLocks noChangeArrowheads="1"/>
          </p:cNvSpPr>
          <p:nvPr/>
        </p:nvSpPr>
        <p:spPr bwMode="auto">
          <a:xfrm>
            <a:off x="1600200" y="693738"/>
            <a:ext cx="1752600" cy="11874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a:p>
            <a:pPr algn="ctr" eaLnBrk="1" hangingPunct="1"/>
            <a:endParaRPr lang="en-US" b="1">
              <a:cs typeface="SimSun" charset="0"/>
            </a:endParaRPr>
          </a:p>
        </p:txBody>
      </p:sp>
      <p:sp>
        <p:nvSpPr>
          <p:cNvPr id="170016" name="Text Box 32"/>
          <p:cNvSpPr txBox="1">
            <a:spLocks noChangeArrowheads="1"/>
          </p:cNvSpPr>
          <p:nvPr/>
        </p:nvSpPr>
        <p:spPr bwMode="auto">
          <a:xfrm>
            <a:off x="3457575" y="6937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p>
        </p:txBody>
      </p:sp>
      <p:sp>
        <p:nvSpPr>
          <p:cNvPr id="170017" name="Text Box 33"/>
          <p:cNvSpPr txBox="1">
            <a:spLocks noChangeArrowheads="1"/>
          </p:cNvSpPr>
          <p:nvPr/>
        </p:nvSpPr>
        <p:spPr bwMode="auto">
          <a:xfrm>
            <a:off x="5181600" y="6937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p>
        </p:txBody>
      </p:sp>
      <p:sp>
        <p:nvSpPr>
          <p:cNvPr id="170018" name="Rectangle 34"/>
          <p:cNvSpPr>
            <a:spLocks noChangeArrowheads="1"/>
          </p:cNvSpPr>
          <p:nvPr/>
        </p:nvSpPr>
        <p:spPr bwMode="auto">
          <a:xfrm>
            <a:off x="1447800" y="755650"/>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0019" name="Line 35"/>
          <p:cNvSpPr>
            <a:spLocks noChangeShapeType="1"/>
          </p:cNvSpPr>
          <p:nvPr/>
        </p:nvSpPr>
        <p:spPr bwMode="auto">
          <a:xfrm flipH="1">
            <a:off x="3751263" y="15176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20" name="Line 36"/>
          <p:cNvSpPr>
            <a:spLocks noChangeShapeType="1"/>
          </p:cNvSpPr>
          <p:nvPr/>
        </p:nvSpPr>
        <p:spPr bwMode="auto">
          <a:xfrm>
            <a:off x="5181600" y="7556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22" name="Rectangle 38"/>
          <p:cNvSpPr>
            <a:spLocks noChangeArrowheads="1"/>
          </p:cNvSpPr>
          <p:nvPr/>
        </p:nvSpPr>
        <p:spPr bwMode="auto">
          <a:xfrm>
            <a:off x="609600" y="5251450"/>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cxnSp>
        <p:nvCxnSpPr>
          <p:cNvPr id="535581" name="Straight Connector 36"/>
          <p:cNvCxnSpPr>
            <a:cxnSpLocks noChangeShapeType="1"/>
          </p:cNvCxnSpPr>
          <p:nvPr/>
        </p:nvCxnSpPr>
        <p:spPr bwMode="auto">
          <a:xfrm rot="5400000">
            <a:off x="3886201" y="563245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1" name="Title 30"/>
          <p:cNvSpPr txBox="1">
            <a:spLocks/>
          </p:cNvSpPr>
          <p:nvPr/>
        </p:nvSpPr>
        <p:spPr bwMode="auto">
          <a:xfrm>
            <a:off x="0" y="-76200"/>
            <a:ext cx="91440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2800">
                <a:solidFill>
                  <a:schemeClr val="tx2"/>
                </a:solidFill>
                <a:effectLst>
                  <a:outerShdw blurRad="38100" dist="38100" dir="2700000" algn="tl">
                    <a:srgbClr val="000000"/>
                  </a:outerShdw>
                </a:effectLst>
                <a:latin typeface="Arial" charset="0"/>
                <a:cs typeface="Arial" charset="0"/>
              </a:rPr>
              <a:t>在重建圣殿中上帝的同在</a:t>
            </a:r>
            <a:endParaRPr lang="en-US" sz="280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万军之耶和华说：“银子是我的，金子也是我的。”</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万军之耶和华说：“这殿宇后来的荣耀，必大过先前的荣耀。”万军之耶和华说：“在这地方，我必赐下平安。</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(2:8-9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745877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1" descr="assura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p:txBody>
          <a:bodyPr/>
          <a:lstStyle/>
          <a:p>
            <a:pPr eaLnBrk="1" hangingPunct="1">
              <a:defRPr/>
            </a:pPr>
            <a:r>
              <a:rPr lang="zh-CN" altLang="en-US" sz="3600">
                <a:latin typeface="Lucida Sans" charset="0"/>
                <a:ea typeface="SimSun" charset="0"/>
                <a:cs typeface="ＭＳ Ｐゴシック" charset="0"/>
              </a:rPr>
              <a:t>神谕二</a:t>
            </a:r>
            <a:r>
              <a:rPr lang="zh-CN" altLang="en-US" sz="3600">
                <a:latin typeface="Lucida Sans" charset="0"/>
                <a:ea typeface="Times New Roman" charset="0"/>
                <a:cs typeface="Times New Roman" charset="0"/>
              </a:rPr>
              <a:t>: </a:t>
            </a:r>
            <a:r>
              <a:rPr lang="zh-CN" altLang="en-US" sz="3200">
                <a:latin typeface="Lucida Sans" charset="0"/>
                <a:ea typeface="SimSun" charset="0"/>
                <a:cs typeface="ＭＳ Ｐゴシック" charset="0"/>
              </a:rPr>
              <a:t>神的承诺</a:t>
            </a:r>
            <a:endParaRPr lang="en-US" sz="4000">
              <a:latin typeface="Arial" charset="0"/>
              <a:cs typeface="Arial" charset="0"/>
            </a:endParaRPr>
          </a:p>
        </p:txBody>
      </p:sp>
      <p:sp>
        <p:nvSpPr>
          <p:cNvPr id="10854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MS PGothic" charset="0"/>
                <a:cs typeface="Arial" charset="0"/>
              </a:defRPr>
            </a:lvl2pPr>
            <a:lvl3pPr>
              <a:defRPr sz="2400">
                <a:solidFill>
                  <a:schemeClr val="tx1"/>
                </a:solidFill>
                <a:latin typeface="Arial" charset="0"/>
                <a:ea typeface="MS PGothic" charset="0"/>
                <a:cs typeface="Arial" charset="0"/>
              </a:defRPr>
            </a:lvl3pPr>
            <a:lvl4pPr>
              <a:defRPr sz="2000">
                <a:solidFill>
                  <a:schemeClr val="tx1"/>
                </a:solidFill>
                <a:latin typeface="Arial" charset="0"/>
                <a:ea typeface="MS PGothic" charset="0"/>
                <a:cs typeface="Arial" charset="0"/>
              </a:defRPr>
            </a:lvl4pPr>
            <a:lvl5pPr>
              <a:defRPr sz="2000">
                <a:solidFill>
                  <a:schemeClr val="tx1"/>
                </a:solidFill>
                <a:latin typeface="Arial" charset="0"/>
                <a:ea typeface="MS PGothic" charset="0"/>
                <a:cs typeface="Arial" charset="0"/>
              </a:defRPr>
            </a:lvl5pPr>
            <a:lvl6pPr eaLnBrk="0" hangingPunct="0">
              <a:defRPr sz="2000">
                <a:solidFill>
                  <a:schemeClr val="tx1"/>
                </a:solidFill>
                <a:latin typeface="Arial" charset="0"/>
                <a:ea typeface="MS PGothic" charset="0"/>
                <a:cs typeface="Arial" charset="0"/>
              </a:defRPr>
            </a:lvl6pPr>
            <a:lvl7pPr eaLnBrk="0" hangingPunct="0">
              <a:defRPr sz="2000">
                <a:solidFill>
                  <a:schemeClr val="tx1"/>
                </a:solidFill>
                <a:latin typeface="Arial" charset="0"/>
                <a:ea typeface="MS PGothic" charset="0"/>
                <a:cs typeface="Arial" charset="0"/>
              </a:defRPr>
            </a:lvl7pPr>
            <a:lvl8pPr eaLnBrk="0" hangingPunct="0">
              <a:defRPr sz="2000">
                <a:solidFill>
                  <a:schemeClr val="tx1"/>
                </a:solidFill>
                <a:latin typeface="Arial" charset="0"/>
                <a:ea typeface="MS PGothic" charset="0"/>
                <a:cs typeface="Arial" charset="0"/>
              </a:defRPr>
            </a:lvl8pPr>
            <a:lvl9pPr eaLnBrk="0" hangingPunct="0">
              <a:defRPr sz="2000">
                <a:solidFill>
                  <a:schemeClr val="tx1"/>
                </a:solidFill>
                <a:latin typeface="Arial" charset="0"/>
                <a:ea typeface="MS PGothic" charset="0"/>
                <a:cs typeface="Arial" charset="0"/>
              </a:defRPr>
            </a:lvl9pPr>
          </a:lstStyle>
          <a:p>
            <a:pPr>
              <a:defRPr/>
            </a:pPr>
            <a:r>
              <a:rPr lang="en-US" sz="2400" b="1">
                <a:solidFill>
                  <a:srgbClr val="FFFFFF"/>
                </a:solidFill>
                <a:effectLst>
                  <a:outerShdw blurRad="38100" dist="38100" dir="2700000" algn="tl">
                    <a:srgbClr val="000000"/>
                  </a:outerShdw>
                </a:effectLst>
              </a:rPr>
              <a:t>642</a:t>
            </a:r>
          </a:p>
        </p:txBody>
      </p:sp>
      <p:sp>
        <p:nvSpPr>
          <p:cNvPr id="108547" name="Rectangle 3"/>
          <p:cNvSpPr txBox="1">
            <a:spLocks noChangeArrowheads="1"/>
          </p:cNvSpPr>
          <p:nvPr/>
        </p:nvSpPr>
        <p:spPr bwMode="auto">
          <a:xfrm>
            <a:off x="683568" y="1545704"/>
            <a:ext cx="8079432" cy="483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Char char="l"/>
              <a:defRPr/>
            </a:pPr>
            <a:r>
              <a:rPr lang="zh-CN" altLang="en-US" sz="3200" b="1" dirty="0">
                <a:solidFill>
                  <a:srgbClr val="FFFFFF"/>
                </a:solidFill>
                <a:effectLst>
                  <a:glow rad="241300">
                    <a:srgbClr val="000000">
                      <a:alpha val="91000"/>
                    </a:srgbClr>
                  </a:glow>
                </a:effectLst>
                <a:latin typeface="Arial"/>
                <a:cs typeface="Arial"/>
              </a:rPr>
              <a:t>不管他们的贫穷和卑劣，上帝提醒他们祂应许与他们同在并鼓励他们继续重建圣殿的工作 </a:t>
            </a:r>
            <a:r>
              <a:rPr lang="en-US" altLang="zh-CN" sz="3200" b="1" dirty="0">
                <a:solidFill>
                  <a:srgbClr val="FFFFFF"/>
                </a:solidFill>
                <a:effectLst>
                  <a:glow rad="241300">
                    <a:srgbClr val="000000">
                      <a:alpha val="91000"/>
                    </a:srgbClr>
                  </a:glow>
                </a:effectLst>
                <a:latin typeface="Arial"/>
                <a:cs typeface="Arial"/>
              </a:rPr>
              <a:t>(2:3-5) </a:t>
            </a:r>
            <a:r>
              <a:rPr lang="zh-CN" altLang="en-US" sz="3200" b="1" dirty="0">
                <a:solidFill>
                  <a:srgbClr val="FFFFFF"/>
                </a:solidFill>
                <a:effectLst>
                  <a:glow rad="241300">
                    <a:srgbClr val="000000">
                      <a:alpha val="91000"/>
                    </a:srgbClr>
                  </a:glow>
                </a:effectLst>
                <a:latin typeface="Arial"/>
                <a:cs typeface="Arial"/>
              </a:rPr>
              <a:t>。</a:t>
            </a:r>
            <a:endParaRPr lang="en-US" sz="3200" b="1" dirty="0">
              <a:solidFill>
                <a:srgbClr val="FFFFFF"/>
              </a:solidFill>
              <a:effectLst>
                <a:glow rad="241300">
                  <a:srgbClr val="000000">
                    <a:alpha val="91000"/>
                  </a:srgbClr>
                </a:glow>
              </a:effectLst>
              <a:latin typeface="Arial"/>
              <a:cs typeface="Arial"/>
            </a:endParaRPr>
          </a:p>
          <a:p>
            <a:pPr eaLnBrk="1" hangingPunct="1">
              <a:spcBef>
                <a:spcPct val="20000"/>
              </a:spcBef>
              <a:buClr>
                <a:srgbClr val="3366FF"/>
              </a:buClr>
              <a:buSzPct val="80000"/>
              <a:buFont typeface="Wingdings" charset="0"/>
              <a:buNone/>
              <a:defRPr/>
            </a:pPr>
            <a:endParaRPr lang="en-US" sz="3200" b="1" dirty="0">
              <a:solidFill>
                <a:srgbClr val="FFFFFF"/>
              </a:solidFill>
              <a:effectLst>
                <a:glow rad="241300">
                  <a:srgbClr val="000000">
                    <a:alpha val="91000"/>
                  </a:srgbClr>
                </a:glow>
              </a:effectLst>
              <a:latin typeface="Arial"/>
              <a:cs typeface="Arial"/>
            </a:endParaRPr>
          </a:p>
          <a:p>
            <a:pPr eaLnBrk="1" hangingPunct="1">
              <a:spcBef>
                <a:spcPct val="20000"/>
              </a:spcBef>
              <a:buClr>
                <a:srgbClr val="3366FF"/>
              </a:buClr>
              <a:buSzPct val="80000"/>
              <a:buFont typeface="Wingdings" charset="0"/>
              <a:buChar char="l"/>
              <a:defRPr/>
            </a:pPr>
            <a:r>
              <a:rPr lang="zh-CN" altLang="en-US" sz="3200" b="1" dirty="0">
                <a:solidFill>
                  <a:srgbClr val="FFFFFF"/>
                </a:solidFill>
                <a:effectLst>
                  <a:glow rad="241300">
                    <a:srgbClr val="000000">
                      <a:alpha val="91000"/>
                    </a:srgbClr>
                  </a:glow>
                </a:effectLst>
                <a:latin typeface="Arial"/>
                <a:cs typeface="Arial"/>
              </a:rPr>
              <a:t>祂将会震动天地、万国，并用万国的金子和银子来装饰和荣耀祂的殿宇 </a:t>
            </a:r>
            <a:r>
              <a:rPr lang="en-US" altLang="zh-CN" sz="3200" b="1" dirty="0">
                <a:solidFill>
                  <a:srgbClr val="FFFFFF"/>
                </a:solidFill>
                <a:effectLst>
                  <a:glow rad="241300">
                    <a:srgbClr val="000000">
                      <a:alpha val="91000"/>
                    </a:srgbClr>
                  </a:glow>
                </a:effectLst>
                <a:latin typeface="Arial"/>
                <a:cs typeface="Arial"/>
              </a:rPr>
              <a:t>(2:6-9)</a:t>
            </a:r>
          </a:p>
        </p:txBody>
      </p:sp>
    </p:spTree>
  </p:cSld>
  <p:clrMapOvr>
    <a:masterClrMapping/>
  </p:clrMapOvr>
  <p:transition>
    <p:blinds/>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2" descr="Luke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p:cNvSpPr>
            <a:spLocks noGrp="1" noChangeArrowheads="1"/>
          </p:cNvSpPr>
          <p:nvPr>
            <p:ph type="title"/>
          </p:nvPr>
        </p:nvSpPr>
        <p:spPr>
          <a:xfrm>
            <a:off x="-15240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r>
              <a:rPr lang="zh-CN" altLang="en-US" sz="4000" b="1">
                <a:latin typeface="Tahoma" charset="0"/>
                <a:cs typeface="SimSun" charset="0"/>
              </a:rPr>
              <a:t>为第三阶段</a:t>
            </a:r>
            <a:br>
              <a:rPr lang="zh-CN" altLang="en-US" sz="4000" b="1">
                <a:latin typeface="Tahoma" charset="0"/>
                <a:cs typeface="SimSun" charset="0"/>
              </a:rPr>
            </a:br>
            <a:r>
              <a:rPr lang="zh-CN" altLang="en-US" sz="4000" b="1">
                <a:latin typeface="Tahoma" charset="0"/>
                <a:cs typeface="SimSun" charset="0"/>
              </a:rPr>
              <a:t>圣殿祷告</a:t>
            </a:r>
            <a:endParaRPr lang="en-US" sz="4000" b="1">
              <a:latin typeface="Tahoma" charset="0"/>
              <a:cs typeface="SimSun" charset="0"/>
            </a:endParaRPr>
          </a:p>
        </p:txBody>
      </p:sp>
      <p:pic>
        <p:nvPicPr>
          <p:cNvPr id="82948" name="Picture 4" descr="Luke0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282700"/>
            <a:ext cx="384651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descr="Brown marble"/>
          <p:cNvSpPr txBox="1">
            <a:spLocks noChangeArrowheads="1"/>
          </p:cNvSpPr>
          <p:nvPr/>
        </p:nvSpPr>
        <p:spPr bwMode="auto">
          <a:xfrm>
            <a:off x="2117725" y="4270375"/>
            <a:ext cx="4664075" cy="2308225"/>
          </a:xfrm>
          <a:prstGeom prst="rect">
            <a:avLst/>
          </a:prstGeom>
          <a:blipFill dpi="0" rotWithShape="1">
            <a:blip r:embed="rId4"/>
            <a:srcRect/>
            <a:tile tx="0" ty="0" sx="100000" sy="100000" flip="none" algn="tl"/>
          </a:blipFill>
          <a:ln>
            <a:noFill/>
          </a:ln>
          <a:effectLst>
            <a:outerShdw blurRad="63500" dist="53882"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marL="37931725" indent="-37474525">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eaLnBrk="0" hangingPunct="0">
              <a:defRPr/>
            </a:pPr>
            <a:r>
              <a:rPr lang="zh-CN" altLang="en-US" sz="2400" b="1" dirty="0">
                <a:solidFill>
                  <a:srgbClr val="FFFFFF"/>
                </a:solidFill>
                <a:effectLst>
                  <a:glow rad="152400">
                    <a:srgbClr val="000000"/>
                  </a:glow>
                </a:effectLst>
                <a:ea typeface="SimSun" charset="0"/>
                <a:cs typeface="SimSun" charset="0"/>
              </a:rPr>
              <a:t>当犹太人在为圣殿的恢复祷告时，他们需要一个聚“在一起” 的地方(</a:t>
            </a:r>
            <a:r>
              <a:rPr lang="en-US" sz="2400" b="1" i="1" dirty="0" err="1">
                <a:solidFill>
                  <a:srgbClr val="FFFFFF"/>
                </a:solidFill>
                <a:effectLst>
                  <a:glow rad="152400">
                    <a:srgbClr val="000000"/>
                  </a:glow>
                </a:effectLst>
                <a:ea typeface="SimSun" charset="0"/>
                <a:cs typeface="SimSun" charset="0"/>
              </a:rPr>
              <a:t>syn</a:t>
            </a:r>
            <a:r>
              <a:rPr lang="en-US" sz="2400" b="1" dirty="0">
                <a:solidFill>
                  <a:srgbClr val="FFFFFF"/>
                </a:solidFill>
                <a:effectLst>
                  <a:glow rad="152400">
                    <a:srgbClr val="000000"/>
                  </a:glow>
                </a:effectLst>
                <a:ea typeface="SimSun" charset="0"/>
                <a:cs typeface="SimSun" charset="0"/>
              </a:rPr>
              <a:t>) </a:t>
            </a:r>
            <a:r>
              <a:rPr lang="zh-CN" altLang="en-US" sz="2400" b="1" dirty="0">
                <a:solidFill>
                  <a:srgbClr val="FFFFFF"/>
                </a:solidFill>
                <a:effectLst>
                  <a:glow rad="152400">
                    <a:srgbClr val="000000"/>
                  </a:glow>
                </a:effectLst>
                <a:ea typeface="SimSun" charset="0"/>
                <a:cs typeface="SimSun" charset="0"/>
              </a:rPr>
              <a:t>来持守他们的道路</a:t>
            </a:r>
            <a:r>
              <a:rPr lang="en-US" altLang="ja-JP" sz="2400" b="1" dirty="0">
                <a:solidFill>
                  <a:srgbClr val="FFFFFF"/>
                </a:solidFill>
                <a:effectLst>
                  <a:glow rad="152400">
                    <a:srgbClr val="000000"/>
                  </a:glow>
                </a:effectLst>
                <a:ea typeface="SimSun" charset="0"/>
                <a:cs typeface="SimSun" charset="0"/>
              </a:rPr>
              <a:t> “</a:t>
            </a:r>
            <a:r>
              <a:rPr lang="zh-CN" altLang="en-US" sz="2400" b="1" dirty="0">
                <a:solidFill>
                  <a:srgbClr val="FFFFFF"/>
                </a:solidFill>
                <a:effectLst>
                  <a:glow rad="152400">
                    <a:srgbClr val="000000"/>
                  </a:glow>
                </a:effectLst>
                <a:ea typeface="SimSun" charset="0"/>
                <a:cs typeface="SimSun" charset="0"/>
              </a:rPr>
              <a:t>生命的道路</a:t>
            </a:r>
            <a:r>
              <a:rPr lang="en-US" altLang="zh-CN" sz="2400" b="1" dirty="0">
                <a:solidFill>
                  <a:srgbClr val="FFFFFF"/>
                </a:solidFill>
                <a:effectLst>
                  <a:glow rad="152400">
                    <a:srgbClr val="000000"/>
                  </a:glow>
                </a:effectLst>
                <a:ea typeface="SimSun" charset="0"/>
                <a:cs typeface="SimSun" charset="0"/>
              </a:rPr>
              <a:t>” (</a:t>
            </a:r>
            <a:r>
              <a:rPr lang="en-US" altLang="ja-JP" sz="2400" b="1" i="1" dirty="0" err="1">
                <a:solidFill>
                  <a:srgbClr val="FFFFFF"/>
                </a:solidFill>
                <a:effectLst>
                  <a:glow rad="152400">
                    <a:srgbClr val="000000"/>
                  </a:glow>
                </a:effectLst>
                <a:ea typeface="SimSun" charset="0"/>
                <a:cs typeface="SimSun" charset="0"/>
              </a:rPr>
              <a:t>agoge</a:t>
            </a:r>
            <a:r>
              <a:rPr lang="en-US" altLang="ja-JP" sz="2400" b="1" dirty="0">
                <a:solidFill>
                  <a:srgbClr val="FFFFFF"/>
                </a:solidFill>
                <a:effectLst>
                  <a:glow rad="152400">
                    <a:srgbClr val="000000"/>
                  </a:glow>
                </a:effectLst>
                <a:ea typeface="SimSun" charset="0"/>
                <a:cs typeface="SimSun" charset="0"/>
              </a:rPr>
              <a:t>).  </a:t>
            </a:r>
            <a:r>
              <a:rPr lang="zh-CN" altLang="en-US" sz="2400" b="1" dirty="0">
                <a:solidFill>
                  <a:srgbClr val="FFFFFF"/>
                </a:solidFill>
                <a:effectLst>
                  <a:glow rad="152400">
                    <a:srgbClr val="000000"/>
                  </a:glow>
                </a:effectLst>
                <a:ea typeface="SimSun" charset="0"/>
                <a:cs typeface="SimSun" charset="0"/>
              </a:rPr>
              <a:t>所以形成了</a:t>
            </a:r>
            <a:r>
              <a:rPr lang="en-US" altLang="zh-CN" sz="2400" b="1" dirty="0">
                <a:solidFill>
                  <a:srgbClr val="FFFFFF"/>
                </a:solidFill>
                <a:effectLst>
                  <a:glow rad="152400">
                    <a:srgbClr val="000000"/>
                  </a:glow>
                </a:effectLst>
                <a:ea typeface="SimSun" charset="0"/>
                <a:cs typeface="SimSun" charset="0"/>
              </a:rPr>
              <a:t> “</a:t>
            </a:r>
            <a:r>
              <a:rPr lang="en-US" altLang="ja-JP" sz="2400" b="1" dirty="0">
                <a:solidFill>
                  <a:srgbClr val="FFFFFF"/>
                </a:solidFill>
                <a:effectLst>
                  <a:glow rad="152400">
                    <a:srgbClr val="000000"/>
                  </a:glow>
                </a:effectLst>
                <a:ea typeface="SimSun" charset="0"/>
                <a:cs typeface="SimSun" charset="0"/>
              </a:rPr>
              <a:t>synagogue” </a:t>
            </a:r>
            <a:r>
              <a:rPr lang="en-US" altLang="zh-CN" sz="2400" b="1" dirty="0">
                <a:solidFill>
                  <a:srgbClr val="FFFFFF"/>
                </a:solidFill>
                <a:effectLst>
                  <a:glow rad="152400">
                    <a:srgbClr val="000000"/>
                  </a:glow>
                </a:effectLst>
                <a:ea typeface="SimSun" charset="0"/>
                <a:cs typeface="SimSun" charset="0"/>
              </a:rPr>
              <a:t>[</a:t>
            </a:r>
            <a:r>
              <a:rPr lang="zh-CN" altLang="en-US" sz="2400" b="1" dirty="0">
                <a:solidFill>
                  <a:srgbClr val="FFFFFF"/>
                </a:solidFill>
                <a:effectLst>
                  <a:glow rad="152400">
                    <a:srgbClr val="000000"/>
                  </a:glow>
                </a:effectLst>
                <a:ea typeface="SimSun" charset="0"/>
                <a:cs typeface="SimSun" charset="0"/>
              </a:rPr>
              <a:t>会堂]这一文字。</a:t>
            </a:r>
            <a:endParaRPr lang="en-US" altLang="zh-CN" sz="2400" b="1" dirty="0">
              <a:solidFill>
                <a:srgbClr val="FFFFFF"/>
              </a:solidFill>
              <a:effectLst>
                <a:glow rad="152400">
                  <a:srgbClr val="000000"/>
                </a:glow>
              </a:effectLst>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dissolve">
                                      <p:cBhvr>
                                        <p:cTn id="12" dur="500"/>
                                        <p:tgtEl>
                                          <p:spTgt spid="829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949"/>
                                        </p:tgtEl>
                                        <p:attrNameLst>
                                          <p:attrName>style.visibility</p:attrName>
                                        </p:attrNameLst>
                                      </p:cBhvr>
                                      <p:to>
                                        <p:strVal val="visible"/>
                                      </p:to>
                                    </p:set>
                                    <p:animEffect transition="in" filter="dissolve">
                                      <p:cBhvr>
                                        <p:cTn id="1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73059" name="Text Box 3"/>
          <p:cNvSpPr txBox="1">
            <a:spLocks noChangeArrowheads="1"/>
          </p:cNvSpPr>
          <p:nvPr/>
        </p:nvSpPr>
        <p:spPr bwMode="auto">
          <a:xfrm rot="-4544568">
            <a:off x="253207" y="2659856"/>
            <a:ext cx="361315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p>
          <a:p>
            <a:pPr eaLnBrk="1" hangingPunct="1">
              <a:spcBef>
                <a:spcPct val="50000"/>
              </a:spcBef>
            </a:pPr>
            <a:endParaRPr lang="en-US" sz="3600" b="1">
              <a:cs typeface="SimSun" charset="0"/>
            </a:endParaRPr>
          </a:p>
        </p:txBody>
      </p:sp>
      <p:sp>
        <p:nvSpPr>
          <p:cNvPr id="173060" name="Text Box 4"/>
          <p:cNvSpPr txBox="1">
            <a:spLocks noChangeArrowheads="1"/>
          </p:cNvSpPr>
          <p:nvPr/>
        </p:nvSpPr>
        <p:spPr bwMode="auto">
          <a:xfrm rot="-4593032">
            <a:off x="845343" y="2907507"/>
            <a:ext cx="3675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73061" name="Text Box 5"/>
          <p:cNvSpPr txBox="1">
            <a:spLocks noChangeArrowheads="1"/>
          </p:cNvSpPr>
          <p:nvPr/>
        </p:nvSpPr>
        <p:spPr bwMode="auto">
          <a:xfrm rot="-4579526">
            <a:off x="1537493" y="2755107"/>
            <a:ext cx="4056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 </a:t>
            </a:r>
          </a:p>
        </p:txBody>
      </p:sp>
      <p:sp>
        <p:nvSpPr>
          <p:cNvPr id="173062" name="Text Box 6"/>
          <p:cNvSpPr txBox="1">
            <a:spLocks noChangeArrowheads="1"/>
          </p:cNvSpPr>
          <p:nvPr/>
        </p:nvSpPr>
        <p:spPr bwMode="auto">
          <a:xfrm rot="-4630239">
            <a:off x="2454275" y="2828925"/>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endParaRPr lang="zh-CN" altLang="en-US" sz="3200" b="1">
              <a:cs typeface="SimSun" charset="0"/>
            </a:endParaRPr>
          </a:p>
        </p:txBody>
      </p:sp>
      <p:sp>
        <p:nvSpPr>
          <p:cNvPr id="173063" name="Text Box 7"/>
          <p:cNvSpPr txBox="1">
            <a:spLocks noChangeArrowheads="1"/>
          </p:cNvSpPr>
          <p:nvPr/>
        </p:nvSpPr>
        <p:spPr bwMode="auto">
          <a:xfrm>
            <a:off x="685800" y="6038850"/>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73064" name="Text Box 8"/>
          <p:cNvSpPr txBox="1">
            <a:spLocks noChangeArrowheads="1"/>
          </p:cNvSpPr>
          <p:nvPr/>
        </p:nvSpPr>
        <p:spPr bwMode="auto">
          <a:xfrm rot="-5400000">
            <a:off x="-1516063" y="1058863"/>
            <a:ext cx="3946525"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73065" name="Text Box 9"/>
          <p:cNvSpPr txBox="1">
            <a:spLocks noChangeArrowheads="1"/>
          </p:cNvSpPr>
          <p:nvPr/>
        </p:nvSpPr>
        <p:spPr bwMode="auto">
          <a:xfrm>
            <a:off x="6796088" y="661988"/>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p>
        </p:txBody>
      </p:sp>
      <p:sp>
        <p:nvSpPr>
          <p:cNvPr id="173066" name="Text Box 10"/>
          <p:cNvSpPr txBox="1">
            <a:spLocks noChangeArrowheads="1"/>
          </p:cNvSpPr>
          <p:nvPr/>
        </p:nvSpPr>
        <p:spPr bwMode="auto">
          <a:xfrm>
            <a:off x="685800" y="5276850"/>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73072" name="Line 16"/>
          <p:cNvSpPr>
            <a:spLocks noChangeShapeType="1"/>
          </p:cNvSpPr>
          <p:nvPr/>
        </p:nvSpPr>
        <p:spPr bwMode="auto">
          <a:xfrm flipH="1">
            <a:off x="6037263" y="14668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3" name="Text Box 17"/>
          <p:cNvSpPr txBox="1">
            <a:spLocks noChangeArrowheads="1"/>
          </p:cNvSpPr>
          <p:nvPr/>
        </p:nvSpPr>
        <p:spPr bwMode="auto">
          <a:xfrm rot="-5400000">
            <a:off x="7191375" y="4206876"/>
            <a:ext cx="3328987" cy="14652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p>
          <a:p>
            <a:pPr eaLnBrk="1" hangingPunct="1">
              <a:spcBef>
                <a:spcPct val="50000"/>
              </a:spcBef>
            </a:pPr>
            <a:endParaRPr lang="en-US" sz="3600" b="1">
              <a:cs typeface="SimSun" charset="0"/>
            </a:endParaRPr>
          </a:p>
        </p:txBody>
      </p:sp>
      <p:sp>
        <p:nvSpPr>
          <p:cNvPr id="173074" name="Line 18"/>
          <p:cNvSpPr>
            <a:spLocks noChangeShapeType="1"/>
          </p:cNvSpPr>
          <p:nvPr/>
        </p:nvSpPr>
        <p:spPr bwMode="auto">
          <a:xfrm>
            <a:off x="6905625" y="7048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5" name="Line 19"/>
          <p:cNvSpPr>
            <a:spLocks noChangeShapeType="1"/>
          </p:cNvSpPr>
          <p:nvPr/>
        </p:nvSpPr>
        <p:spPr bwMode="auto">
          <a:xfrm flipH="1">
            <a:off x="4360863" y="1466850"/>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6" name="Line 20"/>
          <p:cNvSpPr>
            <a:spLocks noChangeShapeType="1"/>
          </p:cNvSpPr>
          <p:nvPr/>
        </p:nvSpPr>
        <p:spPr bwMode="auto">
          <a:xfrm flipH="1">
            <a:off x="609600" y="13906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7" name="Line 21"/>
          <p:cNvSpPr>
            <a:spLocks noChangeShapeType="1"/>
          </p:cNvSpPr>
          <p:nvPr/>
        </p:nvSpPr>
        <p:spPr bwMode="auto">
          <a:xfrm flipH="1">
            <a:off x="2686050" y="1466850"/>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8" name="Line 22"/>
          <p:cNvSpPr>
            <a:spLocks noChangeShapeType="1"/>
          </p:cNvSpPr>
          <p:nvPr/>
        </p:nvSpPr>
        <p:spPr bwMode="auto">
          <a:xfrm flipH="1">
            <a:off x="1862138" y="1543050"/>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9" name="Line 23"/>
          <p:cNvSpPr>
            <a:spLocks noChangeShapeType="1"/>
          </p:cNvSpPr>
          <p:nvPr/>
        </p:nvSpPr>
        <p:spPr bwMode="auto">
          <a:xfrm flipH="1">
            <a:off x="5273675" y="1466850"/>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0" name="Line 24"/>
          <p:cNvSpPr>
            <a:spLocks noChangeShapeType="1"/>
          </p:cNvSpPr>
          <p:nvPr/>
        </p:nvSpPr>
        <p:spPr bwMode="auto">
          <a:xfrm flipH="1">
            <a:off x="7104063" y="14668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1" name="Line 25"/>
          <p:cNvSpPr>
            <a:spLocks noChangeShapeType="1"/>
          </p:cNvSpPr>
          <p:nvPr/>
        </p:nvSpPr>
        <p:spPr bwMode="auto">
          <a:xfrm flipH="1">
            <a:off x="7772400" y="13906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2" name="Text Box 26"/>
          <p:cNvSpPr txBox="1">
            <a:spLocks noChangeArrowheads="1"/>
          </p:cNvSpPr>
          <p:nvPr/>
        </p:nvSpPr>
        <p:spPr bwMode="auto">
          <a:xfrm>
            <a:off x="5029200" y="5276850"/>
            <a:ext cx="213360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p>
          <a:p>
            <a:pPr algn="ctr" eaLnBrk="1" hangingPunct="1">
              <a:spcBef>
                <a:spcPct val="50000"/>
              </a:spcBef>
            </a:pPr>
            <a:endParaRPr lang="en-US" sz="3600" b="1">
              <a:cs typeface="SimSun" charset="0"/>
            </a:endParaRPr>
          </a:p>
        </p:txBody>
      </p:sp>
      <p:sp>
        <p:nvSpPr>
          <p:cNvPr id="173083" name="Rectangle 27"/>
          <p:cNvSpPr>
            <a:spLocks noChangeArrowheads="1"/>
          </p:cNvSpPr>
          <p:nvPr/>
        </p:nvSpPr>
        <p:spPr bwMode="auto">
          <a:xfrm>
            <a:off x="609600" y="6038850"/>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3084" name="Line 28"/>
          <p:cNvSpPr>
            <a:spLocks noChangeShapeType="1"/>
          </p:cNvSpPr>
          <p:nvPr/>
        </p:nvSpPr>
        <p:spPr bwMode="auto">
          <a:xfrm>
            <a:off x="3505200" y="7048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5" name="Text Box 29"/>
          <p:cNvSpPr txBox="1">
            <a:spLocks noChangeArrowheads="1"/>
          </p:cNvSpPr>
          <p:nvPr/>
        </p:nvSpPr>
        <p:spPr bwMode="auto">
          <a:xfrm>
            <a:off x="1600200" y="6429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73086" name="Text Box 30"/>
          <p:cNvSpPr txBox="1">
            <a:spLocks noChangeArrowheads="1"/>
          </p:cNvSpPr>
          <p:nvPr/>
        </p:nvSpPr>
        <p:spPr bwMode="auto">
          <a:xfrm>
            <a:off x="3457575" y="6429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73087" name="Text Box 31"/>
          <p:cNvSpPr txBox="1">
            <a:spLocks noChangeArrowheads="1"/>
          </p:cNvSpPr>
          <p:nvPr/>
        </p:nvSpPr>
        <p:spPr bwMode="auto">
          <a:xfrm>
            <a:off x="5181600" y="6429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p>
        </p:txBody>
      </p:sp>
      <p:sp>
        <p:nvSpPr>
          <p:cNvPr id="173088" name="Rectangle 32"/>
          <p:cNvSpPr>
            <a:spLocks noChangeArrowheads="1"/>
          </p:cNvSpPr>
          <p:nvPr/>
        </p:nvSpPr>
        <p:spPr bwMode="auto">
          <a:xfrm>
            <a:off x="1447800" y="704850"/>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3089" name="Line 33"/>
          <p:cNvSpPr>
            <a:spLocks noChangeShapeType="1"/>
          </p:cNvSpPr>
          <p:nvPr/>
        </p:nvSpPr>
        <p:spPr bwMode="auto">
          <a:xfrm flipH="1">
            <a:off x="3581400" y="1466850"/>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90" name="Line 34"/>
          <p:cNvSpPr>
            <a:spLocks noChangeShapeType="1"/>
          </p:cNvSpPr>
          <p:nvPr/>
        </p:nvSpPr>
        <p:spPr bwMode="auto">
          <a:xfrm>
            <a:off x="5181600" y="7048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91" name="Rectangle 35"/>
          <p:cNvSpPr>
            <a:spLocks noChangeArrowheads="1"/>
          </p:cNvSpPr>
          <p:nvPr/>
        </p:nvSpPr>
        <p:spPr bwMode="auto">
          <a:xfrm>
            <a:off x="609600" y="5200650"/>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cxnSp>
        <p:nvCxnSpPr>
          <p:cNvPr id="537630" name="Straight Connector 37"/>
          <p:cNvCxnSpPr>
            <a:cxnSpLocks noChangeShapeType="1"/>
          </p:cNvCxnSpPr>
          <p:nvPr/>
        </p:nvCxnSpPr>
        <p:spPr bwMode="auto">
          <a:xfrm rot="5400000">
            <a:off x="3886201" y="558165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2" name="Title 31"/>
          <p:cNvSpPr txBox="1">
            <a:spLocks/>
          </p:cNvSpPr>
          <p:nvPr/>
        </p:nvSpPr>
        <p:spPr bwMode="auto">
          <a:xfrm>
            <a:off x="0" y="0"/>
            <a:ext cx="9220200" cy="4572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2800">
                <a:solidFill>
                  <a:schemeClr val="tx2"/>
                </a:solidFill>
                <a:effectLst>
                  <a:outerShdw blurRad="38100" dist="38100" dir="2700000" algn="tl">
                    <a:srgbClr val="000000"/>
                  </a:outerShdw>
                </a:effectLst>
                <a:latin typeface="Arial" charset="0"/>
                <a:cs typeface="Arial" charset="0"/>
              </a:rPr>
              <a:t>“我要使这殿宇充满荣耀” </a:t>
            </a:r>
            <a:r>
              <a:rPr lang="en-US" sz="2800">
                <a:solidFill>
                  <a:schemeClr val="tx2"/>
                </a:solidFill>
                <a:effectLst>
                  <a:outerShdw blurRad="38100" dist="38100" dir="2700000" algn="tl">
                    <a:srgbClr val="000000"/>
                  </a:outerShdw>
                </a:effectLst>
                <a:latin typeface="Arial" charset="0"/>
                <a:cs typeface="Arial" charset="0"/>
              </a:rPr>
              <a:t>(2:7)</a:t>
            </a: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4280"/>
            <a:ext cx="9144000" cy="6381527"/>
          </a:xfrm>
          <a:prstGeom prst="rect">
            <a:avLst/>
          </a:prstGeom>
        </p:spPr>
      </p:pic>
      <p:grpSp>
        <p:nvGrpSpPr>
          <p:cNvPr id="4" name="Group 3"/>
          <p:cNvGrpSpPr/>
          <p:nvPr/>
        </p:nvGrpSpPr>
        <p:grpSpPr>
          <a:xfrm>
            <a:off x="1305036" y="2143764"/>
            <a:ext cx="6595099" cy="2586495"/>
            <a:chOff x="1305036" y="2143764"/>
            <a:chExt cx="6595099" cy="2586495"/>
          </a:xfrm>
        </p:grpSpPr>
        <p:sp>
          <p:nvSpPr>
            <p:cNvPr id="3" name="Rectangle 2"/>
            <p:cNvSpPr/>
            <p:nvPr/>
          </p:nvSpPr>
          <p:spPr bwMode="auto">
            <a:xfrm>
              <a:off x="1468167" y="2143764"/>
              <a:ext cx="5895972"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p:cNvSpPr/>
            <p:nvPr/>
          </p:nvSpPr>
          <p:spPr bwMode="auto">
            <a:xfrm>
              <a:off x="1305036" y="3646727"/>
              <a:ext cx="6595099"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ectangle 6"/>
            <p:cNvSpPr/>
            <p:nvPr/>
          </p:nvSpPr>
          <p:spPr bwMode="auto">
            <a:xfrm>
              <a:off x="2248859" y="3151564"/>
              <a:ext cx="1724513" cy="59419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63130" y="2071872"/>
            <a:ext cx="9144000" cy="829727"/>
          </a:xfrm>
          <a:effectLst/>
        </p:spPr>
        <p:txBody>
          <a:bodyPr anchor="t"/>
          <a:lstStyle/>
          <a:p>
            <a:pPr>
              <a:defRPr/>
            </a:pPr>
            <a:r>
              <a:rPr lang="en-US" sz="8000" b="1" dirty="0" err="1">
                <a:solidFill>
                  <a:srgbClr val="FF0000"/>
                </a:solidFill>
                <a:effectLst/>
                <a:latin typeface="Geneva"/>
                <a:ea typeface="ＭＳ Ｐゴシック" charset="0"/>
                <a:cs typeface="Geneva"/>
              </a:rPr>
              <a:t>小先知书</a:t>
            </a:r>
            <a:endParaRPr lang="en-US" sz="6000" b="1" dirty="0">
              <a:solidFill>
                <a:srgbClr val="FF0000"/>
              </a:solidFill>
              <a:effectLst/>
              <a:latin typeface="Geneva"/>
              <a:ea typeface="ＭＳ Ｐゴシック" charset="0"/>
              <a:cs typeface="Geneva"/>
            </a:endParaRPr>
          </a:p>
        </p:txBody>
      </p:sp>
      <p:sp>
        <p:nvSpPr>
          <p:cNvPr id="9" name="Rectangle 2"/>
          <p:cNvSpPr txBox="1">
            <a:spLocks noChangeArrowheads="1"/>
          </p:cNvSpPr>
          <p:nvPr/>
        </p:nvSpPr>
        <p:spPr bwMode="auto">
          <a:xfrm>
            <a:off x="86653" y="3290045"/>
            <a:ext cx="9144000"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Geneva"/>
                <a:ea typeface="ＭＳ Ｐゴシック" charset="0"/>
                <a:cs typeface="Geneva"/>
              </a:rPr>
              <a:t>重大信息</a:t>
            </a:r>
            <a:endParaRPr kumimoji="0" lang="en-US" sz="6000" b="1" i="0" u="none" strike="noStrike" kern="1200" cap="none" spc="0" normalizeH="0" baseline="0" noProof="0" dirty="0">
              <a:ln>
                <a:noFill/>
              </a:ln>
              <a:solidFill>
                <a:srgbClr val="FF0000"/>
              </a:solidFill>
              <a:effectLst/>
              <a:uLnTx/>
              <a:uFillTx/>
              <a:latin typeface="Geneva"/>
              <a:ea typeface="ＭＳ Ｐゴシック" charset="0"/>
              <a:cs typeface="Geneva"/>
            </a:endParaRPr>
          </a:p>
        </p:txBody>
      </p:sp>
    </p:spTree>
    <p:extLst>
      <p:ext uri="{BB962C8B-B14F-4D97-AF65-F5344CB8AC3E}">
        <p14:creationId xmlns:p14="http://schemas.microsoft.com/office/powerpoint/2010/main" val="260639654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t="2417" r="55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0" y="-76200"/>
            <a:ext cx="6934200" cy="914400"/>
          </a:xfrm>
          <a:effectLst>
            <a:outerShdw blurRad="63500" dist="38099" dir="2700000" algn="ctr" rotWithShape="0">
              <a:schemeClr val="tx1">
                <a:alpha val="74997"/>
              </a:schemeClr>
            </a:outerShdw>
          </a:effectLst>
        </p:spPr>
        <p:txBody>
          <a:bodyPr/>
          <a:lstStyle/>
          <a:p>
            <a:r>
              <a:rPr lang="zh-CN" altLang="en-US" b="1">
                <a:solidFill>
                  <a:schemeClr val="bg1"/>
                </a:solidFill>
                <a:latin typeface="Times New Roman" charset="0"/>
                <a:cs typeface="SimSun" charset="0"/>
              </a:rPr>
              <a:t>以</a:t>
            </a:r>
            <a:r>
              <a:rPr lang="zh-CN" altLang="en-US" b="1" u="sng">
                <a:solidFill>
                  <a:schemeClr val="bg1"/>
                </a:solidFill>
                <a:latin typeface="Times New Roman" charset="0"/>
                <a:cs typeface="SimSun" charset="0"/>
              </a:rPr>
              <a:t>这个</a:t>
            </a:r>
            <a:r>
              <a:rPr lang="zh-CN" altLang="en-US" b="1">
                <a:solidFill>
                  <a:schemeClr val="bg1"/>
                </a:solidFill>
                <a:latin typeface="Times New Roman" charset="0"/>
                <a:cs typeface="SimSun" charset="0"/>
              </a:rPr>
              <a:t>来取代圣殿？</a:t>
            </a:r>
            <a:endParaRPr lang="en-US" altLang="zh-CN" b="1">
              <a:solidFill>
                <a:schemeClr val="bg1"/>
              </a:solidFill>
              <a:latin typeface="Times New Roman" charset="0"/>
              <a:cs typeface="SimSun" charset="0"/>
            </a:endParaRPr>
          </a:p>
        </p:txBody>
      </p:sp>
      <p:sp>
        <p:nvSpPr>
          <p:cNvPr id="198662" name="WordArt 6"/>
          <p:cNvSpPr>
            <a:spLocks noChangeArrowheads="1" noChangeShapeType="1" noTextEdit="1"/>
          </p:cNvSpPr>
          <p:nvPr/>
        </p:nvSpPr>
        <p:spPr bwMode="auto">
          <a:xfrm>
            <a:off x="6705600" y="633413"/>
            <a:ext cx="2243138" cy="585787"/>
          </a:xfrm>
          <a:prstGeom prst="rect">
            <a:avLst/>
          </a:prstGeom>
        </p:spPr>
        <p:txBody>
          <a:bodyPr wrap="none" fromWordArt="1">
            <a:prstTxWarp prst="textDoubleWave1">
              <a:avLst>
                <a:gd name="adj1" fmla="val 6500"/>
                <a:gd name="adj2" fmla="val 0"/>
              </a:avLst>
            </a:prstTxWarp>
          </a:bodyPr>
          <a:lstStyle/>
          <a:p>
            <a:pPr algn="ctr"/>
            <a:r>
              <a:rPr lang="zh-TW" altLang="en-US" sz="3200" b="1" kern="10" spc="-32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S PGothic"/>
                <a:ea typeface="MS PGothic"/>
                <a:cs typeface="MS PGothic"/>
              </a:rPr>
              <a:t>祝你好运！</a:t>
            </a:r>
            <a:endParaRPr lang="en-US" sz="3200" b="1" kern="10" spc="-32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S PGothic"/>
              <a:ea typeface="MS PGothic"/>
              <a:cs typeface="MS PGothic"/>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slide(fromRight)">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49" name="Picture 2" descr="Sacred Ston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Rot="1" noChangeArrowheads="1"/>
          </p:cNvSpPr>
          <p:nvPr>
            <p:ph type="title"/>
          </p:nvPr>
        </p:nvSpPr>
        <p:spPr>
          <a:xfrm>
            <a:off x="609600" y="5715000"/>
            <a:ext cx="8229600" cy="1143000"/>
          </a:xfrm>
        </p:spPr>
        <p:txBody>
          <a:bodyPr/>
          <a:lstStyle/>
          <a:p>
            <a:pPr eaLnBrk="1" hangingPunct="1"/>
            <a:r>
              <a:rPr lang="zh-CN" altLang="en-US">
                <a:latin typeface="Garamond" charset="0"/>
                <a:cs typeface="SimSun" charset="0"/>
              </a:rPr>
              <a:t>在里面的石头</a:t>
            </a:r>
            <a:endParaRPr lang="en-US">
              <a:latin typeface="Garamond" charset="0"/>
              <a:cs typeface="SimSun" charset="0"/>
            </a:endParaRPr>
          </a:p>
        </p:txBody>
      </p:sp>
      <p:sp>
        <p:nvSpPr>
          <p:cNvPr id="201732" name="Text Box 4"/>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charset="0"/>
                <a:ea typeface="MS PGothic" charset="0"/>
                <a:cs typeface="MS PGothic" charset="0"/>
              </a:defRPr>
            </a:lvl1pPr>
            <a:lvl2pPr marL="37931725" indent="-37474525">
              <a:defRPr sz="2800">
                <a:solidFill>
                  <a:schemeClr val="tx1"/>
                </a:solidFill>
                <a:latin typeface="Garamond" charset="0"/>
                <a:ea typeface="MS PGothic" charset="0"/>
                <a:cs typeface="MS PGothic" charset="0"/>
              </a:defRPr>
            </a:lvl2pPr>
            <a:lvl3pPr>
              <a:defRPr sz="2400">
                <a:solidFill>
                  <a:schemeClr val="tx1"/>
                </a:solidFill>
                <a:latin typeface="Garamond" charset="0"/>
                <a:ea typeface="MS PGothic" charset="0"/>
                <a:cs typeface="MS PGothic" charset="0"/>
              </a:defRPr>
            </a:lvl3pPr>
            <a:lvl4pPr>
              <a:defRPr sz="2000">
                <a:solidFill>
                  <a:schemeClr val="tx1"/>
                </a:solidFill>
                <a:latin typeface="Garamond" charset="0"/>
                <a:ea typeface="MS PGothic" charset="0"/>
                <a:cs typeface="MS PGothic" charset="0"/>
              </a:defRPr>
            </a:lvl4pPr>
            <a:lvl5pPr>
              <a:defRPr sz="2000">
                <a:solidFill>
                  <a:schemeClr val="tx1"/>
                </a:solidFill>
                <a:latin typeface="Garamond" charset="0"/>
                <a:ea typeface="MS PGothic" charset="0"/>
                <a:cs typeface="MS PGothic" charset="0"/>
              </a:defRPr>
            </a:lvl5pPr>
            <a:lvl6pPr eaLnBrk="0" hangingPunct="0">
              <a:buFont typeface="Wingdings" charset="0"/>
              <a:defRPr sz="2000">
                <a:solidFill>
                  <a:schemeClr val="tx1"/>
                </a:solidFill>
                <a:latin typeface="Garamond" charset="0"/>
                <a:ea typeface="MS PGothic" charset="0"/>
                <a:cs typeface="MS PGothic" charset="0"/>
              </a:defRPr>
            </a:lvl6pPr>
            <a:lvl7pPr eaLnBrk="0" hangingPunct="0">
              <a:buFont typeface="Wingdings" charset="0"/>
              <a:defRPr sz="2000">
                <a:solidFill>
                  <a:schemeClr val="tx1"/>
                </a:solidFill>
                <a:latin typeface="Garamond" charset="0"/>
                <a:ea typeface="MS PGothic" charset="0"/>
                <a:cs typeface="MS PGothic" charset="0"/>
              </a:defRPr>
            </a:lvl7pPr>
            <a:lvl8pPr eaLnBrk="0" hangingPunct="0">
              <a:buFont typeface="Wingdings" charset="0"/>
              <a:defRPr sz="2000">
                <a:solidFill>
                  <a:schemeClr val="tx1"/>
                </a:solidFill>
                <a:latin typeface="Garamond" charset="0"/>
                <a:ea typeface="MS PGothic" charset="0"/>
                <a:cs typeface="MS PGothic" charset="0"/>
              </a:defRPr>
            </a:lvl8pPr>
            <a:lvl9pPr eaLnBrk="0" hangingPunct="0">
              <a:buFont typeface="Wingdings" charset="0"/>
              <a:defRPr sz="2000">
                <a:solidFill>
                  <a:schemeClr val="tx1"/>
                </a:solidFill>
                <a:latin typeface="Garamond" charset="0"/>
                <a:ea typeface="MS PGothic" charset="0"/>
                <a:cs typeface="MS PGothic" charset="0"/>
              </a:defRPr>
            </a:lvl9pPr>
          </a:lstStyle>
          <a:p>
            <a:pPr algn="ctr" eaLnBrk="0" fontAlgn="t" hangingPunct="0">
              <a:spcBef>
                <a:spcPct val="50000"/>
              </a:spcBef>
              <a:defRPr/>
            </a:pPr>
            <a:r>
              <a:rPr lang="en-US" sz="2800">
                <a:effectLst>
                  <a:outerShdw blurRad="38100" dist="38100" dir="2700000" algn="tl">
                    <a:srgbClr val="000000"/>
                  </a:outerShdw>
                </a:effectLst>
                <a:latin typeface="Times New Roman" charset="0"/>
              </a:rPr>
              <a:t>24</a:t>
            </a:r>
          </a:p>
        </p:txBody>
      </p:sp>
      <p:sp>
        <p:nvSpPr>
          <p:cNvPr id="201733" name="Text Box 5"/>
          <p:cNvSpPr txBox="1">
            <a:spLocks noChangeArrowheads="1"/>
          </p:cNvSpPr>
          <p:nvPr/>
        </p:nvSpPr>
        <p:spPr bwMode="auto">
          <a:xfrm>
            <a:off x="152400" y="76200"/>
            <a:ext cx="1600200" cy="1054100"/>
          </a:xfrm>
          <a:prstGeom prst="rect">
            <a:avLst/>
          </a:prstGeom>
          <a:solidFill>
            <a:schemeClr val="accent1"/>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sz="1800" b="1">
                <a:effectLst>
                  <a:outerShdw blurRad="38100" dist="38100" dir="2700000" algn="tl">
                    <a:srgbClr val="000000"/>
                  </a:outerShdw>
                </a:effectLst>
                <a:cs typeface="SimSun" charset="0"/>
              </a:rPr>
              <a:t>圣石</a:t>
            </a:r>
            <a:r>
              <a:rPr lang="zh-CN" altLang="en-US" sz="1800" b="1">
                <a:effectLst>
                  <a:outerShdw blurRad="38100" dist="38100" dir="2700000" algn="tl">
                    <a:srgbClr val="000000"/>
                  </a:outerShdw>
                </a:effectLst>
                <a:cs typeface="SimSun" charset="0"/>
              </a:rPr>
              <a:t>：</a:t>
            </a:r>
          </a:p>
          <a:p>
            <a:pPr eaLnBrk="1" hangingPunct="1">
              <a:spcBef>
                <a:spcPct val="50000"/>
              </a:spcBef>
            </a:pPr>
            <a:r>
              <a:rPr lang="zh-CN" altLang="en-US" sz="1800" b="1">
                <a:effectLst>
                  <a:outerShdw blurRad="38100" dist="38100" dir="2700000" algn="tl">
                    <a:srgbClr val="000000"/>
                  </a:outerShdw>
                </a:effectLst>
                <a:cs typeface="SimSun" charset="0"/>
              </a:rPr>
              <a:t>石头的圆顶庆祝与神的团聚</a:t>
            </a:r>
            <a:endParaRPr lang="zh-CN" altLang="en-GB">
              <a:cs typeface="SimSun"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04800"/>
            <a:ext cx="3200400" cy="2057400"/>
          </a:xfrm>
        </p:spPr>
        <p:txBody>
          <a:bodyPr/>
          <a:lstStyle/>
          <a:p>
            <a:pPr eaLnBrk="1" hangingPunct="1"/>
            <a:r>
              <a:rPr lang="zh-CN" altLang="en-US" b="1">
                <a:latin typeface="Tahoma" charset="0"/>
                <a:cs typeface="SimSun" charset="0"/>
              </a:rPr>
              <a:t>现代的</a:t>
            </a:r>
            <a:br>
              <a:rPr lang="zh-CN" altLang="en-US" b="1">
                <a:latin typeface="Tahoma" charset="0"/>
                <a:cs typeface="SimSun" charset="0"/>
              </a:rPr>
            </a:br>
            <a:r>
              <a:rPr lang="zh-CN" altLang="en-US" b="1">
                <a:latin typeface="Tahoma" charset="0"/>
                <a:cs typeface="SimSun" charset="0"/>
              </a:rPr>
              <a:t>圣殿山</a:t>
            </a:r>
          </a:p>
        </p:txBody>
      </p:sp>
      <p:pic>
        <p:nvPicPr>
          <p:cNvPr id="540674" name="Picture 3" descr="Temple Moun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5" name="Text Box 4"/>
          <p:cNvSpPr txBox="1">
            <a:spLocks noChangeArrowheads="1"/>
          </p:cNvSpPr>
          <p:nvPr/>
        </p:nvSpPr>
        <p:spPr bwMode="auto">
          <a:xfrm>
            <a:off x="8305800" y="0"/>
            <a:ext cx="862013"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2"/>
                </a:solidFill>
                <a:latin typeface="Arial" charset="0"/>
              </a:rPr>
              <a:t>644a</a:t>
            </a:r>
          </a:p>
        </p:txBody>
      </p:sp>
      <p:sp>
        <p:nvSpPr>
          <p:cNvPr id="540676" name="Text Box 5"/>
          <p:cNvSpPr txBox="1">
            <a:spLocks noChangeArrowheads="1"/>
          </p:cNvSpPr>
          <p:nvPr/>
        </p:nvSpPr>
        <p:spPr bwMode="auto">
          <a:xfrm>
            <a:off x="7543800" y="1295400"/>
            <a:ext cx="1600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000000"/>
                </a:solidFill>
                <a:latin typeface="Geneva CY" charset="0"/>
                <a:cs typeface="SimSun" charset="0"/>
              </a:rPr>
              <a:t>东边的门</a:t>
            </a:r>
          </a:p>
        </p:txBody>
      </p:sp>
      <p:sp>
        <p:nvSpPr>
          <p:cNvPr id="540677" name="Text Box 6"/>
          <p:cNvSpPr txBox="1">
            <a:spLocks noChangeArrowheads="1"/>
          </p:cNvSpPr>
          <p:nvPr/>
        </p:nvSpPr>
        <p:spPr bwMode="auto">
          <a:xfrm>
            <a:off x="5257800" y="914400"/>
            <a:ext cx="17526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000000"/>
                </a:solidFill>
                <a:latin typeface="Geneva CY" charset="0"/>
                <a:cs typeface="SimSun" charset="0"/>
              </a:rPr>
              <a:t>北方的位置</a:t>
            </a:r>
            <a:endParaRPr lang="en-US" altLang="zh-CN" b="1">
              <a:solidFill>
                <a:srgbClr val="000000"/>
              </a:solidFill>
              <a:latin typeface="Geneva CY" charset="0"/>
              <a:cs typeface="SimSun" charset="0"/>
            </a:endParaRPr>
          </a:p>
        </p:txBody>
      </p:sp>
      <p:sp>
        <p:nvSpPr>
          <p:cNvPr id="540678" name="Text Box 7"/>
          <p:cNvSpPr txBox="1">
            <a:spLocks noChangeArrowheads="1"/>
          </p:cNvSpPr>
          <p:nvPr/>
        </p:nvSpPr>
        <p:spPr bwMode="auto">
          <a:xfrm>
            <a:off x="5257800" y="3886200"/>
            <a:ext cx="1981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000000"/>
                </a:solidFill>
                <a:latin typeface="Geneva CY" charset="0"/>
                <a:cs typeface="SimSun" charset="0"/>
              </a:rPr>
              <a:t>传统的位置</a:t>
            </a:r>
          </a:p>
        </p:txBody>
      </p:sp>
      <p:sp>
        <p:nvSpPr>
          <p:cNvPr id="540679" name="Text Box 8"/>
          <p:cNvSpPr txBox="1">
            <a:spLocks noChangeArrowheads="1"/>
          </p:cNvSpPr>
          <p:nvPr/>
        </p:nvSpPr>
        <p:spPr bwMode="auto">
          <a:xfrm>
            <a:off x="8229600" y="5257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东</a:t>
            </a:r>
          </a:p>
        </p:txBody>
      </p:sp>
      <p:sp>
        <p:nvSpPr>
          <p:cNvPr id="540680" name="Text Box 9"/>
          <p:cNvSpPr txBox="1">
            <a:spLocks noChangeArrowheads="1"/>
          </p:cNvSpPr>
          <p:nvPr/>
        </p:nvSpPr>
        <p:spPr bwMode="auto">
          <a:xfrm>
            <a:off x="8458200" y="601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南</a:t>
            </a:r>
          </a:p>
        </p:txBody>
      </p:sp>
      <p:sp>
        <p:nvSpPr>
          <p:cNvPr id="540681" name="Text Box 10"/>
          <p:cNvSpPr txBox="1">
            <a:spLocks noChangeArrowheads="1"/>
          </p:cNvSpPr>
          <p:nvPr/>
        </p:nvSpPr>
        <p:spPr bwMode="auto">
          <a:xfrm>
            <a:off x="8001000" y="571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西</a:t>
            </a:r>
          </a:p>
        </p:txBody>
      </p:sp>
      <p:sp>
        <p:nvSpPr>
          <p:cNvPr id="540682" name="Text Box 11"/>
          <p:cNvSpPr txBox="1">
            <a:spLocks noChangeArrowheads="1"/>
          </p:cNvSpPr>
          <p:nvPr/>
        </p:nvSpPr>
        <p:spPr bwMode="auto">
          <a:xfrm>
            <a:off x="8686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东</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zh-CN" altLang="en-US" sz="9600" b="1" dirty="0">
                <a:solidFill>
                  <a:schemeClr val="tx1"/>
                </a:solidFill>
                <a:effectLst>
                  <a:glow rad="279400">
                    <a:srgbClr val="000090">
                      <a:alpha val="87000"/>
                    </a:srgbClr>
                  </a:glow>
                </a:effectLst>
                <a:ea typeface="ＭＳ Ｐゴシック" pitchFamily="-112" charset="-128"/>
                <a:cs typeface="ＭＳ Ｐゴシック" pitchFamily="-112" charset="-128"/>
              </a:rPr>
              <a:t>以西结</a:t>
            </a:r>
            <a:endPar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endParaRPr>
          </a:p>
        </p:txBody>
      </p:sp>
      <p:sp>
        <p:nvSpPr>
          <p:cNvPr id="5" name="Rectangle 4"/>
          <p:cNvSpPr txBox="1">
            <a:spLocks noChangeArrowheads="1"/>
          </p:cNvSpPr>
          <p:nvPr/>
        </p:nvSpPr>
        <p:spPr bwMode="auto">
          <a:xfrm>
            <a:off x="-60325" y="0"/>
            <a:ext cx="3552825" cy="404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zh-CN" altLang="en-US" sz="1600" b="1" kern="0" dirty="0">
                <a:solidFill>
                  <a:srgbClr val="FFFFFF"/>
                </a:solidFill>
                <a:ea typeface="Osaka" charset="0"/>
                <a:cs typeface="Osaka" charset="0"/>
              </a:rPr>
              <a:t>以西结的圣殿 </a:t>
            </a:r>
            <a:r>
              <a:rPr lang="en-US" sz="1600" b="1" kern="0" dirty="0">
                <a:solidFill>
                  <a:srgbClr val="FFFFFF"/>
                </a:solidFill>
                <a:ea typeface="Osaka" charset="0"/>
                <a:cs typeface="Osaka" charset="0"/>
              </a:rPr>
              <a:t>40–47</a:t>
            </a:r>
          </a:p>
        </p:txBody>
      </p:sp>
    </p:spTree>
    <p:extLst>
      <p:ext uri="{BB962C8B-B14F-4D97-AF65-F5344CB8AC3E}">
        <p14:creationId xmlns:p14="http://schemas.microsoft.com/office/powerpoint/2010/main" val="1419745403"/>
      </p:ext>
    </p:extLst>
  </p:cSld>
  <p:clrMapOvr>
    <a:masterClrMapping/>
  </p:clrMapOvr>
  <p:transition>
    <p:blinds/>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6513" y="5902325"/>
            <a:ext cx="9144000" cy="981075"/>
          </a:xfrm>
        </p:spPr>
        <p:txBody>
          <a:bodyPr/>
          <a:lstStyle/>
          <a:p>
            <a:pPr>
              <a:defRPr/>
            </a:pPr>
            <a:r>
              <a:rPr lang="zh-CN" alt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上帝的荣耀将会归来！</a:t>
            </a:r>
            <a:endPar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9900317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eaLnBrk="0" hangingPunct="0">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zh-CN" altLang="en-US" dirty="0">
                <a:latin typeface="Arial" charset="0"/>
                <a:ea typeface="ＭＳ Ｐゴシック" charset="0"/>
                <a:cs typeface="Arial" charset="0"/>
              </a:rPr>
              <a:t>荣耀回归</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5976814" y="1076945"/>
            <a:ext cx="1205779" cy="46166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err="1">
                <a:solidFill>
                  <a:srgbClr val="FFFFFF"/>
                </a:solidFill>
                <a:cs typeface="Arial" charset="0"/>
              </a:rPr>
              <a:t>以西结</a:t>
            </a:r>
            <a:r>
              <a:rPr lang="en-US" b="1" dirty="0">
                <a:solidFill>
                  <a:srgbClr val="FFFFFF"/>
                </a:solidFill>
                <a:cs typeface="Arial" charset="0"/>
              </a:rPr>
              <a:t> </a:t>
            </a:r>
            <a:endParaRPr lang="en-US" dirty="0">
              <a:solidFill>
                <a:srgbClr val="FFFFFF"/>
              </a:solidFill>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416764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zh-CN" alt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东门 </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zh-CN" alt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结</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 43:1-4 </a:t>
            </a:r>
            <a:r>
              <a:rPr lang="en-US" altLang="zh-CN"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CNV</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ru-RU" altLang="ja-JP" sz="2800" b="1" dirty="0">
                <a:solidFill>
                  <a:srgbClr val="FFFFFF"/>
                </a:solidFill>
                <a:effectLst>
                  <a:glow rad="228600">
                    <a:srgbClr val="000000"/>
                  </a:glow>
                </a:effectLst>
                <a:cs typeface="Arial" charset="0"/>
              </a:rPr>
              <a:t>“</a:t>
            </a:r>
            <a:r>
              <a:rPr lang="zh-CN" altLang="en-US" sz="2800" b="1" dirty="0">
                <a:solidFill>
                  <a:srgbClr val="FFFFFF"/>
                </a:solidFill>
                <a:effectLst>
                  <a:glow rad="228600">
                    <a:srgbClr val="000000"/>
                  </a:glow>
                </a:effectLst>
              </a:rPr>
              <a:t>以后，他领我到朝东的门去。 </a:t>
            </a:r>
            <a:r>
              <a:rPr lang="en-US" altLang="zh-CN" sz="2800" b="1" baseline="30000" dirty="0">
                <a:solidFill>
                  <a:srgbClr val="FFFFFF"/>
                </a:solidFill>
                <a:effectLst>
                  <a:glow rad="228600">
                    <a:srgbClr val="000000"/>
                  </a:glow>
                </a:effectLst>
              </a:rPr>
              <a:t>2</a:t>
            </a:r>
            <a:r>
              <a:rPr lang="en-US" altLang="zh-CN" sz="2800" b="1" dirty="0">
                <a:solidFill>
                  <a:srgbClr val="FFFFFF"/>
                </a:solidFill>
                <a:effectLst>
                  <a:glow rad="228600">
                    <a:srgbClr val="000000"/>
                  </a:glow>
                </a:effectLst>
              </a:rPr>
              <a:t> </a:t>
            </a:r>
            <a:r>
              <a:rPr lang="zh-CN" altLang="en-US" sz="2800" b="1" dirty="0">
                <a:solidFill>
                  <a:srgbClr val="FFFFFF"/>
                </a:solidFill>
                <a:effectLst>
                  <a:glow rad="228600">
                    <a:srgbClr val="000000"/>
                  </a:glow>
                </a:effectLst>
              </a:rPr>
              <a:t>看哪！以色列　神的荣耀从东面而来；他的声音好象洪水的声音，大地因他的荣耀而发光。 </a:t>
            </a:r>
            <a:r>
              <a:rPr lang="en-US" altLang="zh-CN" sz="2800" b="1" baseline="30000" dirty="0">
                <a:solidFill>
                  <a:srgbClr val="FFFFFF"/>
                </a:solidFill>
                <a:effectLst>
                  <a:glow rad="228600">
                    <a:srgbClr val="000000"/>
                  </a:glow>
                </a:effectLst>
              </a:rPr>
              <a:t>3 </a:t>
            </a:r>
            <a:r>
              <a:rPr lang="zh-CN" altLang="en-US" sz="2800" b="1" dirty="0">
                <a:solidFill>
                  <a:srgbClr val="FFFFFF"/>
                </a:solidFill>
                <a:effectLst>
                  <a:glow rad="228600">
                    <a:srgbClr val="000000"/>
                  </a:glow>
                </a:effectLst>
              </a:rPr>
              <a:t>我所见的异象，好象我在他来毁灭那城的时候所见的异象一样，又像我在迦巴鲁河边所见的异象一般，我就俯伏在地上。 </a:t>
            </a:r>
            <a:r>
              <a:rPr lang="en-US" altLang="zh-CN" sz="2800" b="1" baseline="30000" dirty="0">
                <a:solidFill>
                  <a:srgbClr val="FFFFFF"/>
                </a:solidFill>
                <a:effectLst>
                  <a:glow rad="228600">
                    <a:srgbClr val="000000"/>
                  </a:glow>
                </a:effectLst>
              </a:rPr>
              <a:t>4</a:t>
            </a:r>
            <a:r>
              <a:rPr lang="en-US" altLang="zh-CN" sz="2800" b="1" dirty="0">
                <a:solidFill>
                  <a:srgbClr val="FFFFFF"/>
                </a:solidFill>
                <a:effectLst>
                  <a:glow rad="228600">
                    <a:srgbClr val="000000"/>
                  </a:glow>
                </a:effectLst>
              </a:rPr>
              <a:t> </a:t>
            </a:r>
            <a:r>
              <a:rPr lang="zh-CN" altLang="en-US" sz="2800" b="1" dirty="0">
                <a:solidFill>
                  <a:srgbClr val="FFFFFF"/>
                </a:solidFill>
                <a:effectLst>
                  <a:glow rad="228600">
                    <a:srgbClr val="000000"/>
                  </a:glow>
                </a:effectLst>
              </a:rPr>
              <a:t>耶和华的荣耀，从朝东的门进入殿中。</a:t>
            </a:r>
            <a:r>
              <a:rPr lang="ru-RU" altLang="ja-JP" sz="2800" b="1" dirty="0">
                <a:solidFill>
                  <a:srgbClr val="FFFFFF"/>
                </a:solidFill>
                <a:effectLst>
                  <a:glow rad="228600">
                    <a:srgbClr val="000000"/>
                  </a:glow>
                </a:effectLst>
                <a:cs typeface="Arial" charset="0"/>
              </a:rPr>
              <a:t>"</a:t>
            </a:r>
            <a:endParaRPr lang="en-US" sz="2800"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2555500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3995936" cy="680821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请记得，上帝也应许了今天与您同在。</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991232" y="16839"/>
            <a:ext cx="5152768" cy="6858000"/>
          </a:xfrm>
          <a:prstGeom prst="rect">
            <a:avLst/>
          </a:prstGeom>
        </p:spPr>
      </p:pic>
    </p:spTree>
    <p:extLst>
      <p:ext uri="{BB962C8B-B14F-4D97-AF65-F5344CB8AC3E}">
        <p14:creationId xmlns:p14="http://schemas.microsoft.com/office/powerpoint/2010/main" val="323843627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3" name="Picture 1" descr="The-hand-of-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8" y="0"/>
            <a:ext cx="9178926"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685800" y="0"/>
            <a:ext cx="7772400" cy="1143000"/>
          </a:xfrm>
        </p:spPr>
        <p:txBody>
          <a:bodyPr/>
          <a:lstStyle/>
          <a:p>
            <a:pPr eaLnBrk="1" hangingPunct="1">
              <a:defRPr/>
            </a:pPr>
            <a:r>
              <a:rPr lang="zh-CN" altLang="en-US">
                <a:latin typeface="Lucida Sans" charset="0"/>
                <a:ea typeface="SimSun" charset="0"/>
                <a:cs typeface="ＭＳ Ｐゴシック" charset="0"/>
              </a:rPr>
              <a:t>神的同在</a:t>
            </a:r>
            <a:endParaRPr lang="en-US">
              <a:latin typeface="Lucida Sans" charset="0"/>
              <a:ea typeface="Times New Roman" charset="0"/>
              <a:cs typeface="Times New Roman" charset="0"/>
            </a:endParaRPr>
          </a:p>
        </p:txBody>
      </p:sp>
      <p:sp>
        <p:nvSpPr>
          <p:cNvPr id="144386" name="Rectangle 3"/>
          <p:cNvSpPr txBox="1">
            <a:spLocks noChangeArrowheads="1"/>
          </p:cNvSpPr>
          <p:nvPr/>
        </p:nvSpPr>
        <p:spPr bwMode="auto">
          <a:xfrm>
            <a:off x="251520" y="1219200"/>
            <a:ext cx="858768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rgbClr val="3366FF"/>
              </a:buClr>
              <a:buSzPct val="80000"/>
              <a:buFont typeface="Wingdings" charset="0"/>
              <a:buChar char="l"/>
              <a:defRPr sz="4000" b="1">
                <a:solidFill>
                  <a:srgbClr val="FFFFFF"/>
                </a:solidFill>
                <a:effectLst>
                  <a:glow rad="1397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因此，哈该书大部分的语境是关于神的同在。</a:t>
            </a:r>
          </a:p>
          <a:p>
            <a:pPr marL="0" marR="0" lvl="0" indent="0" algn="l" defTabSz="914400" rtl="0" eaLnBrk="1" fontAlgn="base" latinLnBrk="0" hangingPunct="1">
              <a:lnSpc>
                <a:spcPct val="90000"/>
              </a:lnSpc>
              <a:spcBef>
                <a:spcPct val="20000"/>
              </a:spcBef>
              <a:spcAft>
                <a:spcPct val="0"/>
              </a:spcAft>
              <a:buClr>
                <a:srgbClr val="3366FF"/>
              </a:buClr>
              <a:buSzPct val="80000"/>
              <a:buFont typeface="Wingdings" charset="0"/>
              <a:buNone/>
              <a:tabLst/>
              <a:defRPr/>
            </a:pPr>
            <a:r>
              <a:rPr kumimoji="0" 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根据克金</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en-US" altLang="zh-CN" sz="3600" b="1" i="0" u="none" strike="noStrike" kern="1200" cap="none" spc="0" normalizeH="0" baseline="0" noProof="0" dirty="0" err="1">
                <a:ln>
                  <a:noFill/>
                </a:ln>
                <a:solidFill>
                  <a:srgbClr val="FFFFFF"/>
                </a:solidFill>
                <a:effectLst>
                  <a:glow rad="139700">
                    <a:srgbClr val="000000"/>
                  </a:glow>
                </a:effectLst>
                <a:uLnTx/>
                <a:uFillTx/>
                <a:latin typeface="Lucida Sans" charset="0"/>
                <a:ea typeface="MS PGothic" charset="0"/>
                <a:cs typeface="Times New Roman" charset="0"/>
              </a:rPr>
              <a:t>Coggins</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的笔录</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上帝以过去在他们中间所行的事来向他们确定祂必永远与他们同在</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当我领你们出埃及为奴之地时所立的约</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给与真实同在的确据</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我的灵住在你们中间，你们不要惧怕’</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并应许将来荣耀的记号</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我要震动万国，万国的珍宝就必运来’</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p>
        </p:txBody>
      </p:sp>
    </p:spTree>
    <p:extLst>
      <p:ext uri="{BB962C8B-B14F-4D97-AF65-F5344CB8AC3E}">
        <p14:creationId xmlns:p14="http://schemas.microsoft.com/office/powerpoint/2010/main" val="2747981278"/>
      </p:ext>
    </p:extLst>
  </p:cSld>
  <p:clrMapOvr>
    <a:masterClrMapping/>
  </p:clrMapOvr>
  <p:transition>
    <p:blinds/>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563202" name="Picture 1" descr="haggai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5057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39963" y="115888"/>
            <a:ext cx="6796087" cy="977900"/>
          </a:xfrm>
        </p:spPr>
        <p:txBody>
          <a:bodyPr/>
          <a:lstStyle/>
          <a:p>
            <a:pPr eaLnBrk="1" hangingPunct="1"/>
            <a:r>
              <a:rPr lang="zh-CN" altLang="en-US" sz="4000">
                <a:latin typeface="Lucida Sans" charset="0"/>
                <a:cs typeface="SimSun" charset="0"/>
              </a:rPr>
              <a:t>万军之耶和华</a:t>
            </a:r>
            <a:r>
              <a:rPr lang="en-US" altLang="ja-JP" sz="4000">
                <a:latin typeface="Lucida Sans" charset="0"/>
                <a:ea typeface="MS PGothic" charset="0"/>
                <a:cs typeface="Times New Roman" charset="0"/>
              </a:rPr>
              <a:t> </a:t>
            </a:r>
            <a:endParaRPr lang="en-US" sz="4000">
              <a:latin typeface="Lucida Sans" charset="0"/>
              <a:ea typeface="MS PGothic" charset="0"/>
              <a:cs typeface="Times New Roman" charset="0"/>
            </a:endParaRPr>
          </a:p>
        </p:txBody>
      </p:sp>
      <p:sp>
        <p:nvSpPr>
          <p:cNvPr id="563204" name="Rectangle 3"/>
          <p:cNvSpPr txBox="1">
            <a:spLocks noChangeArrowheads="1"/>
          </p:cNvSpPr>
          <p:nvPr/>
        </p:nvSpPr>
        <p:spPr bwMode="auto">
          <a:xfrm>
            <a:off x="4859338" y="1268413"/>
            <a:ext cx="42846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神的圣名雅威（</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Yahweh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）在这本只有</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38</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节经文的书中出现</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34</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次</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并且其中有</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14</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次是以万军之耶和华来强调神的全能。</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Tx/>
              <a:buNone/>
              <a:tabLst/>
              <a:defRPr/>
            </a:pPr>
            <a:r>
              <a:rPr kumimoji="0" 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上帝会放弃万国的珍宝来美化及荣耀祂的殿</a:t>
            </a:r>
            <a:r>
              <a:rPr kumimoji="0" lang="en-US" altLang="ja-JP"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祂会全然地震动天地；会以完全的神性来到当中做大和宇宙性的事。</a:t>
            </a:r>
            <a:endParaRPr kumimoji="0" lang="en-GB"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endParaRPr>
          </a:p>
        </p:txBody>
      </p:sp>
    </p:spTree>
    <p:extLst>
      <p:ext uri="{BB962C8B-B14F-4D97-AF65-F5344CB8AC3E}">
        <p14:creationId xmlns:p14="http://schemas.microsoft.com/office/powerpoint/2010/main" val="1728970733"/>
      </p:ext>
    </p:extLst>
  </p:cSld>
  <p:clrMapOvr>
    <a:masterClrMapping/>
  </p:clrMapOvr>
  <p:transition>
    <p:blind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lgn="ctr">
              <a:defRPr/>
            </a:pPr>
            <a:r>
              <a:rPr lang="en-US" b="1">
                <a:effectLst>
                  <a:outerShdw blurRad="38100" dist="38100" dir="2700000" algn="tl">
                    <a:srgbClr val="000000"/>
                  </a:outerShdw>
                </a:effectLst>
                <a:ea typeface="MS PGothic" charset="0"/>
                <a:cs typeface="MS PGothic" charset="0"/>
              </a:rPr>
              <a:t>h</a:t>
            </a:r>
          </a:p>
        </p:txBody>
      </p:sp>
      <p:sp>
        <p:nvSpPr>
          <p:cNvPr id="136195"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650</a:t>
            </a:r>
          </a:p>
        </p:txBody>
      </p:sp>
      <p:sp>
        <p:nvSpPr>
          <p:cNvPr id="136196" name="Text Box 4"/>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800</a:t>
            </a:r>
          </a:p>
        </p:txBody>
      </p:sp>
      <p:sp>
        <p:nvSpPr>
          <p:cNvPr id="136197" name="Text Box 5"/>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900</a:t>
            </a:r>
          </a:p>
        </p:txBody>
      </p:sp>
      <p:sp>
        <p:nvSpPr>
          <p:cNvPr id="136198" name="Text Box 6"/>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950</a:t>
            </a:r>
          </a:p>
        </p:txBody>
      </p:sp>
      <p:sp>
        <p:nvSpPr>
          <p:cNvPr id="136199" name="Text Box 7"/>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1000</a:t>
            </a:r>
          </a:p>
        </p:txBody>
      </p:sp>
      <p:sp>
        <p:nvSpPr>
          <p:cNvPr id="136200" name="Text Box 8"/>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500</a:t>
            </a:r>
          </a:p>
        </p:txBody>
      </p:sp>
      <p:grpSp>
        <p:nvGrpSpPr>
          <p:cNvPr id="497672" name="Group 9"/>
          <p:cNvGrpSpPr>
            <a:grpSpLocks/>
          </p:cNvGrpSpPr>
          <p:nvPr/>
        </p:nvGrpSpPr>
        <p:grpSpPr bwMode="auto">
          <a:xfrm>
            <a:off x="66675" y="3044825"/>
            <a:ext cx="9534525" cy="844550"/>
            <a:chOff x="42" y="1918"/>
            <a:chExt cx="6006" cy="532"/>
          </a:xfrm>
        </p:grpSpPr>
        <p:grpSp>
          <p:nvGrpSpPr>
            <p:cNvPr id="497694" name="Group 10"/>
            <p:cNvGrpSpPr>
              <a:grpSpLocks/>
            </p:cNvGrpSpPr>
            <p:nvPr/>
          </p:nvGrpSpPr>
          <p:grpSpPr bwMode="auto">
            <a:xfrm>
              <a:off x="96" y="1918"/>
              <a:ext cx="1296" cy="530"/>
              <a:chOff x="96" y="1918"/>
              <a:chExt cx="1296" cy="530"/>
            </a:xfrm>
          </p:grpSpPr>
          <p:sp>
            <p:nvSpPr>
              <p:cNvPr id="13620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grpSp>
          <p:nvGrpSpPr>
            <p:cNvPr id="497695" name="Group 15"/>
            <p:cNvGrpSpPr>
              <a:grpSpLocks/>
            </p:cNvGrpSpPr>
            <p:nvPr/>
          </p:nvGrpSpPr>
          <p:grpSpPr bwMode="auto">
            <a:xfrm>
              <a:off x="1824" y="1920"/>
              <a:ext cx="1296" cy="530"/>
              <a:chOff x="96" y="1918"/>
              <a:chExt cx="1296" cy="530"/>
            </a:xfrm>
          </p:grpSpPr>
          <p:sp>
            <p:nvSpPr>
              <p:cNvPr id="13620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grpSp>
          <p:nvGrpSpPr>
            <p:cNvPr id="497696" name="Group 20"/>
            <p:cNvGrpSpPr>
              <a:grpSpLocks/>
            </p:cNvGrpSpPr>
            <p:nvPr/>
          </p:nvGrpSpPr>
          <p:grpSpPr bwMode="auto">
            <a:xfrm>
              <a:off x="3552" y="1920"/>
              <a:ext cx="1296" cy="530"/>
              <a:chOff x="96" y="1918"/>
              <a:chExt cx="1296" cy="530"/>
            </a:xfrm>
          </p:grpSpPr>
          <p:sp>
            <p:nvSpPr>
              <p:cNvPr id="13621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3621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36220" name="Text Box 28"/>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550</a:t>
            </a:r>
          </a:p>
        </p:txBody>
      </p:sp>
      <p:sp>
        <p:nvSpPr>
          <p:cNvPr id="136221" name="Text Box 29"/>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850</a:t>
            </a:r>
          </a:p>
        </p:txBody>
      </p:sp>
      <p:sp>
        <p:nvSpPr>
          <p:cNvPr id="136222" name="Text Box 30"/>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1050</a:t>
            </a:r>
          </a:p>
        </p:txBody>
      </p:sp>
      <p:sp>
        <p:nvSpPr>
          <p:cNvPr id="136223" name="Text Box 31"/>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1100</a:t>
            </a:r>
          </a:p>
        </p:txBody>
      </p:sp>
      <p:sp>
        <p:nvSpPr>
          <p:cNvPr id="136224" name="Text Box 32"/>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solidFill>
                  <a:schemeClr val="bg1"/>
                </a:solidFill>
                <a:cs typeface="+mn-cs"/>
              </a:rPr>
              <a:t> 450</a:t>
            </a:r>
          </a:p>
        </p:txBody>
      </p:sp>
      <p:sp>
        <p:nvSpPr>
          <p:cNvPr id="136225" name="Text Box 33"/>
          <p:cNvSpPr txBox="1">
            <a:spLocks noChangeArrowheads="1"/>
          </p:cNvSpPr>
          <p:nvPr/>
        </p:nvSpPr>
        <p:spPr bwMode="auto">
          <a:xfrm>
            <a:off x="304800" y="1155700"/>
            <a:ext cx="2514600" cy="13731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FF"/>
                </a:solidFill>
                <a:cs typeface="SimSun" charset="0"/>
              </a:rPr>
              <a:t>联合王国</a:t>
            </a:r>
            <a:endParaRPr lang="en-US" altLang="ja-JP" sz="3600" b="1">
              <a:solidFill>
                <a:srgbClr val="00FFFF"/>
              </a:solidFill>
              <a:cs typeface="SimSun" charset="0"/>
            </a:endParaRPr>
          </a:p>
          <a:p>
            <a:pPr algn="ctr" eaLnBrk="1" hangingPunct="1">
              <a:spcBef>
                <a:spcPct val="50000"/>
              </a:spcBef>
            </a:pPr>
            <a:r>
              <a:rPr lang="en-US" sz="3200" b="1">
                <a:solidFill>
                  <a:srgbClr val="00FFFF"/>
                </a:solidFill>
                <a:cs typeface="SimSun" charset="0"/>
              </a:rPr>
              <a:t>1050-930</a:t>
            </a:r>
          </a:p>
        </p:txBody>
      </p:sp>
      <p:sp>
        <p:nvSpPr>
          <p:cNvPr id="136226" name="Text Box 34"/>
          <p:cNvSpPr txBox="1">
            <a:spLocks noChangeArrowheads="1"/>
          </p:cNvSpPr>
          <p:nvPr/>
        </p:nvSpPr>
        <p:spPr bwMode="auto">
          <a:xfrm>
            <a:off x="5334000" y="6096000"/>
            <a:ext cx="43434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66FF66"/>
                </a:solidFill>
                <a:cs typeface="SimSun" charset="0"/>
              </a:rPr>
              <a:t>被掳时期</a:t>
            </a:r>
            <a:r>
              <a:rPr lang="en-US" altLang="ja-JP" sz="3600" b="1">
                <a:solidFill>
                  <a:srgbClr val="66FF66"/>
                </a:solidFill>
                <a:cs typeface="SimSun" charset="0"/>
              </a:rPr>
              <a:t>  </a:t>
            </a:r>
            <a:r>
              <a:rPr lang="en-US" altLang="ja-JP" sz="3200" b="1">
                <a:solidFill>
                  <a:srgbClr val="66FF66"/>
                </a:solidFill>
                <a:cs typeface="SimSun" charset="0"/>
              </a:rPr>
              <a:t>586-536</a:t>
            </a:r>
            <a:endParaRPr lang="en-US" sz="3200" b="1">
              <a:solidFill>
                <a:srgbClr val="66FF66"/>
              </a:solidFill>
              <a:cs typeface="SimSun" charset="0"/>
            </a:endParaRPr>
          </a:p>
        </p:txBody>
      </p:sp>
      <p:sp>
        <p:nvSpPr>
          <p:cNvPr id="136227"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28"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36229"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30" name="Text Box 38"/>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7 5 0 </a:t>
            </a:r>
          </a:p>
        </p:txBody>
      </p:sp>
      <p:sp>
        <p:nvSpPr>
          <p:cNvPr id="136231"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32" name="Text Box 40"/>
          <p:cNvSpPr txBox="1">
            <a:spLocks noChangeArrowheads="1"/>
          </p:cNvSpPr>
          <p:nvPr/>
        </p:nvSpPr>
        <p:spPr bwMode="auto">
          <a:xfrm>
            <a:off x="3124200" y="212725"/>
            <a:ext cx="27432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effectLst>
                  <a:outerShdw blurRad="38100" dist="38100" dir="2700000" algn="tl">
                    <a:srgbClr val="000000"/>
                  </a:outerShdw>
                </a:effectLst>
                <a:cs typeface="SimSun" charset="0"/>
              </a:rPr>
              <a:t>哈该</a:t>
            </a:r>
          </a:p>
        </p:txBody>
      </p:sp>
      <p:sp>
        <p:nvSpPr>
          <p:cNvPr id="136233"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34" name="Text Box 42"/>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7 0 0 </a:t>
            </a:r>
          </a:p>
        </p:txBody>
      </p:sp>
      <p:sp>
        <p:nvSpPr>
          <p:cNvPr id="136235" name="Text Box 43"/>
          <p:cNvSpPr txBox="1">
            <a:spLocks noChangeArrowheads="1"/>
          </p:cNvSpPr>
          <p:nvPr/>
        </p:nvSpPr>
        <p:spPr bwMode="auto">
          <a:xfrm>
            <a:off x="7620000" y="685800"/>
            <a:ext cx="8382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520</a:t>
            </a:r>
          </a:p>
        </p:txBody>
      </p:sp>
      <p:sp>
        <p:nvSpPr>
          <p:cNvPr id="136236" name="Text Box 44"/>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600</a:t>
            </a:r>
          </a:p>
        </p:txBody>
      </p:sp>
      <p:sp>
        <p:nvSpPr>
          <p:cNvPr id="136237" name="Text Box 45"/>
          <p:cNvSpPr txBox="1">
            <a:spLocks noChangeArrowheads="1"/>
          </p:cNvSpPr>
          <p:nvPr/>
        </p:nvSpPr>
        <p:spPr bwMode="auto">
          <a:xfrm>
            <a:off x="2590800" y="1155700"/>
            <a:ext cx="2514600" cy="13731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cs typeface="SimSun" charset="0"/>
              </a:rPr>
              <a:t>南北国</a:t>
            </a:r>
            <a:endParaRPr lang="en-US" altLang="ja-JP" sz="3600" b="1">
              <a:solidFill>
                <a:srgbClr val="FFFF00"/>
              </a:solidFill>
              <a:cs typeface="SimSun" charset="0"/>
            </a:endParaRPr>
          </a:p>
          <a:p>
            <a:pPr algn="ctr" eaLnBrk="1" hangingPunct="1">
              <a:spcBef>
                <a:spcPct val="50000"/>
              </a:spcBef>
            </a:pPr>
            <a:r>
              <a:rPr lang="en-US" sz="3200" b="1">
                <a:solidFill>
                  <a:srgbClr val="FFFF00"/>
                </a:solidFill>
                <a:cs typeface="SimSun" charset="0"/>
              </a:rPr>
              <a:t>930-722</a:t>
            </a:r>
          </a:p>
        </p:txBody>
      </p:sp>
      <p:sp>
        <p:nvSpPr>
          <p:cNvPr id="136238" name="AutoShape 46"/>
          <p:cNvSpPr>
            <a:spLocks noChangeArrowheads="1"/>
          </p:cNvSpPr>
          <p:nvPr/>
        </p:nvSpPr>
        <p:spPr bwMode="auto">
          <a:xfrm flipV="1">
            <a:off x="7734300" y="1219200"/>
            <a:ext cx="609600" cy="2590800"/>
          </a:xfrm>
          <a:prstGeom prst="upArrow">
            <a:avLst>
              <a:gd name="adj1" fmla="val 50000"/>
              <a:gd name="adj2" fmla="val 106250"/>
            </a:avLst>
          </a:prstGeom>
          <a:solidFill>
            <a:schemeClr val="tx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36239" name="Text Box 47"/>
          <p:cNvSpPr txBox="1">
            <a:spLocks noChangeArrowheads="1"/>
          </p:cNvSpPr>
          <p:nvPr/>
        </p:nvSpPr>
        <p:spPr bwMode="auto">
          <a:xfrm>
            <a:off x="7010400" y="1143000"/>
            <a:ext cx="2514600" cy="21050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chemeClr val="folHlink"/>
                </a:solidFill>
                <a:effectLst>
                  <a:outerShdw blurRad="38100" dist="38100" dir="2700000" algn="tl">
                    <a:srgbClr val="000000"/>
                  </a:outerShdw>
                </a:effectLst>
                <a:cs typeface="SimSun" charset="0"/>
              </a:rPr>
              <a:t>回归时期</a:t>
            </a:r>
            <a:endParaRPr lang="en-US" altLang="ja-JP" sz="3600" b="1">
              <a:solidFill>
                <a:schemeClr val="folHlink"/>
              </a:solidFill>
              <a:effectLst>
                <a:outerShdw blurRad="38100" dist="38100" dir="2700000" algn="tl">
                  <a:srgbClr val="000000"/>
                </a:outerShdw>
              </a:effectLst>
              <a:cs typeface="SimSun" charset="0"/>
            </a:endParaRPr>
          </a:p>
          <a:p>
            <a:pPr algn="ctr" eaLnBrk="1" hangingPunct="1">
              <a:spcBef>
                <a:spcPct val="50000"/>
              </a:spcBef>
            </a:pPr>
            <a:r>
              <a:rPr lang="en-US" sz="3200" b="1">
                <a:solidFill>
                  <a:schemeClr val="folHlink"/>
                </a:solidFill>
                <a:effectLst>
                  <a:outerShdw blurRad="38100" dist="38100" dir="2700000" algn="tl">
                    <a:srgbClr val="000000"/>
                  </a:outerShdw>
                </a:effectLst>
                <a:cs typeface="SimSun" charset="0"/>
              </a:rPr>
              <a:t>536-425</a:t>
            </a:r>
          </a:p>
          <a:p>
            <a:pPr algn="ctr" eaLnBrk="1" hangingPunct="1">
              <a:spcBef>
                <a:spcPct val="50000"/>
              </a:spcBef>
            </a:pPr>
            <a:endParaRPr lang="en-US" sz="3200" b="1">
              <a:solidFill>
                <a:schemeClr val="folHlink"/>
              </a:solidFill>
              <a:effectLst>
                <a:outerShdw blurRad="38100" dist="38100" dir="2700000" algn="tl">
                  <a:srgbClr val="000000"/>
                </a:outerShdw>
              </a:effectLst>
              <a:cs typeface="SimSun" charset="0"/>
            </a:endParaRPr>
          </a:p>
        </p:txBody>
      </p:sp>
      <p:sp>
        <p:nvSpPr>
          <p:cNvPr id="136240" name="Text Box 48"/>
          <p:cNvSpPr txBox="1">
            <a:spLocks noChangeArrowheads="1"/>
          </p:cNvSpPr>
          <p:nvPr/>
        </p:nvSpPr>
        <p:spPr bwMode="auto">
          <a:xfrm>
            <a:off x="4876800" y="1155700"/>
            <a:ext cx="2514600" cy="13731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99FF"/>
                </a:solidFill>
                <a:cs typeface="SimSun" charset="0"/>
              </a:rPr>
              <a:t>北国陷落</a:t>
            </a:r>
            <a:endParaRPr lang="en-US" altLang="ja-JP" sz="3600" b="1">
              <a:solidFill>
                <a:srgbClr val="FF99FF"/>
              </a:solidFill>
              <a:cs typeface="SimSun" charset="0"/>
            </a:endParaRPr>
          </a:p>
          <a:p>
            <a:pPr algn="ctr" eaLnBrk="1" hangingPunct="1">
              <a:spcBef>
                <a:spcPct val="50000"/>
              </a:spcBef>
            </a:pPr>
            <a:r>
              <a:rPr lang="en-US" sz="3200" b="1">
                <a:solidFill>
                  <a:srgbClr val="FF99FF"/>
                </a:solidFill>
                <a:cs typeface="SimSun" charset="0"/>
              </a:rPr>
              <a:t>722-586</a:t>
            </a:r>
          </a:p>
        </p:txBody>
      </p:sp>
    </p:spTree>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希伯来书 </a:t>
            </a:r>
            <a:r>
              <a:rPr lang="en-US" altLang="zh-CN" sz="3600" b="1" dirty="0">
                <a:effectLst>
                  <a:glow rad="127000">
                    <a:schemeClr val="tx1"/>
                  </a:glow>
                </a:effectLst>
                <a:latin typeface="Arial" charset="0"/>
                <a:ea typeface="ＭＳ Ｐゴシック" charset="0"/>
                <a:cs typeface="ＭＳ Ｐゴシック" charset="0"/>
              </a:rPr>
              <a:t>13:5</a:t>
            </a:r>
            <a:r>
              <a:rPr lang="zh-CN" altLang="en-US" sz="3600" b="1" dirty="0">
                <a:effectLst>
                  <a:glow rad="127000">
                    <a:schemeClr val="tx1"/>
                  </a:glow>
                </a:effectLst>
                <a:latin typeface="Arial" charset="0"/>
                <a:ea typeface="ＭＳ Ｐゴシック" charset="0"/>
                <a:cs typeface="ＭＳ Ｐゴシック" charset="0"/>
              </a:rPr>
              <a:t>（和合本）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“你们存心不可贪爱钱财，要以自己所有的为足；因为主曾说：‘我总不撇下你，也不丢弃你。’”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46455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5728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1961825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zh-CN" altLang="en-US" sz="4800" b="1" dirty="0">
                <a:effectLst>
                  <a:glow rad="127000">
                    <a:schemeClr val="tx1"/>
                  </a:glow>
                </a:effectLst>
                <a:latin typeface="Arial" charset="0"/>
                <a:ea typeface="ＭＳ Ｐゴシック" charset="0"/>
                <a:cs typeface="ＭＳ Ｐゴシック" charset="0"/>
              </a:rPr>
              <a:t>回顾神的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2:1-9</a:t>
            </a:r>
          </a:p>
        </p:txBody>
      </p:sp>
    </p:spTree>
    <p:extLst>
      <p:ext uri="{BB962C8B-B14F-4D97-AF65-F5344CB8AC3E}">
        <p14:creationId xmlns:p14="http://schemas.microsoft.com/office/powerpoint/2010/main" val="146607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a:t>
            </a:r>
            <a:r>
              <a:rPr lang="zh-CN" altLang="en-US" sz="4800" b="1" dirty="0">
                <a:effectLst>
                  <a:glow rad="127000">
                    <a:schemeClr val="tx1"/>
                  </a:glow>
                </a:effectLst>
                <a:latin typeface="Arial" charset="0"/>
                <a:ea typeface="ＭＳ Ｐゴシック" charset="0"/>
                <a:cs typeface="ＭＳ Ｐゴシック" charset="0"/>
              </a:rPr>
              <a:t>更新你的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2:10-19</a:t>
            </a:r>
          </a:p>
        </p:txBody>
      </p:sp>
    </p:spTree>
    <p:extLst>
      <p:ext uri="{BB962C8B-B14F-4D97-AF65-F5344CB8AC3E}">
        <p14:creationId xmlns:p14="http://schemas.microsoft.com/office/powerpoint/2010/main" val="3584320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0" y="0"/>
            <a:ext cx="94488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3200" b="1">
              <a:effectLst>
                <a:outerShdw blurRad="38100" dist="38100" dir="2700000" algn="tl">
                  <a:srgbClr val="000000"/>
                </a:outerShdw>
              </a:effectLst>
              <a:ea typeface="MS PGothic" charset="0"/>
              <a:cs typeface="MS PGothic" charset="0"/>
            </a:endParaRPr>
          </a:p>
        </p:txBody>
      </p:sp>
      <p:sp>
        <p:nvSpPr>
          <p:cNvPr id="166915" name="Text Box 3"/>
          <p:cNvSpPr txBox="1">
            <a:spLocks noChangeArrowheads="1"/>
          </p:cNvSpPr>
          <p:nvPr/>
        </p:nvSpPr>
        <p:spPr bwMode="auto">
          <a:xfrm>
            <a:off x="2057400" y="441325"/>
            <a:ext cx="49530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哈该书里记载的日期</a:t>
            </a:r>
            <a:endParaRPr lang="en-US" sz="4000" b="1">
              <a:cs typeface="SimSun" charset="0"/>
            </a:endParaRPr>
          </a:p>
        </p:txBody>
      </p:sp>
      <p:grpSp>
        <p:nvGrpSpPr>
          <p:cNvPr id="544771" name="Group 4"/>
          <p:cNvGrpSpPr>
            <a:grpSpLocks/>
          </p:cNvGrpSpPr>
          <p:nvPr/>
        </p:nvGrpSpPr>
        <p:grpSpPr bwMode="auto">
          <a:xfrm>
            <a:off x="609600" y="4235450"/>
            <a:ext cx="8153400" cy="1660525"/>
            <a:chOff x="432" y="1948"/>
            <a:chExt cx="5136" cy="1046"/>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18" name="Text Box 6"/>
            <p:cNvSpPr txBox="1">
              <a:spLocks noChangeArrowheads="1"/>
            </p:cNvSpPr>
            <p:nvPr/>
          </p:nvSpPr>
          <p:spPr bwMode="auto">
            <a:xfrm>
              <a:off x="4464" y="2476"/>
              <a:ext cx="606" cy="51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十二月</a:t>
              </a:r>
              <a:endParaRPr lang="en-US" altLang="zh-CN" b="1">
                <a:cs typeface="SimSun" charset="0"/>
              </a:endParaRP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0" name="Text Box 8"/>
            <p:cNvSpPr txBox="1">
              <a:spLocks noChangeArrowheads="1"/>
            </p:cNvSpPr>
            <p:nvPr/>
          </p:nvSpPr>
          <p:spPr bwMode="auto">
            <a:xfrm>
              <a:off x="1815" y="2476"/>
              <a:ext cx="798"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九月</a:t>
              </a: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2" name="Text Box 10"/>
            <p:cNvSpPr txBox="1">
              <a:spLocks noChangeArrowheads="1"/>
            </p:cNvSpPr>
            <p:nvPr/>
          </p:nvSpPr>
          <p:spPr bwMode="auto">
            <a:xfrm>
              <a:off x="2706" y="2476"/>
              <a:ext cx="798"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十月</a:t>
              </a: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4" name="Text Box 12"/>
            <p:cNvSpPr txBox="1">
              <a:spLocks noChangeArrowheads="1"/>
            </p:cNvSpPr>
            <p:nvPr/>
          </p:nvSpPr>
          <p:spPr bwMode="auto">
            <a:xfrm>
              <a:off x="3591" y="2476"/>
              <a:ext cx="768"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十一月</a:t>
              </a: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6" name="Text Box 14"/>
            <p:cNvSpPr txBox="1">
              <a:spLocks noChangeArrowheads="1"/>
            </p:cNvSpPr>
            <p:nvPr/>
          </p:nvSpPr>
          <p:spPr bwMode="auto">
            <a:xfrm>
              <a:off x="933" y="2476"/>
              <a:ext cx="747"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八月</a:t>
              </a:r>
              <a:endParaRPr lang="en-US" b="1">
                <a:cs typeface="SimSun" charset="0"/>
              </a:endParaRP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0" name="Text Box 18"/>
          <p:cNvSpPr txBox="1">
            <a:spLocks noChangeArrowheads="1"/>
          </p:cNvSpPr>
          <p:nvPr/>
        </p:nvSpPr>
        <p:spPr bwMode="auto">
          <a:xfrm>
            <a:off x="1828800" y="1981200"/>
            <a:ext cx="14478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8/29</a:t>
            </a:r>
          </a:p>
          <a:p>
            <a:pPr algn="ctr" eaLnBrk="1" hangingPunct="1">
              <a:defRPr/>
            </a:pPr>
            <a:r>
              <a:rPr lang="en-US" altLang="en-US" sz="3200" b="1">
                <a:cs typeface="+mn-cs"/>
              </a:rPr>
              <a:t>1:2</a:t>
            </a: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2" name="Text Box 20"/>
          <p:cNvSpPr txBox="1">
            <a:spLocks noChangeArrowheads="1"/>
          </p:cNvSpPr>
          <p:nvPr/>
        </p:nvSpPr>
        <p:spPr bwMode="auto">
          <a:xfrm>
            <a:off x="41148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10/17</a:t>
            </a:r>
          </a:p>
          <a:p>
            <a:pPr algn="ctr" eaLnBrk="1" hangingPunct="1">
              <a:defRPr/>
            </a:pPr>
            <a:r>
              <a:rPr lang="en-US" altLang="en-US" sz="3200" b="1">
                <a:cs typeface="+mn-cs"/>
              </a:rPr>
              <a:t>2:1</a:t>
            </a:r>
          </a:p>
        </p:txBody>
      </p:sp>
      <p:sp>
        <p:nvSpPr>
          <p:cNvPr id="166933" name="Text Box 21"/>
          <p:cNvSpPr txBox="1">
            <a:spLocks noChangeArrowheads="1"/>
          </p:cNvSpPr>
          <p:nvPr/>
        </p:nvSpPr>
        <p:spPr bwMode="auto">
          <a:xfrm>
            <a:off x="28956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9/21</a:t>
            </a:r>
          </a:p>
          <a:p>
            <a:pPr algn="ctr" eaLnBrk="1" hangingPunct="1">
              <a:defRPr/>
            </a:pPr>
            <a:r>
              <a:rPr lang="en-US" altLang="en-US" sz="3200" b="1">
                <a:cs typeface="+mn-cs"/>
              </a:rPr>
              <a:t>1:15</a:t>
            </a: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6" name="Text Box 24"/>
          <p:cNvSpPr txBox="1">
            <a:spLocks noChangeArrowheads="1"/>
          </p:cNvSpPr>
          <p:nvPr/>
        </p:nvSpPr>
        <p:spPr bwMode="auto">
          <a:xfrm>
            <a:off x="5943600" y="1981200"/>
            <a:ext cx="3276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12/18</a:t>
            </a:r>
          </a:p>
          <a:p>
            <a:pPr algn="ctr" eaLnBrk="1" hangingPunct="1">
              <a:defRPr/>
            </a:pPr>
            <a:r>
              <a:rPr lang="en-US" altLang="en-US" sz="3200" b="1">
                <a:cs typeface="+mn-cs"/>
              </a:rPr>
              <a:t>2:10, 18, 20</a:t>
            </a:r>
          </a:p>
        </p:txBody>
      </p:sp>
      <p:sp>
        <p:nvSpPr>
          <p:cNvPr id="166937" name="Text Box 25"/>
          <p:cNvSpPr txBox="1">
            <a:spLocks noChangeArrowheads="1"/>
          </p:cNvSpPr>
          <p:nvPr/>
        </p:nvSpPr>
        <p:spPr bwMode="auto">
          <a:xfrm>
            <a:off x="2971800" y="5927725"/>
            <a:ext cx="31242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公元前520年</a:t>
            </a: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72035" name="Text Box 3"/>
          <p:cNvSpPr txBox="1">
            <a:spLocks noChangeArrowheads="1"/>
          </p:cNvSpPr>
          <p:nvPr/>
        </p:nvSpPr>
        <p:spPr bwMode="auto">
          <a:xfrm rot="-4544568">
            <a:off x="253207" y="2626518"/>
            <a:ext cx="361315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p>
          <a:p>
            <a:pPr eaLnBrk="1" hangingPunct="1">
              <a:spcBef>
                <a:spcPct val="50000"/>
              </a:spcBef>
            </a:pPr>
            <a:endParaRPr lang="en-US" sz="3600" b="1">
              <a:cs typeface="SimSun" charset="0"/>
            </a:endParaRPr>
          </a:p>
        </p:txBody>
      </p:sp>
      <p:sp>
        <p:nvSpPr>
          <p:cNvPr id="172036" name="Text Box 4"/>
          <p:cNvSpPr txBox="1">
            <a:spLocks noChangeArrowheads="1"/>
          </p:cNvSpPr>
          <p:nvPr/>
        </p:nvSpPr>
        <p:spPr bwMode="auto">
          <a:xfrm rot="-4593032">
            <a:off x="813594" y="290591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72037" name="Text Box 5"/>
          <p:cNvSpPr txBox="1">
            <a:spLocks noChangeArrowheads="1"/>
          </p:cNvSpPr>
          <p:nvPr/>
        </p:nvSpPr>
        <p:spPr bwMode="auto">
          <a:xfrm rot="-4579526">
            <a:off x="1938338" y="2405063"/>
            <a:ext cx="4056062" cy="14652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 </a:t>
            </a:r>
          </a:p>
          <a:p>
            <a:pPr eaLnBrk="1" hangingPunct="1">
              <a:spcBef>
                <a:spcPct val="50000"/>
              </a:spcBef>
            </a:pPr>
            <a:endParaRPr lang="en-US" sz="3600" b="1">
              <a:cs typeface="SimSun" charset="0"/>
            </a:endParaRPr>
          </a:p>
        </p:txBody>
      </p:sp>
      <p:sp>
        <p:nvSpPr>
          <p:cNvPr id="172038" name="Text Box 6"/>
          <p:cNvSpPr txBox="1">
            <a:spLocks noChangeArrowheads="1"/>
          </p:cNvSpPr>
          <p:nvPr/>
        </p:nvSpPr>
        <p:spPr bwMode="auto">
          <a:xfrm rot="-4630239">
            <a:off x="2454275" y="279558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72039" name="Text Box 7"/>
          <p:cNvSpPr txBox="1">
            <a:spLocks noChangeArrowheads="1"/>
          </p:cNvSpPr>
          <p:nvPr/>
        </p:nvSpPr>
        <p:spPr bwMode="auto">
          <a:xfrm>
            <a:off x="685800" y="5999163"/>
            <a:ext cx="7086600" cy="5794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72040" name="Text Box 8"/>
          <p:cNvSpPr txBox="1">
            <a:spLocks noChangeArrowheads="1"/>
          </p:cNvSpPr>
          <p:nvPr/>
        </p:nvSpPr>
        <p:spPr bwMode="auto">
          <a:xfrm rot="-5400000">
            <a:off x="-1512888" y="1208088"/>
            <a:ext cx="3940175"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72041" name="Text Box 9"/>
          <p:cNvSpPr txBox="1">
            <a:spLocks noChangeArrowheads="1"/>
          </p:cNvSpPr>
          <p:nvPr/>
        </p:nvSpPr>
        <p:spPr bwMode="auto">
          <a:xfrm>
            <a:off x="6796088" y="603250"/>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72042" name="Text Box 10"/>
          <p:cNvSpPr txBox="1">
            <a:spLocks noChangeArrowheads="1"/>
          </p:cNvSpPr>
          <p:nvPr/>
        </p:nvSpPr>
        <p:spPr bwMode="auto">
          <a:xfrm>
            <a:off x="685800" y="5237163"/>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grpSp>
        <p:nvGrpSpPr>
          <p:cNvPr id="546826" name="Group 11"/>
          <p:cNvGrpSpPr>
            <a:grpSpLocks/>
          </p:cNvGrpSpPr>
          <p:nvPr/>
        </p:nvGrpSpPr>
        <p:grpSpPr bwMode="auto">
          <a:xfrm>
            <a:off x="4343400" y="5160963"/>
            <a:ext cx="76200" cy="762000"/>
            <a:chOff x="3360" y="240"/>
            <a:chExt cx="48" cy="672"/>
          </a:xfrm>
        </p:grpSpPr>
        <p:grpSp>
          <p:nvGrpSpPr>
            <p:cNvPr id="546849" name="Group 12"/>
            <p:cNvGrpSpPr>
              <a:grpSpLocks/>
            </p:cNvGrpSpPr>
            <p:nvPr/>
          </p:nvGrpSpPr>
          <p:grpSpPr bwMode="auto">
            <a:xfrm flipH="1">
              <a:off x="3360" y="240"/>
              <a:ext cx="48" cy="336"/>
              <a:chOff x="2016" y="3120"/>
              <a:chExt cx="0" cy="864"/>
            </a:xfrm>
          </p:grpSpPr>
          <p:sp>
            <p:nvSpPr>
              <p:cNvPr id="172045" name="Line 13"/>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46" name="Line 14"/>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72047" name="Line 15"/>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72048" name="Line 16"/>
          <p:cNvSpPr>
            <a:spLocks noChangeShapeType="1"/>
          </p:cNvSpPr>
          <p:nvPr/>
        </p:nvSpPr>
        <p:spPr bwMode="auto">
          <a:xfrm flipH="1">
            <a:off x="6037263" y="142716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49" name="Text Box 17"/>
          <p:cNvSpPr txBox="1">
            <a:spLocks noChangeArrowheads="1"/>
          </p:cNvSpPr>
          <p:nvPr/>
        </p:nvSpPr>
        <p:spPr bwMode="auto">
          <a:xfrm rot="-5400000">
            <a:off x="6850856" y="4829969"/>
            <a:ext cx="3182938"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72050" name="Line 18"/>
          <p:cNvSpPr>
            <a:spLocks noChangeShapeType="1"/>
          </p:cNvSpPr>
          <p:nvPr/>
        </p:nvSpPr>
        <p:spPr bwMode="auto">
          <a:xfrm>
            <a:off x="6905625" y="66516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1" name="Line 19"/>
          <p:cNvSpPr>
            <a:spLocks noChangeShapeType="1"/>
          </p:cNvSpPr>
          <p:nvPr/>
        </p:nvSpPr>
        <p:spPr bwMode="auto">
          <a:xfrm flipH="1">
            <a:off x="4360863" y="1427163"/>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2" name="Line 20"/>
          <p:cNvSpPr>
            <a:spLocks noChangeShapeType="1"/>
          </p:cNvSpPr>
          <p:nvPr/>
        </p:nvSpPr>
        <p:spPr bwMode="auto">
          <a:xfrm flipH="1">
            <a:off x="609600" y="1350963"/>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3" name="Line 21"/>
          <p:cNvSpPr>
            <a:spLocks noChangeShapeType="1"/>
          </p:cNvSpPr>
          <p:nvPr/>
        </p:nvSpPr>
        <p:spPr bwMode="auto">
          <a:xfrm flipH="1">
            <a:off x="2686050" y="142716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4" name="Line 22"/>
          <p:cNvSpPr>
            <a:spLocks noChangeShapeType="1"/>
          </p:cNvSpPr>
          <p:nvPr/>
        </p:nvSpPr>
        <p:spPr bwMode="auto">
          <a:xfrm flipH="1">
            <a:off x="1862138" y="1503363"/>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5" name="Line 23"/>
          <p:cNvSpPr>
            <a:spLocks noChangeShapeType="1"/>
          </p:cNvSpPr>
          <p:nvPr/>
        </p:nvSpPr>
        <p:spPr bwMode="auto">
          <a:xfrm flipH="1">
            <a:off x="5273675" y="1427163"/>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6" name="Line 24"/>
          <p:cNvSpPr>
            <a:spLocks noChangeShapeType="1"/>
          </p:cNvSpPr>
          <p:nvPr/>
        </p:nvSpPr>
        <p:spPr bwMode="auto">
          <a:xfrm flipH="1">
            <a:off x="7104063" y="142716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7" name="Line 25"/>
          <p:cNvSpPr>
            <a:spLocks noChangeShapeType="1"/>
          </p:cNvSpPr>
          <p:nvPr/>
        </p:nvSpPr>
        <p:spPr bwMode="auto">
          <a:xfrm flipH="1">
            <a:off x="7772400" y="1350963"/>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8" name="Text Box 26"/>
          <p:cNvSpPr txBox="1">
            <a:spLocks noChangeArrowheads="1"/>
          </p:cNvSpPr>
          <p:nvPr/>
        </p:nvSpPr>
        <p:spPr bwMode="auto">
          <a:xfrm>
            <a:off x="5029200" y="5237163"/>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72059" name="Rectangle 27"/>
          <p:cNvSpPr>
            <a:spLocks noChangeArrowheads="1"/>
          </p:cNvSpPr>
          <p:nvPr/>
        </p:nvSpPr>
        <p:spPr bwMode="auto">
          <a:xfrm>
            <a:off x="609600" y="5999163"/>
            <a:ext cx="7172325" cy="538162"/>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2060" name="Line 28"/>
          <p:cNvSpPr>
            <a:spLocks noChangeShapeType="1"/>
          </p:cNvSpPr>
          <p:nvPr/>
        </p:nvSpPr>
        <p:spPr bwMode="auto">
          <a:xfrm>
            <a:off x="3505200" y="66516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61" name="Text Box 29"/>
          <p:cNvSpPr txBox="1">
            <a:spLocks noChangeArrowheads="1"/>
          </p:cNvSpPr>
          <p:nvPr/>
        </p:nvSpPr>
        <p:spPr bwMode="auto">
          <a:xfrm>
            <a:off x="1600200" y="60325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72062" name="Text Box 30"/>
          <p:cNvSpPr txBox="1">
            <a:spLocks noChangeArrowheads="1"/>
          </p:cNvSpPr>
          <p:nvPr/>
        </p:nvSpPr>
        <p:spPr bwMode="auto">
          <a:xfrm>
            <a:off x="3457575" y="60325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72063" name="Text Box 31"/>
          <p:cNvSpPr txBox="1">
            <a:spLocks noChangeArrowheads="1"/>
          </p:cNvSpPr>
          <p:nvPr/>
        </p:nvSpPr>
        <p:spPr bwMode="auto">
          <a:xfrm>
            <a:off x="5181600" y="60325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72064" name="Rectangle 32"/>
          <p:cNvSpPr>
            <a:spLocks noChangeArrowheads="1"/>
          </p:cNvSpPr>
          <p:nvPr/>
        </p:nvSpPr>
        <p:spPr bwMode="auto">
          <a:xfrm>
            <a:off x="1447800" y="665163"/>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2065" name="Line 33"/>
          <p:cNvSpPr>
            <a:spLocks noChangeShapeType="1"/>
          </p:cNvSpPr>
          <p:nvPr/>
        </p:nvSpPr>
        <p:spPr bwMode="auto">
          <a:xfrm flipH="1">
            <a:off x="3581400" y="142716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66" name="Line 34"/>
          <p:cNvSpPr>
            <a:spLocks noChangeShapeType="1"/>
          </p:cNvSpPr>
          <p:nvPr/>
        </p:nvSpPr>
        <p:spPr bwMode="auto">
          <a:xfrm>
            <a:off x="5181600" y="66516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67" name="Text Box 35"/>
          <p:cNvSpPr txBox="1">
            <a:spLocks noChangeArrowheads="1"/>
          </p:cNvSpPr>
          <p:nvPr/>
        </p:nvSpPr>
        <p:spPr bwMode="auto">
          <a:xfrm rot="-4646514">
            <a:off x="33591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p>
        </p:txBody>
      </p:sp>
      <p:sp>
        <p:nvSpPr>
          <p:cNvPr id="172068" name="Rectangle 36"/>
          <p:cNvSpPr>
            <a:spLocks noChangeArrowheads="1"/>
          </p:cNvSpPr>
          <p:nvPr/>
        </p:nvSpPr>
        <p:spPr bwMode="auto">
          <a:xfrm>
            <a:off x="609600" y="5160963"/>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37" name="Title 32"/>
          <p:cNvSpPr txBox="1">
            <a:spLocks/>
          </p:cNvSpPr>
          <p:nvPr/>
        </p:nvSpPr>
        <p:spPr bwMode="auto">
          <a:xfrm>
            <a:off x="76200" y="0"/>
            <a:ext cx="8915400" cy="5334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2800">
                <a:solidFill>
                  <a:schemeClr val="tx2"/>
                </a:solidFill>
                <a:effectLst>
                  <a:outerShdw blurRad="38100" dist="38100" dir="2700000" algn="tl">
                    <a:srgbClr val="000000"/>
                  </a:outerShdw>
                </a:effectLst>
                <a:latin typeface="Arial" charset="0"/>
                <a:cs typeface="Arial" charset="0"/>
              </a:rPr>
              <a:t>神的管教 </a:t>
            </a:r>
            <a:r>
              <a:rPr lang="en-US" sz="2800">
                <a:solidFill>
                  <a:schemeClr val="tx2"/>
                </a:solidFill>
                <a:effectLst>
                  <a:outerShdw blurRad="38100" dist="38100" dir="2700000" algn="tl">
                    <a:srgbClr val="000000"/>
                  </a:outerShdw>
                </a:effectLst>
                <a:latin typeface="Arial" charset="0"/>
                <a:cs typeface="Arial" charset="0"/>
              </a:rPr>
              <a:t>(2:10-17)</a:t>
            </a:r>
          </a:p>
        </p:txBody>
      </p:sp>
    </p:spTree>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大利乌王第二年九月二十四日，耶和华的话临到哈该先知说：</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11 </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万军之耶和华这样说：你要向祭司询问有关律法的事说：</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12 </a:t>
            </a:r>
            <a:r>
              <a:rPr lang="zh-CN" altLang="en-US" sz="2800" b="1" dirty="0">
                <a:effectLst>
                  <a:glow rad="127000">
                    <a:schemeClr val="tx1"/>
                  </a:glow>
                </a:effectLst>
                <a:latin typeface="Arial" charset="0"/>
                <a:ea typeface="ＭＳ Ｐゴシック" charset="0"/>
                <a:cs typeface="ＭＳ Ｐゴシック" charset="0"/>
              </a:rPr>
              <a:t>人若用自己的衣襟盛载圣肉，后来又使自己的衣襟触着饼、汤、酒、油或别的食物，这就算为圣吗？”祭司都回答说：“不算为圣。” </a:t>
            </a:r>
            <a:br>
              <a:rPr lang="en-US" altLang="zh-CN" sz="2800" b="1" dirty="0">
                <a:effectLst>
                  <a:glow rad="127000">
                    <a:schemeClr val="tx1"/>
                  </a:glow>
                </a:effectLst>
                <a:latin typeface="Arial" charset="0"/>
                <a:ea typeface="ＭＳ Ｐゴシック" charset="0"/>
                <a:cs typeface="ＭＳ Ｐゴシック" charset="0"/>
              </a:rPr>
            </a:br>
            <a:br>
              <a:rPr lang="en-US" altLang="zh-CN" sz="2800" b="1" dirty="0">
                <a:effectLst>
                  <a:glow rad="127000">
                    <a:schemeClr val="tx1"/>
                  </a:glow>
                </a:effectLst>
                <a:latin typeface="Arial" charset="0"/>
                <a:ea typeface="ＭＳ Ｐゴシック" charset="0"/>
                <a:cs typeface="ＭＳ Ｐゴシック" charset="0"/>
              </a:rPr>
            </a:br>
            <a:r>
              <a:rPr lang="en-US" altLang="zh-CN" sz="2800" b="1" baseline="30000" dirty="0">
                <a:effectLst>
                  <a:glow rad="127000">
                    <a:schemeClr val="tx1"/>
                  </a:glow>
                </a:effectLst>
                <a:latin typeface="Arial" charset="0"/>
                <a:ea typeface="ＭＳ Ｐゴシック" charset="0"/>
                <a:cs typeface="ＭＳ Ｐゴシック" charset="0"/>
              </a:rPr>
              <a:t>13</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哈该又说：“人若因触着尸体而成为不洁，又触着这些东西的任何一样，这就算为不洁吗？”祭司都回答说：“要算为不洁净。</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(2:10-13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7648647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84780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于是哈该回答，说：“耶和华说：‘这民也是这样，这国在我面前也是这样；他们手里的一切工作，都是这样；他们在那里所献的，都是不洁净的。</a:t>
            </a:r>
            <a:r>
              <a:rPr lang="en-US" sz="2800" b="1" dirty="0">
                <a:effectLst>
                  <a:glow rad="127000">
                    <a:schemeClr val="tx1"/>
                  </a:glow>
                </a:effectLst>
                <a:latin typeface="Arial" charset="0"/>
                <a:ea typeface="ＭＳ Ｐゴシック" charset="0"/>
                <a:cs typeface="ＭＳ Ｐゴシック" charset="0"/>
              </a:rPr>
              <a:t> </a:t>
            </a:r>
            <a:r>
              <a:rPr lang="en-US" sz="2800" b="1" baseline="30000" dirty="0">
                <a:effectLst>
                  <a:glow rad="127000">
                    <a:schemeClr val="tx1"/>
                  </a:glow>
                </a:effectLst>
                <a:latin typeface="Arial" charset="0"/>
                <a:ea typeface="ＭＳ Ｐゴシック" charset="0"/>
                <a:cs typeface="ＭＳ Ｐゴシック" charset="0"/>
              </a:rPr>
              <a:t>15</a:t>
            </a:r>
            <a:r>
              <a:rPr lang="zh-CN" altLang="en-US" sz="2800" b="1" dirty="0">
                <a:effectLst>
                  <a:glow rad="127000">
                    <a:schemeClr val="tx1"/>
                  </a:glow>
                </a:effectLst>
                <a:latin typeface="Arial" charset="0"/>
                <a:ea typeface="ＭＳ Ｐゴシック" charset="0"/>
                <a:cs typeface="ＭＳ Ｐゴシック" charset="0"/>
              </a:rPr>
              <a:t>现在你们要反省，从今日起回想过往，就是在耶和华的殿还没有一块石头叠在另一块石头上面以前， </a:t>
            </a:r>
            <a:r>
              <a:rPr lang="en-US" altLang="zh-CN" sz="2800" b="1" baseline="30000" dirty="0">
                <a:effectLst>
                  <a:glow rad="127000">
                    <a:schemeClr val="tx1"/>
                  </a:glow>
                </a:effectLst>
                <a:latin typeface="Arial" charset="0"/>
                <a:ea typeface="ＭＳ Ｐゴシック" charset="0"/>
                <a:cs typeface="ＭＳ Ｐゴシック" charset="0"/>
              </a:rPr>
              <a:t>16</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那时你们怎样呢？有人到谷堆来，想得两百公斤谷，却只得一百公斤；有人到榨酒池去，想从酒槽得一百公升酒，却只得四十公升。 </a:t>
            </a:r>
            <a:r>
              <a:rPr lang="en-US" altLang="zh-CN" sz="2800" b="1" baseline="30000" dirty="0">
                <a:effectLst>
                  <a:glow rad="127000">
                    <a:schemeClr val="tx1"/>
                  </a:glow>
                </a:effectLst>
                <a:latin typeface="Arial" charset="0"/>
                <a:ea typeface="ＭＳ Ｐゴシック" charset="0"/>
                <a:cs typeface="ＭＳ Ｐゴシック" charset="0"/>
              </a:rPr>
              <a:t>17</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耶和华说：‘我用旱风、霉烂和冰雹击打你们，和你们手里的一切工作，你们还是不归向我。</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(2:14-17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265522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71011" name="Text Box 3"/>
          <p:cNvSpPr txBox="1">
            <a:spLocks noChangeArrowheads="1"/>
          </p:cNvSpPr>
          <p:nvPr/>
        </p:nvSpPr>
        <p:spPr bwMode="auto">
          <a:xfrm rot="-4544568">
            <a:off x="-146050" y="295910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71012" name="Text Box 4"/>
          <p:cNvSpPr txBox="1">
            <a:spLocks noChangeArrowheads="1"/>
          </p:cNvSpPr>
          <p:nvPr/>
        </p:nvSpPr>
        <p:spPr bwMode="auto">
          <a:xfrm rot="-4593032">
            <a:off x="813593" y="2926557"/>
            <a:ext cx="3675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71013" name="Text Box 5"/>
          <p:cNvSpPr txBox="1">
            <a:spLocks noChangeArrowheads="1"/>
          </p:cNvSpPr>
          <p:nvPr/>
        </p:nvSpPr>
        <p:spPr bwMode="auto">
          <a:xfrm rot="-4579526">
            <a:off x="1537493" y="2742407"/>
            <a:ext cx="4056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71014" name="Text Box 6"/>
          <p:cNvSpPr txBox="1">
            <a:spLocks noChangeArrowheads="1"/>
          </p:cNvSpPr>
          <p:nvPr/>
        </p:nvSpPr>
        <p:spPr bwMode="auto">
          <a:xfrm rot="-4630239">
            <a:off x="2454275" y="2816225"/>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71015" name="Text Box 7"/>
          <p:cNvSpPr txBox="1">
            <a:spLocks noChangeArrowheads="1"/>
          </p:cNvSpPr>
          <p:nvPr/>
        </p:nvSpPr>
        <p:spPr bwMode="auto">
          <a:xfrm>
            <a:off x="685800" y="6018213"/>
            <a:ext cx="7086600" cy="5794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71016" name="Text Box 8"/>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71017" name="Text Box 9"/>
          <p:cNvSpPr txBox="1">
            <a:spLocks noChangeArrowheads="1"/>
          </p:cNvSpPr>
          <p:nvPr/>
        </p:nvSpPr>
        <p:spPr bwMode="auto">
          <a:xfrm>
            <a:off x="6796088" y="661988"/>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71018" name="Text Box 10"/>
          <p:cNvSpPr txBox="1">
            <a:spLocks noChangeArrowheads="1"/>
          </p:cNvSpPr>
          <p:nvPr/>
        </p:nvSpPr>
        <p:spPr bwMode="auto">
          <a:xfrm>
            <a:off x="685800" y="5256213"/>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71024" name="Line 16"/>
          <p:cNvSpPr>
            <a:spLocks noChangeShapeType="1"/>
          </p:cNvSpPr>
          <p:nvPr/>
        </p:nvSpPr>
        <p:spPr bwMode="auto">
          <a:xfrm flipH="1">
            <a:off x="6037263" y="144621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5" name="Text Box 17"/>
          <p:cNvSpPr txBox="1">
            <a:spLocks noChangeArrowheads="1"/>
          </p:cNvSpPr>
          <p:nvPr/>
        </p:nvSpPr>
        <p:spPr bwMode="auto">
          <a:xfrm rot="-5400000">
            <a:off x="6773862" y="4622801"/>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71026" name="Line 18"/>
          <p:cNvSpPr>
            <a:spLocks noChangeShapeType="1"/>
          </p:cNvSpPr>
          <p:nvPr/>
        </p:nvSpPr>
        <p:spPr bwMode="auto">
          <a:xfrm>
            <a:off x="6905625" y="68421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7" name="Line 19"/>
          <p:cNvSpPr>
            <a:spLocks noChangeShapeType="1"/>
          </p:cNvSpPr>
          <p:nvPr/>
        </p:nvSpPr>
        <p:spPr bwMode="auto">
          <a:xfrm flipH="1">
            <a:off x="4360863" y="1446213"/>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8" name="Line 20"/>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9" name="Line 21"/>
          <p:cNvSpPr>
            <a:spLocks noChangeShapeType="1"/>
          </p:cNvSpPr>
          <p:nvPr/>
        </p:nvSpPr>
        <p:spPr bwMode="auto">
          <a:xfrm flipH="1">
            <a:off x="2686050" y="144621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0" name="Line 22"/>
          <p:cNvSpPr>
            <a:spLocks noChangeShapeType="1"/>
          </p:cNvSpPr>
          <p:nvPr/>
        </p:nvSpPr>
        <p:spPr bwMode="auto">
          <a:xfrm flipH="1">
            <a:off x="1862138" y="1522413"/>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1" name="Line 23"/>
          <p:cNvSpPr>
            <a:spLocks noChangeShapeType="1"/>
          </p:cNvSpPr>
          <p:nvPr/>
        </p:nvSpPr>
        <p:spPr bwMode="auto">
          <a:xfrm flipH="1">
            <a:off x="5273675" y="1446213"/>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2" name="Text Box 24"/>
          <p:cNvSpPr txBox="1">
            <a:spLocks noChangeArrowheads="1"/>
          </p:cNvSpPr>
          <p:nvPr/>
        </p:nvSpPr>
        <p:spPr bwMode="auto">
          <a:xfrm rot="-4680535">
            <a:off x="4197350" y="29543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71033" name="Line 25"/>
          <p:cNvSpPr>
            <a:spLocks noChangeShapeType="1"/>
          </p:cNvSpPr>
          <p:nvPr/>
        </p:nvSpPr>
        <p:spPr bwMode="auto">
          <a:xfrm flipH="1">
            <a:off x="7104063" y="144621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4" name="Line 26"/>
          <p:cNvSpPr>
            <a:spLocks noChangeShapeType="1"/>
          </p:cNvSpPr>
          <p:nvPr/>
        </p:nvSpPr>
        <p:spPr bwMode="auto">
          <a:xfrm flipH="1">
            <a:off x="7772400" y="1370013"/>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5" name="Text Box 27"/>
          <p:cNvSpPr txBox="1">
            <a:spLocks noChangeArrowheads="1"/>
          </p:cNvSpPr>
          <p:nvPr/>
        </p:nvSpPr>
        <p:spPr bwMode="auto">
          <a:xfrm>
            <a:off x="5029200" y="5256213"/>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71036" name="Rectangle 28"/>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1037" name="Line 29"/>
          <p:cNvSpPr>
            <a:spLocks noChangeShapeType="1"/>
          </p:cNvSpPr>
          <p:nvPr/>
        </p:nvSpPr>
        <p:spPr bwMode="auto">
          <a:xfrm>
            <a:off x="3505200" y="68421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8" name="Text Box 30"/>
          <p:cNvSpPr txBox="1">
            <a:spLocks noChangeArrowheads="1"/>
          </p:cNvSpPr>
          <p:nvPr/>
        </p:nvSpPr>
        <p:spPr bwMode="auto">
          <a:xfrm>
            <a:off x="1600200" y="62230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71039" name="Text Box 31"/>
          <p:cNvSpPr txBox="1">
            <a:spLocks noChangeArrowheads="1"/>
          </p:cNvSpPr>
          <p:nvPr/>
        </p:nvSpPr>
        <p:spPr bwMode="auto">
          <a:xfrm>
            <a:off x="3457575" y="62230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71040" name="Text Box 32"/>
          <p:cNvSpPr txBox="1">
            <a:spLocks noChangeArrowheads="1"/>
          </p:cNvSpPr>
          <p:nvPr/>
        </p:nvSpPr>
        <p:spPr bwMode="auto">
          <a:xfrm>
            <a:off x="5181600" y="62230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71041" name="Rectangle 33"/>
          <p:cNvSpPr>
            <a:spLocks noChangeArrowheads="1"/>
          </p:cNvSpPr>
          <p:nvPr/>
        </p:nvSpPr>
        <p:spPr bwMode="auto">
          <a:xfrm>
            <a:off x="1447800" y="684213"/>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1042" name="Line 34"/>
          <p:cNvSpPr>
            <a:spLocks noChangeShapeType="1"/>
          </p:cNvSpPr>
          <p:nvPr/>
        </p:nvSpPr>
        <p:spPr bwMode="auto">
          <a:xfrm flipH="1">
            <a:off x="3581400" y="144621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43" name="Line 35"/>
          <p:cNvSpPr>
            <a:spLocks noChangeShapeType="1"/>
          </p:cNvSpPr>
          <p:nvPr/>
        </p:nvSpPr>
        <p:spPr bwMode="auto">
          <a:xfrm>
            <a:off x="5181600" y="68421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44" name="Text Box 36"/>
          <p:cNvSpPr txBox="1">
            <a:spLocks noChangeArrowheads="1"/>
          </p:cNvSpPr>
          <p:nvPr/>
        </p:nvSpPr>
        <p:spPr bwMode="auto">
          <a:xfrm rot="-4646514">
            <a:off x="3359150" y="29559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71045" name="Rectangle 37"/>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cxnSp>
        <p:nvCxnSpPr>
          <p:cNvPr id="547872" name="Straight Connector 39"/>
          <p:cNvCxnSpPr>
            <a:cxnSpLocks noChangeShapeType="1"/>
          </p:cNvCxnSpPr>
          <p:nvPr/>
        </p:nvCxnSpPr>
        <p:spPr bwMode="auto">
          <a:xfrm rot="5400000">
            <a:off x="3886201" y="5561012"/>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4" name="Title 33"/>
          <p:cNvSpPr txBox="1">
            <a:spLocks/>
          </p:cNvSpPr>
          <p:nvPr/>
        </p:nvSpPr>
        <p:spPr bwMode="auto">
          <a:xfrm>
            <a:off x="76200" y="0"/>
            <a:ext cx="8915400" cy="5334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3200">
                <a:solidFill>
                  <a:schemeClr val="tx2"/>
                </a:solidFill>
                <a:effectLst>
                  <a:outerShdw blurRad="38100" dist="38100" dir="2700000" algn="tl">
                    <a:srgbClr val="000000"/>
                  </a:outerShdw>
                </a:effectLst>
                <a:latin typeface="Arial" charset="0"/>
                <a:cs typeface="Arial" charset="0"/>
              </a:rPr>
              <a:t>神的祝福</a:t>
            </a:r>
            <a:r>
              <a:rPr lang="en-US" altLang="ja-JP" sz="3200">
                <a:solidFill>
                  <a:schemeClr val="tx2"/>
                </a:solidFill>
                <a:effectLst>
                  <a:outerShdw blurRad="38100" dist="38100" dir="2700000" algn="tl">
                    <a:srgbClr val="000000"/>
                  </a:outerShdw>
                </a:effectLst>
                <a:latin typeface="Arial" charset="0"/>
                <a:cs typeface="Arial" charset="0"/>
              </a:rPr>
              <a:t> (2:18-19)</a:t>
            </a:r>
            <a:endParaRPr lang="en-US" sz="320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忠诚</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关怀他人</a:t>
            </a:r>
            <a:endParaRPr kumimoji="0" lang="en-US" altLang="zh-CN"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0451" y="1866351"/>
            <a:ext cx="6615154" cy="1334975"/>
          </a:xfrm>
          <a:effectLst>
            <a:outerShdw blurRad="63500" dist="35921" dir="2700000" algn="ctr" rotWithShape="0">
              <a:schemeClr val="tx2">
                <a:alpha val="74998"/>
              </a:schemeClr>
            </a:outerShdw>
          </a:effectLst>
        </p:spPr>
        <p:txBody>
          <a:bodyPr anchor="t"/>
          <a:lstStyle/>
          <a:p>
            <a:pPr>
              <a:defRPr/>
            </a:pPr>
            <a:r>
              <a:rPr lang="en-US" sz="8800" b="1" dirty="0" err="1">
                <a:effectLst>
                  <a:glow rad="254000">
                    <a:schemeClr val="tx1"/>
                  </a:glow>
                </a:effectLst>
                <a:latin typeface="Arial" charset="0"/>
                <a:ea typeface="ＭＳ Ｐゴシック" charset="0"/>
                <a:cs typeface="ＭＳ Ｐゴシック" charset="0"/>
              </a:rPr>
              <a:t>作个</a:t>
            </a:r>
            <a:r>
              <a:rPr lang="en-US" sz="8800" b="1" dirty="0">
                <a:effectLst>
                  <a:glow rad="254000">
                    <a:schemeClr val="tx1"/>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慷慨</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公正</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谦卑</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94FC4C83-8D18-681D-72B6-B60CB8C9963D}"/>
              </a:ext>
            </a:extLst>
          </p:cNvPr>
          <p:cNvSpPr txBox="1"/>
          <p:nvPr/>
        </p:nvSpPr>
        <p:spPr>
          <a:xfrm rot="1126180">
            <a:off x="1032455" y="53265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何西阿</a:t>
            </a:r>
          </a:p>
        </p:txBody>
      </p:sp>
      <p:sp>
        <p:nvSpPr>
          <p:cNvPr id="3" name="文本框 2">
            <a:extLst>
              <a:ext uri="{FF2B5EF4-FFF2-40B4-BE49-F238E27FC236}">
                <a16:creationId xmlns:a16="http://schemas.microsoft.com/office/drawing/2014/main" id="{782A17FD-F823-3FFC-FDA8-9606F8B7550A}"/>
              </a:ext>
            </a:extLst>
          </p:cNvPr>
          <p:cNvSpPr txBox="1"/>
          <p:nvPr/>
        </p:nvSpPr>
        <p:spPr>
          <a:xfrm rot="21159989">
            <a:off x="3072478" y="4247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约珥</a:t>
            </a:r>
          </a:p>
        </p:txBody>
      </p:sp>
      <p:sp>
        <p:nvSpPr>
          <p:cNvPr id="4" name="文本框 3">
            <a:extLst>
              <a:ext uri="{FF2B5EF4-FFF2-40B4-BE49-F238E27FC236}">
                <a16:creationId xmlns:a16="http://schemas.microsoft.com/office/drawing/2014/main" id="{3C90E252-8A20-920A-C301-517613ADC62B}"/>
              </a:ext>
            </a:extLst>
          </p:cNvPr>
          <p:cNvSpPr txBox="1"/>
          <p:nvPr/>
        </p:nvSpPr>
        <p:spPr>
          <a:xfrm rot="358197">
            <a:off x="5735702" y="58276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阿摩司</a:t>
            </a:r>
          </a:p>
        </p:txBody>
      </p:sp>
      <p:sp>
        <p:nvSpPr>
          <p:cNvPr id="6" name="文本框 5">
            <a:extLst>
              <a:ext uri="{FF2B5EF4-FFF2-40B4-BE49-F238E27FC236}">
                <a16:creationId xmlns:a16="http://schemas.microsoft.com/office/drawing/2014/main" id="{8391255F-21B6-ABA6-02B0-585E9166E2A2}"/>
              </a:ext>
            </a:extLst>
          </p:cNvPr>
          <p:cNvSpPr txBox="1"/>
          <p:nvPr/>
        </p:nvSpPr>
        <p:spPr>
          <a:xfrm>
            <a:off x="7431052" y="422984"/>
            <a:ext cx="144469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俄巴底亚</a:t>
            </a:r>
          </a:p>
        </p:txBody>
      </p:sp>
      <p:sp>
        <p:nvSpPr>
          <p:cNvPr id="9" name="文本框 8">
            <a:extLst>
              <a:ext uri="{FF2B5EF4-FFF2-40B4-BE49-F238E27FC236}">
                <a16:creationId xmlns:a16="http://schemas.microsoft.com/office/drawing/2014/main" id="{28F953F7-E8F0-E88D-9DD4-06594B21B9BD}"/>
              </a:ext>
            </a:extLst>
          </p:cNvPr>
          <p:cNvSpPr txBox="1"/>
          <p:nvPr/>
        </p:nvSpPr>
        <p:spPr>
          <a:xfrm rot="358197">
            <a:off x="1056697" y="279094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约拿</a:t>
            </a:r>
          </a:p>
        </p:txBody>
      </p:sp>
      <p:sp>
        <p:nvSpPr>
          <p:cNvPr id="10" name="文本框 9">
            <a:extLst>
              <a:ext uri="{FF2B5EF4-FFF2-40B4-BE49-F238E27FC236}">
                <a16:creationId xmlns:a16="http://schemas.microsoft.com/office/drawing/2014/main" id="{36013F7E-CE4F-1C57-264A-BCDD9BCE6270}"/>
              </a:ext>
            </a:extLst>
          </p:cNvPr>
          <p:cNvSpPr txBox="1"/>
          <p:nvPr/>
        </p:nvSpPr>
        <p:spPr>
          <a:xfrm rot="358197">
            <a:off x="2943862" y="33065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弥迦</a:t>
            </a:r>
          </a:p>
        </p:txBody>
      </p:sp>
      <p:sp>
        <p:nvSpPr>
          <p:cNvPr id="11" name="文本框 10">
            <a:extLst>
              <a:ext uri="{FF2B5EF4-FFF2-40B4-BE49-F238E27FC236}">
                <a16:creationId xmlns:a16="http://schemas.microsoft.com/office/drawing/2014/main" id="{9A89904D-975D-C281-660C-96B8578003D3}"/>
              </a:ext>
            </a:extLst>
          </p:cNvPr>
          <p:cNvSpPr txBox="1"/>
          <p:nvPr/>
        </p:nvSpPr>
        <p:spPr>
          <a:xfrm rot="21311518">
            <a:off x="5550875" y="278121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那鸿</a:t>
            </a:r>
          </a:p>
        </p:txBody>
      </p:sp>
      <p:sp>
        <p:nvSpPr>
          <p:cNvPr id="13" name="文本框 12">
            <a:extLst>
              <a:ext uri="{FF2B5EF4-FFF2-40B4-BE49-F238E27FC236}">
                <a16:creationId xmlns:a16="http://schemas.microsoft.com/office/drawing/2014/main" id="{6684AF6A-56FD-AD74-BD70-DBC7D1046E39}"/>
              </a:ext>
            </a:extLst>
          </p:cNvPr>
          <p:cNvSpPr txBox="1"/>
          <p:nvPr/>
        </p:nvSpPr>
        <p:spPr>
          <a:xfrm rot="21311518">
            <a:off x="7639346" y="286647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哈巴谷</a:t>
            </a:r>
          </a:p>
        </p:txBody>
      </p:sp>
      <p:sp>
        <p:nvSpPr>
          <p:cNvPr id="15" name="文本框 14">
            <a:extLst>
              <a:ext uri="{FF2B5EF4-FFF2-40B4-BE49-F238E27FC236}">
                <a16:creationId xmlns:a16="http://schemas.microsoft.com/office/drawing/2014/main" id="{81F2C297-6240-489E-148F-72162B6DBD85}"/>
              </a:ext>
            </a:extLst>
          </p:cNvPr>
          <p:cNvSpPr txBox="1"/>
          <p:nvPr/>
        </p:nvSpPr>
        <p:spPr>
          <a:xfrm rot="21311518">
            <a:off x="577065" y="5094113"/>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西番雅</a:t>
            </a:r>
          </a:p>
        </p:txBody>
      </p:sp>
      <p:sp>
        <p:nvSpPr>
          <p:cNvPr id="16" name="文本框 15">
            <a:extLst>
              <a:ext uri="{FF2B5EF4-FFF2-40B4-BE49-F238E27FC236}">
                <a16:creationId xmlns:a16="http://schemas.microsoft.com/office/drawing/2014/main" id="{A4563292-2863-0940-D95B-CAE42D278763}"/>
              </a:ext>
            </a:extLst>
          </p:cNvPr>
          <p:cNvSpPr txBox="1"/>
          <p:nvPr/>
        </p:nvSpPr>
        <p:spPr>
          <a:xfrm rot="21311518">
            <a:off x="2892247" y="483146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哈该</a:t>
            </a:r>
          </a:p>
        </p:txBody>
      </p:sp>
      <p:sp>
        <p:nvSpPr>
          <p:cNvPr id="18" name="文本框 17">
            <a:extLst>
              <a:ext uri="{FF2B5EF4-FFF2-40B4-BE49-F238E27FC236}">
                <a16:creationId xmlns:a16="http://schemas.microsoft.com/office/drawing/2014/main" id="{6A840CA8-FEFA-824D-873A-159B971C8558}"/>
              </a:ext>
            </a:extLst>
          </p:cNvPr>
          <p:cNvSpPr txBox="1"/>
          <p:nvPr/>
        </p:nvSpPr>
        <p:spPr>
          <a:xfrm rot="20408321">
            <a:off x="5054023" y="4842767"/>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撒迦利亚</a:t>
            </a:r>
          </a:p>
        </p:txBody>
      </p:sp>
      <p:sp>
        <p:nvSpPr>
          <p:cNvPr id="19" name="文本框 18">
            <a:extLst>
              <a:ext uri="{FF2B5EF4-FFF2-40B4-BE49-F238E27FC236}">
                <a16:creationId xmlns:a16="http://schemas.microsoft.com/office/drawing/2014/main" id="{00D7188C-4D7A-B124-19C5-A285FAB93CD6}"/>
              </a:ext>
            </a:extLst>
          </p:cNvPr>
          <p:cNvSpPr txBox="1"/>
          <p:nvPr/>
        </p:nvSpPr>
        <p:spPr>
          <a:xfrm rot="21346304">
            <a:off x="7520188" y="4984063"/>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玛拉基</a:t>
            </a:r>
          </a:p>
        </p:txBody>
      </p:sp>
      <p:sp>
        <p:nvSpPr>
          <p:cNvPr id="20" name="Rectangle 2">
            <a:extLst>
              <a:ext uri="{FF2B5EF4-FFF2-40B4-BE49-F238E27FC236}">
                <a16:creationId xmlns:a16="http://schemas.microsoft.com/office/drawing/2014/main" id="{61724659-1BF3-FABE-8E91-58C3187E001F}"/>
              </a:ext>
            </a:extLst>
          </p:cNvPr>
          <p:cNvSpPr txBox="1">
            <a:spLocks noChangeArrowheads="1"/>
          </p:cNvSpPr>
          <p:nvPr/>
        </p:nvSpPr>
        <p:spPr bwMode="auto">
          <a:xfrm>
            <a:off x="-51400" y="585837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怀抱希望</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94AD086A-A0FE-6DF2-8E70-7B8B09CCE6B8}"/>
              </a:ext>
            </a:extLst>
          </p:cNvPr>
          <p:cNvSpPr txBox="1">
            <a:spLocks noChangeArrowheads="1"/>
          </p:cNvSpPr>
          <p:nvPr/>
        </p:nvSpPr>
        <p:spPr bwMode="auto">
          <a:xfrm>
            <a:off x="2215501" y="5952500"/>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被上帝复兴</a:t>
            </a:r>
            <a:endParaRPr kumimoji="0" lang="en-US" sz="36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FD9B75E8-A453-E2C1-6F23-694A449513FD}"/>
              </a:ext>
            </a:extLst>
          </p:cNvPr>
          <p:cNvSpPr txBox="1">
            <a:spLocks noChangeArrowheads="1"/>
          </p:cNvSpPr>
          <p:nvPr/>
        </p:nvSpPr>
        <p:spPr bwMode="auto">
          <a:xfrm>
            <a:off x="2148167" y="114679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有纪律的</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7B00986D-8D79-9069-CFED-C5D1BFDFF5D1}"/>
              </a:ext>
            </a:extLst>
          </p:cNvPr>
          <p:cNvSpPr txBox="1">
            <a:spLocks noChangeArrowheads="1"/>
          </p:cNvSpPr>
          <p:nvPr/>
        </p:nvSpPr>
        <p:spPr bwMode="auto">
          <a:xfrm>
            <a:off x="4634649" y="3670538"/>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有耐心的</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B60A1FA8-E452-2152-9F62-DEDEC863974A}"/>
              </a:ext>
            </a:extLst>
          </p:cNvPr>
          <p:cNvSpPr txBox="1">
            <a:spLocks noChangeArrowheads="1"/>
          </p:cNvSpPr>
          <p:nvPr/>
        </p:nvSpPr>
        <p:spPr bwMode="auto">
          <a:xfrm>
            <a:off x="6756057" y="388999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敬畏上帝</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46063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P spid="20" grpId="0"/>
      <p:bldP spid="21" grpId="0"/>
      <p:bldP spid="22" grpId="0"/>
      <p:bldP spid="23" grpId="0"/>
      <p:bldP spid="2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1961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你们要反省，从今日起回想过往，就是自九月二十四日起，从耶和华殿的奠基日开始，你们要反省： </a:t>
            </a:r>
            <a:r>
              <a:rPr lang="en-US" altLang="zh-CN" sz="2800" b="1" baseline="30000" dirty="0">
                <a:effectLst>
                  <a:glow rad="127000">
                    <a:schemeClr val="tx1"/>
                  </a:glow>
                </a:effectLst>
                <a:latin typeface="Arial" charset="0"/>
                <a:ea typeface="ＭＳ Ｐゴシック" charset="0"/>
                <a:cs typeface="ＭＳ Ｐゴシック" charset="0"/>
              </a:rPr>
              <a:t>19</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仓里还有种子吗？葡萄树、无花果树、石榴树和橄榄树，岂是还没有结果子吗？从今日起，我必赐福。</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(2:18-19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a:extLst>
              <a:ext uri="{FF2B5EF4-FFF2-40B4-BE49-F238E27FC236}">
                <a16:creationId xmlns:a16="http://schemas.microsoft.com/office/drawing/2014/main" id="{891F43CF-C869-2D54-C9BD-DA74130C6D3C}"/>
              </a:ext>
            </a:extLst>
          </p:cNvPr>
          <p:cNvPicPr>
            <a:picLocks noChangeAspect="1"/>
          </p:cNvPicPr>
          <p:nvPr/>
        </p:nvPicPr>
        <p:blipFill>
          <a:blip r:embed="rId3"/>
          <a:stretch>
            <a:fillRect/>
          </a:stretch>
        </p:blipFill>
        <p:spPr>
          <a:xfrm>
            <a:off x="0" y="4230278"/>
            <a:ext cx="9144000" cy="2627722"/>
          </a:xfrm>
          <a:prstGeom prst="rect">
            <a:avLst/>
          </a:prstGeom>
        </p:spPr>
      </p:pic>
    </p:spTree>
    <p:extLst>
      <p:ext uri="{BB962C8B-B14F-4D97-AF65-F5344CB8AC3E}">
        <p14:creationId xmlns:p14="http://schemas.microsoft.com/office/powerpoint/2010/main" val="354522075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6"/>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545794" name="Picture 1" descr="accusation_24x18_2008_72dp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6825"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nvPr>
        </p:nvSpPr>
        <p:spPr>
          <a:xfrm>
            <a:off x="685800" y="44450"/>
            <a:ext cx="7772400" cy="914400"/>
          </a:xfrm>
        </p:spPr>
        <p:txBody>
          <a:bodyPr/>
          <a:lstStyle/>
          <a:p>
            <a:pPr eaLnBrk="1" hangingPunct="1">
              <a:defRPr/>
            </a:pPr>
            <a:br>
              <a:rPr lang="zh-CN" altLang="en-US">
                <a:latin typeface="Arial" charset="0"/>
                <a:cs typeface="Arial" charset="0"/>
              </a:rPr>
            </a:br>
            <a:r>
              <a:rPr lang="zh-CN" altLang="en-US">
                <a:latin typeface="Arial" charset="0"/>
                <a:cs typeface="Arial" charset="0"/>
              </a:rPr>
              <a:t>神谕三</a:t>
            </a:r>
            <a:r>
              <a:rPr lang="en-US" altLang="zh-CN">
                <a:latin typeface="Arial" charset="0"/>
                <a:cs typeface="Arial" charset="0"/>
              </a:rPr>
              <a:t>: </a:t>
            </a:r>
            <a:r>
              <a:rPr lang="zh-CN" altLang="en-US">
                <a:latin typeface="Arial" charset="0"/>
                <a:cs typeface="Arial" charset="0"/>
              </a:rPr>
              <a:t>谴责 </a:t>
            </a:r>
            <a:br>
              <a:rPr lang="zh-CN" altLang="en-US">
                <a:latin typeface="Arial" charset="0"/>
                <a:cs typeface="Arial" charset="0"/>
              </a:rPr>
            </a:br>
            <a:endParaRPr lang="en-US" sz="2400">
              <a:latin typeface="Arial" charset="0"/>
              <a:cs typeface="Arial" charset="0"/>
            </a:endParaRPr>
          </a:p>
        </p:txBody>
      </p:sp>
      <p:sp>
        <p:nvSpPr>
          <p:cNvPr id="54579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643</a:t>
            </a:r>
          </a:p>
        </p:txBody>
      </p:sp>
      <p:sp>
        <p:nvSpPr>
          <p:cNvPr id="545797" name="Rectangle 3"/>
          <p:cNvSpPr txBox="1">
            <a:spLocks noChangeArrowheads="1"/>
          </p:cNvSpPr>
          <p:nvPr/>
        </p:nvSpPr>
        <p:spPr bwMode="auto">
          <a:xfrm>
            <a:off x="4211638" y="1208088"/>
            <a:ext cx="4968875"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zh-CN" altLang="en-US" sz="3200" b="1">
                <a:latin typeface="Lucida Sans" charset="0"/>
                <a:cs typeface="SimSun" charset="0"/>
              </a:rPr>
              <a:t>问题</a:t>
            </a:r>
            <a:r>
              <a:rPr lang="zh-CN" altLang="en-US" sz="3200" b="1">
                <a:latin typeface="Lucida Sans" charset="0"/>
                <a:cs typeface="Times New Roman" charset="0"/>
              </a:rPr>
              <a:t>: </a:t>
            </a:r>
            <a:r>
              <a:rPr lang="zh-CN" altLang="en-US" sz="3200" b="1">
                <a:latin typeface="Lucida Sans" charset="0"/>
                <a:cs typeface="SimSun" charset="0"/>
              </a:rPr>
              <a:t>手所做的工和所献上的祭是出于自己的</a:t>
            </a:r>
            <a:r>
              <a:rPr lang="en-US" altLang="zh-CN" sz="3200" b="1">
                <a:latin typeface="Lucida Sans" charset="0"/>
                <a:cs typeface="SimSun" charset="0"/>
              </a:rPr>
              <a:t>，</a:t>
            </a:r>
            <a:r>
              <a:rPr lang="zh-CN" altLang="en-US" sz="3200" b="1">
                <a:latin typeface="Lucida Sans" charset="0"/>
                <a:cs typeface="SimSun" charset="0"/>
              </a:rPr>
              <a:t>神不一定悦纳</a:t>
            </a:r>
            <a:r>
              <a:rPr lang="en-US" altLang="ja-JP" sz="3200" b="1">
                <a:latin typeface="Lucida Sans" charset="0"/>
                <a:cs typeface="Times New Roman" charset="0"/>
              </a:rPr>
              <a:t> (2:10-14).</a:t>
            </a:r>
            <a:br>
              <a:rPr lang="en-US" altLang="ja-JP" sz="3200" b="1">
                <a:solidFill>
                  <a:srgbClr val="FFFFFF"/>
                </a:solidFill>
                <a:latin typeface="Arial" charset="0"/>
                <a:cs typeface="Arial" charset="0"/>
              </a:rPr>
            </a:br>
            <a:endParaRPr lang="en-US" altLang="ja-JP" sz="3200" b="1">
              <a:solidFill>
                <a:srgbClr val="FFFFFF"/>
              </a:solidFill>
              <a:latin typeface="Arial" charset="0"/>
              <a:cs typeface="Arial" charset="0"/>
            </a:endParaRPr>
          </a:p>
          <a:p>
            <a:pPr eaLnBrk="1" hangingPunct="1"/>
            <a:r>
              <a:rPr lang="zh-CN" altLang="en-US" sz="3200" b="1">
                <a:latin typeface="Lucida Sans" charset="0"/>
                <a:cs typeface="SimSun" charset="0"/>
              </a:rPr>
              <a:t>后果</a:t>
            </a:r>
            <a:r>
              <a:rPr lang="zh-CN" altLang="en-US" sz="3200" b="1">
                <a:latin typeface="Lucida Sans" charset="0"/>
                <a:cs typeface="Times New Roman" charset="0"/>
              </a:rPr>
              <a:t>: </a:t>
            </a:r>
            <a:r>
              <a:rPr lang="zh-CN" altLang="en-US" sz="3200" b="1">
                <a:latin typeface="Lucida Sans" charset="0"/>
                <a:cs typeface="SimSun" charset="0"/>
              </a:rPr>
              <a:t>经济来源的短缺</a:t>
            </a:r>
            <a:r>
              <a:rPr lang="en-US" altLang="ja-JP" sz="3200" b="1">
                <a:latin typeface="Lucida Sans" charset="0"/>
                <a:cs typeface="Times New Roman" charset="0"/>
              </a:rPr>
              <a:t> (2:16-17)</a:t>
            </a:r>
          </a:p>
          <a:p>
            <a:pPr eaLnBrk="1" hangingPunct="1">
              <a:lnSpc>
                <a:spcPct val="90000"/>
              </a:lnSpc>
              <a:spcBef>
                <a:spcPct val="20000"/>
              </a:spcBef>
              <a:buClr>
                <a:srgbClr val="3366FF"/>
              </a:buClr>
              <a:buSzPct val="80000"/>
              <a:buFont typeface="Wingdings" charset="0"/>
              <a:buChar char="l"/>
            </a:pPr>
            <a:endParaRPr lang="en-US" sz="3200" b="1">
              <a:solidFill>
                <a:srgbClr val="FFFFFF"/>
              </a:solidFill>
              <a:latin typeface="Arial" charset="0"/>
              <a:cs typeface="Arial" charset="0"/>
            </a:endParaRPr>
          </a:p>
          <a:p>
            <a:pPr eaLnBrk="1" hangingPunct="1"/>
            <a:r>
              <a:rPr lang="zh-CN" altLang="en-US" sz="3200" b="1">
                <a:latin typeface="Lucida Sans" charset="0"/>
                <a:cs typeface="SimSun" charset="0"/>
              </a:rPr>
              <a:t>回应</a:t>
            </a:r>
            <a:r>
              <a:rPr lang="zh-CN" altLang="en-US" sz="3200" b="1">
                <a:latin typeface="Lucida Sans" charset="0"/>
                <a:cs typeface="Times New Roman" charset="0"/>
              </a:rPr>
              <a:t>: </a:t>
            </a:r>
            <a:r>
              <a:rPr lang="zh-CN" altLang="en-US" sz="3200" b="1">
                <a:latin typeface="Lucida Sans" charset="0"/>
                <a:cs typeface="SimSun" charset="0"/>
              </a:rPr>
              <a:t>人民以铺设圣殿的奠基来回应神</a:t>
            </a:r>
            <a:r>
              <a:rPr lang="en-US" altLang="zh-CN" sz="3200" b="1">
                <a:latin typeface="Lucida Sans" charset="0"/>
                <a:cs typeface="Times New Roman" charset="0"/>
              </a:rPr>
              <a:t> (2:18-19)</a:t>
            </a:r>
            <a:endParaRPr lang="en-GB" altLang="zh-CN" sz="3200" b="1">
              <a:latin typeface="Lucida Sans" charset="0"/>
              <a:cs typeface="Times New Roman" charset="0"/>
            </a:endParaRPr>
          </a:p>
        </p:txBody>
      </p:sp>
    </p:spTree>
  </p:cSld>
  <p:clrMapOvr>
    <a:masterClrMapping/>
  </p:clrMapOvr>
  <p:transition>
    <p:blinds/>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上帝如何看待你的敬拜？</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516" y="1988840"/>
            <a:ext cx="9144000" cy="4010526"/>
          </a:xfrm>
          <a:prstGeom prst="rect">
            <a:avLst/>
          </a:prstGeom>
        </p:spPr>
      </p:pic>
    </p:spTree>
    <p:extLst>
      <p:ext uri="{BB962C8B-B14F-4D97-AF65-F5344CB8AC3E}">
        <p14:creationId xmlns:p14="http://schemas.microsoft.com/office/powerpoint/2010/main" val="4422644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8124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2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a:t>
            </a:r>
            <a:r>
              <a:rPr lang="zh-CN" altLang="en-US" sz="4800" b="1" dirty="0">
                <a:effectLst>
                  <a:glow rad="127000">
                    <a:schemeClr val="tx1"/>
                  </a:glow>
                </a:effectLst>
                <a:latin typeface="Arial" charset="0"/>
                <a:ea typeface="ＭＳ Ｐゴシック" charset="0"/>
                <a:cs typeface="ＭＳ Ｐゴシック" charset="0"/>
              </a:rPr>
              <a:t>重新构想神的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国度</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2:20-23</a:t>
            </a:r>
          </a:p>
        </p:txBody>
      </p:sp>
      <p:sp>
        <p:nvSpPr>
          <p:cNvPr id="3" name="TextBox 2">
            <a:extLst>
              <a:ext uri="{FF2B5EF4-FFF2-40B4-BE49-F238E27FC236}">
                <a16:creationId xmlns:a16="http://schemas.microsoft.com/office/drawing/2014/main" id="{9076ABAE-B93A-490B-BB85-7881393EF305}"/>
              </a:ext>
            </a:extLst>
          </p:cNvPr>
          <p:cNvSpPr txBox="1"/>
          <p:nvPr/>
        </p:nvSpPr>
        <p:spPr>
          <a:xfrm>
            <a:off x="2411760" y="3030051"/>
            <a:ext cx="6264696" cy="830997"/>
          </a:xfrm>
          <a:prstGeom prst="rect">
            <a:avLst/>
          </a:prstGeom>
          <a:noFill/>
        </p:spPr>
        <p:txBody>
          <a:bodyPr wrap="square" rtlCol="0">
            <a:spAutoFit/>
          </a:bodyPr>
          <a:lstStyle/>
          <a:p>
            <a:r>
              <a:rPr lang="zh-CN" altLang="en-US" sz="4800" b="1" dirty="0">
                <a:solidFill>
                  <a:schemeClr val="bg1"/>
                </a:solidFill>
                <a:effectLst>
                  <a:glow rad="127000">
                    <a:schemeClr val="tx1"/>
                  </a:glow>
                </a:effectLst>
                <a:latin typeface="Arial" charset="0"/>
              </a:rPr>
              <a:t>神是重建的神</a:t>
            </a:r>
            <a:endParaRPr lang="en-SG" sz="4800" b="1" dirty="0">
              <a:solidFill>
                <a:schemeClr val="bg1"/>
              </a:solidFill>
              <a:effectLst>
                <a:glow rad="127000">
                  <a:schemeClr val="tx1"/>
                </a:glow>
              </a:effectLst>
              <a:latin typeface="Arial" charset="0"/>
            </a:endParaRPr>
          </a:p>
        </p:txBody>
      </p:sp>
    </p:spTree>
    <p:extLst>
      <p:ext uri="{BB962C8B-B14F-4D97-AF65-F5344CB8AC3E}">
        <p14:creationId xmlns:p14="http://schemas.microsoft.com/office/powerpoint/2010/main" val="2394883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同月二十四日，耶和华的话再次临到哈该，说： </a:t>
            </a:r>
            <a:r>
              <a:rPr lang="en-US" altLang="zh-CN" sz="2800" b="1" baseline="30000" dirty="0">
                <a:effectLst>
                  <a:glow rad="127000">
                    <a:schemeClr val="tx1"/>
                  </a:glow>
                </a:effectLst>
                <a:latin typeface="Arial" charset="0"/>
                <a:ea typeface="ＭＳ Ｐゴシック" charset="0"/>
                <a:cs typeface="ＭＳ Ｐゴシック" charset="0"/>
              </a:rPr>
              <a:t>21</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你要向犹大省长所罗巴伯说：‘我要震动天地， </a:t>
            </a:r>
            <a:r>
              <a:rPr lang="en-US" altLang="zh-CN" sz="2800" b="1" baseline="30000" dirty="0">
                <a:effectLst>
                  <a:glow rad="127000">
                    <a:schemeClr val="tx1"/>
                  </a:glow>
                </a:effectLst>
                <a:latin typeface="Arial" charset="0"/>
                <a:ea typeface="ＭＳ Ｐゴシック" charset="0"/>
                <a:cs typeface="ＭＳ Ｐゴシック" charset="0"/>
              </a:rPr>
              <a:t>22</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我必倾覆列国的宝座，消灭外族万国的势力，我必推翻战车和驾车的人；马匹和骑马的都必跌倒；各人必死在自己兄弟的刀下。</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(2:20-21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258554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0771" name="Text Box 3"/>
          <p:cNvSpPr txBox="1">
            <a:spLocks noChangeArrowheads="1"/>
          </p:cNvSpPr>
          <p:nvPr/>
        </p:nvSpPr>
        <p:spPr bwMode="auto">
          <a:xfrm rot="-4544568">
            <a:off x="-1460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Rebuke 1-11</a:t>
            </a:r>
          </a:p>
        </p:txBody>
      </p:sp>
      <p:sp>
        <p:nvSpPr>
          <p:cNvPr id="160772" name="Text Box 4"/>
          <p:cNvSpPr txBox="1">
            <a:spLocks noChangeArrowheads="1"/>
          </p:cNvSpPr>
          <p:nvPr/>
        </p:nvSpPr>
        <p:spPr bwMode="auto">
          <a:xfrm rot="-4593032">
            <a:off x="813594" y="29027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Response 12-15</a:t>
            </a:r>
          </a:p>
        </p:txBody>
      </p:sp>
      <p:sp>
        <p:nvSpPr>
          <p:cNvPr id="160773" name="Text Box 5"/>
          <p:cNvSpPr txBox="1">
            <a:spLocks noChangeArrowheads="1"/>
          </p:cNvSpPr>
          <p:nvPr/>
        </p:nvSpPr>
        <p:spPr bwMode="auto">
          <a:xfrm rot="-4579526">
            <a:off x="1537494" y="27185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Present 1-5 </a:t>
            </a:r>
          </a:p>
        </p:txBody>
      </p:sp>
      <p:sp>
        <p:nvSpPr>
          <p:cNvPr id="160774" name="Text Box 6"/>
          <p:cNvSpPr txBox="1">
            <a:spLocks noChangeArrowheads="1"/>
          </p:cNvSpPr>
          <p:nvPr/>
        </p:nvSpPr>
        <p:spPr bwMode="auto">
          <a:xfrm rot="-4630239">
            <a:off x="2454275" y="2792413"/>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marL="37931725" indent="-37474525">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spcBef>
                <a:spcPct val="50000"/>
              </a:spcBef>
              <a:defRPr/>
            </a:pPr>
            <a:r>
              <a:rPr lang="en-US" sz="3600" b="1"/>
              <a:t>Future 6-9</a:t>
            </a:r>
            <a:endParaRPr lang="en-US" b="1"/>
          </a:p>
        </p:txBody>
      </p:sp>
      <p:sp>
        <p:nvSpPr>
          <p:cNvPr id="160775" name="Text Box 7"/>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First things first </a:t>
            </a:r>
          </a:p>
        </p:txBody>
      </p:sp>
      <p:sp>
        <p:nvSpPr>
          <p:cNvPr id="160776" name="Text Box 8"/>
          <p:cNvSpPr txBox="1">
            <a:spLocks noChangeArrowheads="1"/>
          </p:cNvSpPr>
          <p:nvPr/>
        </p:nvSpPr>
        <p:spPr bwMode="auto">
          <a:xfrm rot="-4596943">
            <a:off x="5226050" y="3017838"/>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Global 20-22</a:t>
            </a:r>
          </a:p>
        </p:txBody>
      </p:sp>
      <p:sp>
        <p:nvSpPr>
          <p:cNvPr id="160777" name="Text Box 9"/>
          <p:cNvSpPr txBox="1">
            <a:spLocks noChangeArrowheads="1"/>
          </p:cNvSpPr>
          <p:nvPr/>
        </p:nvSpPr>
        <p:spPr bwMode="auto">
          <a:xfrm rot="-5400000">
            <a:off x="-1510506" y="1613694"/>
            <a:ext cx="3935412"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ko-KR" altLang="en-US" sz="4400" b="1" dirty="0" err="1">
                <a:cs typeface="+mn-cs"/>
              </a:rPr>
              <a:t>哈该书</a:t>
            </a:r>
            <a:endParaRPr lang="en-US" altLang="en-US" sz="4400" b="1" dirty="0">
              <a:cs typeface="+mn-cs"/>
            </a:endParaRPr>
          </a:p>
        </p:txBody>
      </p:sp>
      <p:sp>
        <p:nvSpPr>
          <p:cNvPr id="160779" name="Text Box 11"/>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Anticipation 2:20-23</a:t>
            </a:r>
          </a:p>
        </p:txBody>
      </p:sp>
      <p:sp>
        <p:nvSpPr>
          <p:cNvPr id="160780" name="Text Box 12"/>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Building</a:t>
            </a:r>
          </a:p>
        </p:txBody>
      </p:sp>
      <p:grpSp>
        <p:nvGrpSpPr>
          <p:cNvPr id="549899" name="Group 13"/>
          <p:cNvGrpSpPr>
            <a:grpSpLocks/>
          </p:cNvGrpSpPr>
          <p:nvPr/>
        </p:nvGrpSpPr>
        <p:grpSpPr bwMode="auto">
          <a:xfrm>
            <a:off x="4343400" y="5153025"/>
            <a:ext cx="76200" cy="762000"/>
            <a:chOff x="3360" y="240"/>
            <a:chExt cx="48" cy="672"/>
          </a:xfrm>
        </p:grpSpPr>
        <p:grpSp>
          <p:nvGrpSpPr>
            <p:cNvPr id="549992" name="Group 14"/>
            <p:cNvGrpSpPr>
              <a:grpSpLocks/>
            </p:cNvGrpSpPr>
            <p:nvPr/>
          </p:nvGrpSpPr>
          <p:grpSpPr bwMode="auto">
            <a:xfrm flipH="1">
              <a:off x="3360" y="240"/>
              <a:ext cx="48" cy="336"/>
              <a:chOff x="2016" y="3120"/>
              <a:chExt cx="0" cy="864"/>
            </a:xfrm>
          </p:grpSpPr>
          <p:sp>
            <p:nvSpPr>
              <p:cNvPr id="160783" name="Line 15"/>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84" name="Line 16"/>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785" name="Line 17"/>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786" name="Line 18"/>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87" name="Text Box 19"/>
          <p:cNvSpPr txBox="1">
            <a:spLocks noChangeArrowheads="1"/>
          </p:cNvSpPr>
          <p:nvPr/>
        </p:nvSpPr>
        <p:spPr bwMode="auto">
          <a:xfrm rot="-5400000">
            <a:off x="7356475" y="5335588"/>
            <a:ext cx="21717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520 B. C.</a:t>
            </a:r>
          </a:p>
        </p:txBody>
      </p:sp>
      <p:sp>
        <p:nvSpPr>
          <p:cNvPr id="160788" name="Line 20"/>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89" name="Line 21"/>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0" name="Line 22"/>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1" name="Line 23"/>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2" name="Line 24"/>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3" name="Line 25"/>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4" name="Text Box 26"/>
          <p:cNvSpPr txBox="1">
            <a:spLocks noChangeArrowheads="1"/>
          </p:cNvSpPr>
          <p:nvPr/>
        </p:nvSpPr>
        <p:spPr bwMode="auto">
          <a:xfrm rot="-4680535">
            <a:off x="4197350" y="29305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Blessing 18-19</a:t>
            </a:r>
          </a:p>
        </p:txBody>
      </p:sp>
      <p:sp>
        <p:nvSpPr>
          <p:cNvPr id="160795" name="Line 27"/>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6" name="Line 28"/>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7" name="Text Box 29"/>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Blessings</a:t>
            </a:r>
          </a:p>
        </p:txBody>
      </p:sp>
      <p:sp>
        <p:nvSpPr>
          <p:cNvPr id="160798" name="Rectangle 30"/>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799" name="Line 31"/>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00" name="Text Box 32"/>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Admonition 1:1-15</a:t>
            </a:r>
          </a:p>
        </p:txBody>
      </p:sp>
      <p:sp>
        <p:nvSpPr>
          <p:cNvPr id="160801" name="Text Box 33"/>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Consolation 2:1-9</a:t>
            </a:r>
          </a:p>
        </p:txBody>
      </p:sp>
      <p:sp>
        <p:nvSpPr>
          <p:cNvPr id="160802" name="Text Box 34"/>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Affirmation 2:10-19</a:t>
            </a:r>
          </a:p>
        </p:txBody>
      </p:sp>
      <p:sp>
        <p:nvSpPr>
          <p:cNvPr id="160803" name="Rectangle 35"/>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0804" name="Line 36"/>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05" name="Line 37"/>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06" name="Text Box 38"/>
          <p:cNvSpPr txBox="1">
            <a:spLocks noChangeArrowheads="1"/>
          </p:cNvSpPr>
          <p:nvPr/>
        </p:nvSpPr>
        <p:spPr bwMode="auto">
          <a:xfrm rot="-4646514">
            <a:off x="33591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Blight 10-17</a:t>
            </a:r>
          </a:p>
        </p:txBody>
      </p:sp>
      <p:sp>
        <p:nvSpPr>
          <p:cNvPr id="160807" name="Rectangle 39"/>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08" name="Rectangle 40"/>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0809" name="Text Box 41"/>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0810" name="Text Box 42"/>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0811" name="Text Box 43"/>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0812" name="Text Box 44"/>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0813" name="Text Box 45"/>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0814" name="Text Box 46"/>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a:t>
            </a:r>
            <a:endParaRPr lang="en-US" sz="4400" b="1">
              <a:cs typeface="SimSun" charset="0"/>
            </a:endParaRPr>
          </a:p>
        </p:txBody>
      </p:sp>
      <p:sp>
        <p:nvSpPr>
          <p:cNvPr id="160815" name="Text Box 47"/>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0816" name="Text Box 48"/>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grpSp>
        <p:nvGrpSpPr>
          <p:cNvPr id="549931" name="Group 49"/>
          <p:cNvGrpSpPr>
            <a:grpSpLocks/>
          </p:cNvGrpSpPr>
          <p:nvPr/>
        </p:nvGrpSpPr>
        <p:grpSpPr bwMode="auto">
          <a:xfrm>
            <a:off x="4343400" y="5153025"/>
            <a:ext cx="76200" cy="762000"/>
            <a:chOff x="3360" y="240"/>
            <a:chExt cx="48" cy="672"/>
          </a:xfrm>
        </p:grpSpPr>
        <p:grpSp>
          <p:nvGrpSpPr>
            <p:cNvPr id="549988" name="Group 50"/>
            <p:cNvGrpSpPr>
              <a:grpSpLocks/>
            </p:cNvGrpSpPr>
            <p:nvPr/>
          </p:nvGrpSpPr>
          <p:grpSpPr bwMode="auto">
            <a:xfrm flipH="1">
              <a:off x="3360" y="240"/>
              <a:ext cx="48" cy="336"/>
              <a:chOff x="2016" y="3120"/>
              <a:chExt cx="0" cy="864"/>
            </a:xfrm>
          </p:grpSpPr>
          <p:sp>
            <p:nvSpPr>
              <p:cNvPr id="160819" name="Line 51"/>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0" name="Line 52"/>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821" name="Line 53"/>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822" name="Line 54"/>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3" name="Text Box 55"/>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0824" name="Line 56"/>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5" name="Line 57"/>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6" name="Line 58"/>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7" name="Line 59"/>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8" name="Line 60"/>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9" name="Line 61"/>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0" name="Text Box 62"/>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0831" name="Line 63"/>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2" name="Line 64"/>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3" name="Text Box 65"/>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0834" name="Rectangle 66"/>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35" name="Line 67"/>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6" name="Text Box 68"/>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0837" name="Text Box 69"/>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0838" name="Text Box 70"/>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0839" name="Rectangle 71"/>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0840" name="Line 72"/>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41" name="Line 73"/>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42" name="Text Box 74"/>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0843" name="Rectangle 75"/>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44" name="Rectangle 76"/>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0845" name="Text Box 77"/>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0846" name="Text Box 78"/>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0847" name="Text Box 79"/>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0848" name="Text Box 80"/>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0849" name="Text Box 81"/>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0850" name="Text Box 82"/>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60851" name="Text Box 83"/>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0852" name="Text Box 84"/>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60858" name="Line 90"/>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59" name="Text Box 91"/>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0860" name="Line 92"/>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1" name="Line 93"/>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2" name="Line 94"/>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3" name="Line 95"/>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4" name="Line 96"/>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5" name="Line 97"/>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6" name="Text Box 98"/>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0867" name="Line 99"/>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8" name="Line 100"/>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9" name="Text Box 101"/>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0870" name="Rectangle 102"/>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71" name="Line 103"/>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72" name="Text Box 104"/>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0873" name="Text Box 105"/>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0874" name="Text Box 106"/>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0875" name="Rectangle 107"/>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0876" name="Line 108"/>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77" name="Line 109"/>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78" name="Text Box 110"/>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0879" name="Rectangle 111"/>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80" name="Text Box 112"/>
          <p:cNvSpPr txBox="1">
            <a:spLocks noChangeArrowheads="1"/>
          </p:cNvSpPr>
          <p:nvPr/>
        </p:nvSpPr>
        <p:spPr bwMode="auto">
          <a:xfrm rot="-4596943">
            <a:off x="5108575" y="2990850"/>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全局性 20-22</a:t>
            </a:r>
          </a:p>
        </p:txBody>
      </p:sp>
      <p:cxnSp>
        <p:nvCxnSpPr>
          <p:cNvPr id="549986" name="Straight Connector 113"/>
          <p:cNvCxnSpPr>
            <a:cxnSpLocks noChangeShapeType="1"/>
          </p:cNvCxnSpPr>
          <p:nvPr/>
        </p:nvCxnSpPr>
        <p:spPr bwMode="auto">
          <a:xfrm rot="5400000">
            <a:off x="3886201" y="5534025"/>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108" name="Title 34"/>
          <p:cNvSpPr txBox="1">
            <a:spLocks/>
          </p:cNvSpPr>
          <p:nvPr/>
        </p:nvSpPr>
        <p:spPr bwMode="auto">
          <a:xfrm>
            <a:off x="76200" y="-76200"/>
            <a:ext cx="8915400" cy="588963"/>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3200">
                <a:solidFill>
                  <a:schemeClr val="tx2"/>
                </a:solidFill>
                <a:effectLst>
                  <a:outerShdw blurRad="38100" dist="38100" dir="2700000" algn="tl">
                    <a:srgbClr val="000000"/>
                  </a:outerShdw>
                </a:effectLst>
                <a:latin typeface="Arial" charset="0"/>
                <a:cs typeface="Arial" charset="0"/>
              </a:rPr>
              <a:t>战胜 </a:t>
            </a:r>
            <a:r>
              <a:rPr lang="en-US" sz="3200">
                <a:solidFill>
                  <a:schemeClr val="tx2"/>
                </a:solidFill>
                <a:effectLst>
                  <a:outerShdw blurRad="38100" dist="38100" dir="2700000" algn="tl">
                    <a:srgbClr val="000000"/>
                  </a:outerShdw>
                </a:effectLst>
                <a:latin typeface="Arial" charset="0"/>
                <a:cs typeface="Arial" charset="0"/>
              </a:rPr>
              <a:t>(2:20-22)</a:t>
            </a: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423867"/>
          </a:xfrm>
          <a:effectLst>
            <a:outerShdw blurRad="63500" dist="35921" dir="2700000" algn="ctr" rotWithShape="0">
              <a:schemeClr val="tx2">
                <a:alpha val="74998"/>
              </a:schemeClr>
            </a:outerShdw>
          </a:effectLst>
        </p:spPr>
        <p:txBody>
          <a:bodyPr anchor="ctr"/>
          <a:lstStyle/>
          <a:p>
            <a:pPr>
              <a:defRPr/>
            </a:pPr>
            <a:r>
              <a:rPr lang="mr-I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万军之耶和华说，我的仆人</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撒拉铁的儿子所罗巴伯啊，到那日，我必使你作我盖印的戒指，因为我拣选了你。这是万军之耶和华说的。’”</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哈该书</a:t>
            </a:r>
            <a:r>
              <a:rPr lang="en-US" sz="2800" b="1" dirty="0">
                <a:effectLst>
                  <a:glow rad="127000">
                    <a:schemeClr val="tx1"/>
                  </a:glow>
                </a:effectLst>
                <a:latin typeface="Arial" charset="0"/>
                <a:ea typeface="ＭＳ Ｐゴシック" charset="0"/>
                <a:cs typeface="ＭＳ Ｐゴシック" charset="0"/>
              </a:rPr>
              <a:t> 2:23 ).</a:t>
            </a:r>
          </a:p>
        </p:txBody>
      </p:sp>
    </p:spTree>
    <p:extLst>
      <p:ext uri="{BB962C8B-B14F-4D97-AF65-F5344CB8AC3E}">
        <p14:creationId xmlns:p14="http://schemas.microsoft.com/office/powerpoint/2010/main" val="394970708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sp>
        <p:nvSpPr>
          <p:cNvPr id="24578" name="Rectangle 2"/>
          <p:cNvSpPr>
            <a:spLocks noGrp="1" noChangeArrowheads="1"/>
          </p:cNvSpPr>
          <p:nvPr>
            <p:ph type="title"/>
          </p:nvPr>
        </p:nvSpPr>
        <p:spPr>
          <a:solidFill>
            <a:schemeClr val="bg1">
              <a:lumMod val="50000"/>
            </a:schemeClr>
          </a:solidFill>
        </p:spPr>
        <p:txBody>
          <a:bodyPr/>
          <a:lstStyle/>
          <a:p>
            <a:pPr eaLnBrk="1" hangingPunct="1">
              <a:defRPr/>
            </a:pPr>
            <a:r>
              <a:rPr lang="zh-CN" altLang="en-US" sz="4000">
                <a:latin typeface="Lucida Sans" charset="0"/>
                <a:ea typeface="SimSun" charset="0"/>
                <a:cs typeface="ＭＳ Ｐゴシック" charset="0"/>
              </a:rPr>
              <a:t>神谕四</a:t>
            </a:r>
            <a:r>
              <a:rPr lang="en-US" altLang="ja-JP" sz="3600">
                <a:latin typeface="Lucida Sans" charset="0"/>
                <a:ea typeface="Times New Roman" charset="0"/>
                <a:cs typeface="Times New Roman" charset="0"/>
              </a:rPr>
              <a:t>:</a:t>
            </a:r>
            <a:r>
              <a:rPr lang="en-US" altLang="zh-CN" sz="3600">
                <a:latin typeface="Lucida Sans" charset="0"/>
                <a:ea typeface="SimSun" charset="0"/>
                <a:cs typeface="ＭＳ Ｐゴシック" charset="0"/>
              </a:rPr>
              <a:t> </a:t>
            </a:r>
            <a:r>
              <a:rPr lang="zh-CN" altLang="en-US" sz="3600">
                <a:latin typeface="Lucida Sans" charset="0"/>
                <a:ea typeface="SimSun" charset="0"/>
                <a:cs typeface="ＭＳ Ｐゴシック" charset="0"/>
              </a:rPr>
              <a:t>神的承诺</a:t>
            </a:r>
            <a:endParaRPr lang="en-US" sz="3600">
              <a:latin typeface="Arial" charset="0"/>
              <a:cs typeface="Arial" charset="0"/>
            </a:endParaRPr>
          </a:p>
        </p:txBody>
      </p:sp>
      <p:sp>
        <p:nvSpPr>
          <p:cNvPr id="548867" name="Text Box 4"/>
          <p:cNvSpPr txBox="1">
            <a:spLocks noChangeArrowheads="1"/>
          </p:cNvSpPr>
          <p:nvPr/>
        </p:nvSpPr>
        <p:spPr bwMode="auto">
          <a:xfrm>
            <a:off x="8243888"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643</a:t>
            </a:r>
          </a:p>
        </p:txBody>
      </p:sp>
      <p:pic>
        <p:nvPicPr>
          <p:cNvPr id="548868" name="Picture 1" descr="checkmar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2347913"/>
            <a:ext cx="4932362"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9" name="Rectangle 3"/>
          <p:cNvSpPr txBox="1">
            <a:spLocks noChangeArrowheads="1"/>
          </p:cNvSpPr>
          <p:nvPr/>
        </p:nvSpPr>
        <p:spPr bwMode="auto">
          <a:xfrm>
            <a:off x="539750" y="1484313"/>
            <a:ext cx="777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Char char="l"/>
            </a:pPr>
            <a:r>
              <a:rPr lang="zh-CN" altLang="en-US" sz="3200" b="1">
                <a:solidFill>
                  <a:srgbClr val="0000BF"/>
                </a:solidFill>
                <a:latin typeface="Arial" charset="0"/>
                <a:cs typeface="Arial" charset="0"/>
              </a:rPr>
              <a:t>神再次说祂将会震动天地并消灭外族万国的势力</a:t>
            </a:r>
            <a:r>
              <a:rPr lang="en-US" altLang="zh-CN" sz="3200" b="1">
                <a:solidFill>
                  <a:srgbClr val="0000BF"/>
                </a:solidFill>
                <a:latin typeface="Arial" charset="0"/>
                <a:cs typeface="Arial" charset="0"/>
              </a:rPr>
              <a:t>(2:20-22)</a:t>
            </a:r>
          </a:p>
          <a:p>
            <a:pPr eaLnBrk="1" hangingPunct="1">
              <a:spcBef>
                <a:spcPct val="20000"/>
              </a:spcBef>
              <a:buClr>
                <a:srgbClr val="3366FF"/>
              </a:buClr>
              <a:buSzPct val="80000"/>
              <a:buFont typeface="Wingdings" charset="0"/>
              <a:buNone/>
            </a:pPr>
            <a:endParaRPr lang="en-US" sz="3200" b="1">
              <a:solidFill>
                <a:srgbClr val="0000BF"/>
              </a:solidFill>
              <a:latin typeface="Arial" charset="0"/>
              <a:cs typeface="Arial" charset="0"/>
            </a:endParaRPr>
          </a:p>
          <a:p>
            <a:pPr eaLnBrk="1" hangingPunct="1">
              <a:spcBef>
                <a:spcPct val="20000"/>
              </a:spcBef>
              <a:buClr>
                <a:srgbClr val="3366FF"/>
              </a:buClr>
              <a:buSzPct val="80000"/>
              <a:buFont typeface="Wingdings" charset="0"/>
              <a:buChar char="l"/>
            </a:pPr>
            <a:r>
              <a:rPr lang="zh-CN" altLang="en-US" sz="3200" b="1">
                <a:solidFill>
                  <a:srgbClr val="0000BF"/>
                </a:solidFill>
                <a:latin typeface="Arial" charset="0"/>
                <a:cs typeface="Arial" charset="0"/>
              </a:rPr>
              <a:t>祂也会借着所罗巴伯擢升大卫</a:t>
            </a:r>
            <a:br>
              <a:rPr lang="en-US" altLang="zh-CN" sz="3200" b="1">
                <a:solidFill>
                  <a:srgbClr val="0000BF"/>
                </a:solidFill>
                <a:latin typeface="Arial" charset="0"/>
                <a:cs typeface="Arial" charset="0"/>
              </a:rPr>
            </a:br>
            <a:r>
              <a:rPr lang="zh-CN" altLang="en-US" sz="3200" b="1">
                <a:solidFill>
                  <a:srgbClr val="0000BF"/>
                </a:solidFill>
                <a:latin typeface="Arial" charset="0"/>
                <a:cs typeface="Arial" charset="0"/>
              </a:rPr>
              <a:t>的后代</a:t>
            </a:r>
            <a:r>
              <a:rPr lang="en-US" altLang="zh-CN" sz="3200" b="1">
                <a:solidFill>
                  <a:srgbClr val="0000BF"/>
                </a:solidFill>
                <a:latin typeface="Arial" charset="0"/>
                <a:cs typeface="Arial" charset="0"/>
              </a:rPr>
              <a:t>(2:23)</a:t>
            </a:r>
          </a:p>
        </p:txBody>
      </p:sp>
    </p:spTree>
  </p:cSld>
  <p:clrMapOvr>
    <a:masterClrMapping/>
  </p:clrMapOvr>
  <p:transition>
    <p:blinds/>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8963" name="Text Box 3"/>
          <p:cNvSpPr txBox="1">
            <a:spLocks noChangeArrowheads="1"/>
          </p:cNvSpPr>
          <p:nvPr/>
        </p:nvSpPr>
        <p:spPr bwMode="auto">
          <a:xfrm rot="-4544568">
            <a:off x="-1460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Rebuke 1-11</a:t>
            </a:r>
          </a:p>
        </p:txBody>
      </p:sp>
      <p:sp>
        <p:nvSpPr>
          <p:cNvPr id="168964" name="Text Box 4"/>
          <p:cNvSpPr txBox="1">
            <a:spLocks noChangeArrowheads="1"/>
          </p:cNvSpPr>
          <p:nvPr/>
        </p:nvSpPr>
        <p:spPr bwMode="auto">
          <a:xfrm rot="-4593032">
            <a:off x="813594" y="29027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Response 12-15</a:t>
            </a:r>
          </a:p>
        </p:txBody>
      </p:sp>
      <p:sp>
        <p:nvSpPr>
          <p:cNvPr id="168965" name="Text Box 5"/>
          <p:cNvSpPr txBox="1">
            <a:spLocks noChangeArrowheads="1"/>
          </p:cNvSpPr>
          <p:nvPr/>
        </p:nvSpPr>
        <p:spPr bwMode="auto">
          <a:xfrm rot="-4579526">
            <a:off x="1537494" y="27185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Present 1-5 </a:t>
            </a:r>
          </a:p>
        </p:txBody>
      </p:sp>
      <p:sp>
        <p:nvSpPr>
          <p:cNvPr id="168966" name="Text Box 6"/>
          <p:cNvSpPr txBox="1">
            <a:spLocks noChangeArrowheads="1"/>
          </p:cNvSpPr>
          <p:nvPr/>
        </p:nvSpPr>
        <p:spPr bwMode="auto">
          <a:xfrm rot="-4630239">
            <a:off x="2454275" y="2792413"/>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marL="37931725" indent="-37474525">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spcBef>
                <a:spcPct val="50000"/>
              </a:spcBef>
              <a:defRPr/>
            </a:pPr>
            <a:r>
              <a:rPr lang="en-US" sz="3600" b="1"/>
              <a:t>Future 6-9</a:t>
            </a:r>
            <a:endParaRPr lang="en-US" b="1"/>
          </a:p>
        </p:txBody>
      </p:sp>
      <p:sp>
        <p:nvSpPr>
          <p:cNvPr id="168967" name="Text Box 7"/>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First things first </a:t>
            </a:r>
          </a:p>
        </p:txBody>
      </p:sp>
      <p:sp>
        <p:nvSpPr>
          <p:cNvPr id="168968" name="Text Box 8"/>
          <p:cNvSpPr txBox="1">
            <a:spLocks noChangeArrowheads="1"/>
          </p:cNvSpPr>
          <p:nvPr/>
        </p:nvSpPr>
        <p:spPr bwMode="auto">
          <a:xfrm rot="-4596943">
            <a:off x="5226050" y="3017838"/>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Global 20-22</a:t>
            </a:r>
          </a:p>
        </p:txBody>
      </p:sp>
      <p:sp>
        <p:nvSpPr>
          <p:cNvPr id="168969" name="Text Box 9"/>
          <p:cNvSpPr txBox="1">
            <a:spLocks noChangeArrowheads="1"/>
          </p:cNvSpPr>
          <p:nvPr/>
        </p:nvSpPr>
        <p:spPr bwMode="auto">
          <a:xfrm rot="-5400000">
            <a:off x="-1510506" y="1613694"/>
            <a:ext cx="3935412"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     哈该</a:t>
            </a:r>
          </a:p>
        </p:txBody>
      </p:sp>
      <p:sp>
        <p:nvSpPr>
          <p:cNvPr id="168970" name="Text Box 10"/>
          <p:cNvSpPr txBox="1">
            <a:spLocks noChangeArrowheads="1"/>
          </p:cNvSpPr>
          <p:nvPr/>
        </p:nvSpPr>
        <p:spPr bwMode="auto">
          <a:xfrm rot="-4612515">
            <a:off x="5995987" y="2951163"/>
            <a:ext cx="36671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Personal 23</a:t>
            </a:r>
          </a:p>
        </p:txBody>
      </p:sp>
      <p:sp>
        <p:nvSpPr>
          <p:cNvPr id="168971" name="Text Box 11"/>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Anticipation 2:20-23</a:t>
            </a:r>
          </a:p>
        </p:txBody>
      </p:sp>
      <p:sp>
        <p:nvSpPr>
          <p:cNvPr id="168972" name="Text Box 12"/>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p>
        </p:txBody>
      </p:sp>
      <p:grpSp>
        <p:nvGrpSpPr>
          <p:cNvPr id="550924" name="Group 13"/>
          <p:cNvGrpSpPr>
            <a:grpSpLocks/>
          </p:cNvGrpSpPr>
          <p:nvPr/>
        </p:nvGrpSpPr>
        <p:grpSpPr bwMode="auto">
          <a:xfrm>
            <a:off x="4343400" y="5153025"/>
            <a:ext cx="76200" cy="762000"/>
            <a:chOff x="3360" y="240"/>
            <a:chExt cx="48" cy="672"/>
          </a:xfrm>
        </p:grpSpPr>
        <p:grpSp>
          <p:nvGrpSpPr>
            <p:cNvPr id="551055" name="Group 14"/>
            <p:cNvGrpSpPr>
              <a:grpSpLocks/>
            </p:cNvGrpSpPr>
            <p:nvPr/>
          </p:nvGrpSpPr>
          <p:grpSpPr bwMode="auto">
            <a:xfrm flipH="1">
              <a:off x="3360" y="240"/>
              <a:ext cx="48" cy="336"/>
              <a:chOff x="2016" y="3120"/>
              <a:chExt cx="0" cy="864"/>
            </a:xfrm>
          </p:grpSpPr>
          <p:sp>
            <p:nvSpPr>
              <p:cNvPr id="168975" name="Line 15"/>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76" name="Line 16"/>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8977" name="Line 17"/>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8978" name="Line 18"/>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79" name="Text Box 19"/>
          <p:cNvSpPr txBox="1">
            <a:spLocks noChangeArrowheads="1"/>
          </p:cNvSpPr>
          <p:nvPr/>
        </p:nvSpPr>
        <p:spPr bwMode="auto">
          <a:xfrm rot="-5400000">
            <a:off x="7356475" y="5335588"/>
            <a:ext cx="21717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520 B. C.</a:t>
            </a:r>
          </a:p>
        </p:txBody>
      </p:sp>
      <p:sp>
        <p:nvSpPr>
          <p:cNvPr id="168980" name="Line 20"/>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1" name="Line 21"/>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2" name="Line 22"/>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3" name="Line 23"/>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4" name="Line 24"/>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5" name="Line 25"/>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6" name="Text Box 26"/>
          <p:cNvSpPr txBox="1">
            <a:spLocks noChangeArrowheads="1"/>
          </p:cNvSpPr>
          <p:nvPr/>
        </p:nvSpPr>
        <p:spPr bwMode="auto">
          <a:xfrm rot="-4680535">
            <a:off x="4197350" y="29305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Blessing 18-19</a:t>
            </a:r>
          </a:p>
        </p:txBody>
      </p:sp>
      <p:sp>
        <p:nvSpPr>
          <p:cNvPr id="168987" name="Line 27"/>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8" name="Line 28"/>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9" name="Text Box 29"/>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p>
        </p:txBody>
      </p:sp>
      <p:sp>
        <p:nvSpPr>
          <p:cNvPr id="168990" name="Rectangle 30"/>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8991" name="Line 31"/>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92" name="Text Box 32"/>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Admonition 1:1-15</a:t>
            </a:r>
          </a:p>
        </p:txBody>
      </p:sp>
      <p:sp>
        <p:nvSpPr>
          <p:cNvPr id="168993" name="Text Box 33"/>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Consolation 2:1-9</a:t>
            </a:r>
          </a:p>
        </p:txBody>
      </p:sp>
      <p:sp>
        <p:nvSpPr>
          <p:cNvPr id="168994" name="Text Box 34"/>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Affirmation 2:10-19</a:t>
            </a:r>
          </a:p>
        </p:txBody>
      </p:sp>
      <p:sp>
        <p:nvSpPr>
          <p:cNvPr id="168995" name="Rectangle 35"/>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8996" name="Line 36"/>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97" name="Line 37"/>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98" name="Text Box 38"/>
          <p:cNvSpPr txBox="1">
            <a:spLocks noChangeArrowheads="1"/>
          </p:cNvSpPr>
          <p:nvPr/>
        </p:nvSpPr>
        <p:spPr bwMode="auto">
          <a:xfrm rot="-4646514">
            <a:off x="33591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Blight 10-17</a:t>
            </a:r>
          </a:p>
        </p:txBody>
      </p:sp>
      <p:sp>
        <p:nvSpPr>
          <p:cNvPr id="168999" name="Rectangle 39"/>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00" name="Rectangle 40"/>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001" name="Text Box 41"/>
          <p:cNvSpPr txBox="1">
            <a:spLocks noChangeArrowheads="1"/>
          </p:cNvSpPr>
          <p:nvPr/>
        </p:nvSpPr>
        <p:spPr bwMode="auto">
          <a:xfrm rot="-4544568">
            <a:off x="-1460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Rebuke 1-11</a:t>
            </a:r>
          </a:p>
        </p:txBody>
      </p:sp>
      <p:sp>
        <p:nvSpPr>
          <p:cNvPr id="169002" name="Text Box 42"/>
          <p:cNvSpPr txBox="1">
            <a:spLocks noChangeArrowheads="1"/>
          </p:cNvSpPr>
          <p:nvPr/>
        </p:nvSpPr>
        <p:spPr bwMode="auto">
          <a:xfrm rot="-4593032">
            <a:off x="813594" y="29027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Response 12-15</a:t>
            </a:r>
          </a:p>
        </p:txBody>
      </p:sp>
      <p:sp>
        <p:nvSpPr>
          <p:cNvPr id="169003" name="Text Box 43"/>
          <p:cNvSpPr txBox="1">
            <a:spLocks noChangeArrowheads="1"/>
          </p:cNvSpPr>
          <p:nvPr/>
        </p:nvSpPr>
        <p:spPr bwMode="auto">
          <a:xfrm rot="-4579526">
            <a:off x="1537494" y="27185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Present 1-5 </a:t>
            </a:r>
          </a:p>
        </p:txBody>
      </p:sp>
      <p:sp>
        <p:nvSpPr>
          <p:cNvPr id="169004" name="Text Box 44"/>
          <p:cNvSpPr txBox="1">
            <a:spLocks noChangeArrowheads="1"/>
          </p:cNvSpPr>
          <p:nvPr/>
        </p:nvSpPr>
        <p:spPr bwMode="auto">
          <a:xfrm rot="-4630239">
            <a:off x="2454275" y="2792413"/>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marL="37931725" indent="-37474525">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spcBef>
                <a:spcPct val="50000"/>
              </a:spcBef>
              <a:defRPr/>
            </a:pPr>
            <a:r>
              <a:rPr lang="en-US" sz="3600" b="1"/>
              <a:t>Future 6-9</a:t>
            </a:r>
            <a:endParaRPr lang="en-US" b="1"/>
          </a:p>
        </p:txBody>
      </p:sp>
      <p:sp>
        <p:nvSpPr>
          <p:cNvPr id="169005" name="Text Box 45"/>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First things first </a:t>
            </a:r>
          </a:p>
        </p:txBody>
      </p:sp>
      <p:sp>
        <p:nvSpPr>
          <p:cNvPr id="169006" name="Text Box 46"/>
          <p:cNvSpPr txBox="1">
            <a:spLocks noChangeArrowheads="1"/>
          </p:cNvSpPr>
          <p:nvPr/>
        </p:nvSpPr>
        <p:spPr bwMode="auto">
          <a:xfrm rot="-4596943">
            <a:off x="5226050" y="3017838"/>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Global 20-22</a:t>
            </a:r>
          </a:p>
        </p:txBody>
      </p:sp>
      <p:sp>
        <p:nvSpPr>
          <p:cNvPr id="169007" name="Text Box 47"/>
          <p:cNvSpPr txBox="1">
            <a:spLocks noChangeArrowheads="1"/>
          </p:cNvSpPr>
          <p:nvPr/>
        </p:nvSpPr>
        <p:spPr bwMode="auto">
          <a:xfrm rot="-5400000">
            <a:off x="-1510506" y="1613694"/>
            <a:ext cx="3935412"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ko-KR" altLang="en-US" sz="4400" b="1" dirty="0" err="1">
                <a:cs typeface="+mn-cs"/>
              </a:rPr>
              <a:t>哈该书</a:t>
            </a:r>
            <a:endParaRPr lang="en-US" altLang="en-US" sz="4400" b="1" dirty="0">
              <a:cs typeface="+mn-cs"/>
            </a:endParaRPr>
          </a:p>
        </p:txBody>
      </p:sp>
      <p:sp>
        <p:nvSpPr>
          <p:cNvPr id="169008" name="Text Box 48"/>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Anticipation 2:20-23</a:t>
            </a:r>
          </a:p>
        </p:txBody>
      </p:sp>
      <p:sp>
        <p:nvSpPr>
          <p:cNvPr id="169009" name="Text Box 49"/>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Building</a:t>
            </a:r>
          </a:p>
        </p:txBody>
      </p:sp>
      <p:grpSp>
        <p:nvGrpSpPr>
          <p:cNvPr id="550957" name="Group 50"/>
          <p:cNvGrpSpPr>
            <a:grpSpLocks/>
          </p:cNvGrpSpPr>
          <p:nvPr/>
        </p:nvGrpSpPr>
        <p:grpSpPr bwMode="auto">
          <a:xfrm>
            <a:off x="4343400" y="5153025"/>
            <a:ext cx="76200" cy="762000"/>
            <a:chOff x="3360" y="240"/>
            <a:chExt cx="48" cy="672"/>
          </a:xfrm>
        </p:grpSpPr>
        <p:grpSp>
          <p:nvGrpSpPr>
            <p:cNvPr id="551051" name="Group 51"/>
            <p:cNvGrpSpPr>
              <a:grpSpLocks/>
            </p:cNvGrpSpPr>
            <p:nvPr/>
          </p:nvGrpSpPr>
          <p:grpSpPr bwMode="auto">
            <a:xfrm flipH="1">
              <a:off x="3360" y="240"/>
              <a:ext cx="48" cy="336"/>
              <a:chOff x="2016" y="3120"/>
              <a:chExt cx="0" cy="864"/>
            </a:xfrm>
          </p:grpSpPr>
          <p:sp>
            <p:nvSpPr>
              <p:cNvPr id="169012" name="Line 52"/>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3" name="Line 53"/>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14" name="Line 54"/>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15" name="Line 55"/>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6" name="Text Box 56"/>
          <p:cNvSpPr txBox="1">
            <a:spLocks noChangeArrowheads="1"/>
          </p:cNvSpPr>
          <p:nvPr/>
        </p:nvSpPr>
        <p:spPr bwMode="auto">
          <a:xfrm rot="-5400000">
            <a:off x="7356475" y="5335588"/>
            <a:ext cx="21717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520 B. C.</a:t>
            </a:r>
          </a:p>
        </p:txBody>
      </p:sp>
      <p:sp>
        <p:nvSpPr>
          <p:cNvPr id="169017" name="Line 57"/>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8" name="Line 58"/>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9" name="Line 59"/>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0" name="Line 60"/>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1" name="Line 61"/>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2" name="Line 62"/>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3" name="Text Box 63"/>
          <p:cNvSpPr txBox="1">
            <a:spLocks noChangeArrowheads="1"/>
          </p:cNvSpPr>
          <p:nvPr/>
        </p:nvSpPr>
        <p:spPr bwMode="auto">
          <a:xfrm rot="-4680535">
            <a:off x="4197350" y="29305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Blessing 18-19</a:t>
            </a:r>
          </a:p>
        </p:txBody>
      </p:sp>
      <p:sp>
        <p:nvSpPr>
          <p:cNvPr id="169024" name="Line 64"/>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5" name="Line 65"/>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6" name="Text Box 66"/>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Blessings</a:t>
            </a:r>
          </a:p>
        </p:txBody>
      </p:sp>
      <p:sp>
        <p:nvSpPr>
          <p:cNvPr id="169027" name="Rectangle 67"/>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28" name="Line 68"/>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9" name="Text Box 69"/>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Admonition 1:1-15</a:t>
            </a:r>
          </a:p>
        </p:txBody>
      </p:sp>
      <p:sp>
        <p:nvSpPr>
          <p:cNvPr id="169030" name="Text Box 70"/>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Consolation 2:1-9</a:t>
            </a:r>
          </a:p>
        </p:txBody>
      </p:sp>
      <p:sp>
        <p:nvSpPr>
          <p:cNvPr id="169031" name="Text Box 71"/>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Affirmation 2:10-19</a:t>
            </a:r>
          </a:p>
        </p:txBody>
      </p:sp>
      <p:sp>
        <p:nvSpPr>
          <p:cNvPr id="169032" name="Rectangle 72"/>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9033" name="Line 73"/>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34" name="Line 74"/>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35" name="Text Box 75"/>
          <p:cNvSpPr txBox="1">
            <a:spLocks noChangeArrowheads="1"/>
          </p:cNvSpPr>
          <p:nvPr/>
        </p:nvSpPr>
        <p:spPr bwMode="auto">
          <a:xfrm rot="-4646514">
            <a:off x="33591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Blight 10-17</a:t>
            </a:r>
          </a:p>
        </p:txBody>
      </p:sp>
      <p:sp>
        <p:nvSpPr>
          <p:cNvPr id="169036" name="Rectangle 76"/>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37" name="Rectangle 77"/>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038" name="Text Box 78"/>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9039" name="Text Box 79"/>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9040" name="Text Box 80"/>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9041" name="Text Box 81"/>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9042" name="Text Box 82"/>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9043" name="Text Box 83"/>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a:t>
            </a:r>
            <a:endParaRPr lang="en-US" sz="4400" b="1">
              <a:cs typeface="SimSun" charset="0"/>
            </a:endParaRPr>
          </a:p>
        </p:txBody>
      </p:sp>
      <p:sp>
        <p:nvSpPr>
          <p:cNvPr id="169044" name="Text Box 84"/>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9045" name="Text Box 85"/>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grpSp>
        <p:nvGrpSpPr>
          <p:cNvPr id="550989" name="Group 86"/>
          <p:cNvGrpSpPr>
            <a:grpSpLocks/>
          </p:cNvGrpSpPr>
          <p:nvPr/>
        </p:nvGrpSpPr>
        <p:grpSpPr bwMode="auto">
          <a:xfrm>
            <a:off x="4343400" y="5153025"/>
            <a:ext cx="76200" cy="762000"/>
            <a:chOff x="3360" y="240"/>
            <a:chExt cx="48" cy="672"/>
          </a:xfrm>
        </p:grpSpPr>
        <p:grpSp>
          <p:nvGrpSpPr>
            <p:cNvPr id="551047" name="Group 87"/>
            <p:cNvGrpSpPr>
              <a:grpSpLocks/>
            </p:cNvGrpSpPr>
            <p:nvPr/>
          </p:nvGrpSpPr>
          <p:grpSpPr bwMode="auto">
            <a:xfrm flipH="1">
              <a:off x="3360" y="240"/>
              <a:ext cx="48" cy="336"/>
              <a:chOff x="2016" y="3120"/>
              <a:chExt cx="0" cy="864"/>
            </a:xfrm>
          </p:grpSpPr>
          <p:sp>
            <p:nvSpPr>
              <p:cNvPr id="169048" name="Line 88"/>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49" name="Line 89"/>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50" name="Line 90"/>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51" name="Line 91"/>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2" name="Text Box 92"/>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9053" name="Line 93"/>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4" name="Line 94"/>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5" name="Line 95"/>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6" name="Line 96"/>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7" name="Line 97"/>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8" name="Line 98"/>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9" name="Text Box 99"/>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9060" name="Line 100"/>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61" name="Line 101"/>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62" name="Text Box 102"/>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9063" name="Rectangle 103"/>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64" name="Line 104"/>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65" name="Text Box 105"/>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9066" name="Text Box 106"/>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9067" name="Text Box 107"/>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9068" name="Rectangle 108"/>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9069" name="Line 109"/>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70" name="Line 110"/>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71" name="Text Box 111"/>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9072" name="Rectangle 112"/>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73" name="Rectangle 113"/>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074" name="Text Box 114"/>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9075" name="Text Box 115"/>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9076" name="Text Box 116"/>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9077" name="Text Box 117"/>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9078" name="Text Box 118"/>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9079" name="Text Box 119"/>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69080" name="Text Box 120"/>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9081" name="Text Box 121"/>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69087" name="Line 127"/>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88" name="Text Box 128"/>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9089" name="Line 129"/>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0" name="Line 130"/>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1" name="Line 131"/>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2" name="Line 132"/>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3" name="Line 133"/>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4" name="Line 134"/>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5" name="Text Box 135"/>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9096" name="Line 136"/>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7" name="Line 137"/>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8" name="Text Box 138"/>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9099" name="Rectangle 139"/>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100" name="Line 140"/>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101" name="Text Box 141"/>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9102" name="Text Box 142"/>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9103" name="Text Box 143"/>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9104" name="Rectangle 144"/>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9105" name="Line 145"/>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106" name="Line 146"/>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107" name="Text Box 147"/>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9108" name="Rectangle 148"/>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109" name="Text Box 149"/>
          <p:cNvSpPr txBox="1">
            <a:spLocks noChangeArrowheads="1"/>
          </p:cNvSpPr>
          <p:nvPr/>
        </p:nvSpPr>
        <p:spPr bwMode="auto">
          <a:xfrm rot="-4596943">
            <a:off x="5108575" y="2990850"/>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全局性 20-22</a:t>
            </a:r>
          </a:p>
        </p:txBody>
      </p:sp>
      <p:sp>
        <p:nvSpPr>
          <p:cNvPr id="169110" name="Text Box 150"/>
          <p:cNvSpPr txBox="1">
            <a:spLocks noChangeArrowheads="1"/>
          </p:cNvSpPr>
          <p:nvPr/>
        </p:nvSpPr>
        <p:spPr bwMode="auto">
          <a:xfrm rot="-4612515">
            <a:off x="5999162" y="2932113"/>
            <a:ext cx="36671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个人</a:t>
            </a:r>
            <a:r>
              <a:rPr lang="en-US" altLang="zh-CN" sz="3600" b="1">
                <a:cs typeface="SimSun" charset="0"/>
              </a:rPr>
              <a:t> 23</a:t>
            </a:r>
          </a:p>
        </p:txBody>
      </p:sp>
      <p:cxnSp>
        <p:nvCxnSpPr>
          <p:cNvPr id="551045" name="Straight Connector 152"/>
          <p:cNvCxnSpPr>
            <a:cxnSpLocks noChangeShapeType="1"/>
          </p:cNvCxnSpPr>
          <p:nvPr/>
        </p:nvCxnSpPr>
        <p:spPr bwMode="auto">
          <a:xfrm rot="5400000">
            <a:off x="3886201" y="5534025"/>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147" name="Title 35"/>
          <p:cNvSpPr txBox="1">
            <a:spLocks/>
          </p:cNvSpPr>
          <p:nvPr/>
        </p:nvSpPr>
        <p:spPr bwMode="auto">
          <a:xfrm>
            <a:off x="152400" y="-76200"/>
            <a:ext cx="89154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3200">
                <a:solidFill>
                  <a:schemeClr val="tx2"/>
                </a:solidFill>
                <a:effectLst>
                  <a:outerShdw blurRad="38100" dist="38100" dir="2700000" algn="tl">
                    <a:srgbClr val="000000"/>
                  </a:outerShdw>
                </a:effectLst>
                <a:latin typeface="Arial" charset="0"/>
                <a:cs typeface="Arial" charset="0"/>
              </a:rPr>
              <a:t>所罗巴伯得祝福</a:t>
            </a:r>
            <a:r>
              <a:rPr lang="en-US" altLang="ja-JP" sz="3200">
                <a:solidFill>
                  <a:schemeClr val="tx2"/>
                </a:solidFill>
                <a:effectLst>
                  <a:outerShdw blurRad="38100" dist="38100" dir="2700000" algn="tl">
                    <a:srgbClr val="000000"/>
                  </a:outerShdw>
                </a:effectLst>
                <a:latin typeface="Arial" charset="0"/>
                <a:cs typeface="Arial" charset="0"/>
              </a:rPr>
              <a:t> (2:23)</a:t>
            </a:r>
            <a:endParaRPr lang="en-US" sz="320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8690"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498691" name="Rectangle 2"/>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498692" name="Rectangle 3"/>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498693"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Osaka" charset="0"/>
                <a:cs typeface="Osaka" charset="0"/>
              </a:rPr>
              <a:t>560</a:t>
            </a:r>
          </a:p>
        </p:txBody>
      </p:sp>
      <p:sp>
        <p:nvSpPr>
          <p:cNvPr id="14341" name="Rectangle 5"/>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586</a:t>
            </a:r>
          </a:p>
        </p:txBody>
      </p:sp>
      <p:sp>
        <p:nvSpPr>
          <p:cNvPr id="49159"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a:defRPr/>
            </a:pPr>
            <a:r>
              <a:rPr lang="zh-CN" altLang="en-US"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rPr>
              <a:t>两个</a:t>
            </a:r>
            <a:r>
              <a:rPr lang="en-US" altLang="zh-CN"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rPr>
              <a:t>70</a:t>
            </a:r>
            <a:r>
              <a:rPr lang="zh-CN" altLang="en-US"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rPr>
              <a:t>年的被掳时期</a:t>
            </a:r>
            <a:endParaRPr lang="en-SG"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endParaRPr>
          </a:p>
        </p:txBody>
      </p:sp>
      <p:sp>
        <p:nvSpPr>
          <p:cNvPr id="14343" name="Rectangle 7"/>
          <p:cNvSpPr>
            <a:spLocks noChangeArrowheads="1"/>
          </p:cNvSpPr>
          <p:nvPr/>
        </p:nvSpPr>
        <p:spPr bwMode="auto">
          <a:xfrm>
            <a:off x="2590800" y="1524000"/>
            <a:ext cx="2057400" cy="11430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zh-CN" altLang="en-US" sz="3200" b="1">
                <a:solidFill>
                  <a:srgbClr val="FFFFFF"/>
                </a:solidFill>
                <a:latin typeface="Arial" charset="0"/>
                <a:ea typeface="Osaka" charset="0"/>
                <a:cs typeface="Osaka" charset="0"/>
              </a:rPr>
              <a:t>人民</a:t>
            </a:r>
            <a:r>
              <a:rPr lang="en-US" altLang="ja-JP" sz="3200" b="1">
                <a:solidFill>
                  <a:srgbClr val="FFFFFF"/>
                </a:solidFill>
                <a:latin typeface="Arial" charset="0"/>
                <a:cs typeface="Arial" charset="0"/>
              </a:rPr>
              <a:t> </a:t>
            </a:r>
          </a:p>
          <a:p>
            <a:pPr algn="ctr">
              <a:spcBef>
                <a:spcPct val="20000"/>
              </a:spcBef>
              <a:buClr>
                <a:srgbClr val="99CC00"/>
              </a:buClr>
              <a:buSzPct val="110000"/>
            </a:pPr>
            <a:r>
              <a:rPr lang="zh-CN" altLang="en-US" sz="3200" b="1">
                <a:solidFill>
                  <a:srgbClr val="FFFFFF"/>
                </a:solidFill>
                <a:latin typeface="Arial" charset="0"/>
                <a:ea typeface="Osaka" charset="0"/>
                <a:cs typeface="Osaka" charset="0"/>
              </a:rPr>
              <a:t>被掳</a:t>
            </a:r>
            <a:endParaRPr lang="en-US" sz="3200" b="1">
              <a:solidFill>
                <a:srgbClr val="FFFFFF"/>
              </a:solidFill>
              <a:latin typeface="Arial" charset="0"/>
              <a:ea typeface="Osaka" charset="0"/>
              <a:cs typeface="Osaka" charset="0"/>
            </a:endParaRPr>
          </a:p>
        </p:txBody>
      </p:sp>
      <p:sp>
        <p:nvSpPr>
          <p:cNvPr id="14344" name="Rectangle 8"/>
          <p:cNvSpPr>
            <a:spLocks noChangeArrowheads="1"/>
          </p:cNvSpPr>
          <p:nvPr/>
        </p:nvSpPr>
        <p:spPr bwMode="auto">
          <a:xfrm>
            <a:off x="4114800" y="41148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zh-CN" altLang="en-US" sz="3200" b="1">
                <a:solidFill>
                  <a:srgbClr val="FFFF00"/>
                </a:solidFill>
                <a:latin typeface="Arial" charset="0"/>
                <a:ea typeface="Osaka" charset="0"/>
                <a:cs typeface="Osaka" charset="0"/>
              </a:rPr>
              <a:t>圣殿</a:t>
            </a:r>
            <a:endParaRPr lang="en-US" altLang="zh-CN" sz="3200" b="1">
              <a:solidFill>
                <a:srgbClr val="FFFF00"/>
              </a:solidFill>
              <a:latin typeface="Arial" charset="0"/>
              <a:ea typeface="Osaka" charset="0"/>
              <a:cs typeface="Osaka" charset="0"/>
            </a:endParaRPr>
          </a:p>
          <a:p>
            <a:pPr algn="ctr">
              <a:spcBef>
                <a:spcPct val="20000"/>
              </a:spcBef>
              <a:buClr>
                <a:srgbClr val="99CC00"/>
              </a:buClr>
              <a:buSzPct val="110000"/>
            </a:pPr>
            <a:r>
              <a:rPr lang="zh-CN" altLang="en-US" sz="3200" b="1">
                <a:solidFill>
                  <a:srgbClr val="FFFF00"/>
                </a:solidFill>
                <a:latin typeface="Arial" charset="0"/>
                <a:ea typeface="Osaka" charset="0"/>
                <a:cs typeface="Osaka" charset="0"/>
              </a:rPr>
              <a:t>被掳</a:t>
            </a:r>
            <a:endParaRPr lang="en-US" sz="3200" b="1">
              <a:solidFill>
                <a:srgbClr val="FFFF00"/>
              </a:solidFill>
              <a:latin typeface="Arial" charset="0"/>
              <a:ea typeface="Osaka" charset="0"/>
              <a:cs typeface="Osaka" charset="0"/>
            </a:endParaRPr>
          </a:p>
        </p:txBody>
      </p:sp>
      <p:sp>
        <p:nvSpPr>
          <p:cNvPr id="14345" name="Rectangle 9"/>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8099" dir="2700000" algn="ctr" rotWithShape="0">
              <a:schemeClr val="bg1">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ea typeface="MS PGothic" charset="0"/>
              <a:cs typeface="MS PGothic" charset="0"/>
            </a:endParaRPr>
          </a:p>
        </p:txBody>
      </p:sp>
      <p:sp>
        <p:nvSpPr>
          <p:cNvPr id="14350" name="Line 14"/>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1" name="Picture 4" descr="26784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23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4" name="Rectangle 2"/>
          <p:cNvSpPr>
            <a:spLocks noGrp="1" noChangeArrowheads="1"/>
          </p:cNvSpPr>
          <p:nvPr>
            <p:ph type="ctrTitle"/>
          </p:nvPr>
        </p:nvSpPr>
        <p:spPr>
          <a:xfrm>
            <a:off x="4572000" y="-685800"/>
            <a:ext cx="4953000" cy="2209800"/>
          </a:xfrm>
        </p:spPr>
        <p:txBody>
          <a:bodyPr/>
          <a:lstStyle/>
          <a:p>
            <a:pPr eaLnBrk="1" hangingPunct="1"/>
            <a:r>
              <a:rPr lang="zh-CN" altLang="en-US" sz="6000" b="1">
                <a:effectLst/>
                <a:latin typeface="Arial" charset="0"/>
                <a:cs typeface="SimSun" charset="0"/>
              </a:rPr>
              <a:t>带印的戒指</a:t>
            </a:r>
            <a:endParaRPr lang="en-US">
              <a:latin typeface="Arial" charset="0"/>
              <a:cs typeface="SimSun" charset="0"/>
            </a:endParaRPr>
          </a:p>
        </p:txBody>
      </p:sp>
      <p:sp>
        <p:nvSpPr>
          <p:cNvPr id="248835" name="Rectangle 3"/>
          <p:cNvSpPr>
            <a:spLocks noGrp="1" noChangeArrowheads="1"/>
          </p:cNvSpPr>
          <p:nvPr>
            <p:ph type="subTitle" idx="1"/>
          </p:nvPr>
        </p:nvSpPr>
        <p:spPr>
          <a:xfrm>
            <a:off x="0" y="4267200"/>
            <a:ext cx="5105400" cy="2057400"/>
          </a:xfrm>
          <a:effectLst>
            <a:outerShdw blurRad="63500" dist="35921" dir="2700000" algn="ctr" rotWithShape="0">
              <a:srgbClr val="000000">
                <a:alpha val="74997"/>
              </a:srgbClr>
            </a:outerShdw>
          </a:effectLst>
        </p:spPr>
        <p:txBody>
          <a:bodyPr/>
          <a:lstStyle/>
          <a:p>
            <a:pPr eaLnBrk="1" hangingPunct="1">
              <a:buFont typeface="Wingdings" charset="0"/>
              <a:buNone/>
            </a:pPr>
            <a:r>
              <a:rPr lang="en-US" altLang="zh-CN" b="1">
                <a:latin typeface="Arial" charset="0"/>
                <a:cs typeface="SimSun" charset="0"/>
              </a:rPr>
              <a:t>15</a:t>
            </a:r>
            <a:r>
              <a:rPr lang="zh-CN" altLang="en-US" b="1">
                <a:latin typeface="Arial" charset="0"/>
                <a:cs typeface="SimSun" charset="0"/>
              </a:rPr>
              <a:t>世纪在拉格兰（</a:t>
            </a:r>
            <a:r>
              <a:rPr lang="en-US" altLang="zh-CN" b="1">
                <a:latin typeface="Arial" charset="0"/>
                <a:cs typeface="SimSun" charset="0"/>
              </a:rPr>
              <a:t>Raglan）</a:t>
            </a:r>
            <a:r>
              <a:rPr lang="zh-CN" altLang="en-US" b="1">
                <a:latin typeface="Arial" charset="0"/>
                <a:cs typeface="SimSun" charset="0"/>
              </a:rPr>
              <a:t>找到的威而土人印戒</a:t>
            </a:r>
            <a:endParaRPr lang="en-US" altLang="zh-CN" b="1">
              <a:latin typeface="Arial" charset="0"/>
              <a:cs typeface="SimSun" charset="0"/>
            </a:endParaRPr>
          </a:p>
        </p:txBody>
      </p:sp>
      <p:pic>
        <p:nvPicPr>
          <p:cNvPr id="558084" name="Picture 6" descr="images"/>
          <p:cNvPicPr>
            <a:picLocks noChangeAspect="1" noChangeArrowheads="1"/>
          </p:cNvPicPr>
          <p:nvPr/>
        </p:nvPicPr>
        <p:blipFill>
          <a:blip r:embed="rId4" cstate="screen">
            <a:lum bright="-6000"/>
            <a:extLst>
              <a:ext uri="{28A0092B-C50C-407E-A947-70E740481C1C}">
                <a14:useLocalDpi xmlns:a14="http://schemas.microsoft.com/office/drawing/2010/main" val="0"/>
              </a:ext>
            </a:extLst>
          </a:blip>
          <a:srcRect/>
          <a:stretch>
            <a:fillRect/>
          </a:stretch>
        </p:blipFill>
        <p:spPr bwMode="auto">
          <a:xfrm>
            <a:off x="5397500" y="4240213"/>
            <a:ext cx="374650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36036"/>
      </p:ext>
    </p:extLst>
  </p:cSld>
  <p:clrMapOvr>
    <a:masterClrMapping/>
  </p:clrMapOvr>
  <p:transition>
    <p:blinds/>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endParaRPr lang="en-US">
              <a:solidFill>
                <a:srgbClr val="FFFFFF"/>
              </a:solidFill>
              <a:latin typeface="Arial" charset="0"/>
              <a:cs typeface="Arial" charset="0"/>
            </a:endParaRPr>
          </a:p>
        </p:txBody>
      </p:sp>
      <p:sp>
        <p:nvSpPr>
          <p:cNvPr id="97282" name="Rectangle 2"/>
          <p:cNvSpPr>
            <a:spLocks noGrp="1" noChangeArrowheads="1"/>
          </p:cNvSpPr>
          <p:nvPr>
            <p:ph type="title"/>
          </p:nvPr>
        </p:nvSpPr>
        <p:spPr>
          <a:xfrm>
            <a:off x="182563" y="0"/>
            <a:ext cx="6477000" cy="914400"/>
          </a:xfrm>
        </p:spPr>
        <p:txBody>
          <a:bodyPr/>
          <a:lstStyle/>
          <a:p>
            <a:pPr eaLnBrk="1" hangingPunct="1">
              <a:defRPr/>
            </a:pPr>
            <a:r>
              <a:rPr lang="zh-CN" altLang="en-US">
                <a:latin typeface="Arial" charset="0"/>
                <a:ea typeface="SimSun" charset="0"/>
                <a:cs typeface="ＭＳ Ｐゴシック" charset="0"/>
              </a:rPr>
              <a:t>所罗巴伯的权柄</a:t>
            </a:r>
            <a:endParaRPr lang="en-US">
              <a:latin typeface="Arial" charset="0"/>
              <a:ea typeface="Arial" charset="0"/>
              <a:cs typeface="Arial" charset="0"/>
            </a:endParaRPr>
          </a:p>
        </p:txBody>
      </p:sp>
      <p:sp>
        <p:nvSpPr>
          <p:cNvPr id="560133" name="Rectangle 5"/>
          <p:cNvSpPr>
            <a:spLocks noChangeArrowheads="1"/>
          </p:cNvSpPr>
          <p:nvPr/>
        </p:nvSpPr>
        <p:spPr bwMode="auto">
          <a:xfrm>
            <a:off x="228600" y="814388"/>
            <a:ext cx="8763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zh-CN" altLang="en-GB" sz="2800" b="1">
                <a:solidFill>
                  <a:srgbClr val="FFFFFF"/>
                </a:solidFill>
                <a:latin typeface="Times" charset="0"/>
                <a:cs typeface="SimSun" charset="0"/>
              </a:rPr>
              <a:t>当伸向所罗巴伯说话时，哈该描写弥赛亚, “我必以你为印记，因为我拣选了你</a:t>
            </a:r>
            <a:r>
              <a:rPr lang="en-GB" altLang="zh-CN" sz="2800" b="1">
                <a:solidFill>
                  <a:srgbClr val="FFFFFF"/>
                </a:solidFill>
                <a:latin typeface="Times" charset="0"/>
                <a:cs typeface="SimSun" charset="0"/>
              </a:rPr>
              <a:t>” (2:23).  </a:t>
            </a:r>
            <a:r>
              <a:rPr lang="zh-CN" altLang="en-GB" sz="2800" b="1">
                <a:solidFill>
                  <a:srgbClr val="FFFFFF"/>
                </a:solidFill>
                <a:latin typeface="Times" charset="0"/>
                <a:cs typeface="SimSun" charset="0"/>
              </a:rPr>
              <a:t>印戒代表着权柄</a:t>
            </a:r>
            <a:r>
              <a:rPr lang="en-GB" altLang="zh-CN" sz="2800" b="1">
                <a:solidFill>
                  <a:srgbClr val="FFFFFF"/>
                </a:solidFill>
                <a:latin typeface="Times" charset="0"/>
                <a:cs typeface="SimSun" charset="0"/>
              </a:rPr>
              <a:t>, </a:t>
            </a:r>
            <a:r>
              <a:rPr lang="zh-CN" altLang="en-GB" sz="2800" b="1">
                <a:solidFill>
                  <a:srgbClr val="FFFFFF"/>
                </a:solidFill>
                <a:latin typeface="Times" charset="0"/>
                <a:cs typeface="SimSun" charset="0"/>
              </a:rPr>
              <a:t>所以所罗巴伯成为弥赛亚的中心点，也就是当约瑟和马利亚的家谱合并。</a:t>
            </a:r>
            <a:endParaRPr lang="zh-CN" altLang="en-GB" sz="2800" b="1">
              <a:solidFill>
                <a:srgbClr val="FFFFFF"/>
              </a:solidFill>
              <a:cs typeface="SimSun" charset="0"/>
            </a:endParaRPr>
          </a:p>
        </p:txBody>
      </p:sp>
      <p:sp>
        <p:nvSpPr>
          <p:cNvPr id="560134" name="Rectangle 6"/>
          <p:cNvSpPr>
            <a:spLocks noChangeArrowheads="1"/>
          </p:cNvSpPr>
          <p:nvPr/>
        </p:nvSpPr>
        <p:spPr bwMode="auto">
          <a:xfrm>
            <a:off x="5562600" y="3065463"/>
            <a:ext cx="3429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zh-CN" altLang="en-GB" b="1" i="1">
                <a:solidFill>
                  <a:srgbClr val="FFFFFF"/>
                </a:solidFill>
                <a:latin typeface="Times" charset="0"/>
                <a:cs typeface="SimSun" charset="0"/>
              </a:rPr>
              <a:t>在两个家谱里，所罗巴伯的父亲是撒拉铁, 但是两个家谱记录所罗巴伯不同的儿子，直到约瑟和马利亚为止。这让所罗巴伯和他父亲成为 这两个家谱的共通的血统。</a:t>
            </a:r>
            <a:endParaRPr lang="zh-CN" altLang="en-GB" sz="4800" b="1" i="1">
              <a:solidFill>
                <a:srgbClr val="FFFFFF"/>
              </a:solidFill>
              <a:cs typeface="SimSun" charset="0"/>
            </a:endParaRPr>
          </a:p>
        </p:txBody>
      </p:sp>
      <p:sp>
        <p:nvSpPr>
          <p:cNvPr id="560135" name="Text Box 7"/>
          <p:cNvSpPr txBox="1">
            <a:spLocks noChangeArrowheads="1"/>
          </p:cNvSpPr>
          <p:nvPr/>
        </p:nvSpPr>
        <p:spPr bwMode="auto">
          <a:xfrm>
            <a:off x="5099050" y="6384925"/>
            <a:ext cx="415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GB" sz="2000" i="1">
                <a:solidFill>
                  <a:srgbClr val="FFFFFF"/>
                </a:solidFill>
                <a:cs typeface="SimSun" charset="0"/>
              </a:rPr>
              <a:t>圣经谈论[</a:t>
            </a:r>
            <a:r>
              <a:rPr lang="en-GB" altLang="zh-CN" sz="2000" i="1">
                <a:solidFill>
                  <a:srgbClr val="FFFFFF"/>
                </a:solidFill>
                <a:cs typeface="SimSun" charset="0"/>
              </a:rPr>
              <a:t>Talk Thru the Bible]</a:t>
            </a:r>
            <a:r>
              <a:rPr lang="en-GB" altLang="zh-CN" sz="2000">
                <a:solidFill>
                  <a:srgbClr val="FFFFFF"/>
                </a:solidFill>
                <a:cs typeface="SimSun" charset="0"/>
              </a:rPr>
              <a:t>, 285</a:t>
            </a:r>
            <a:r>
              <a:rPr lang="zh-CN" altLang="en-GB" sz="2000">
                <a:solidFill>
                  <a:srgbClr val="FFFFFF"/>
                </a:solidFill>
                <a:cs typeface="SimSun" charset="0"/>
              </a:rPr>
              <a:t>页</a:t>
            </a:r>
            <a:endParaRPr lang="zh-CN" altLang="en-US" sz="2000">
              <a:solidFill>
                <a:srgbClr val="FFFFFF"/>
              </a:solidFill>
              <a:cs typeface="SimSun" charset="0"/>
            </a:endParaRPr>
          </a:p>
        </p:txBody>
      </p:sp>
      <p:sp>
        <p:nvSpPr>
          <p:cNvPr id="560136" name="Text Box 8"/>
          <p:cNvSpPr txBox="1">
            <a:spLocks noChangeArrowheads="1"/>
          </p:cNvSpPr>
          <p:nvPr/>
        </p:nvSpPr>
        <p:spPr bwMode="auto">
          <a:xfrm>
            <a:off x="8382000" y="269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647</a:t>
            </a:r>
          </a:p>
        </p:txBody>
      </p:sp>
      <p:grpSp>
        <p:nvGrpSpPr>
          <p:cNvPr id="32" name="Group 28"/>
          <p:cNvGrpSpPr>
            <a:grpSpLocks/>
          </p:cNvGrpSpPr>
          <p:nvPr/>
        </p:nvGrpSpPr>
        <p:grpSpPr bwMode="auto">
          <a:xfrm>
            <a:off x="1371600" y="3886200"/>
            <a:ext cx="3048000" cy="1524000"/>
            <a:chOff x="864" y="2448"/>
            <a:chExt cx="1920" cy="960"/>
          </a:xfrm>
        </p:grpSpPr>
        <p:sp>
          <p:nvSpPr>
            <p:cNvPr id="560157" name="Line 17"/>
            <p:cNvSpPr>
              <a:spLocks noChangeShapeType="1"/>
            </p:cNvSpPr>
            <p:nvPr/>
          </p:nvSpPr>
          <p:spPr bwMode="auto">
            <a:xfrm flipV="1">
              <a:off x="912" y="2448"/>
              <a:ext cx="1872"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60158" name="Line 15"/>
            <p:cNvSpPr>
              <a:spLocks noChangeShapeType="1"/>
            </p:cNvSpPr>
            <p:nvPr/>
          </p:nvSpPr>
          <p:spPr bwMode="auto">
            <a:xfrm>
              <a:off x="864" y="2448"/>
              <a:ext cx="1824"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grpSp>
      <p:sp>
        <p:nvSpPr>
          <p:cNvPr id="35" name="Text Box 9"/>
          <p:cNvSpPr txBox="1">
            <a:spLocks noChangeArrowheads="1"/>
          </p:cNvSpPr>
          <p:nvPr/>
        </p:nvSpPr>
        <p:spPr bwMode="auto">
          <a:xfrm>
            <a:off x="2551113" y="2714625"/>
            <a:ext cx="79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大卫</a:t>
            </a:r>
          </a:p>
        </p:txBody>
      </p:sp>
      <p:grpSp>
        <p:nvGrpSpPr>
          <p:cNvPr id="36" name="Group 32"/>
          <p:cNvGrpSpPr>
            <a:grpSpLocks/>
          </p:cNvGrpSpPr>
          <p:nvPr/>
        </p:nvGrpSpPr>
        <p:grpSpPr bwMode="auto">
          <a:xfrm>
            <a:off x="685800" y="3429000"/>
            <a:ext cx="4149725" cy="457200"/>
            <a:chOff x="432" y="2160"/>
            <a:chExt cx="2614" cy="288"/>
          </a:xfrm>
        </p:grpSpPr>
        <p:sp>
          <p:nvSpPr>
            <p:cNvPr id="560155" name="Text Box 10"/>
            <p:cNvSpPr txBox="1">
              <a:spLocks noChangeArrowheads="1"/>
            </p:cNvSpPr>
            <p:nvPr/>
          </p:nvSpPr>
          <p:spPr bwMode="auto">
            <a:xfrm>
              <a:off x="432" y="2160"/>
              <a:ext cx="6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所罗门</a:t>
              </a:r>
            </a:p>
          </p:txBody>
        </p:sp>
        <p:sp>
          <p:nvSpPr>
            <p:cNvPr id="560156" name="Text Box 11"/>
            <p:cNvSpPr txBox="1">
              <a:spLocks noChangeArrowheads="1"/>
            </p:cNvSpPr>
            <p:nvPr/>
          </p:nvSpPr>
          <p:spPr bwMode="auto">
            <a:xfrm>
              <a:off x="2544" y="2160"/>
              <a:ext cx="5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拿单</a:t>
              </a:r>
            </a:p>
          </p:txBody>
        </p:sp>
      </p:grpSp>
      <p:grpSp>
        <p:nvGrpSpPr>
          <p:cNvPr id="39" name="Group 31"/>
          <p:cNvGrpSpPr>
            <a:grpSpLocks/>
          </p:cNvGrpSpPr>
          <p:nvPr/>
        </p:nvGrpSpPr>
        <p:grpSpPr bwMode="auto">
          <a:xfrm>
            <a:off x="801688" y="5318125"/>
            <a:ext cx="4522787" cy="457200"/>
            <a:chOff x="505" y="3350"/>
            <a:chExt cx="2849" cy="288"/>
          </a:xfrm>
        </p:grpSpPr>
        <p:sp>
          <p:nvSpPr>
            <p:cNvPr id="560153" name="Text Box 12"/>
            <p:cNvSpPr txBox="1">
              <a:spLocks noChangeArrowheads="1"/>
            </p:cNvSpPr>
            <p:nvPr/>
          </p:nvSpPr>
          <p:spPr bwMode="auto">
            <a:xfrm>
              <a:off x="505" y="3350"/>
              <a:ext cx="5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约瑟</a:t>
              </a:r>
            </a:p>
          </p:txBody>
        </p:sp>
        <p:sp>
          <p:nvSpPr>
            <p:cNvPr id="560154" name="Text Box 13"/>
            <p:cNvSpPr txBox="1">
              <a:spLocks noChangeArrowheads="1"/>
            </p:cNvSpPr>
            <p:nvPr/>
          </p:nvSpPr>
          <p:spPr bwMode="auto">
            <a:xfrm>
              <a:off x="2659" y="3350"/>
              <a:ext cx="6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马利亚</a:t>
              </a:r>
            </a:p>
          </p:txBody>
        </p:sp>
      </p:grpSp>
      <p:sp>
        <p:nvSpPr>
          <p:cNvPr id="42" name="Text Box 16"/>
          <p:cNvSpPr txBox="1">
            <a:spLocks noChangeArrowheads="1"/>
          </p:cNvSpPr>
          <p:nvPr/>
        </p:nvSpPr>
        <p:spPr bwMode="auto">
          <a:xfrm>
            <a:off x="2551113" y="6067425"/>
            <a:ext cx="79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耶稣</a:t>
            </a:r>
          </a:p>
        </p:txBody>
      </p:sp>
      <p:grpSp>
        <p:nvGrpSpPr>
          <p:cNvPr id="43" name="Group 27"/>
          <p:cNvGrpSpPr>
            <a:grpSpLocks/>
          </p:cNvGrpSpPr>
          <p:nvPr/>
        </p:nvGrpSpPr>
        <p:grpSpPr bwMode="auto">
          <a:xfrm>
            <a:off x="1905000" y="5791200"/>
            <a:ext cx="2286000" cy="304800"/>
            <a:chOff x="1200" y="3648"/>
            <a:chExt cx="1440" cy="192"/>
          </a:xfrm>
        </p:grpSpPr>
        <p:sp>
          <p:nvSpPr>
            <p:cNvPr id="560151" name="Line 18"/>
            <p:cNvSpPr>
              <a:spLocks noChangeShapeType="1"/>
            </p:cNvSpPr>
            <p:nvPr/>
          </p:nvSpPr>
          <p:spPr bwMode="auto">
            <a:xfrm>
              <a:off x="1200" y="364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60152" name="Line 19"/>
            <p:cNvSpPr>
              <a:spLocks noChangeShapeType="1"/>
            </p:cNvSpPr>
            <p:nvPr/>
          </p:nvSpPr>
          <p:spPr bwMode="auto">
            <a:xfrm flipV="1">
              <a:off x="2256" y="364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grpSp>
      <p:grpSp>
        <p:nvGrpSpPr>
          <p:cNvPr id="46" name="Group 26"/>
          <p:cNvGrpSpPr>
            <a:grpSpLocks/>
          </p:cNvGrpSpPr>
          <p:nvPr/>
        </p:nvGrpSpPr>
        <p:grpSpPr bwMode="auto">
          <a:xfrm>
            <a:off x="1752600" y="3124200"/>
            <a:ext cx="2362200" cy="304800"/>
            <a:chOff x="1104" y="1968"/>
            <a:chExt cx="1488" cy="192"/>
          </a:xfrm>
        </p:grpSpPr>
        <p:sp>
          <p:nvSpPr>
            <p:cNvPr id="560149" name="Line 24"/>
            <p:cNvSpPr>
              <a:spLocks noChangeShapeType="1"/>
            </p:cNvSpPr>
            <p:nvPr/>
          </p:nvSpPr>
          <p:spPr bwMode="auto">
            <a:xfrm flipH="1">
              <a:off x="1104" y="196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60150" name="Line 25"/>
            <p:cNvSpPr>
              <a:spLocks noChangeShapeType="1"/>
            </p:cNvSpPr>
            <p:nvPr/>
          </p:nvSpPr>
          <p:spPr bwMode="auto">
            <a:xfrm flipH="1" flipV="1">
              <a:off x="2208" y="196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grpSp>
      <p:grpSp>
        <p:nvGrpSpPr>
          <p:cNvPr id="49" name="Group 30"/>
          <p:cNvGrpSpPr>
            <a:grpSpLocks/>
          </p:cNvGrpSpPr>
          <p:nvPr/>
        </p:nvGrpSpPr>
        <p:grpSpPr bwMode="auto">
          <a:xfrm>
            <a:off x="2057400" y="3886200"/>
            <a:ext cx="1739900" cy="1584325"/>
            <a:chOff x="1296" y="2448"/>
            <a:chExt cx="1096" cy="998"/>
          </a:xfrm>
        </p:grpSpPr>
        <p:pic>
          <p:nvPicPr>
            <p:cNvPr id="560147" name="Picture 14" descr="images"/>
            <p:cNvPicPr>
              <a:picLocks noChangeAspect="1" noChangeArrowheads="1"/>
            </p:cNvPicPr>
            <p:nvPr/>
          </p:nvPicPr>
          <p:blipFill>
            <a:blip r:embed="rId2" cstate="screen">
              <a:lum bright="-6000"/>
              <a:extLst>
                <a:ext uri="{28A0092B-C50C-407E-A947-70E740481C1C}">
                  <a14:useLocalDpi xmlns:a14="http://schemas.microsoft.com/office/drawing/2010/main" val="0"/>
                </a:ext>
              </a:extLst>
            </a:blip>
            <a:srcRect/>
            <a:stretch>
              <a:fillRect/>
            </a:stretch>
          </p:blipFill>
          <p:spPr bwMode="auto">
            <a:xfrm>
              <a:off x="1336" y="2448"/>
              <a:ext cx="1056"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29"/>
            <p:cNvSpPr txBox="1">
              <a:spLocks noChangeArrowheads="1"/>
            </p:cNvSpPr>
            <p:nvPr/>
          </p:nvSpPr>
          <p:spPr bwMode="auto">
            <a:xfrm>
              <a:off x="1296" y="3158"/>
              <a:ext cx="888" cy="2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所罗巴伯</a:t>
              </a:r>
              <a:endParaRPr lang="en-US" b="1">
                <a:solidFill>
                  <a:srgbClr val="FFFFFF"/>
                </a:solidFill>
                <a:latin typeface="Geneva" charset="0"/>
                <a:cs typeface="SimSun" charset="0"/>
              </a:endParaRPr>
            </a:p>
          </p:txBody>
        </p:sp>
      </p:grpSp>
      <p:sp>
        <p:nvSpPr>
          <p:cNvPr id="52" name="Text Box 33"/>
          <p:cNvSpPr txBox="1">
            <a:spLocks noChangeArrowheads="1"/>
          </p:cNvSpPr>
          <p:nvPr/>
        </p:nvSpPr>
        <p:spPr bwMode="auto">
          <a:xfrm>
            <a:off x="457200" y="4419600"/>
            <a:ext cx="1087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Geneva" charset="0"/>
                <a:cs typeface="Arial" charset="0"/>
              </a:rPr>
              <a:t>(</a:t>
            </a:r>
            <a:r>
              <a:rPr lang="zh-CN" altLang="en-US" sz="1800" b="1">
                <a:solidFill>
                  <a:srgbClr val="FFFFFF"/>
                </a:solidFill>
                <a:latin typeface="Geneva" charset="0"/>
                <a:cs typeface="SimSun" charset="0"/>
              </a:rPr>
              <a:t>太 1:12)</a:t>
            </a:r>
          </a:p>
        </p:txBody>
      </p:sp>
      <p:sp>
        <p:nvSpPr>
          <p:cNvPr id="53" name="Text Box 34"/>
          <p:cNvSpPr txBox="1">
            <a:spLocks noChangeArrowheads="1"/>
          </p:cNvSpPr>
          <p:nvPr/>
        </p:nvSpPr>
        <p:spPr bwMode="auto">
          <a:xfrm>
            <a:off x="3810000" y="4419600"/>
            <a:ext cx="1023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Geneva" charset="0"/>
                <a:cs typeface="Arial" charset="0"/>
              </a:rPr>
              <a:t>(</a:t>
            </a:r>
            <a:r>
              <a:rPr lang="zh-CN" altLang="en-US" sz="1800" b="1">
                <a:solidFill>
                  <a:srgbClr val="FFFFFF"/>
                </a:solidFill>
                <a:latin typeface="Geneva" charset="0"/>
                <a:cs typeface="SimSun" charset="0"/>
              </a:rPr>
              <a:t>路3:27)</a:t>
            </a:r>
          </a:p>
        </p:txBody>
      </p:sp>
    </p:spTree>
    <p:extLst>
      <p:ext uri="{BB962C8B-B14F-4D97-AF65-F5344CB8AC3E}">
        <p14:creationId xmlns:p14="http://schemas.microsoft.com/office/powerpoint/2010/main" val="3741329468"/>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up)">
                                      <p:cBhvr>
                                        <p:cTn id="21" dur="500"/>
                                        <p:tgtEl>
                                          <p:spTgt spid="4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500"/>
                                        <p:tgtEl>
                                          <p:spTgt spid="32"/>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up)">
                                      <p:cBhvr>
                                        <p:cTn id="30" dur="500"/>
                                        <p:tgtEl>
                                          <p:spTgt spid="3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up)">
                                      <p:cBhvr>
                                        <p:cTn id="35" dur="500"/>
                                        <p:tgtEl>
                                          <p:spTgt spid="5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up)">
                                      <p:cBhvr>
                                        <p:cTn id="40" dur="500"/>
                                        <p:tgtEl>
                                          <p:spTgt spid="5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up)">
                                      <p:cBhvr>
                                        <p:cTn id="45" dur="500"/>
                                        <p:tgtEl>
                                          <p:spTgt spid="43"/>
                                        </p:tgtEl>
                                      </p:cBhvr>
                                    </p:animEffect>
                                  </p:childTnLst>
                                </p:cTn>
                              </p:par>
                            </p:childTnLst>
                          </p:cTn>
                        </p:par>
                        <p:par>
                          <p:cTn id="46" fill="hold" nodeType="afterGroup">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up)">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P spid="52" grpId="0"/>
      <p:bldP spid="5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endParaRPr lang="en-US">
              <a:solidFill>
                <a:srgbClr val="FFFFFF"/>
              </a:solidFill>
              <a:latin typeface="Arial" charset="0"/>
              <a:cs typeface="Arial" charset="0"/>
            </a:endParaRPr>
          </a:p>
        </p:txBody>
      </p:sp>
      <p:sp>
        <p:nvSpPr>
          <p:cNvPr id="60418" name="Rectangle 2"/>
          <p:cNvSpPr>
            <a:spLocks noGrp="1" noChangeArrowheads="1"/>
          </p:cNvSpPr>
          <p:nvPr>
            <p:ph type="title"/>
          </p:nvPr>
        </p:nvSpPr>
        <p:spPr>
          <a:xfrm>
            <a:off x="76200" y="152400"/>
            <a:ext cx="8915400" cy="1143000"/>
          </a:xfrm>
        </p:spPr>
        <p:txBody>
          <a:bodyPr/>
          <a:lstStyle/>
          <a:p>
            <a:pPr eaLnBrk="1" hangingPunct="1">
              <a:defRPr/>
            </a:pPr>
            <a:r>
              <a:rPr lang="zh-CN" altLang="en-US" sz="3600">
                <a:latin typeface="Arial" charset="0"/>
                <a:cs typeface="Arial" charset="0"/>
              </a:rPr>
              <a:t>大卫与所罗巴伯平行的重要性</a:t>
            </a:r>
            <a:endParaRPr lang="en-US" sz="3600">
              <a:latin typeface="Arial" charset="0"/>
              <a:cs typeface="Arial" charset="0"/>
            </a:endParaRPr>
          </a:p>
        </p:txBody>
      </p:sp>
      <p:sp>
        <p:nvSpPr>
          <p:cNvPr id="561157"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647</a:t>
            </a:r>
          </a:p>
        </p:txBody>
      </p:sp>
      <p:sp>
        <p:nvSpPr>
          <p:cNvPr id="561158" name="Rectangle 3"/>
          <p:cNvSpPr txBox="1">
            <a:spLocks noChangeArrowheads="1"/>
          </p:cNvSpPr>
          <p:nvPr/>
        </p:nvSpPr>
        <p:spPr bwMode="auto">
          <a:xfrm>
            <a:off x="228600" y="1557338"/>
            <a:ext cx="89154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Char char="l"/>
            </a:pPr>
            <a:r>
              <a:rPr lang="zh-CN" altLang="en-US" sz="3600" b="1">
                <a:solidFill>
                  <a:srgbClr val="FFFFFF"/>
                </a:solidFill>
                <a:latin typeface="Arial" charset="0"/>
                <a:cs typeface="Arial" charset="0"/>
              </a:rPr>
              <a:t>大卫和所罗巴伯之间的平行是很显著的，大卫要建造圣殿</a:t>
            </a:r>
            <a:r>
              <a:rPr lang="en-US" altLang="zh-CN" sz="3600" b="1">
                <a:solidFill>
                  <a:srgbClr val="FFFFFF"/>
                </a:solidFill>
                <a:latin typeface="Arial" charset="0"/>
                <a:cs typeface="Arial" charset="0"/>
              </a:rPr>
              <a:t>, </a:t>
            </a:r>
            <a:r>
              <a:rPr lang="zh-CN" altLang="en-US" sz="3600" b="1">
                <a:solidFill>
                  <a:srgbClr val="FFFFFF"/>
                </a:solidFill>
                <a:latin typeface="Arial" charset="0"/>
                <a:cs typeface="Arial" charset="0"/>
              </a:rPr>
              <a:t>但是神确应许建造王的殿。</a:t>
            </a:r>
          </a:p>
          <a:p>
            <a:pPr eaLnBrk="1" hangingPunct="1">
              <a:spcBef>
                <a:spcPct val="20000"/>
              </a:spcBef>
              <a:buClr>
                <a:srgbClr val="3366FF"/>
              </a:buClr>
              <a:buSzPct val="80000"/>
              <a:buFont typeface="Wingdings" charset="0"/>
              <a:buNone/>
            </a:pPr>
            <a:r>
              <a:rPr lang="en-US" sz="2800" b="1">
                <a:solidFill>
                  <a:srgbClr val="FFFFFF"/>
                </a:solidFill>
                <a:latin typeface="Arial" charset="0"/>
                <a:cs typeface="Arial" charset="0"/>
              </a:rPr>
              <a:t>   </a:t>
            </a:r>
            <a:endParaRPr lang="en-GB" sz="2800" b="1">
              <a:solidFill>
                <a:srgbClr val="FFFFFF"/>
              </a:solidFill>
              <a:latin typeface="Arial" charset="0"/>
              <a:cs typeface="Arial" charset="0"/>
            </a:endParaRPr>
          </a:p>
        </p:txBody>
      </p:sp>
      <p:pic>
        <p:nvPicPr>
          <p:cNvPr id="561159" name="Picture 1" descr="king david image-01-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4089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60" name="Rectangle 3"/>
          <p:cNvSpPr txBox="1">
            <a:spLocks noChangeArrowheads="1"/>
          </p:cNvSpPr>
          <p:nvPr/>
        </p:nvSpPr>
        <p:spPr bwMode="auto">
          <a:xfrm>
            <a:off x="4067175" y="3716338"/>
            <a:ext cx="50530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None/>
            </a:pPr>
            <a:endParaRPr lang="en-US" sz="2800" b="1">
              <a:solidFill>
                <a:srgbClr val="FFFFFF"/>
              </a:solidFill>
              <a:latin typeface="Arial" charset="0"/>
              <a:cs typeface="Arial" charset="0"/>
            </a:endParaRPr>
          </a:p>
          <a:p>
            <a:pPr eaLnBrk="1" hangingPunct="1">
              <a:spcBef>
                <a:spcPct val="20000"/>
              </a:spcBef>
              <a:buClr>
                <a:srgbClr val="3366FF"/>
              </a:buClr>
              <a:buSzPct val="80000"/>
              <a:buFont typeface="Wingdings" charset="0"/>
              <a:buNone/>
            </a:pPr>
            <a:r>
              <a:rPr lang="en-US" sz="3600" b="1">
                <a:solidFill>
                  <a:srgbClr val="FFFFFF"/>
                </a:solidFill>
                <a:latin typeface="Lucida Sans" charset="0"/>
                <a:cs typeface="Times New Roman" charset="0"/>
              </a:rPr>
              <a:t> </a:t>
            </a:r>
            <a:r>
              <a:rPr lang="zh-CN" altLang="en-US" sz="3600" b="1">
                <a:solidFill>
                  <a:srgbClr val="FFFFFF"/>
                </a:solidFill>
                <a:latin typeface="Lucida Sans" charset="0"/>
                <a:cs typeface="SimSun" charset="0"/>
              </a:rPr>
              <a:t>这个共同点意味着弥赛亚的元素是这本书部分的内容。</a:t>
            </a:r>
            <a:endParaRPr lang="en-GB" sz="3600" b="1">
              <a:solidFill>
                <a:srgbClr val="FFFFFF"/>
              </a:solidFill>
              <a:latin typeface="Arial" charset="0"/>
              <a:cs typeface="Arial" charset="0"/>
            </a:endParaRPr>
          </a:p>
        </p:txBody>
      </p:sp>
    </p:spTree>
    <p:extLst>
      <p:ext uri="{BB962C8B-B14F-4D97-AF65-F5344CB8AC3E}">
        <p14:creationId xmlns:p14="http://schemas.microsoft.com/office/powerpoint/2010/main" val="3023799451"/>
      </p:ext>
    </p:extLst>
  </p:cSld>
  <p:clrMapOvr>
    <a:masterClrMapping/>
  </p:clrMapOvr>
  <p:transition>
    <p:blinds/>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5594"/>
            <a:ext cx="9144000" cy="609240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080120"/>
          </a:xfrm>
          <a:solidFill>
            <a:srgbClr val="000000"/>
          </a:solidFill>
          <a:effectLst/>
        </p:spPr>
        <p:txBody>
          <a:bodyPr/>
          <a:lstStyle/>
          <a:p>
            <a:pPr>
              <a:defRPr/>
            </a:pPr>
            <a:r>
              <a:rPr lang="zh-CN" altLang="en-US" b="1" dirty="0">
                <a:solidFill>
                  <a:srgbClr val="FFFFFF"/>
                </a:solidFill>
                <a:effectLst/>
                <a:latin typeface="Arial" charset="0"/>
                <a:ea typeface="ＭＳ Ｐゴシック" charset="0"/>
                <a:cs typeface="ＭＳ Ｐゴシック" charset="0"/>
              </a:rPr>
              <a:t>你想要神的祝福吗？</a:t>
            </a:r>
            <a:endParaRPr lang="en-US" b="1" dirty="0">
              <a:solidFill>
                <a:srgbClr val="FFFFFF"/>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229200"/>
            <a:ext cx="9143999" cy="1628800"/>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000" b="1" dirty="0">
                <a:solidFill>
                  <a:srgbClr val="FFFFFF"/>
                </a:solidFill>
                <a:latin typeface="Arial" charset="0"/>
                <a:ea typeface="ＭＳ Ｐゴシック" charset="0"/>
                <a:cs typeface="ＭＳ Ｐゴシック" charset="0"/>
              </a:rPr>
              <a:t>只要你现在忠心，你也必承受那国度。</a:t>
            </a:r>
          </a:p>
        </p:txBody>
      </p:sp>
    </p:spTree>
    <p:extLst>
      <p:ext uri="{BB962C8B-B14F-4D97-AF65-F5344CB8AC3E}">
        <p14:creationId xmlns:p14="http://schemas.microsoft.com/office/powerpoint/2010/main" val="1994273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333" t="6564" r="18413" b="11674"/>
          <a:stretch/>
        </p:blipFill>
        <p:spPr>
          <a:xfrm rot="5400000">
            <a:off x="-640615" y="522584"/>
            <a:ext cx="5834395" cy="4730969"/>
          </a:xfrm>
          <a:prstGeom prst="rect">
            <a:avLst/>
          </a:prstGeom>
        </p:spPr>
      </p:pic>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prstClr val="white"/>
                </a:solidFill>
                <a:effectLst/>
                <a:uLnTx/>
                <a:uFillTx/>
                <a:latin typeface="Arial"/>
                <a:ea typeface="ＭＳ Ｐゴシック" charset="0"/>
                <a:cs typeface="Arial"/>
              </a:rPr>
              <a:t>哈该书</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3" name="TextBox 3">
            <a:extLst>
              <a:ext uri="{FF2B5EF4-FFF2-40B4-BE49-F238E27FC236}">
                <a16:creationId xmlns:a16="http://schemas.microsoft.com/office/drawing/2014/main" id="{4BA52FDD-DBF2-FFC6-E208-BDD0E05A378B}"/>
              </a:ext>
            </a:extLst>
          </p:cNvPr>
          <p:cNvSpPr txBox="1">
            <a:spLocks noChangeArrowheads="1"/>
          </p:cNvSpPr>
          <p:nvPr/>
        </p:nvSpPr>
        <p:spPr bwMode="auto">
          <a:xfrm>
            <a:off x="4307272" y="1426962"/>
            <a:ext cx="5076056" cy="954107"/>
          </a:xfrm>
          <a:prstGeom prst="rect">
            <a:avLst/>
          </a:prstGeom>
          <a:noFill/>
          <a:ln>
            <a:noFill/>
          </a:ln>
        </p:spPr>
        <p:txBody>
          <a:bodyPr wrap="square">
            <a:spAutoFit/>
          </a:bodyPr>
          <a:ls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defTabSz="457200" fontAlgn="auto">
              <a:spcBef>
                <a:spcPts val="0"/>
              </a:spcBef>
              <a:spcAft>
                <a:spcPts val="0"/>
              </a:spcAft>
            </a:pPr>
            <a:r>
              <a:rPr lang="en-US" sz="2800" dirty="0">
                <a:solidFill>
                  <a:prstClr val="black"/>
                </a:solidFill>
              </a:rPr>
              <a:t>1 </a:t>
            </a:r>
            <a:r>
              <a:rPr lang="zh-CN" altLang="en-US" sz="2800" b="1" dirty="0">
                <a:solidFill>
                  <a:prstClr val="black"/>
                </a:solidFill>
              </a:rPr>
              <a:t>神的殿需要重建</a:t>
            </a:r>
            <a:endParaRPr lang="en-SG" altLang="zh-CN" sz="2800" b="1" dirty="0">
              <a:solidFill>
                <a:prstClr val="black"/>
              </a:solidFill>
            </a:endParaRPr>
          </a:p>
          <a:p>
            <a:pPr defTabSz="457200" fontAlgn="auto">
              <a:spcBef>
                <a:spcPts val="0"/>
              </a:spcBef>
              <a:spcAft>
                <a:spcPts val="0"/>
              </a:spcAft>
            </a:pPr>
            <a:r>
              <a:rPr lang="en-US" sz="2800" dirty="0">
                <a:solidFill>
                  <a:prstClr val="black"/>
                </a:solidFill>
              </a:rPr>
              <a:t>2 </a:t>
            </a:r>
            <a:r>
              <a:rPr lang="zh-CN" altLang="en-US" sz="2800" b="1" dirty="0">
                <a:solidFill>
                  <a:prstClr val="black"/>
                </a:solidFill>
              </a:rPr>
              <a:t>前殿不如新殿荣耀</a:t>
            </a:r>
            <a:endParaRPr lang="en-US" sz="2800" dirty="0">
              <a:solidFill>
                <a:prstClr val="black"/>
              </a:solidFill>
            </a:endParaRPr>
          </a:p>
        </p:txBody>
      </p:sp>
    </p:spTree>
    <p:extLst>
      <p:ext uri="{BB962C8B-B14F-4D97-AF65-F5344CB8AC3E}">
        <p14:creationId xmlns:p14="http://schemas.microsoft.com/office/powerpoint/2010/main" val="2438491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“既是儿女，便是后嗣，就是</a:t>
            </a:r>
            <a:r>
              <a:rPr kumimoji="0" lang="zh-CN" alt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神的后嗣</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和基督同作后嗣</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；如果我们和他一同受苦，也必和他一同得荣耀。”</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罗马书</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8:17).</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救恩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奖励</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422879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230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5" y="1124744"/>
            <a:ext cx="9144000" cy="486598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3395" y="2996952"/>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与</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优先次序</a:t>
            </a:r>
            <a:r>
              <a:rPr kumimoji="0" lang="zh-CN" altLang="en-US" sz="5400" b="1" i="0" u="none" strike="noStrike" kern="1200" cap="none" spc="0" normalizeH="0" baseline="0" noProof="0" dirty="0">
                <a:ln>
                  <a:noFill/>
                </a:ln>
                <a:solidFill>
                  <a:schemeClr val="accent3"/>
                </a:solidFill>
                <a:effectLst>
                  <a:glow rad="127000">
                    <a:srgbClr val="000000"/>
                  </a:glow>
                </a:effectLst>
                <a:uLnTx/>
                <a:uFillTx/>
                <a:latin typeface="Arial" charset="0"/>
                <a:ea typeface="ＭＳ Ｐゴシック" charset="0"/>
                <a:cs typeface="ＭＳ Ｐゴシック" charset="0"/>
              </a:rPr>
              <a:t>保持一致</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377F7DE0-466E-4D92-9718-4F03BA9B8574}"/>
              </a:ext>
            </a:extLst>
          </p:cNvPr>
          <p:cNvSpPr txBox="1"/>
          <p:nvPr/>
        </p:nvSpPr>
        <p:spPr>
          <a:xfrm>
            <a:off x="3275856" y="2060848"/>
            <a:ext cx="5760640" cy="923330"/>
          </a:xfrm>
          <a:prstGeom prst="rect">
            <a:avLst/>
          </a:prstGeom>
          <a:noFill/>
        </p:spPr>
        <p:txBody>
          <a:bodyPr wrap="square" rtlCol="0">
            <a:spAutoFit/>
          </a:bodyPr>
          <a:lstStyle/>
          <a:p>
            <a:r>
              <a:rPr lang="zh-CN" altLang="en-US" sz="5400" b="1" dirty="0">
                <a:solidFill>
                  <a:srgbClr val="FFFFFF"/>
                </a:solidFill>
                <a:effectLst>
                  <a:glow rad="127000">
                    <a:srgbClr val="000000"/>
                  </a:glow>
                </a:effectLst>
                <a:latin typeface="Arial" charset="0"/>
              </a:rPr>
              <a:t>一致</a:t>
            </a:r>
            <a:endParaRPr lang="en-SG" sz="5400" b="1" dirty="0">
              <a:solidFill>
                <a:srgbClr val="FFFFFF"/>
              </a:solidFill>
              <a:effectLst>
                <a:glow rad="127000">
                  <a:srgbClr val="000000"/>
                </a:glow>
              </a:effectLst>
              <a:latin typeface="Arial" charset="0"/>
            </a:endParaRPr>
          </a:p>
        </p:txBody>
      </p:sp>
    </p:spTree>
    <p:extLst>
      <p:ext uri="{BB962C8B-B14F-4D97-AF65-F5344CB8AC3E}">
        <p14:creationId xmlns:p14="http://schemas.microsoft.com/office/powerpoint/2010/main" val="417853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99613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zh-CN" altLang="en-US" sz="4800" b="1" dirty="0">
                <a:effectLst>
                  <a:glow rad="127000">
                    <a:schemeClr val="tx1"/>
                  </a:glow>
                </a:effectLst>
                <a:latin typeface="Arial" charset="0"/>
                <a:ea typeface="ＭＳ Ｐゴシック" charset="0"/>
                <a:cs typeface="ＭＳ Ｐゴシック" charset="0"/>
              </a:rPr>
              <a:t>回顾神的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2:1-9</a:t>
            </a:r>
          </a:p>
        </p:txBody>
      </p:sp>
    </p:spTree>
    <p:extLst>
      <p:ext uri="{BB962C8B-B14F-4D97-AF65-F5344CB8AC3E}">
        <p14:creationId xmlns:p14="http://schemas.microsoft.com/office/powerpoint/2010/main" val="3102992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4.xml><?xml version="1.0" encoding="utf-8"?>
<a:theme xmlns:a="http://schemas.openxmlformats.org/drawingml/2006/main" name="1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0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X:Templates:Presentations:Designs:Maple</Template>
  <TotalTime>5359</TotalTime>
  <Words>7511</Words>
  <Application>Microsoft Macintosh PowerPoint</Application>
  <PresentationFormat>On-screen Show (4:3)</PresentationFormat>
  <Paragraphs>900</Paragraphs>
  <Slides>106</Slides>
  <Notes>64</Notes>
  <HiddenSlides>0</HiddenSlides>
  <MMClips>0</MMClips>
  <ScaleCrop>false</ScaleCrop>
  <HeadingPairs>
    <vt:vector size="6" baseType="variant">
      <vt:variant>
        <vt:lpstr>Fonts Used</vt:lpstr>
      </vt:variant>
      <vt:variant>
        <vt:i4>22</vt:i4>
      </vt:variant>
      <vt:variant>
        <vt:lpstr>Theme</vt:lpstr>
      </vt:variant>
      <vt:variant>
        <vt:i4>37</vt:i4>
      </vt:variant>
      <vt:variant>
        <vt:lpstr>Slide Titles</vt:lpstr>
      </vt:variant>
      <vt:variant>
        <vt:i4>106</vt:i4>
      </vt:variant>
    </vt:vector>
  </HeadingPairs>
  <TitlesOfParts>
    <vt:vector size="165" baseType="lpstr">
      <vt:lpstr>.AppleSystemUIFont</vt:lpstr>
      <vt:lpstr>26</vt:lpstr>
      <vt:lpstr>Arail</vt:lpstr>
      <vt:lpstr>ＭＳ Ｐゴシック</vt:lpstr>
      <vt:lpstr>ＭＳ Ｐゴシック</vt:lpstr>
      <vt:lpstr>Osaka</vt:lpstr>
      <vt:lpstr>SimSun</vt:lpstr>
      <vt:lpstr>Times</vt:lpstr>
      <vt:lpstr>Arial</vt:lpstr>
      <vt:lpstr>Calibri</vt:lpstr>
      <vt:lpstr>Comic Sans MS</vt:lpstr>
      <vt:lpstr>Garamond</vt:lpstr>
      <vt:lpstr>Geneva</vt:lpstr>
      <vt:lpstr>Geneva CY</vt:lpstr>
      <vt:lpstr>Helvetica</vt:lpstr>
      <vt:lpstr>Lucida Sans</vt:lpstr>
      <vt:lpstr>Tahoma</vt:lpstr>
      <vt:lpstr>Times New Roman</vt:lpstr>
      <vt:lpstr>Trebuchet MS</vt:lpstr>
      <vt:lpstr>Tw Cen MT</vt:lpstr>
      <vt:lpstr>Wingdings</vt:lpstr>
      <vt:lpstr>Wingdings 2</vt:lpstr>
      <vt:lpstr>Soaring</vt:lpstr>
      <vt:lpstr>Stream</vt:lpstr>
      <vt:lpstr>Default Design</vt:lpstr>
      <vt:lpstr>Slit</vt:lpstr>
      <vt:lpstr>Bar Code</vt:lpstr>
      <vt:lpstr>Crumple</vt:lpstr>
      <vt:lpstr>3_Soaring</vt:lpstr>
      <vt:lpstr>8_Soaring</vt:lpstr>
      <vt:lpstr>9_Soaring</vt:lpstr>
      <vt:lpstr>10_Soaring</vt:lpstr>
      <vt:lpstr>7_Soaring</vt:lpstr>
      <vt:lpstr>49_Blank Presentation</vt:lpstr>
      <vt:lpstr>1_Office Theme</vt:lpstr>
      <vt:lpstr>Blank Presentation</vt:lpstr>
      <vt:lpstr>1_Blank Presentation</vt:lpstr>
      <vt:lpstr>26_Soaring</vt:lpstr>
      <vt:lpstr>11_Office Theme</vt:lpstr>
      <vt:lpstr>1_Mountain</vt:lpstr>
      <vt:lpstr>17_Soaring</vt:lpstr>
      <vt:lpstr>18_Soaring</vt:lpstr>
      <vt:lpstr>19_Soaring</vt:lpstr>
      <vt:lpstr>5_Orbit</vt:lpstr>
      <vt:lpstr>2_Blank Presentation</vt:lpstr>
      <vt:lpstr>3_Blank Presentation</vt:lpstr>
      <vt:lpstr>7_Azure</vt:lpstr>
      <vt:lpstr>25_Soaring</vt:lpstr>
      <vt:lpstr>Radar</vt:lpstr>
      <vt:lpstr>Azure</vt:lpstr>
      <vt:lpstr>1_Soaring</vt:lpstr>
      <vt:lpstr>1_Slit</vt:lpstr>
      <vt:lpstr>3_Azure</vt:lpstr>
      <vt:lpstr>Earth</vt:lpstr>
      <vt:lpstr>1_Median</vt:lpstr>
      <vt:lpstr>15_Soaring</vt:lpstr>
      <vt:lpstr>20_Soaring</vt:lpstr>
      <vt:lpstr>63_Blank Presentation</vt:lpstr>
      <vt:lpstr>25_Blank Presentation</vt:lpstr>
      <vt:lpstr>作个被上帝复兴的人 </vt:lpstr>
      <vt:lpstr>有时候，即使我们遵循上帝的指引，事情也不会按照我们的意愿发展。</vt:lpstr>
      <vt:lpstr>尽管你已为上帝作出了牺牲，他是否仍试图引起你的注意？</vt:lpstr>
      <vt:lpstr>当你只看到管教时怎么能看到神的 祝福?</vt:lpstr>
      <vt:lpstr>背景</vt:lpstr>
      <vt:lpstr>小先知书</vt:lpstr>
      <vt:lpstr>PowerPoint Presentation</vt:lpstr>
      <vt:lpstr>作个...</vt:lpstr>
      <vt:lpstr>Two 70-Year Exiles</vt:lpstr>
      <vt:lpstr>PowerPoint Presentation</vt:lpstr>
      <vt:lpstr>反对重建</vt:lpstr>
      <vt:lpstr>背景：反对重建圣殿</vt:lpstr>
      <vt:lpstr>反对重建</vt:lpstr>
      <vt:lpstr>"“大利乌王第二年六月初一日，耶和华的话藉先知哈该向犹大省长、撒拉铁的儿子所罗巴伯，和约撒答的儿子大祭司约书亚说：” —— 哈该书 1:1（和合本） </vt:lpstr>
      <vt:lpstr>The Postexilic Era</vt:lpstr>
      <vt:lpstr>预言#1：上帝关于忽略圣殿的宣告</vt:lpstr>
      <vt:lpstr>Placing the Prophets</vt:lpstr>
      <vt:lpstr>他们会听吗？  今天上帝依然在说话。   我们在聆听吗？ </vt:lpstr>
      <vt:lpstr>平行的架构</vt:lpstr>
      <vt:lpstr>干旱临到因为忽略圣殿的重建</vt:lpstr>
      <vt:lpstr>Slides on  哈该 1</vt:lpstr>
      <vt:lpstr>当你只看到管教时怎么能看到神的 祝福?</vt:lpstr>
      <vt:lpstr>1. 重新调整你的优先次序。 </vt:lpstr>
      <vt:lpstr> 神谕 一: 谴责</vt:lpstr>
      <vt:lpstr>所罗门的殿成为犹太人生活的中心长达400年(公元前959-586年)</vt:lpstr>
      <vt:lpstr>被掳期的图表</vt:lpstr>
      <vt:lpstr>犹太人维持他们的圣洁于蓄水池</vt:lpstr>
      <vt:lpstr>哈该时代所面对的问题…</vt:lpstr>
      <vt:lpstr>"现在万军之耶和华这样说：“你们要反省自己的行为。 6 你们撒的种多，收割的却少；你们吃，却吃不饱；你们喝，却喝不足；你们穿衣服，却穿不暖；得工钱的，却把工钱放在破袋里。"  (1:5-6 CNV).</vt:lpstr>
      <vt:lpstr>"万军之耶和华这样说：“你们要反省自己的行为。  8 你们要上山取木材，建造殿宇；我必因此喜悦，并且得荣耀。”耶和华说： 9 “你们期望丰收，反倒歉收；你们收到家里的，我就吹去。”为甚么呢？万军之耶和华说：“因为我的殿宇荒废，你们各人却为自己的房屋奔驰。"  (1:7-9 CNV).</vt:lpstr>
      <vt:lpstr>"所以，因你们的缘故，天就不降甘露，地也不出土产。 11 我叫干旱临到大地、群山、五谷、新酒、新油、地上的出产、人畜和人手劳碌得来的一切" (哈该书 1:10-11 CNV).</vt:lpstr>
      <vt:lpstr>" 那时，撒拉铁的儿子所罗巴伯、约撒答的儿子大祭司约书亚和所有余剩的子民，都听从了耶和华他们 神的话，听从了耶和华他们 神所差来的哈该先知的话。众民在耶和华面前都存着敬畏的心。 13 耶和华的使者哈该，奉耶和华的命，对众民说：“耶和华说：‘我与你们同在。" (哈该书 1:12-13 NLT).</vt:lpstr>
      <vt:lpstr>" 于是耶和华激发了撒拉铁的儿子、犹大省长所罗巴伯的心，和约撒答的儿子大祭司约书亚的心，以及所有余剩子民的心，他们就来兴工建造万军之耶和华他们 神的殿宇。 15 那时是大利乌王第二年六月二十四日"  (哈该书 1:14-15 NLT).</vt:lpstr>
      <vt:lpstr>Oracle 1: Accusation</vt:lpstr>
      <vt:lpstr>看见那看不见的！</vt:lpstr>
      <vt:lpstr>PowerPoint Presentation</vt:lpstr>
      <vt:lpstr>Key Word</vt:lpstr>
      <vt:lpstr>关键字</vt:lpstr>
      <vt:lpstr>关键字</vt:lpstr>
      <vt:lpstr>PowerPoint Presentation</vt:lpstr>
      <vt:lpstr>好吧，你确实要求了一个标志” ——上帝</vt:lpstr>
      <vt:lpstr>上帝仍在说话。读读他的话语吧。</vt:lpstr>
      <vt:lpstr>当我们安静时，神仍在说话。</vt:lpstr>
      <vt:lpstr>当你只看到管教时怎么能看到神的 祝福?</vt:lpstr>
      <vt:lpstr>1. 重新调整你的优先次序。 </vt:lpstr>
      <vt:lpstr>Slides on  哈该 2</vt:lpstr>
      <vt:lpstr>2. 回顾神的同在。 </vt:lpstr>
      <vt:lpstr>"1七月二十一日，耶和华借先知哈该说： 2“你去告诉撒拉铁的儿子犹大省长所罗巴伯、约撒答的儿子大祭司约书亚和所有的余民，</vt:lpstr>
      <vt:lpstr>PowerPoint Presentation</vt:lpstr>
      <vt:lpstr>"你们中间剩下的人，有谁见过这殿宇从前的荣耀呢？现在你们又看它怎样？岂不是视如无物一样吗？’”  4 耶和华说：“所罗巴伯啊！现在你要刚强。”耶和华说：“约撒答的儿子大祭司约书亚啊！你要刚强；这地的一切子民啊！你们也要刚强，并且要作工。”万军之耶和华说：“因为我与你们同在。  5 这就是你们从埃及出来的时候，我与你们立约的话。现在我的灵住在你们中间；你们不要惧怕。"  (2:3-4 CNV).</vt:lpstr>
      <vt:lpstr>"因为万军之耶和华这样说：“再过不多的时候，我要震动天、地、海洋和旱地。”  7 万军之耶和华说：“我要震动万国，万国的珍宝就必运来；我要使这殿宇充满荣耀。” (2:6-7 CNV).</vt:lpstr>
      <vt:lpstr>第一圣殿——所罗门</vt:lpstr>
      <vt:lpstr>第二圣殿 – 所罗巴伯</vt:lpstr>
      <vt:lpstr>PowerPoint Presentation</vt:lpstr>
      <vt:lpstr>PowerPoint Presentation</vt:lpstr>
      <vt:lpstr>"万军之耶和华说：“银子是我的，金子也是我的。”  9 万军之耶和华说：“这殿宇后来的荣耀，必大过先前的荣耀。”万军之耶和华说：“在这地方，我必赐下平安。"  (2:8-9 CNV).</vt:lpstr>
      <vt:lpstr>神谕二: 神的承诺</vt:lpstr>
      <vt:lpstr>为第三阶段 圣殿祷告</vt:lpstr>
      <vt:lpstr>PowerPoint Presentation</vt:lpstr>
      <vt:lpstr>以这个来取代圣殿？</vt:lpstr>
      <vt:lpstr>在里面的石头</vt:lpstr>
      <vt:lpstr>现代的 圣殿山</vt:lpstr>
      <vt:lpstr>以西结</vt:lpstr>
      <vt:lpstr>上帝的荣耀将会归来！</vt:lpstr>
      <vt:lpstr>荣耀回归</vt:lpstr>
      <vt:lpstr>东门 (结 43:1-4 CNV)</vt:lpstr>
      <vt:lpstr>请记得，上帝也应许了今天与您同在。 </vt:lpstr>
      <vt:lpstr>神的同在</vt:lpstr>
      <vt:lpstr>万军之耶和华 </vt:lpstr>
      <vt:lpstr>希伯来书 13:5（和合本） “你们存心不可贪爱钱财，要以自己所有的为足；因为主曾说：‘我总不撇下你，也不丢弃你。’”</vt:lpstr>
      <vt:lpstr>当你只看到管教时怎么能看到神的 祝福?</vt:lpstr>
      <vt:lpstr>1. 重新调整你的优先次序。 </vt:lpstr>
      <vt:lpstr>2. 回顾神的同在。 </vt:lpstr>
      <vt:lpstr>3. 更新你的敬拜。</vt:lpstr>
      <vt:lpstr>PowerPoint Presentation</vt:lpstr>
      <vt:lpstr>PowerPoint Presentation</vt:lpstr>
      <vt:lpstr>"大利乌王第二年九月二十四日，耶和华的话临到哈该先知说： 11 “万军之耶和华这样说：你要向祭司询问有关律法的事说： 12 人若用自己的衣襟盛载圣肉，后来又使自己的衣襟触着饼、汤、酒、油或别的食物，这就算为圣吗？”祭司都回答说：“不算为圣。”   13 哈该又说：“人若因触着尸体而成为不洁，又触着这些东西的任何一样，这就算为不洁吗？”祭司都回答说：“要算为不洁净。" (2:10-13 CNV).</vt:lpstr>
      <vt:lpstr>“于是哈该回答，说：“耶和华说：‘这民也是这样，这国在我面前也是这样；他们手里的一切工作，都是这样；他们在那里所献的，都是不洁净的。 15现在你们要反省，从今日起回想过往，就是在耶和华的殿还没有一块石头叠在另一块石头上面以前， 16 那时你们怎样呢？有人到谷堆来，想得两百公斤谷，却只得一百公斤；有人到榨酒池去，想从酒槽得一百公升酒，却只得四十公升。 17 耶和华说：‘我用旱风、霉烂和冰雹击打你们，和你们手里的一切工作，你们还是不归向我。” (2:14-17 CNV).</vt:lpstr>
      <vt:lpstr>PowerPoint Presentation</vt:lpstr>
      <vt:lpstr>"你们要反省，从今日起回想过往，就是自九月二十四日起，从耶和华殿的奠基日开始，你们要反省： 19 仓里还有种子吗？葡萄树、无花果树、石榴树和橄榄树，岂是还没有结果子吗？从今日起，我必赐福。"  (2:18-19 CNV).</vt:lpstr>
      <vt:lpstr> 神谕三: 谴责  </vt:lpstr>
      <vt:lpstr>上帝如何看待你的敬拜？</vt:lpstr>
      <vt:lpstr>当你只看到管教时怎么能看到神的 祝福?</vt:lpstr>
      <vt:lpstr>4. 重新构想神的国度。</vt:lpstr>
      <vt:lpstr>"同月二十四日，耶和华的话再次临到哈该，说： 21 “你要向犹大省长所罗巴伯说：‘我要震动天地， 22 我必倾覆列国的宝座，消灭外族万国的势力，我必推翻战车和驾车的人；马匹和骑马的都必跌倒；各人必死在自己兄弟的刀下。"  (2:20-21 CNV).</vt:lpstr>
      <vt:lpstr>PowerPoint Presentation</vt:lpstr>
      <vt:lpstr>"万军之耶和华说，我的仆人——撒拉铁的儿子所罗巴伯啊，到那日，我必使你作我盖印的戒指，因为我拣选了你。这是万军之耶和华说的。’”   (哈该书 2:23 ).</vt:lpstr>
      <vt:lpstr>神谕四: 神的承诺</vt:lpstr>
      <vt:lpstr>PowerPoint Presentation</vt:lpstr>
      <vt:lpstr>带印的戒指</vt:lpstr>
      <vt:lpstr>所罗巴伯的权柄</vt:lpstr>
      <vt:lpstr>大卫与所罗巴伯平行的重要性</vt:lpstr>
      <vt:lpstr>你想要神的祝福吗？</vt:lpstr>
      <vt:lpstr>Barry Huddleston, The Acrostic Summarized Bible (Grand Rapids: Baker, 1992)</vt:lpstr>
      <vt:lpstr>Two Types of Inheritance</vt:lpstr>
      <vt:lpstr>当你只看到管教时怎么能看到神的 祝福?</vt:lpstr>
      <vt:lpstr>中心思想</vt:lpstr>
      <vt:lpstr>1. 重新调整你的优先次序。 </vt:lpstr>
      <vt:lpstr>2. 回顾神的同在。 </vt:lpstr>
      <vt:lpstr>3. 更新你的敬拜。</vt:lpstr>
      <vt:lpstr>4. 重新构想神的国度。</vt:lpstr>
      <vt:lpstr>关键节</vt:lpstr>
      <vt:lpstr>哈该书 国度声明</vt:lpstr>
      <vt:lpstr>永恒的优先次序</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Haggai</dc:title>
  <dc:creator>Joy Tong</dc:creator>
  <cp:lastModifiedBy>Rick Griffith</cp:lastModifiedBy>
  <cp:revision>450</cp:revision>
  <dcterms:created xsi:type="dcterms:W3CDTF">2002-04-20T10:24:14Z</dcterms:created>
  <dcterms:modified xsi:type="dcterms:W3CDTF">2024-12-14T16:41:16Z</dcterms:modified>
</cp:coreProperties>
</file>