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8.xml" ContentType="application/vnd.openxmlformats-officedocument.theme+xml"/>
  <Override PartName="/ppt/slideLayouts/slideLayout270.xml" ContentType="application/vnd.openxmlformats-officedocument.presentationml.slideLayout+xml"/>
  <Override PartName="/ppt/theme/theme29.xml" ContentType="application/vnd.openxmlformats-officedocument.theme+xml"/>
  <Override PartName="/ppt/slideLayouts/slideLayout271.xml" ContentType="application/vnd.openxmlformats-officedocument.presentationml.slideLayout+xml"/>
  <Override PartName="/ppt/theme/theme30.xml" ContentType="application/vnd.openxmlformats-officedocument.theme+xml"/>
  <Override PartName="/ppt/slideLayouts/slideLayout272.xml" ContentType="application/vnd.openxmlformats-officedocument.presentationml.slideLayout+xml"/>
  <Override PartName="/ppt/theme/theme31.xml" ContentType="application/vnd.openxmlformats-officedocument.theme+xml"/>
  <Override PartName="/ppt/slideLayouts/slideLayout273.xml" ContentType="application/vnd.openxmlformats-officedocument.presentationml.slideLayout+xml"/>
  <Override PartName="/ppt/theme/theme32.xml" ContentType="application/vnd.openxmlformats-officedocument.theme+xml"/>
  <Override PartName="/ppt/slideLayouts/slideLayout274.xml" ContentType="application/vnd.openxmlformats-officedocument.presentationml.slideLayout+xml"/>
  <Override PartName="/ppt/theme/theme33.xml" ContentType="application/vnd.openxmlformats-officedocument.theme+xml"/>
  <Override PartName="/ppt/slideLayouts/slideLayout275.xml" ContentType="application/vnd.openxmlformats-officedocument.presentationml.slideLayout+xml"/>
  <Override PartName="/ppt/theme/theme3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5.xml" ContentType="application/vnd.openxmlformats-officedocument.theme+xml"/>
  <Override PartName="/ppt/slideLayouts/slideLayout287.xml" ContentType="application/vnd.openxmlformats-officedocument.presentationml.slideLayout+xml"/>
  <Override PartName="/ppt/theme/theme3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321.xml" ContentType="application/vnd.openxmlformats-officedocument.presentationml.slideLayout+xml"/>
  <Override PartName="/ppt/theme/theme40.xml" ContentType="application/vnd.openxmlformats-officedocument.theme+xml"/>
  <Override PartName="/ppt/slideLayouts/slideLayout322.xml" ContentType="application/vnd.openxmlformats-officedocument.presentationml.slideLayout+xml"/>
  <Override PartName="/ppt/theme/theme4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4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3.xml" ContentType="application/vnd.openxmlformats-officedocument.theme+xml"/>
  <Override PartName="/ppt/slideLayouts/slideLayout347.xml" ContentType="application/vnd.openxmlformats-officedocument.presentationml.slideLayout+xml"/>
  <Override PartName="/ppt/theme/theme4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46.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47.xml" ContentType="application/vnd.openxmlformats-officedocument.theme+xml"/>
  <Override PartName="/ppt/slideLayouts/slideLayout374.xml" ContentType="application/vnd.openxmlformats-officedocument.presentationml.slideLayout+xml"/>
  <Override PartName="/ppt/theme/theme48.xml" ContentType="application/vnd.openxmlformats-officedocument.theme+xml"/>
  <Override PartName="/ppt/slideLayouts/slideLayout375.xml" ContentType="application/vnd.openxmlformats-officedocument.presentationml.slideLayout+xml"/>
  <Override PartName="/ppt/theme/theme4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5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5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52.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53.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54.xml" ContentType="application/vnd.openxmlformats-officedocument.theme+xml"/>
  <Override PartName="/ppt/slideLayouts/slideLayout43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4041" r:id="rId2"/>
    <p:sldMasterId id="2147484067" r:id="rId3"/>
    <p:sldMasterId id="2147484079" r:id="rId4"/>
    <p:sldMasterId id="2147484091" r:id="rId5"/>
    <p:sldMasterId id="2147484093" r:id="rId6"/>
    <p:sldMasterId id="2147484119" r:id="rId7"/>
    <p:sldMasterId id="2147484178" r:id="rId8"/>
    <p:sldMasterId id="2147484254" r:id="rId9"/>
    <p:sldMasterId id="2147484256" r:id="rId10"/>
    <p:sldMasterId id="2147484268" r:id="rId11"/>
    <p:sldMasterId id="2147484291" r:id="rId12"/>
    <p:sldMasterId id="2147484338" r:id="rId13"/>
    <p:sldMasterId id="2147484352" r:id="rId14"/>
    <p:sldMasterId id="2147484364" r:id="rId15"/>
    <p:sldMasterId id="2147484388" r:id="rId16"/>
    <p:sldMasterId id="2147484400" r:id="rId17"/>
    <p:sldMasterId id="2147484414" r:id="rId18"/>
    <p:sldMasterId id="2147484510" r:id="rId19"/>
    <p:sldMasterId id="2147484522" r:id="rId20"/>
    <p:sldMasterId id="2147484534" r:id="rId21"/>
    <p:sldMasterId id="2147484557" r:id="rId22"/>
    <p:sldMasterId id="2147484593" r:id="rId23"/>
    <p:sldMasterId id="2147484605" r:id="rId24"/>
    <p:sldMasterId id="2147484633" r:id="rId25"/>
    <p:sldMasterId id="2147484657" r:id="rId26"/>
    <p:sldMasterId id="2147484681" r:id="rId27"/>
    <p:sldMasterId id="2147484693" r:id="rId28"/>
    <p:sldMasterId id="2147484695" r:id="rId29"/>
    <p:sldMasterId id="2147484703" r:id="rId30"/>
    <p:sldMasterId id="2147484705" r:id="rId31"/>
    <p:sldMasterId id="2147484707" r:id="rId32"/>
    <p:sldMasterId id="2147484709" r:id="rId33"/>
    <p:sldMasterId id="2147484711" r:id="rId34"/>
    <p:sldMasterId id="2147485368" r:id="rId35"/>
    <p:sldMasterId id="2147486049" r:id="rId36"/>
    <p:sldMasterId id="2147486051" r:id="rId37"/>
    <p:sldMasterId id="2147486063" r:id="rId38"/>
    <p:sldMasterId id="2147486075" r:id="rId39"/>
    <p:sldMasterId id="2147486125" r:id="rId40"/>
    <p:sldMasterId id="2147489860" r:id="rId41"/>
    <p:sldMasterId id="2147491491" r:id="rId42"/>
    <p:sldMasterId id="2147491505" r:id="rId43"/>
    <p:sldMasterId id="2147491531" r:id="rId44"/>
    <p:sldMasterId id="2147491545" r:id="rId45"/>
    <p:sldMasterId id="2147491581" r:id="rId46"/>
    <p:sldMasterId id="2147491619" r:id="rId47"/>
    <p:sldMasterId id="2147491622" r:id="rId48"/>
    <p:sldMasterId id="2147491624" r:id="rId49"/>
    <p:sldMasterId id="2147494968" r:id="rId50"/>
    <p:sldMasterId id="2147494982" r:id="rId51"/>
    <p:sldMasterId id="2147494994" r:id="rId52"/>
    <p:sldMasterId id="2147495006" r:id="rId53"/>
    <p:sldMasterId id="2147495018" r:id="rId54"/>
    <p:sldMasterId id="2147495032" r:id="rId55"/>
  </p:sldMasterIdLst>
  <p:notesMasterIdLst>
    <p:notesMasterId r:id="rId148"/>
  </p:notesMasterIdLst>
  <p:handoutMasterIdLst>
    <p:handoutMasterId r:id="rId149"/>
  </p:handoutMasterIdLst>
  <p:sldIdLst>
    <p:sldId id="904" r:id="rId56"/>
    <p:sldId id="905" r:id="rId57"/>
    <p:sldId id="906" r:id="rId58"/>
    <p:sldId id="943" r:id="rId59"/>
    <p:sldId id="2011" r:id="rId60"/>
    <p:sldId id="910" r:id="rId61"/>
    <p:sldId id="911" r:id="rId62"/>
    <p:sldId id="1977" r:id="rId63"/>
    <p:sldId id="945" r:id="rId64"/>
    <p:sldId id="863" r:id="rId65"/>
    <p:sldId id="626" r:id="rId66"/>
    <p:sldId id="272" r:id="rId67"/>
    <p:sldId id="829" r:id="rId68"/>
    <p:sldId id="630" r:id="rId69"/>
    <p:sldId id="869" r:id="rId70"/>
    <p:sldId id="821" r:id="rId71"/>
    <p:sldId id="832" r:id="rId72"/>
    <p:sldId id="833" r:id="rId73"/>
    <p:sldId id="816" r:id="rId74"/>
    <p:sldId id="637" r:id="rId75"/>
    <p:sldId id="824" r:id="rId76"/>
    <p:sldId id="638" r:id="rId77"/>
    <p:sldId id="525" r:id="rId78"/>
    <p:sldId id="526" r:id="rId79"/>
    <p:sldId id="527" r:id="rId80"/>
    <p:sldId id="528" r:id="rId81"/>
    <p:sldId id="529" r:id="rId82"/>
    <p:sldId id="531" r:id="rId83"/>
    <p:sldId id="532" r:id="rId84"/>
    <p:sldId id="639" r:id="rId85"/>
    <p:sldId id="425" r:id="rId86"/>
    <p:sldId id="648" r:id="rId87"/>
    <p:sldId id="946" r:id="rId88"/>
    <p:sldId id="644" r:id="rId89"/>
    <p:sldId id="872" r:id="rId90"/>
    <p:sldId id="873" r:id="rId91"/>
    <p:sldId id="546" r:id="rId92"/>
    <p:sldId id="875" r:id="rId93"/>
    <p:sldId id="876" r:id="rId94"/>
    <p:sldId id="651" r:id="rId95"/>
    <p:sldId id="825" r:id="rId96"/>
    <p:sldId id="826" r:id="rId97"/>
    <p:sldId id="857" r:id="rId98"/>
    <p:sldId id="878" r:id="rId99"/>
    <p:sldId id="652" r:id="rId100"/>
    <p:sldId id="848" r:id="rId101"/>
    <p:sldId id="654" r:id="rId102"/>
    <p:sldId id="655" r:id="rId103"/>
    <p:sldId id="657" r:id="rId104"/>
    <p:sldId id="621" r:id="rId105"/>
    <p:sldId id="947" r:id="rId106"/>
    <p:sldId id="866" r:id="rId107"/>
    <p:sldId id="607" r:id="rId108"/>
    <p:sldId id="854" r:id="rId109"/>
    <p:sldId id="690" r:id="rId110"/>
    <p:sldId id="694" r:id="rId111"/>
    <p:sldId id="691" r:id="rId112"/>
    <p:sldId id="693" r:id="rId113"/>
    <p:sldId id="700" r:id="rId114"/>
    <p:sldId id="702" r:id="rId115"/>
    <p:sldId id="703" r:id="rId116"/>
    <p:sldId id="706" r:id="rId117"/>
    <p:sldId id="708" r:id="rId118"/>
    <p:sldId id="719" r:id="rId119"/>
    <p:sldId id="721" r:id="rId120"/>
    <p:sldId id="723" r:id="rId121"/>
    <p:sldId id="725" r:id="rId122"/>
    <p:sldId id="732" r:id="rId123"/>
    <p:sldId id="2012" r:id="rId124"/>
    <p:sldId id="948" r:id="rId125"/>
    <p:sldId id="767" r:id="rId126"/>
    <p:sldId id="769" r:id="rId127"/>
    <p:sldId id="771" r:id="rId128"/>
    <p:sldId id="914" r:id="rId129"/>
    <p:sldId id="774" r:id="rId130"/>
    <p:sldId id="776" r:id="rId131"/>
    <p:sldId id="778" r:id="rId132"/>
    <p:sldId id="780" r:id="rId133"/>
    <p:sldId id="782" r:id="rId134"/>
    <p:sldId id="886" r:id="rId135"/>
    <p:sldId id="887" r:id="rId136"/>
    <p:sldId id="784" r:id="rId137"/>
    <p:sldId id="893" r:id="rId138"/>
    <p:sldId id="789" r:id="rId139"/>
    <p:sldId id="792" r:id="rId140"/>
    <p:sldId id="894" r:id="rId141"/>
    <p:sldId id="797" r:id="rId142"/>
    <p:sldId id="799" r:id="rId143"/>
    <p:sldId id="803" r:id="rId144"/>
    <p:sldId id="924" r:id="rId145"/>
    <p:sldId id="916" r:id="rId146"/>
    <p:sldId id="2013" r:id="rId1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39D1E0"/>
    <a:srgbClr val="006600"/>
    <a:srgbClr val="FFFFFF"/>
    <a:srgbClr val="0000FF"/>
    <a:srgbClr val="00060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3"/>
    <p:restoredTop sz="85261" autoAdjust="0"/>
  </p:normalViewPr>
  <p:slideViewPr>
    <p:cSldViewPr>
      <p:cViewPr varScale="1">
        <p:scale>
          <a:sx n="108" d="100"/>
          <a:sy n="108" d="100"/>
        </p:scale>
        <p:origin x="192" y="696"/>
      </p:cViewPr>
      <p:guideLst>
        <p:guide orient="horz" pos="2160"/>
        <p:guide pos="2880"/>
      </p:guideLst>
    </p:cSldViewPr>
  </p:slideViewPr>
  <p:notesTextViewPr>
    <p:cViewPr>
      <p:scale>
        <a:sx n="100" d="100"/>
        <a:sy n="100" d="100"/>
      </p:scale>
      <p:origin x="0" y="-15488"/>
    </p:cViewPr>
  </p:notesTextViewPr>
  <p:sorterViewPr>
    <p:cViewPr varScale="1">
      <p:scale>
        <a:sx n="66" d="100"/>
        <a:sy n="66" d="100"/>
      </p:scale>
      <p:origin x="0" y="232"/>
    </p:cViewPr>
  </p:sorterViewPr>
  <p:notesViewPr>
    <p:cSldViewPr>
      <p:cViewPr varScale="1">
        <p:scale>
          <a:sx n="66" d="100"/>
          <a:sy n="66" d="100"/>
        </p:scale>
        <p:origin x="-333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handoutMaster" Target="handoutMasters/handoutMaster1.xml"/><Relationship Id="rId5" Type="http://schemas.openxmlformats.org/officeDocument/2006/relationships/slideMaster" Target="slideMasters/slideMaster5.xml"/><Relationship Id="rId95" Type="http://schemas.openxmlformats.org/officeDocument/2006/relationships/slide" Target="slides/slide4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9.xml"/><Relationship Id="rId69" Type="http://schemas.openxmlformats.org/officeDocument/2006/relationships/slide" Target="slides/slide14.xml"/><Relationship Id="rId113" Type="http://schemas.openxmlformats.org/officeDocument/2006/relationships/slide" Target="slides/slide58.xml"/><Relationship Id="rId118" Type="http://schemas.openxmlformats.org/officeDocument/2006/relationships/slide" Target="slides/slide63.xml"/><Relationship Id="rId134" Type="http://schemas.openxmlformats.org/officeDocument/2006/relationships/slide" Target="slides/slide79.xml"/><Relationship Id="rId139" Type="http://schemas.openxmlformats.org/officeDocument/2006/relationships/slide" Target="slides/slide84.xml"/><Relationship Id="rId80" Type="http://schemas.openxmlformats.org/officeDocument/2006/relationships/slide" Target="slides/slide25.xml"/><Relationship Id="rId85" Type="http://schemas.openxmlformats.org/officeDocument/2006/relationships/slide" Target="slides/slide30.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124" Type="http://schemas.openxmlformats.org/officeDocument/2006/relationships/slide" Target="slides/slide69.xml"/><Relationship Id="rId129" Type="http://schemas.openxmlformats.org/officeDocument/2006/relationships/slide" Target="slides/slide74.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40" Type="http://schemas.openxmlformats.org/officeDocument/2006/relationships/slide" Target="slides/slide85.xml"/><Relationship Id="rId145"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55E1BD49-F33A-42EE-BC08-894DBD44F2CC}"/>
              </a:ext>
            </a:extLst>
          </p:cNvPr>
          <p:cNvSpPr txBox="1">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5" name="Rectangle 3">
            <a:extLst>
              <a:ext uri="{FF2B5EF4-FFF2-40B4-BE49-F238E27FC236}">
                <a16:creationId xmlns:a16="http://schemas.microsoft.com/office/drawing/2014/main" id="{A96B26C1-8368-4BCC-A1B1-D26A6F8D875F}"/>
              </a:ext>
            </a:extLst>
          </p:cNvPr>
          <p:cNvSpPr txBox="1">
            <a:spLocks noGrp="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algn="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6" name="Rectangle 4">
            <a:extLst>
              <a:ext uri="{FF2B5EF4-FFF2-40B4-BE49-F238E27FC236}">
                <a16:creationId xmlns:a16="http://schemas.microsoft.com/office/drawing/2014/main" id="{8AB05B88-18C6-4720-80CD-9EA5279CB9E2}"/>
              </a:ext>
            </a:extLst>
          </p:cNvPr>
          <p:cNvSpPr txBox="1">
            <a:spLocks noGrp="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b"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83E4B9A5-04A0-4FE2-9F93-9F1C1D62C51E}"/>
              </a:ext>
            </a:extLst>
          </p:cNvPr>
          <p:cNvSpPr txBox="1">
            <a:spLocks noGrp="1"/>
          </p:cNvSpPr>
          <p:nvPr>
            <p:ph type="sldNum" sz="quarter" idx="3"/>
          </p:nvPr>
        </p:nvSpPr>
        <p:spPr>
          <a:xfrm>
            <a:off x="3886200" y="8686800"/>
            <a:ext cx="2971800" cy="457200"/>
          </a:xfrm>
          <a:prstGeom prst="rect">
            <a:avLst/>
          </a:prstGeom>
          <a:noFill/>
          <a:ln>
            <a:noFill/>
          </a:ln>
        </p:spPr>
        <p:txBody>
          <a:bodyPr vert="horz" wrap="none" lIns="91440" tIns="45720" rIns="91440" bIns="45720" numCol="1" anchor="b" anchorCtr="0" compatLnSpc="1">
            <a:prstTxWarp prst="textNoShape">
              <a:avLst/>
            </a:prstTxWarp>
          </a:bodyPr>
          <a:lstStyle>
            <a:lvl1pPr algn="r" eaLnBrk="1">
              <a:defRPr>
                <a:solidFill>
                  <a:srgbClr val="000000"/>
                </a:solidFill>
                <a:latin typeface="Calibri" panose="020F0502020204030204" pitchFamily="34" charset="0"/>
              </a:defRPr>
            </a:lvl1pPr>
          </a:lstStyle>
          <a:p>
            <a:fld id="{886C9125-3A00-4ECA-B22E-E311ED95E587}" type="slidenum">
              <a:rPr lang="en-US" altLang="en-US"/>
              <a:pPr/>
              <a:t>‹#›</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AA3732D-D384-4198-A258-0CE63422918F}"/>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Rectangle 3">
            <a:extLst>
              <a:ext uri="{FF2B5EF4-FFF2-40B4-BE49-F238E27FC236}">
                <a16:creationId xmlns:a16="http://schemas.microsoft.com/office/drawing/2014/main" id="{C6A5D308-0A5E-4ADB-AE89-21D1AA6906E9}"/>
              </a:ext>
            </a:extLst>
          </p:cNvPr>
          <p:cNvSpPr txBox="1">
            <a:spLocks noGrp="1"/>
          </p:cNvSpPr>
          <p:nvPr>
            <p:ph type="dt" idx="1"/>
          </p:nvPr>
        </p:nvSpPr>
        <p:spPr>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88132" name="Rectangle 4">
            <a:extLst>
              <a:ext uri="{FF2B5EF4-FFF2-40B4-BE49-F238E27FC236}">
                <a16:creationId xmlns:a16="http://schemas.microsoft.com/office/drawing/2014/main" id="{C67569BB-FDAB-498D-B33B-CB080F6E3348}"/>
              </a:ext>
            </a:extLst>
          </p:cNvPr>
          <p:cNvSpPr>
            <a:spLocks noGrp="1" noRot="1" noChangeAspect="1"/>
          </p:cNvSpPr>
          <p:nvPr>
            <p:ph type="sldImg" idx="2"/>
          </p:nvPr>
        </p:nvSpPr>
        <p:spPr bwMode="auto">
          <a:xfrm>
            <a:off x="1143000" y="685800"/>
            <a:ext cx="4572000" cy="342900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Rectangle 5">
            <a:extLst>
              <a:ext uri="{FF2B5EF4-FFF2-40B4-BE49-F238E27FC236}">
                <a16:creationId xmlns:a16="http://schemas.microsoft.com/office/drawing/2014/main" id="{BC7F99EE-793E-4736-9D29-F8610B0D2663}"/>
              </a:ext>
            </a:extLst>
          </p:cNvPr>
          <p:cNvSpPr txBox="1">
            <a:spLocks noGrp="1"/>
          </p:cNvSpPr>
          <p:nvPr>
            <p:ph type="body" sz="quarter" idx="3"/>
          </p:nvPr>
        </p:nvSpPr>
        <p:spPr>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a:extLst>
              <a:ext uri="{FF2B5EF4-FFF2-40B4-BE49-F238E27FC236}">
                <a16:creationId xmlns:a16="http://schemas.microsoft.com/office/drawing/2014/main" id="{16DE5FDA-898C-44A8-98DF-8421CD906C0D}"/>
              </a:ext>
            </a:extLst>
          </p:cNvPr>
          <p:cNvSpPr txBox="1">
            <a:spLocks noGrp="1"/>
          </p:cNvSpPr>
          <p:nvPr>
            <p:ph type="ftr" sz="quarter" idx="4"/>
          </p:nvPr>
        </p:nvSpPr>
        <p:spPr>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7" name="Rectangle 7">
            <a:extLst>
              <a:ext uri="{FF2B5EF4-FFF2-40B4-BE49-F238E27FC236}">
                <a16:creationId xmlns:a16="http://schemas.microsoft.com/office/drawing/2014/main" id="{8FAA7EE0-40E5-4830-97B4-DA4C15FD08D1}"/>
              </a:ext>
            </a:extLst>
          </p:cNvPr>
          <p:cNvSpPr txBox="1">
            <a:spLocks noGrp="1"/>
          </p:cNvSpPr>
          <p:nvPr>
            <p:ph type="sldNum" sz="quarter" idx="5"/>
          </p:nvPr>
        </p:nvSpPr>
        <p:spPr>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a:defRPr sz="1200">
                <a:solidFill>
                  <a:srgbClr val="000000"/>
                </a:solidFill>
                <a:latin typeface="Times New Roman" panose="02020603050405020304" pitchFamily="18" charset="0"/>
              </a:defRPr>
            </a:lvl1pPr>
          </a:lstStyle>
          <a:p>
            <a:fld id="{8BDFDA71-71DF-406E-A004-C01B6FE8FA9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ts val="400"/>
      </a:spcBef>
      <a:spcAft>
        <a:spcPct val="0"/>
      </a:spcAft>
      <a:defRPr lang="en-US" sz="1200" kern="1200">
        <a:solidFill>
          <a:srgbClr val="000000"/>
        </a:solidFill>
        <a:latin typeface="Times New Roman" pitchFamily="18"/>
        <a:ea typeface="ＭＳ Ｐゴシック" charset="0"/>
        <a:cs typeface="ＭＳ Ｐゴシック" charset="0"/>
      </a:defRPr>
    </a:lvl1pPr>
    <a:lvl2pPr marL="457200" lvl="1"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2pPr>
    <a:lvl3pPr marL="914400" lvl="2"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3pPr>
    <a:lvl4pPr marL="1371600" lvl="3"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4pPr>
    <a:lvl5pPr marL="1828800" lvl="4"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reationism.org/book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a:extLst>
              <a:ext uri="{FF2B5EF4-FFF2-40B4-BE49-F238E27FC236}">
                <a16:creationId xmlns:a16="http://schemas.microsoft.com/office/drawing/2014/main" id="{BD9A5843-6380-43D3-9156-9ECEDE45A1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1A09A-BCBB-46F0-BFE3-959F09914342}" type="slidenum">
              <a:rPr lang="en-GB" altLang="en-US">
                <a:solidFill>
                  <a:srgbClr val="FFFFFF"/>
                </a:solidFill>
                <a:latin typeface="Comic Sans MS" panose="030F0702030302020204" pitchFamily="66" charset="0"/>
              </a:rPr>
              <a:pPr/>
              <a:t>1</a:t>
            </a:fld>
            <a:endParaRPr lang="en-GB" altLang="en-US">
              <a:solidFill>
                <a:srgbClr val="FFFFFF"/>
              </a:solidFill>
              <a:latin typeface="Comic Sans MS" panose="030F0702030302020204" pitchFamily="66" charset="0"/>
            </a:endParaRPr>
          </a:p>
        </p:txBody>
      </p:sp>
      <p:sp>
        <p:nvSpPr>
          <p:cNvPr id="709635" name="Rectangle 1026">
            <a:extLst>
              <a:ext uri="{FF2B5EF4-FFF2-40B4-BE49-F238E27FC236}">
                <a16:creationId xmlns:a16="http://schemas.microsoft.com/office/drawing/2014/main" id="{A6D7111B-36DD-4D52-B349-7D248F4BF5B2}"/>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2DAFB799-3AA6-4ACB-A19F-A5CD41C6F483}"/>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0BA5E37D-B20C-4AF1-A074-6A581CAD3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524F1B91-1C58-4A6B-97D9-035648BA4648}" type="slidenum">
              <a:rPr lang="en-US" altLang="en-US"/>
              <a:pPr>
                <a:spcBef>
                  <a:spcPct val="0"/>
                </a:spcBef>
              </a:pPr>
              <a:t>10</a:t>
            </a:fld>
            <a:endParaRPr lang="en-US" altLang="en-US"/>
          </a:p>
        </p:txBody>
      </p:sp>
      <p:sp>
        <p:nvSpPr>
          <p:cNvPr id="719875" name="Rectangle 2">
            <a:extLst>
              <a:ext uri="{FF2B5EF4-FFF2-40B4-BE49-F238E27FC236}">
                <a16:creationId xmlns:a16="http://schemas.microsoft.com/office/drawing/2014/main" id="{D97346A6-87BD-4DB0-87E3-C709F1B1A1CD}"/>
              </a:ext>
            </a:extLst>
          </p:cNvPr>
          <p:cNvSpPr>
            <a:spLocks noGrp="1" noRot="1" noChangeAspect="1" noChangeArrowheads="1" noTextEdit="1"/>
          </p:cNvSpPr>
          <p:nvPr>
            <p:ph type="sldImg"/>
          </p:nvPr>
        </p:nvSpPr>
        <p:spPr>
          <a:solidFill>
            <a:srgbClr val="FFFFFF"/>
          </a:solidFill>
          <a:ln/>
        </p:spPr>
      </p:sp>
      <p:sp>
        <p:nvSpPr>
          <p:cNvPr id="719876" name="Rectangle 3">
            <a:extLst>
              <a:ext uri="{FF2B5EF4-FFF2-40B4-BE49-F238E27FC236}">
                <a16:creationId xmlns:a16="http://schemas.microsoft.com/office/drawing/2014/main" id="{B6DCCCC9-2556-4C04-B197-9F52332AA05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marL="627063" indent="-627063" eaLnBrk="1">
              <a:spcBef>
                <a:spcPct val="20000"/>
              </a:spcBef>
              <a:buClr>
                <a:srgbClr val="00CCFF"/>
              </a:buClr>
              <a:buSzPct val="65000"/>
            </a:pPr>
            <a:endParaRPr kumimoji="1" altLang="en-US" b="1">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B1A1DDD7-B4B0-4B6C-8441-1742E4E005B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D869206-91D8-4378-84A9-FDE3E6CD286C}" type="slidenum">
              <a:rPr lang="en-US" altLang="en-US" sz="1800">
                <a:latin typeface="Calibri" panose="020F0502020204030204" pitchFamily="34" charset="0"/>
              </a:rPr>
              <a:pPr algn="r" eaLnBrk="1">
                <a:spcBef>
                  <a:spcPct val="0"/>
                </a:spcBef>
              </a:pPr>
              <a:t>11</a:t>
            </a:fld>
            <a:endParaRPr lang="en-US" altLang="en-US">
              <a:ea typeface="Osaka"/>
              <a:cs typeface="Osaka"/>
            </a:endParaRPr>
          </a:p>
        </p:txBody>
      </p:sp>
      <p:sp>
        <p:nvSpPr>
          <p:cNvPr id="720899" name="Slide Image Placeholder 2">
            <a:extLst>
              <a:ext uri="{FF2B5EF4-FFF2-40B4-BE49-F238E27FC236}">
                <a16:creationId xmlns:a16="http://schemas.microsoft.com/office/drawing/2014/main" id="{086F9663-5F16-42C4-ABFE-77321FD221B7}"/>
              </a:ext>
            </a:extLst>
          </p:cNvPr>
          <p:cNvSpPr>
            <a:spLocks noGrp="1" noRot="1" noChangeAspect="1" noTextEdit="1"/>
          </p:cNvSpPr>
          <p:nvPr>
            <p:ph type="sldImg"/>
          </p:nvPr>
        </p:nvSpPr>
        <p:spPr>
          <a:ln/>
        </p:spPr>
      </p:sp>
      <p:sp>
        <p:nvSpPr>
          <p:cNvPr id="720900" name="Rectangle 3">
            <a:extLst>
              <a:ext uri="{FF2B5EF4-FFF2-40B4-BE49-F238E27FC236}">
                <a16:creationId xmlns:a16="http://schemas.microsoft.com/office/drawing/2014/main" id="{3E706EC9-449B-4996-827E-C6FB5C3D885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endParaRPr altLang="en-US">
              <a:solidFill>
                <a:srgbClr val="F5F5F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a:extLst>
              <a:ext uri="{FF2B5EF4-FFF2-40B4-BE49-F238E27FC236}">
                <a16:creationId xmlns:a16="http://schemas.microsoft.com/office/drawing/2014/main" id="{81D0DB0D-B3F9-429D-B5DC-7926FDBCC98D}"/>
              </a:ext>
            </a:extLst>
          </p:cNvPr>
          <p:cNvSpPr>
            <a:spLocks noGrp="1" noRot="1" noChangeAspect="1" noTextEdit="1"/>
          </p:cNvSpPr>
          <p:nvPr>
            <p:ph type="sldImg"/>
          </p:nvPr>
        </p:nvSpPr>
        <p:spPr>
          <a:ln/>
        </p:spPr>
      </p:sp>
      <p:sp>
        <p:nvSpPr>
          <p:cNvPr id="722947" name="Notes Placeholder 2">
            <a:extLst>
              <a:ext uri="{FF2B5EF4-FFF2-40B4-BE49-F238E27FC236}">
                <a16:creationId xmlns:a16="http://schemas.microsoft.com/office/drawing/2014/main" id="{1D080EF6-0895-49CC-B272-06ACE1AC738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altLang="en-US" b="1">
              <a:latin typeface="Arial" panose="020B0604020202020204" pitchFamily="34" charset="0"/>
              <a:ea typeface="ＭＳ Ｐゴシック" panose="020B0600070205080204" pitchFamily="34" charset="-128"/>
              <a:cs typeface="Arial" panose="020B0604020202020204" pitchFamily="34" charset="0"/>
            </a:endParaRPr>
          </a:p>
        </p:txBody>
      </p:sp>
      <p:sp>
        <p:nvSpPr>
          <p:cNvPr id="722948" name="Slide Number Placeholder 3">
            <a:extLst>
              <a:ext uri="{FF2B5EF4-FFF2-40B4-BE49-F238E27FC236}">
                <a16:creationId xmlns:a16="http://schemas.microsoft.com/office/drawing/2014/main" id="{17E6E15A-4425-4F4F-9ADD-4A6780376C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12439DA-921C-4771-915D-5D5CDFE566F3}"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6B197675-50C6-4107-8816-A785B6349B2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ECFF339-1366-4D36-8727-AA024A900601}" type="slidenum">
              <a:rPr lang="en-US" altLang="en-US" sz="1800">
                <a:latin typeface="Calibri" panose="020F0502020204030204" pitchFamily="34" charset="0"/>
              </a:rPr>
              <a:pPr algn="r" eaLnBrk="1">
                <a:spcBef>
                  <a:spcPct val="0"/>
                </a:spcBef>
              </a:pPr>
              <a:t>14</a:t>
            </a:fld>
            <a:endParaRPr lang="en-US" altLang="en-US">
              <a:ea typeface="Osaka"/>
              <a:cs typeface="Osaka"/>
            </a:endParaRPr>
          </a:p>
        </p:txBody>
      </p:sp>
      <p:sp>
        <p:nvSpPr>
          <p:cNvPr id="723971" name="Slide Image Placeholder 2">
            <a:extLst>
              <a:ext uri="{FF2B5EF4-FFF2-40B4-BE49-F238E27FC236}">
                <a16:creationId xmlns:a16="http://schemas.microsoft.com/office/drawing/2014/main" id="{047289FB-C3B6-49EA-B31F-D7ED1A0E53DA}"/>
              </a:ext>
            </a:extLst>
          </p:cNvPr>
          <p:cNvSpPr>
            <a:spLocks noGrp="1" noRot="1" noChangeAspect="1" noTextEdit="1"/>
          </p:cNvSpPr>
          <p:nvPr>
            <p:ph type="sldImg"/>
          </p:nvPr>
        </p:nvSpPr>
        <p:spPr>
          <a:ln/>
        </p:spPr>
      </p:sp>
      <p:sp>
        <p:nvSpPr>
          <p:cNvPr id="723972" name="Rectangle 3">
            <a:extLst>
              <a:ext uri="{FF2B5EF4-FFF2-40B4-BE49-F238E27FC236}">
                <a16:creationId xmlns:a16="http://schemas.microsoft.com/office/drawing/2014/main" id="{242A2570-4C56-47D5-850F-EE60115045B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80BEBB84-E246-4A6E-AF36-8BED66E32C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8904812-E13F-426B-9B74-6FCF943D325C}" type="slidenum">
              <a:rPr lang="en-US" altLang="en-US"/>
              <a:pPr>
                <a:spcBef>
                  <a:spcPct val="0"/>
                </a:spcBef>
              </a:pPr>
              <a:t>16</a:t>
            </a:fld>
            <a:endParaRPr lang="en-US" altLang="en-US"/>
          </a:p>
        </p:txBody>
      </p:sp>
      <p:sp>
        <p:nvSpPr>
          <p:cNvPr id="724995" name="Rectangle 2">
            <a:extLst>
              <a:ext uri="{FF2B5EF4-FFF2-40B4-BE49-F238E27FC236}">
                <a16:creationId xmlns:a16="http://schemas.microsoft.com/office/drawing/2014/main" id="{B7FDD845-30B9-462C-9677-0BAB5136AED0}"/>
              </a:ext>
            </a:extLst>
          </p:cNvPr>
          <p:cNvSpPr>
            <a:spLocks noGrp="1" noRot="1" noChangeAspect="1" noChangeArrowheads="1" noTextEdit="1"/>
          </p:cNvSpPr>
          <p:nvPr>
            <p:ph type="sldImg"/>
          </p:nvPr>
        </p:nvSpPr>
        <p:spPr>
          <a:solidFill>
            <a:srgbClr val="FFFFFF"/>
          </a:solidFill>
          <a:ln/>
        </p:spPr>
      </p:sp>
      <p:sp>
        <p:nvSpPr>
          <p:cNvPr id="724996" name="Rectangle 3">
            <a:extLst>
              <a:ext uri="{FF2B5EF4-FFF2-40B4-BE49-F238E27FC236}">
                <a16:creationId xmlns:a16="http://schemas.microsoft.com/office/drawing/2014/main" id="{4C4BB237-AC9B-43E0-97DD-286815B3AF0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The boundaries under Jeroboam II went even farther than David and Solomon, who only had tribute sent from Hamath.</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耶罗波安二世时期的疆界甚至超过了大卫和所罗门的时期，而大卫和所罗门时期只是从哈马那里收取贡物。</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CB9ED2A-5BC5-44E4-85F8-DF67E0652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F46B84B-5B53-4513-9AA4-D4A52B68C498}" type="slidenum">
              <a:rPr lang="en-US" altLang="en-US"/>
              <a:pPr>
                <a:spcBef>
                  <a:spcPct val="0"/>
                </a:spcBef>
              </a:pPr>
              <a:t>17</a:t>
            </a:fld>
            <a:endParaRPr lang="en-US" altLang="en-US"/>
          </a:p>
        </p:txBody>
      </p:sp>
      <p:sp>
        <p:nvSpPr>
          <p:cNvPr id="726019" name="Rectangle 2">
            <a:extLst>
              <a:ext uri="{FF2B5EF4-FFF2-40B4-BE49-F238E27FC236}">
                <a16:creationId xmlns:a16="http://schemas.microsoft.com/office/drawing/2014/main" id="{62359A4B-9243-4976-A4EB-5F42C8109AB7}"/>
              </a:ext>
            </a:extLst>
          </p:cNvPr>
          <p:cNvSpPr>
            <a:spLocks noGrp="1" noRot="1" noChangeAspect="1" noChangeArrowheads="1" noTextEdit="1"/>
          </p:cNvSpPr>
          <p:nvPr>
            <p:ph type="sldImg"/>
          </p:nvPr>
        </p:nvSpPr>
        <p:spPr>
          <a:solidFill>
            <a:srgbClr val="FFFFFF"/>
          </a:solidFill>
          <a:ln/>
        </p:spPr>
      </p:sp>
      <p:sp>
        <p:nvSpPr>
          <p:cNvPr id="726020" name="Rectangle 3">
            <a:extLst>
              <a:ext uri="{FF2B5EF4-FFF2-40B4-BE49-F238E27FC236}">
                <a16:creationId xmlns:a16="http://schemas.microsoft.com/office/drawing/2014/main" id="{DB6F791D-AE7B-4947-8B68-7ED6A9AD337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dirty="0">
                <a:latin typeface="Times New Roman" panose="02020603050405020304" pitchFamily="18" charset="0"/>
                <a:ea typeface="ＭＳ Ｐゴシック" panose="020B0600070205080204" pitchFamily="34" charset="-128"/>
              </a:rPr>
              <a:t>Not exactly Law #1: God loves you and has a wonderful plan for your life</a:t>
            </a:r>
            <a:endParaRPr lang="en-US" altLang="en-US" sz="1800"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sz="2800" dirty="0">
                <a:solidFill>
                  <a:srgbClr val="0E0E0E"/>
                </a:solidFill>
                <a:effectLst/>
                <a:latin typeface=".AppleSystemUIFont"/>
              </a:rPr>
              <a:t>并非完全符合</a:t>
            </a:r>
            <a:r>
              <a:rPr lang="zh-CN" altLang="en-US" sz="2800" b="1" dirty="0">
                <a:solidFill>
                  <a:srgbClr val="0E0E0E"/>
                </a:solidFill>
                <a:effectLst/>
                <a:latin typeface=".AppleSystemUIFont"/>
              </a:rPr>
              <a:t>第一定律</a:t>
            </a:r>
            <a:r>
              <a:rPr lang="zh-CN" altLang="en-US" sz="2800" dirty="0">
                <a:solidFill>
                  <a:srgbClr val="0E0E0E"/>
                </a:solidFill>
                <a:effectLst/>
                <a:latin typeface=".AppleSystemUIFont"/>
              </a:rPr>
              <a:t>：上帝爱你，并为你的生命有奇妙的计划。</a:t>
            </a:r>
          </a:p>
          <a:p>
            <a:pPr eaLnBrk="1"/>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Image Placeholder 1">
            <a:extLst>
              <a:ext uri="{FF2B5EF4-FFF2-40B4-BE49-F238E27FC236}">
                <a16:creationId xmlns:a16="http://schemas.microsoft.com/office/drawing/2014/main" id="{77696642-CEEE-4163-BA3D-DBB866D4B18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89FC8B2E-9AEF-4C9B-8D05-026F73DB4FEA}"/>
              </a:ext>
            </a:extLst>
          </p:cNvPr>
          <p:cNvSpPr>
            <a:spLocks noGrp="1"/>
          </p:cNvSpPr>
          <p:nvPr>
            <p:ph type="body" idx="1"/>
          </p:nvPr>
        </p:nvSpPr>
        <p:spPr/>
        <p:txBody>
          <a:bodyPr>
            <a:normAutofit/>
          </a:bodyPr>
          <a:lstStyle>
            <a:lvl1pPr marL="342900" indent="-342900">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ct val="20000"/>
              </a:spcBef>
              <a:buClr>
                <a:srgbClr val="FFFFCC"/>
              </a:buClr>
              <a:buSzPct val="75000"/>
              <a:buFont typeface="Wingdings" charset="0"/>
              <a:buNone/>
              <a:defRPr/>
            </a:pPr>
            <a:endParaRPr b="1" u="sng">
              <a:solidFill>
                <a:srgbClr val="FFFFFF"/>
              </a:solidFill>
              <a:effectLst>
                <a:outerShdw blurRad="38100" dist="38100" dir="2700000" algn="tl">
                  <a:srgbClr val="DDDDDD"/>
                </a:outerShdw>
              </a:effectLst>
            </a:endParaRPr>
          </a:p>
        </p:txBody>
      </p:sp>
      <p:sp>
        <p:nvSpPr>
          <p:cNvPr id="727044" name="Slide Number Placeholder 3">
            <a:extLst>
              <a:ext uri="{FF2B5EF4-FFF2-40B4-BE49-F238E27FC236}">
                <a16:creationId xmlns:a16="http://schemas.microsoft.com/office/drawing/2014/main" id="{5C2CDE17-3914-456D-81E5-402486C04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D33A191-1452-49DE-ACB6-FC73F47E98A4}" type="slidenum">
              <a:rPr lang="en-US" altLang="en-US"/>
              <a:pPr>
                <a:spcBef>
                  <a:spcPct val="0"/>
                </a:spcBef>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a:extLst>
              <a:ext uri="{FF2B5EF4-FFF2-40B4-BE49-F238E27FC236}">
                <a16:creationId xmlns:a16="http://schemas.microsoft.com/office/drawing/2014/main" id="{9CA159E2-0574-453B-AEC5-C0E146AF93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DB87117-444B-406C-8596-AEED9A4DB6F7}" type="slidenum">
              <a:rPr lang="en-US" altLang="en-US"/>
              <a:pPr>
                <a:spcBef>
                  <a:spcPct val="0"/>
                </a:spcBef>
              </a:pPr>
              <a:t>19</a:t>
            </a:fld>
            <a:endParaRPr lang="en-US" altLang="en-US"/>
          </a:p>
        </p:txBody>
      </p:sp>
      <p:sp>
        <p:nvSpPr>
          <p:cNvPr id="731139" name="Rectangle 2">
            <a:extLst>
              <a:ext uri="{FF2B5EF4-FFF2-40B4-BE49-F238E27FC236}">
                <a16:creationId xmlns:a16="http://schemas.microsoft.com/office/drawing/2014/main" id="{EC31453D-F00D-4089-AAC2-4D6F4FC6BBBE}"/>
              </a:ext>
            </a:extLst>
          </p:cNvPr>
          <p:cNvSpPr>
            <a:spLocks noGrp="1" noRot="1" noChangeAspect="1" noChangeArrowheads="1" noTextEdit="1"/>
          </p:cNvSpPr>
          <p:nvPr>
            <p:ph type="sldImg"/>
          </p:nvPr>
        </p:nvSpPr>
        <p:spPr>
          <a:solidFill>
            <a:srgbClr val="FFFFFF"/>
          </a:solidFill>
          <a:ln/>
        </p:spPr>
      </p:sp>
      <p:sp>
        <p:nvSpPr>
          <p:cNvPr id="731140" name="Rectangle 3">
            <a:extLst>
              <a:ext uri="{FF2B5EF4-FFF2-40B4-BE49-F238E27FC236}">
                <a16:creationId xmlns:a16="http://schemas.microsoft.com/office/drawing/2014/main" id="{B4C81350-6C48-4E3E-B5F9-29E2B703079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a:extLst>
              <a:ext uri="{FF2B5EF4-FFF2-40B4-BE49-F238E27FC236}">
                <a16:creationId xmlns:a16="http://schemas.microsoft.com/office/drawing/2014/main" id="{D9E109DA-4B46-4D88-8291-D6251CDE5B9C}"/>
              </a:ext>
            </a:extLst>
          </p:cNvPr>
          <p:cNvSpPr>
            <a:spLocks noGrp="1" noRot="1" noChangeAspect="1" noTextEdit="1"/>
          </p:cNvSpPr>
          <p:nvPr>
            <p:ph type="sldImg"/>
          </p:nvPr>
        </p:nvSpPr>
        <p:spPr>
          <a:ln/>
        </p:spPr>
      </p:sp>
      <p:sp>
        <p:nvSpPr>
          <p:cNvPr id="732163" name="Notes Placeholder 2">
            <a:extLst>
              <a:ext uri="{FF2B5EF4-FFF2-40B4-BE49-F238E27FC236}">
                <a16:creationId xmlns:a16="http://schemas.microsoft.com/office/drawing/2014/main" id="{E2A4B724-4F41-4E07-B69F-C67497D37AE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32164" name="Slide Number Placeholder 3">
            <a:extLst>
              <a:ext uri="{FF2B5EF4-FFF2-40B4-BE49-F238E27FC236}">
                <a16:creationId xmlns:a16="http://schemas.microsoft.com/office/drawing/2014/main" id="{A906AC08-1B05-4545-A107-AD397966D27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7DCA156-067B-47F4-A117-1BA4E2789154}" type="slidenum">
              <a:rPr lang="en-US" altLang="en-US" sz="1800">
                <a:latin typeface="Calibri" panose="020F0502020204030204" pitchFamily="34" charset="0"/>
              </a:rPr>
              <a:pPr algn="r" eaLnBrk="1">
                <a:spcBef>
                  <a:spcPct val="0"/>
                </a:spcBef>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3C4EEAF5-EC49-40A7-AF6E-2D6271794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714A75-25C1-487B-B930-6B6C66A8A90C}" type="slidenum">
              <a:rPr lang="en-GB" altLang="en-US">
                <a:solidFill>
                  <a:srgbClr val="FFFFFF"/>
                </a:solidFill>
                <a:latin typeface="Comic Sans MS" panose="030F0702030302020204" pitchFamily="66" charset="0"/>
              </a:rPr>
              <a:pPr/>
              <a:t>2</a:t>
            </a:fld>
            <a:endParaRPr lang="en-GB" altLang="en-US">
              <a:solidFill>
                <a:srgbClr val="FFFFFF"/>
              </a:solidFill>
              <a:latin typeface="Comic Sans MS" panose="030F0702030302020204" pitchFamily="66" charset="0"/>
            </a:endParaRPr>
          </a:p>
        </p:txBody>
      </p:sp>
      <p:sp>
        <p:nvSpPr>
          <p:cNvPr id="710659" name="Rectangle 1026">
            <a:extLst>
              <a:ext uri="{FF2B5EF4-FFF2-40B4-BE49-F238E27FC236}">
                <a16:creationId xmlns:a16="http://schemas.microsoft.com/office/drawing/2014/main" id="{82FF3639-7394-4DD1-919B-6A621E73C850}"/>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B962D72-2873-43DC-A3A9-DA0E70E4E9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dirty="0">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In June 1991 a car in Singapore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East Coast area hit a 70-year-old Chinese man.  The owner of the car was relieved to find a doctor at his clinic just a short distance away.  When the doctor was begged to try to save the man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life, he replied that he was too busy, </a:t>
            </a:r>
            <a:r>
              <a:rPr kumimoji="1" altLang="en-US" dirty="0" err="1">
                <a:solidFill>
                  <a:schemeClr val="tx1"/>
                </a:solidFill>
                <a:latin typeface="Times New Roman" panose="02020603050405020304" pitchFamily="18" charset="0"/>
                <a:ea typeface="ＭＳ Ｐゴシック" panose="020B0600070205080204" pitchFamily="34" charset="-128"/>
              </a:rPr>
              <a:t>didn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have the right equipment, and needed the victim</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approval or his family</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approval before he would treat him.  The doctor never tried to see the old man, who died five hours later</a:t>
            </a:r>
            <a:r>
              <a:rPr kumimoji="1" lang="en-SG" altLang="en-US" dirty="0">
                <a:solidFill>
                  <a:schemeClr val="tx1"/>
                </a:solidFill>
                <a:latin typeface="Times New Roman" panose="02020603050405020304" pitchFamily="18" charset="0"/>
                <a:ea typeface="ＭＳ Ｐゴシック" panose="020B0600070205080204" pitchFamily="34" charset="-128"/>
              </a:rPr>
              <a:t>.</a:t>
            </a:r>
          </a:p>
          <a:p>
            <a:endParaRPr kumimoji="1" lang="en-SG" altLang="en-US" dirty="0">
              <a:solidFill>
                <a:schemeClr val="tx1"/>
              </a:solidFill>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100000"/>
              </a:lnSpc>
              <a:spcBef>
                <a:spcPts val="400"/>
              </a:spcBef>
              <a:spcAft>
                <a:spcPct val="0"/>
              </a:spcAft>
              <a:buClrTx/>
              <a:buSzTx/>
              <a:buFontTx/>
              <a:buNone/>
              <a:tabLst/>
              <a:defRPr/>
            </a:pPr>
            <a:r>
              <a:rPr lang="en-US" altLang="zh-CN" dirty="0">
                <a:solidFill>
                  <a:srgbClr val="0E0E0E"/>
                </a:solidFill>
                <a:effectLst/>
                <a:latin typeface=".AppleSystemUIFont"/>
              </a:rPr>
              <a:t>1991</a:t>
            </a:r>
            <a:r>
              <a:rPr lang="zh-CN" altLang="en-US" dirty="0">
                <a:solidFill>
                  <a:srgbClr val="0E0E0E"/>
                </a:solidFill>
                <a:effectLst/>
                <a:latin typeface=".AppleSystemUIFont"/>
              </a:rPr>
              <a:t>年</a:t>
            </a:r>
            <a:r>
              <a:rPr lang="en-US" altLang="zh-CN" dirty="0">
                <a:solidFill>
                  <a:srgbClr val="0E0E0E"/>
                </a:solidFill>
                <a:effectLst/>
                <a:latin typeface=".AppleSystemUIFont"/>
              </a:rPr>
              <a:t>6</a:t>
            </a:r>
            <a:r>
              <a:rPr lang="zh-CN" altLang="en-US" dirty="0">
                <a:solidFill>
                  <a:srgbClr val="0E0E0E"/>
                </a:solidFill>
                <a:effectLst/>
                <a:latin typeface=".AppleSystemUIFont"/>
              </a:rPr>
              <a:t>月，新加坡东海岸地区发生一起车祸，一名</a:t>
            </a:r>
            <a:r>
              <a:rPr lang="en-US" altLang="zh-CN" dirty="0">
                <a:solidFill>
                  <a:srgbClr val="0E0E0E"/>
                </a:solidFill>
                <a:effectLst/>
                <a:latin typeface=".AppleSystemUIFont"/>
              </a:rPr>
              <a:t>70</a:t>
            </a:r>
            <a:r>
              <a:rPr lang="zh-CN" altLang="en-US" dirty="0">
                <a:solidFill>
                  <a:srgbClr val="0E0E0E"/>
                </a:solidFill>
                <a:effectLst/>
                <a:latin typeface=".AppleSystemUIFont"/>
              </a:rPr>
              <a:t>岁的华人男子被撞倒。车主发现附近不远处就有一间诊所，便松了口气。然而，当车主恳求医生抢救这名男子时，医生却回答说自己太忙了，设备不够齐全，而且在进行治疗前需要伤者本人或其家属的同意。医生从未尝试查看这位老人，老人最终在五小时后去世。</a:t>
            </a: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a:extLst>
              <a:ext uri="{FF2B5EF4-FFF2-40B4-BE49-F238E27FC236}">
                <a16:creationId xmlns:a16="http://schemas.microsoft.com/office/drawing/2014/main" id="{C12CFC43-B1AE-40B6-A3D2-C3D7EA7B4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3640CA1-37F7-4FFC-89A1-CF31A1C68F60}" type="slidenum">
              <a:rPr lang="en-US" altLang="en-US"/>
              <a:pPr>
                <a:spcBef>
                  <a:spcPct val="0"/>
                </a:spcBef>
              </a:pPr>
              <a:t>21</a:t>
            </a:fld>
            <a:endParaRPr lang="en-US" altLang="en-US"/>
          </a:p>
        </p:txBody>
      </p:sp>
      <p:sp>
        <p:nvSpPr>
          <p:cNvPr id="733187" name="Rectangle 2">
            <a:extLst>
              <a:ext uri="{FF2B5EF4-FFF2-40B4-BE49-F238E27FC236}">
                <a16:creationId xmlns:a16="http://schemas.microsoft.com/office/drawing/2014/main" id="{1102BBE4-3E67-4FE3-BE56-AFC1117C1EAE}"/>
              </a:ext>
            </a:extLst>
          </p:cNvPr>
          <p:cNvSpPr>
            <a:spLocks noGrp="1" noRot="1" noChangeAspect="1" noChangeArrowheads="1" noTextEdit="1"/>
          </p:cNvSpPr>
          <p:nvPr>
            <p:ph type="sldImg"/>
          </p:nvPr>
        </p:nvSpPr>
        <p:spPr>
          <a:solidFill>
            <a:srgbClr val="FFFFFF"/>
          </a:solidFill>
          <a:ln/>
        </p:spPr>
      </p:sp>
      <p:sp>
        <p:nvSpPr>
          <p:cNvPr id="733188" name="Rectangle 3">
            <a:extLst>
              <a:ext uri="{FF2B5EF4-FFF2-40B4-BE49-F238E27FC236}">
                <a16:creationId xmlns:a16="http://schemas.microsoft.com/office/drawing/2014/main" id="{F357741D-C71B-405B-B376-22EE82CA0815}"/>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13FB06E3-17F3-4D8F-9B1F-0C82EB20928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A030AC-D173-4940-846E-51F45E74BD2F}" type="slidenum">
              <a:rPr lang="en-US" altLang="en-US" sz="1800">
                <a:latin typeface="Calibri" panose="020F0502020204030204" pitchFamily="34" charset="0"/>
              </a:rPr>
              <a:pPr algn="r" eaLnBrk="1">
                <a:spcBef>
                  <a:spcPct val="0"/>
                </a:spcBef>
              </a:pPr>
              <a:t>22</a:t>
            </a:fld>
            <a:endParaRPr lang="en-US" altLang="en-US">
              <a:ea typeface="Osaka"/>
              <a:cs typeface="Osaka"/>
            </a:endParaRPr>
          </a:p>
        </p:txBody>
      </p:sp>
      <p:sp>
        <p:nvSpPr>
          <p:cNvPr id="741379" name="Slide Image Placeholder 2">
            <a:extLst>
              <a:ext uri="{FF2B5EF4-FFF2-40B4-BE49-F238E27FC236}">
                <a16:creationId xmlns:a16="http://schemas.microsoft.com/office/drawing/2014/main" id="{7142BF27-34AA-426C-8D62-1910B12F3E5F}"/>
              </a:ext>
            </a:extLst>
          </p:cNvPr>
          <p:cNvSpPr>
            <a:spLocks noGrp="1" noRot="1" noChangeAspect="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0710904E-EC36-4E1A-ACEE-DBB4B7067BB0}"/>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A473CE85-A808-430F-8652-E4D94DCA0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CDC1E75-7933-406E-8B8F-F92A7354522D}" type="slidenum">
              <a:rPr lang="en-US" altLang="en-US"/>
              <a:pPr>
                <a:spcBef>
                  <a:spcPct val="0"/>
                </a:spcBef>
              </a:pPr>
              <a:t>23</a:t>
            </a:fld>
            <a:endParaRPr lang="en-US" altLang="en-US"/>
          </a:p>
        </p:txBody>
      </p:sp>
      <p:sp>
        <p:nvSpPr>
          <p:cNvPr id="742403" name="Rectangle 2">
            <a:extLst>
              <a:ext uri="{FF2B5EF4-FFF2-40B4-BE49-F238E27FC236}">
                <a16:creationId xmlns:a16="http://schemas.microsoft.com/office/drawing/2014/main" id="{5EB44034-5225-4EC5-9DBE-2FC082BAEAD6}"/>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0C6D26CA-0698-4A02-946B-E4A233B625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2000" baseline="30000" dirty="0">
                <a:latin typeface="Times New Roman" panose="02020603050405020304" pitchFamily="18" charset="0"/>
                <a:ea typeface="ＭＳ Ｐゴシック" panose="020B0600070205080204" pitchFamily="34" charset="-128"/>
              </a:rPr>
              <a:t>4 </a:t>
            </a:r>
            <a:r>
              <a:rPr altLang="en-US" sz="2000" dirty="0">
                <a:latin typeface="Times New Roman" panose="02020603050405020304" pitchFamily="18" charset="0"/>
                <a:ea typeface="ＭＳ Ｐゴシック" panose="020B0600070205080204" pitchFamily="34" charset="-128"/>
              </a:rPr>
              <a:t>But the Lord hurled a powerful wind over the sea, causing a violent storm that threatened to break the ship apart. NLT</a:t>
            </a:r>
            <a:endParaRPr lang="en-US" altLang="en-US" sz="2000" dirty="0">
              <a:latin typeface="Times New Roman" panose="02020603050405020304" pitchFamily="18" charset="0"/>
              <a:ea typeface="ＭＳ Ｐゴシック" panose="020B0600070205080204" pitchFamily="34" charset="-128"/>
            </a:endParaRPr>
          </a:p>
          <a:p>
            <a:pPr eaLnBrk="1"/>
            <a:r>
              <a:rPr lang="zh-CN" altLang="en-US" sz="3200" b="0" i="0" dirty="0">
                <a:solidFill>
                  <a:srgbClr val="121212"/>
                </a:solidFill>
                <a:effectLst/>
                <a:highlight>
                  <a:srgbClr val="FFFFFF"/>
                </a:highlight>
                <a:latin typeface="Source Serif Pro" panose="020F0502020204030204" pitchFamily="34" charset="0"/>
              </a:rPr>
              <a:t>耶和华在海上刮起大风，海就狂风大作，船几乎破裂。</a:t>
            </a:r>
            <a:endParaRPr altLang="en-US" sz="20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a:extLst>
              <a:ext uri="{FF2B5EF4-FFF2-40B4-BE49-F238E27FC236}">
                <a16:creationId xmlns:a16="http://schemas.microsoft.com/office/drawing/2014/main" id="{AB773719-8CB4-468E-B51C-52259AA49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7337B6F-4F32-480B-8AD0-D7B26560340D}" type="slidenum">
              <a:rPr lang="en-US" altLang="en-US"/>
              <a:pPr>
                <a:spcBef>
                  <a:spcPct val="0"/>
                </a:spcBef>
              </a:pPr>
              <a:t>24</a:t>
            </a:fld>
            <a:endParaRPr lang="en-US" altLang="en-US"/>
          </a:p>
        </p:txBody>
      </p:sp>
      <p:sp>
        <p:nvSpPr>
          <p:cNvPr id="743427" name="Rectangle 2">
            <a:extLst>
              <a:ext uri="{FF2B5EF4-FFF2-40B4-BE49-F238E27FC236}">
                <a16:creationId xmlns:a16="http://schemas.microsoft.com/office/drawing/2014/main" id="{5CFAD8A5-8C9B-441A-90E5-1FF82E23DC78}"/>
              </a:ext>
            </a:extLst>
          </p:cNvPr>
          <p:cNvSpPr>
            <a:spLocks noGrp="1" noRot="1" noChangeAspect="1" noChangeArrowheads="1" noTextEdit="1"/>
          </p:cNvSpPr>
          <p:nvPr>
            <p:ph type="sldImg"/>
          </p:nvPr>
        </p:nvSpPr>
        <p:spPr>
          <a:solidFill>
            <a:srgbClr val="FFFFFF"/>
          </a:solidFill>
          <a:ln/>
        </p:spPr>
      </p:sp>
      <p:sp>
        <p:nvSpPr>
          <p:cNvPr id="743428" name="Rectangle 3">
            <a:extLst>
              <a:ext uri="{FF2B5EF4-FFF2-40B4-BE49-F238E27FC236}">
                <a16:creationId xmlns:a16="http://schemas.microsoft.com/office/drawing/2014/main" id="{07DA286A-CE0D-4060-A322-D7D610FA0B7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The Hebrew reads that the ship itself threatened to break up!</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希伯来原文的意思是，</a:t>
            </a:r>
            <a:r>
              <a:rPr lang="zh-CN" altLang="en-US" b="1" dirty="0">
                <a:solidFill>
                  <a:srgbClr val="0E0E0E"/>
                </a:solidFill>
                <a:effectLst/>
                <a:latin typeface=".AppleSystemUIFont"/>
              </a:rPr>
              <a:t>船本身几乎要破裂了！</a:t>
            </a:r>
            <a:endParaRPr lang="zh-CN" altLang="en-US" dirty="0">
              <a:solidFill>
                <a:srgbClr val="0E0E0E"/>
              </a:solidFill>
              <a:effectLst/>
              <a:latin typeface=".AppleSystemUIFont"/>
            </a:endParaRP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a:extLst>
              <a:ext uri="{FF2B5EF4-FFF2-40B4-BE49-F238E27FC236}">
                <a16:creationId xmlns:a16="http://schemas.microsoft.com/office/drawing/2014/main" id="{239B80F3-DE07-41C3-96D9-11800233F2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9DA5374-BAB4-43A6-BEF0-36B7C1E71711}" type="slidenum">
              <a:rPr lang="en-US" altLang="en-US"/>
              <a:pPr>
                <a:spcBef>
                  <a:spcPct val="0"/>
                </a:spcBef>
              </a:pPr>
              <a:t>25</a:t>
            </a:fld>
            <a:endParaRPr lang="en-US" altLang="en-US"/>
          </a:p>
        </p:txBody>
      </p:sp>
      <p:sp>
        <p:nvSpPr>
          <p:cNvPr id="744451" name="Rectangle 2">
            <a:extLst>
              <a:ext uri="{FF2B5EF4-FFF2-40B4-BE49-F238E27FC236}">
                <a16:creationId xmlns:a16="http://schemas.microsoft.com/office/drawing/2014/main" id="{3531E5E5-D2AE-4DBB-A9EB-D146CDF8D248}"/>
              </a:ext>
            </a:extLst>
          </p:cNvPr>
          <p:cNvSpPr>
            <a:spLocks noGrp="1" noRot="1" noChangeAspect="1" noChangeArrowheads="1" noTextEdit="1"/>
          </p:cNvSpPr>
          <p:nvPr>
            <p:ph type="sldImg"/>
          </p:nvPr>
        </p:nvSpPr>
        <p:spPr>
          <a:solidFill>
            <a:srgbClr val="FFFFFF"/>
          </a:solidFill>
          <a:ln/>
        </p:spPr>
      </p:sp>
      <p:sp>
        <p:nvSpPr>
          <p:cNvPr id="744452" name="Rectangle 3">
            <a:extLst>
              <a:ext uri="{FF2B5EF4-FFF2-40B4-BE49-F238E27FC236}">
                <a16:creationId xmlns:a16="http://schemas.microsoft.com/office/drawing/2014/main" id="{0F5CE142-0348-4CF6-AA82-16E96FB352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aseline="30000" dirty="0">
                <a:latin typeface="Times New Roman" panose="02020603050405020304" pitchFamily="18" charset="0"/>
                <a:ea typeface="ＭＳ Ｐゴシック" panose="020B0600070205080204" pitchFamily="34" charset="-128"/>
              </a:rPr>
              <a:t>5 </a:t>
            </a:r>
            <a:r>
              <a:rPr altLang="en-US" dirty="0">
                <a:latin typeface="Times New Roman" panose="02020603050405020304" pitchFamily="18" charset="0"/>
                <a:ea typeface="ＭＳ Ｐゴシック" panose="020B0600070205080204" pitchFamily="34" charset="-128"/>
              </a:rPr>
              <a:t>Fearing for their lives, the desperate sailors shouted to their gods for help and threw the cargo overboard to lighten the ship. NTL</a:t>
            </a:r>
          </a:p>
          <a:p>
            <a:pPr eaLnBrk="1"/>
            <a:endParaRPr altLang="en-US"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The Bible in Pictures, drawn in 1922 but free to copy at </a:t>
            </a:r>
            <a:r>
              <a:rPr altLang="en-US" dirty="0" err="1">
                <a:latin typeface="Times New Roman" panose="02020603050405020304" pitchFamily="18" charset="0"/>
                <a:ea typeface="ＭＳ Ｐゴシック" panose="020B0600070205080204" pitchFamily="34" charset="-128"/>
              </a:rPr>
              <a:t>www.creationism.org</a:t>
            </a:r>
            <a:r>
              <a:rPr altLang="en-US" dirty="0">
                <a:latin typeface="Times New Roman" panose="02020603050405020304" pitchFamily="18" charset="0"/>
                <a:ea typeface="ＭＳ Ｐゴシック" panose="020B0600070205080204" pitchFamily="34" charset="-128"/>
              </a:rPr>
              <a:t>/books/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pPr eaLnBrk="1"/>
            <a:r>
              <a:rPr lang="zh-CN" altLang="en-US" b="0" i="0" dirty="0">
                <a:solidFill>
                  <a:srgbClr val="121212"/>
                </a:solidFill>
                <a:effectLst/>
                <a:highlight>
                  <a:srgbClr val="FFFFFF"/>
                </a:highlight>
                <a:latin typeface="Source Serif Pro" panose="02040603050405020204" pitchFamily="18" charset="0"/>
              </a:rPr>
              <a:t>水手都惧怕，各人哀求自己的神明。他们把船上的货物抛进海里，为要减轻载重。</a:t>
            </a:r>
            <a:r>
              <a:rPr lang="zh-CN" altLang="en-US" b="0" i="0" u="sng" dirty="0">
                <a:solidFill>
                  <a:srgbClr val="121212"/>
                </a:solidFill>
                <a:effectLst/>
                <a:highlight>
                  <a:srgbClr val="FFFFFF"/>
                </a:highlight>
                <a:latin typeface="Source Serif Pro" panose="02040603050405020204" pitchFamily="18" charset="0"/>
              </a:rPr>
              <a:t>约拿</a:t>
            </a:r>
            <a:r>
              <a:rPr lang="zh-CN" altLang="en-US" b="0" i="0" dirty="0">
                <a:solidFill>
                  <a:srgbClr val="121212"/>
                </a:solidFill>
                <a:effectLst/>
                <a:highlight>
                  <a:srgbClr val="FFFFFF"/>
                </a:highlight>
                <a:latin typeface="Source Serif Pro" panose="02040603050405020204" pitchFamily="18" charset="0"/>
              </a:rPr>
              <a:t>却下到舱底，躺卧沉睡。</a:t>
            </a: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a:extLst>
              <a:ext uri="{FF2B5EF4-FFF2-40B4-BE49-F238E27FC236}">
                <a16:creationId xmlns:a16="http://schemas.microsoft.com/office/drawing/2014/main" id="{A0645E31-03A7-432A-B7AD-AEE0E9C79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0E8B062-FDCB-4826-B940-13BD1D33ED8A}" type="slidenum">
              <a:rPr lang="en-US" altLang="en-US"/>
              <a:pPr>
                <a:spcBef>
                  <a:spcPct val="0"/>
                </a:spcBef>
              </a:pPr>
              <a:t>26</a:t>
            </a:fld>
            <a:endParaRPr lang="en-US" altLang="en-US"/>
          </a:p>
        </p:txBody>
      </p:sp>
      <p:sp>
        <p:nvSpPr>
          <p:cNvPr id="745475" name="Rectangle 2">
            <a:extLst>
              <a:ext uri="{FF2B5EF4-FFF2-40B4-BE49-F238E27FC236}">
                <a16:creationId xmlns:a16="http://schemas.microsoft.com/office/drawing/2014/main" id="{9FF2CA56-FD8F-406F-BAF5-0A2DC5D0E75C}"/>
              </a:ext>
            </a:extLst>
          </p:cNvPr>
          <p:cNvSpPr>
            <a:spLocks noGrp="1" noRot="1" noChangeAspect="1" noChangeArrowheads="1" noTextEdit="1"/>
          </p:cNvSpPr>
          <p:nvPr>
            <p:ph type="sldImg"/>
          </p:nvPr>
        </p:nvSpPr>
        <p:spPr>
          <a:solidFill>
            <a:srgbClr val="FFFFFF"/>
          </a:solidFill>
          <a:ln/>
        </p:spPr>
      </p:sp>
      <p:sp>
        <p:nvSpPr>
          <p:cNvPr id="745476" name="Rectangle 3">
            <a:extLst>
              <a:ext uri="{FF2B5EF4-FFF2-40B4-BE49-F238E27FC236}">
                <a16:creationId xmlns:a16="http://schemas.microsoft.com/office/drawing/2014/main" id="{D22EF91A-4FFD-4181-B404-A7D9A8F0BA8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But all this time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was sound asleep down in the hold. </a:t>
            </a:r>
            <a:r>
              <a:rPr altLang="en-US" baseline="30000" dirty="0">
                <a:latin typeface="Times New Roman" panose="02020603050405020304" pitchFamily="18" charset="0"/>
                <a:ea typeface="ＭＳ Ｐゴシック" panose="020B0600070205080204" pitchFamily="34" charset="-128"/>
              </a:rPr>
              <a:t>6 </a:t>
            </a:r>
            <a:r>
              <a:rPr altLang="en-US" dirty="0">
                <a:latin typeface="Times New Roman" panose="02020603050405020304" pitchFamily="18" charset="0"/>
                <a:ea typeface="ＭＳ Ｐゴシック" panose="020B0600070205080204" pitchFamily="34" charset="-128"/>
              </a:rPr>
              <a:t>So the captain went down after him.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How can you sleep at a time like this?</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 he shouted.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Get up and pray to your god! Maybe he will pay attention to us and spare our lives.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lvl="1" eaLnBrk="1"/>
            <a:r>
              <a:rPr altLang="en-US" dirty="0">
                <a:latin typeface="Times New Roman" panose="02020603050405020304" pitchFamily="18" charset="0"/>
                <a:ea typeface="ＭＳ Ｐゴシック" panose="020B0600070205080204" pitchFamily="34" charset="-128"/>
              </a:rPr>
              <a:t>NLT, Jon 1:5-6.</a:t>
            </a:r>
          </a:p>
          <a:p>
            <a:pPr eaLnBrk="1"/>
            <a:endParaRPr altLang="en-US"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The Bible in Pictures, drawn in 1922 but free to copy at </a:t>
            </a:r>
            <a:r>
              <a:rPr altLang="en-US" dirty="0" err="1">
                <a:latin typeface="Times New Roman" panose="02020603050405020304" pitchFamily="18" charset="0"/>
                <a:ea typeface="ＭＳ Ｐゴシック" panose="020B0600070205080204" pitchFamily="34" charset="-128"/>
              </a:rPr>
              <a:t>www.creationism.org</a:t>
            </a:r>
            <a:r>
              <a:rPr altLang="en-US" dirty="0">
                <a:latin typeface="Times New Roman" panose="02020603050405020304" pitchFamily="18" charset="0"/>
                <a:ea typeface="ＭＳ Ｐゴシック" panose="020B0600070205080204" pitchFamily="34" charset="-128"/>
              </a:rPr>
              <a:t>/books/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但在这期间，</a:t>
            </a:r>
            <a:r>
              <a:rPr lang="zh-CN" altLang="en-US" b="1" dirty="0">
                <a:solidFill>
                  <a:srgbClr val="0E0E0E"/>
                </a:solidFill>
                <a:effectLst/>
                <a:latin typeface=".AppleSystemUIFont"/>
              </a:rPr>
              <a:t>约拿</a:t>
            </a:r>
            <a:r>
              <a:rPr lang="zh-CN" altLang="en-US" dirty="0">
                <a:solidFill>
                  <a:srgbClr val="0E0E0E"/>
                </a:solidFill>
                <a:effectLst/>
                <a:latin typeface=".AppleSystemUIFont"/>
              </a:rPr>
              <a:t>却在船舱底下沉沉地睡着了。</a:t>
            </a:r>
          </a:p>
          <a:p>
            <a:r>
              <a:rPr lang="en-US" altLang="zh-CN" dirty="0">
                <a:solidFill>
                  <a:srgbClr val="0E0E0E"/>
                </a:solidFill>
                <a:effectLst/>
                <a:latin typeface=".AppleSystemUIFont"/>
              </a:rPr>
              <a:t>6 </a:t>
            </a:r>
            <a:r>
              <a:rPr lang="zh-CN" altLang="en-US" dirty="0">
                <a:solidFill>
                  <a:srgbClr val="0E0E0E"/>
                </a:solidFill>
                <a:effectLst/>
                <a:latin typeface=".AppleSystemUIFont"/>
              </a:rPr>
              <a:t>于是船长下到他那里，对他说：“这种时候你怎么还能睡得着呢？”他喊道，“起来，求告你的神！也许你的神会顾念我们，使我们不至于灭亡。”</a:t>
            </a:r>
          </a:p>
          <a:p>
            <a:r>
              <a:rPr lang="en-US" altLang="zh-CN" dirty="0">
                <a:solidFill>
                  <a:srgbClr val="0E0E0E"/>
                </a:solidFill>
                <a:effectLst/>
                <a:latin typeface=".AppleSystemUIFont"/>
              </a:rPr>
              <a:t>——《</a:t>
            </a:r>
            <a:r>
              <a:rPr lang="zh-CN" altLang="en-US" dirty="0">
                <a:solidFill>
                  <a:srgbClr val="0E0E0E"/>
                </a:solidFill>
                <a:effectLst/>
                <a:latin typeface=".AppleSystemUIFont"/>
              </a:rPr>
              <a:t>约拿书</a:t>
            </a:r>
            <a:r>
              <a:rPr lang="en-US" altLang="zh-CN" dirty="0">
                <a:solidFill>
                  <a:srgbClr val="0E0E0E"/>
                </a:solidFill>
                <a:effectLst/>
                <a:latin typeface=".AppleSystemUIFont"/>
              </a:rPr>
              <a:t>》1:5-6</a:t>
            </a:r>
            <a:r>
              <a:rPr lang="zh-CN" altLang="en-US" dirty="0">
                <a:solidFill>
                  <a:srgbClr val="0E0E0E"/>
                </a:solidFill>
                <a:effectLst/>
                <a:latin typeface=".AppleSystemUIFont"/>
              </a:rPr>
              <a:t>（新普及译本）</a:t>
            </a:r>
          </a:p>
          <a:p>
            <a:br>
              <a:rPr lang="zh-CN" altLang="en-US" dirty="0">
                <a:effectLst/>
              </a:rPr>
            </a:br>
            <a:endParaRPr lang="zh-CN" altLang="en-US" dirty="0">
              <a:effectLst/>
            </a:endParaRPr>
          </a:p>
          <a:p>
            <a:r>
              <a:rPr lang="zh-CN" altLang="en-US" b="1" dirty="0">
                <a:solidFill>
                  <a:srgbClr val="0E0E0E"/>
                </a:solidFill>
                <a:effectLst/>
                <a:latin typeface=".AppleSystemUIFont"/>
              </a:rPr>
              <a:t>图片来源：</a:t>
            </a:r>
            <a:endParaRPr lang="zh-CN" altLang="en-US" dirty="0">
              <a:solidFill>
                <a:srgbClr val="0E0E0E"/>
              </a:solidFill>
              <a:effectLst/>
              <a:latin typeface=".AppleSystemUIFont"/>
            </a:endParaRPr>
          </a:p>
          <a:p>
            <a:r>
              <a:rPr lang="en-US" altLang="zh-CN" dirty="0">
                <a:solidFill>
                  <a:srgbClr val="0E0E0E"/>
                </a:solidFill>
                <a:effectLst/>
                <a:latin typeface=".AppleSystemUIFont"/>
              </a:rPr>
              <a:t>1922</a:t>
            </a:r>
            <a:r>
              <a:rPr lang="zh-CN" altLang="en-US" dirty="0">
                <a:solidFill>
                  <a:srgbClr val="0E0E0E"/>
                </a:solidFill>
                <a:effectLst/>
                <a:latin typeface=".AppleSystemUIFont"/>
              </a:rPr>
              <a:t>年绘制的</a:t>
            </a:r>
            <a:r>
              <a:rPr lang="en-US" altLang="zh-CN" dirty="0">
                <a:solidFill>
                  <a:srgbClr val="0E0E0E"/>
                </a:solidFill>
                <a:effectLst/>
                <a:latin typeface=".AppleSystemUIFont"/>
              </a:rPr>
              <a:t>《</a:t>
            </a:r>
            <a:r>
              <a:rPr lang="zh-CN" altLang="en-US" dirty="0">
                <a:solidFill>
                  <a:srgbClr val="0E0E0E"/>
                </a:solidFill>
                <a:effectLst/>
                <a:latin typeface=".AppleSystemUIFont"/>
              </a:rPr>
              <a:t>圣经图解</a:t>
            </a:r>
            <a:r>
              <a:rPr lang="en-US" altLang="zh-CN" dirty="0">
                <a:solidFill>
                  <a:srgbClr val="0E0E0E"/>
                </a:solidFill>
                <a:effectLst/>
                <a:latin typeface=".AppleSystemUIFont"/>
              </a:rPr>
              <a:t>》</a:t>
            </a:r>
            <a:r>
              <a:rPr lang="zh-CN" altLang="en-US" dirty="0">
                <a:solidFill>
                  <a:srgbClr val="0E0E0E"/>
                </a:solidFill>
                <a:effectLst/>
                <a:latin typeface=".AppleSystemUIFont"/>
              </a:rPr>
              <a:t>可在 </a:t>
            </a:r>
            <a:r>
              <a:rPr lang="en-US" altLang="zh-CN" dirty="0">
                <a:solidFill>
                  <a:srgbClr val="0E0E0E"/>
                </a:solidFill>
                <a:effectLst/>
                <a:latin typeface=".AppleSystemUIFont"/>
                <a:hlinkClick r:id="rId3"/>
              </a:rPr>
              <a:t>www.creationism.org/books/</a:t>
            </a:r>
            <a:r>
              <a:rPr lang="en-US" altLang="zh-CN" dirty="0">
                <a:solidFill>
                  <a:srgbClr val="0E0E0E"/>
                </a:solidFill>
                <a:effectLst/>
                <a:latin typeface=".AppleSystemUIFont"/>
              </a:rPr>
              <a:t> </a:t>
            </a:r>
            <a:r>
              <a:rPr lang="zh-CN" altLang="en-US" dirty="0">
                <a:solidFill>
                  <a:srgbClr val="0E0E0E"/>
                </a:solidFill>
                <a:effectLst/>
                <a:latin typeface=".AppleSystemUIFont"/>
              </a:rPr>
              <a:t>免费复制使用。</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a:extLst>
              <a:ext uri="{FF2B5EF4-FFF2-40B4-BE49-F238E27FC236}">
                <a16:creationId xmlns:a16="http://schemas.microsoft.com/office/drawing/2014/main" id="{8A2BB95A-1FB7-40CA-BF8F-2EED29A84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6BF4AF7-490D-496D-8DB0-DCEDA8C6F4DF}" type="slidenum">
              <a:rPr lang="en-US" altLang="en-US"/>
              <a:pPr>
                <a:spcBef>
                  <a:spcPct val="0"/>
                </a:spcBef>
              </a:pPr>
              <a:t>27</a:t>
            </a:fld>
            <a:endParaRPr lang="en-US" altLang="en-US"/>
          </a:p>
        </p:txBody>
      </p:sp>
      <p:sp>
        <p:nvSpPr>
          <p:cNvPr id="746499" name="Rectangle 2">
            <a:extLst>
              <a:ext uri="{FF2B5EF4-FFF2-40B4-BE49-F238E27FC236}">
                <a16:creationId xmlns:a16="http://schemas.microsoft.com/office/drawing/2014/main" id="{76F7BCD2-C071-4746-95E2-AB18DD9017B1}"/>
              </a:ext>
            </a:extLst>
          </p:cNvPr>
          <p:cNvSpPr>
            <a:spLocks noGrp="1" noRot="1" noChangeAspect="1" noChangeArrowheads="1" noTextEdit="1"/>
          </p:cNvSpPr>
          <p:nvPr>
            <p:ph type="sldImg"/>
          </p:nvPr>
        </p:nvSpPr>
        <p:spPr>
          <a:solidFill>
            <a:srgbClr val="FFFFFF"/>
          </a:solidFill>
          <a:ln/>
        </p:spPr>
      </p:sp>
      <p:sp>
        <p:nvSpPr>
          <p:cNvPr id="746500" name="Rectangle 3">
            <a:extLst>
              <a:ext uri="{FF2B5EF4-FFF2-40B4-BE49-F238E27FC236}">
                <a16:creationId xmlns:a16="http://schemas.microsoft.com/office/drawing/2014/main" id="{B5BDD626-3B5B-4C15-84CA-9761829C70F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a:extLst>
              <a:ext uri="{FF2B5EF4-FFF2-40B4-BE49-F238E27FC236}">
                <a16:creationId xmlns:a16="http://schemas.microsoft.com/office/drawing/2014/main" id="{F2BC1B6E-1CC0-4A83-B659-FB91EDD5F8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F19B30E-30B9-417A-A913-16AF5A7B5776}" type="slidenum">
              <a:rPr lang="en-US" altLang="en-US"/>
              <a:pPr>
                <a:spcBef>
                  <a:spcPct val="0"/>
                </a:spcBef>
              </a:pPr>
              <a:t>28</a:t>
            </a:fld>
            <a:endParaRPr lang="en-US" altLang="en-US"/>
          </a:p>
        </p:txBody>
      </p:sp>
      <p:sp>
        <p:nvSpPr>
          <p:cNvPr id="748547" name="Rectangle 2">
            <a:extLst>
              <a:ext uri="{FF2B5EF4-FFF2-40B4-BE49-F238E27FC236}">
                <a16:creationId xmlns:a16="http://schemas.microsoft.com/office/drawing/2014/main" id="{D8E94D72-A69A-4D23-9532-72560A9358A6}"/>
              </a:ext>
            </a:extLst>
          </p:cNvPr>
          <p:cNvSpPr>
            <a:spLocks noGrp="1" noRot="1" noChangeAspect="1" noChangeArrowheads="1" noTextEdit="1"/>
          </p:cNvSpPr>
          <p:nvPr>
            <p:ph type="sldImg"/>
          </p:nvPr>
        </p:nvSpPr>
        <p:spPr>
          <a:solidFill>
            <a:srgbClr val="FFFFFF"/>
          </a:solidFill>
          <a:ln/>
        </p:spPr>
      </p:sp>
      <p:sp>
        <p:nvSpPr>
          <p:cNvPr id="748548" name="Rectangle 3">
            <a:extLst>
              <a:ext uri="{FF2B5EF4-FFF2-40B4-BE49-F238E27FC236}">
                <a16:creationId xmlns:a16="http://schemas.microsoft.com/office/drawing/2014/main" id="{AD691229-0D6F-4C44-B01A-DA42A06AF7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600" baseline="30000" dirty="0">
                <a:latin typeface="Times New Roman" panose="02020603050405020304" pitchFamily="18" charset="0"/>
                <a:ea typeface="ＭＳ Ｐゴシック" panose="020B0600070205080204" pitchFamily="34" charset="-128"/>
              </a:rPr>
              <a:t>13 </a:t>
            </a:r>
            <a:r>
              <a:rPr altLang="en-US" sz="1600" dirty="0">
                <a:latin typeface="Times New Roman" panose="02020603050405020304" pitchFamily="18" charset="0"/>
                <a:ea typeface="ＭＳ Ｐゴシック" panose="020B0600070205080204" pitchFamily="34" charset="-128"/>
              </a:rPr>
              <a:t>Instead, the sailors rowed even harder to get the ship to the land. But the stormy sea was too violent for them, and they </a:t>
            </a:r>
            <a:r>
              <a:rPr altLang="en-US" sz="1600" dirty="0" err="1">
                <a:latin typeface="Times New Roman" panose="02020603050405020304" pitchFamily="18" charset="0"/>
                <a:ea typeface="ＭＳ Ｐゴシック" panose="020B0600070205080204" pitchFamily="34" charset="-128"/>
              </a:rPr>
              <a:t>couldn</a:t>
            </a:r>
            <a:r>
              <a:rPr lang="ja-JP" altLang="en-US" sz="1600">
                <a:latin typeface="Times New Roman" panose="02020603050405020304" pitchFamily="18" charset="0"/>
                <a:ea typeface="ＭＳ Ｐゴシック" panose="020B0600070205080204" pitchFamily="34" charset="-128"/>
              </a:rPr>
              <a:t>’</a:t>
            </a:r>
            <a:r>
              <a:rPr altLang="ja-JP" sz="1600" dirty="0">
                <a:latin typeface="Times New Roman" panose="02020603050405020304" pitchFamily="18" charset="0"/>
                <a:ea typeface="ＭＳ Ｐゴシック" panose="020B0600070205080204" pitchFamily="34" charset="-128"/>
              </a:rPr>
              <a:t>t make it (1:13 NLT).</a:t>
            </a:r>
          </a:p>
          <a:p>
            <a:pPr eaLnBrk="1"/>
            <a:r>
              <a:rPr lang="en-US" altLang="zh-CN" sz="2400" b="0" i="0" dirty="0">
                <a:solidFill>
                  <a:srgbClr val="777A7B"/>
                </a:solidFill>
                <a:effectLst/>
                <a:highlight>
                  <a:srgbClr val="FFFFFF"/>
                </a:highlight>
                <a:latin typeface="Source Serif Pro" panose="02040603050405020204" pitchFamily="18" charset="0"/>
              </a:rPr>
              <a:t>13</a:t>
            </a:r>
            <a:r>
              <a:rPr lang="zh-CN" altLang="en-US" sz="2400" b="0" i="0" dirty="0">
                <a:solidFill>
                  <a:srgbClr val="121212"/>
                </a:solidFill>
                <a:effectLst/>
                <a:highlight>
                  <a:srgbClr val="FFFFFF"/>
                </a:highlight>
                <a:latin typeface="Source Serif Pro" panose="02040603050405020204" pitchFamily="18" charset="0"/>
              </a:rPr>
              <a:t>然而那些人竭力划桨，想要把船靠回陆地，却是不能；因风浪愈来愈大，扑向他们。</a:t>
            </a:r>
            <a:endParaRPr lang="en-US" altLang="en-US" sz="1600" dirty="0">
              <a:latin typeface="Times New Roman" panose="02020603050405020304" pitchFamily="18" charset="0"/>
              <a:ea typeface="ＭＳ Ｐゴシック" panose="020B0600070205080204" pitchFamily="34" charset="-128"/>
            </a:endParaRPr>
          </a:p>
          <a:p>
            <a:pPr eaLnBrk="1"/>
            <a:endParaRPr altLang="en-US" sz="1600" dirty="0">
              <a:latin typeface="Times New Roman" panose="02020603050405020304" pitchFamily="18" charset="0"/>
              <a:ea typeface="ＭＳ Ｐゴシック" panose="020B0600070205080204" pitchFamily="34" charset="-128"/>
            </a:endParaRPr>
          </a:p>
          <a:p>
            <a:pPr eaLnBrk="1"/>
            <a:r>
              <a:rPr altLang="en-US" sz="1600" dirty="0">
                <a:latin typeface="Times New Roman" panose="02020603050405020304" pitchFamily="18" charset="0"/>
                <a:ea typeface="ＭＳ Ｐゴシック" panose="020B0600070205080204" pitchFamily="34" charset="-128"/>
              </a:rPr>
              <a:t>The Bible in Pictures, drawn in 1922 but free to copy at </a:t>
            </a:r>
            <a:r>
              <a:rPr altLang="en-US" sz="1600" dirty="0" err="1">
                <a:latin typeface="Times New Roman" panose="02020603050405020304" pitchFamily="18" charset="0"/>
                <a:ea typeface="ＭＳ Ｐゴシック" panose="020B0600070205080204" pitchFamily="34" charset="-128"/>
              </a:rPr>
              <a:t>www.creationism.org</a:t>
            </a:r>
            <a:r>
              <a:rPr altLang="en-US" sz="1600" dirty="0">
                <a:latin typeface="Times New Roman" panose="02020603050405020304" pitchFamily="18" charset="0"/>
                <a:ea typeface="ＭＳ Ｐゴシック" panose="020B0600070205080204" pitchFamily="34" charset="-128"/>
              </a:rPr>
              <a:t>/books/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a:extLst>
              <a:ext uri="{FF2B5EF4-FFF2-40B4-BE49-F238E27FC236}">
                <a16:creationId xmlns:a16="http://schemas.microsoft.com/office/drawing/2014/main" id="{289C6C63-E1BF-4E55-9BD7-2F16296034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D6532ED-4B01-4872-B13E-6A3F27B30A48}" type="slidenum">
              <a:rPr lang="en-US" altLang="en-US"/>
              <a:pPr>
                <a:spcBef>
                  <a:spcPct val="0"/>
                </a:spcBef>
              </a:pPr>
              <a:t>29</a:t>
            </a:fld>
            <a:endParaRPr lang="en-US" altLang="en-US"/>
          </a:p>
        </p:txBody>
      </p:sp>
      <p:sp>
        <p:nvSpPr>
          <p:cNvPr id="749571" name="Rectangle 2">
            <a:extLst>
              <a:ext uri="{FF2B5EF4-FFF2-40B4-BE49-F238E27FC236}">
                <a16:creationId xmlns:a16="http://schemas.microsoft.com/office/drawing/2014/main" id="{476153EB-B758-482D-9FBF-490895ECC8E7}"/>
              </a:ext>
            </a:extLst>
          </p:cNvPr>
          <p:cNvSpPr>
            <a:spLocks noGrp="1" noRot="1" noChangeAspect="1" noChangeArrowheads="1" noTextEdit="1"/>
          </p:cNvSpPr>
          <p:nvPr>
            <p:ph type="sldImg"/>
          </p:nvPr>
        </p:nvSpPr>
        <p:spPr>
          <a:solidFill>
            <a:srgbClr val="FFFFFF"/>
          </a:solidFill>
          <a:ln/>
        </p:spPr>
      </p:sp>
      <p:sp>
        <p:nvSpPr>
          <p:cNvPr id="749572" name="Rectangle 3">
            <a:extLst>
              <a:ext uri="{FF2B5EF4-FFF2-40B4-BE49-F238E27FC236}">
                <a16:creationId xmlns:a16="http://schemas.microsoft.com/office/drawing/2014/main" id="{4D016275-3FB7-43FD-A5B6-AEB615C3DA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baseline="30000" dirty="0">
                <a:latin typeface="Times New Roman" panose="02020603050405020304" pitchFamily="18" charset="0"/>
                <a:ea typeface="ＭＳ Ｐゴシック" panose="020B0600070205080204" pitchFamily="34" charset="-128"/>
              </a:rPr>
              <a:t>14 </a:t>
            </a:r>
            <a:r>
              <a:rPr altLang="en-US" sz="1800" dirty="0">
                <a:latin typeface="Times New Roman" panose="02020603050405020304" pitchFamily="18" charset="0"/>
                <a:ea typeface="ＭＳ Ｐゴシック" panose="020B0600070205080204" pitchFamily="34" charset="-128"/>
              </a:rPr>
              <a:t>Then they cried out to the Lord, </a:t>
            </a:r>
            <a:r>
              <a:rPr lang="ko-KR" altLang="en-US" sz="1800" dirty="0" err="1">
                <a:latin typeface="Times New Roman" panose="02020603050405020304" pitchFamily="18" charset="0"/>
                <a:ea typeface="ＭＳ Ｐゴシック" panose="020B0600070205080204" pitchFamily="34" charset="-128"/>
              </a:rPr>
              <a:t>约拿书</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God.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O Lord,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they pleaded,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don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t make us die for this man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sin. And don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t hold us responsible for his death. O Lord, you have sent this storm upon him for your own good reasons.</a:t>
            </a:r>
            <a:r>
              <a:rPr lang="ja-JP" altLang="en-US" sz="1800">
                <a:latin typeface="Times New Roman" panose="02020603050405020304" pitchFamily="18" charset="0"/>
                <a:ea typeface="ＭＳ Ｐゴシック" panose="020B0600070205080204" pitchFamily="34" charset="-128"/>
              </a:rPr>
              <a:t>”</a:t>
            </a:r>
            <a:endParaRPr altLang="ja-JP" sz="1800" dirty="0">
              <a:latin typeface="Times New Roman" panose="02020603050405020304" pitchFamily="18" charset="0"/>
              <a:ea typeface="ＭＳ Ｐゴシック" panose="020B0600070205080204" pitchFamily="34" charset="-128"/>
            </a:endParaRPr>
          </a:p>
          <a:p>
            <a:pPr eaLnBrk="1"/>
            <a:r>
              <a:rPr altLang="en-US" sz="1800" baseline="30000" dirty="0">
                <a:latin typeface="Times New Roman" panose="02020603050405020304" pitchFamily="18" charset="0"/>
                <a:ea typeface="ＭＳ Ｐゴシック" panose="020B0600070205080204" pitchFamily="34" charset="-128"/>
              </a:rPr>
              <a:t>15 </a:t>
            </a:r>
            <a:r>
              <a:rPr altLang="en-US" sz="1800" dirty="0">
                <a:latin typeface="Times New Roman" panose="02020603050405020304" pitchFamily="18" charset="0"/>
                <a:ea typeface="ＭＳ Ｐゴシック" panose="020B0600070205080204" pitchFamily="34" charset="-128"/>
              </a:rPr>
              <a:t>Then the sailors picked </a:t>
            </a:r>
            <a:r>
              <a:rPr lang="ko-KR" altLang="en-US" sz="1800" dirty="0" err="1">
                <a:latin typeface="Times New Roman" panose="02020603050405020304" pitchFamily="18" charset="0"/>
                <a:ea typeface="ＭＳ Ｐゴシック" panose="020B0600070205080204" pitchFamily="34" charset="-128"/>
              </a:rPr>
              <a:t>约拿书</a:t>
            </a:r>
            <a:r>
              <a:rPr altLang="en-US" sz="1800" dirty="0">
                <a:latin typeface="Times New Roman" panose="02020603050405020304" pitchFamily="18" charset="0"/>
                <a:ea typeface="ＭＳ Ｐゴシック" panose="020B0600070205080204" pitchFamily="34" charset="-128"/>
              </a:rPr>
              <a:t> up and threw him into the raging sea, and the storm stopped at once! </a:t>
            </a:r>
            <a:r>
              <a:rPr altLang="en-US" sz="1800" baseline="30000" dirty="0">
                <a:latin typeface="Times New Roman" panose="02020603050405020304" pitchFamily="18" charset="0"/>
                <a:ea typeface="ＭＳ Ｐゴシック" panose="020B0600070205080204" pitchFamily="34" charset="-128"/>
              </a:rPr>
              <a:t>16 </a:t>
            </a:r>
            <a:r>
              <a:rPr altLang="en-US" sz="1800" dirty="0">
                <a:latin typeface="Times New Roman" panose="02020603050405020304" pitchFamily="18" charset="0"/>
                <a:ea typeface="ＭＳ Ｐゴシック" panose="020B0600070205080204" pitchFamily="34" charset="-128"/>
              </a:rPr>
              <a:t>The sailors were awestruck by the Lord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great power, and they offered him a sacrifice and vowed to serve him (Jon 1:14-16 NLT).</a:t>
            </a:r>
          </a:p>
          <a:p>
            <a:pPr eaLnBrk="1"/>
            <a:endParaRPr lang="en-US" altLang="en-US" sz="1800" dirty="0">
              <a:latin typeface="Times New Roman" panose="02020603050405020304" pitchFamily="18" charset="0"/>
              <a:ea typeface="ＭＳ Ｐゴシック" panose="020B0600070205080204" pitchFamily="34" charset="-128"/>
            </a:endParaRPr>
          </a:p>
          <a:p>
            <a:pPr eaLnBrk="1"/>
            <a:r>
              <a:rPr lang="en-US" altLang="zh-CN" sz="2800" b="0" i="0" dirty="0">
                <a:solidFill>
                  <a:srgbClr val="777A7B"/>
                </a:solidFill>
                <a:effectLst/>
                <a:highlight>
                  <a:srgbClr val="FFFFFF"/>
                </a:highlight>
                <a:latin typeface="Source Serif Pro" panose="02040603050405020204" pitchFamily="18" charset="0"/>
              </a:rPr>
              <a:t>14</a:t>
            </a:r>
            <a:r>
              <a:rPr lang="zh-CN" altLang="en-US" sz="2800" b="0" i="0" dirty="0">
                <a:solidFill>
                  <a:srgbClr val="121212"/>
                </a:solidFill>
                <a:effectLst/>
                <a:highlight>
                  <a:srgbClr val="FFFFFF"/>
                </a:highlight>
                <a:latin typeface="Source Serif Pro" panose="02040603050405020204" pitchFamily="18" charset="0"/>
              </a:rPr>
              <a:t>于是他们求告耶和华说：“耶和华啊，求求你不要因这人的性命使我们灭亡，不要使流无辜人血的罪归给我们；因为你－耶和华随自己的旨意行事。” </a:t>
            </a:r>
            <a:r>
              <a:rPr lang="en-US" altLang="zh-CN" sz="2800" b="0" i="0" dirty="0">
                <a:solidFill>
                  <a:srgbClr val="777A7B"/>
                </a:solidFill>
                <a:effectLst/>
                <a:highlight>
                  <a:srgbClr val="FFFFFF"/>
                </a:highlight>
                <a:latin typeface="Source Serif Pro" panose="02040603050405020204" pitchFamily="18" charset="0"/>
              </a:rPr>
              <a:t>15</a:t>
            </a:r>
            <a:r>
              <a:rPr lang="zh-CN" altLang="en-US" sz="2800" b="0" i="0" dirty="0">
                <a:solidFill>
                  <a:srgbClr val="121212"/>
                </a:solidFill>
                <a:effectLst/>
                <a:highlight>
                  <a:srgbClr val="FFFFFF"/>
                </a:highlight>
                <a:latin typeface="Source Serif Pro" panose="02040603050405020204" pitchFamily="18" charset="0"/>
              </a:rPr>
              <a:t>他们把</a:t>
            </a:r>
            <a:r>
              <a:rPr lang="zh-CN" altLang="en-US" sz="2800" b="0" i="0" u="sng" dirty="0">
                <a:solidFill>
                  <a:srgbClr val="121212"/>
                </a:solidFill>
                <a:effectLst/>
                <a:highlight>
                  <a:srgbClr val="FFFFFF"/>
                </a:highlight>
                <a:latin typeface="Source Serif Pro" panose="02040603050405020204" pitchFamily="18" charset="0"/>
              </a:rPr>
              <a:t>约拿</a:t>
            </a:r>
            <a:r>
              <a:rPr lang="zh-CN" altLang="en-US" sz="2800" b="0" i="0" dirty="0">
                <a:solidFill>
                  <a:srgbClr val="121212"/>
                </a:solidFill>
                <a:effectLst/>
                <a:highlight>
                  <a:srgbClr val="FFFFFF"/>
                </a:highlight>
                <a:latin typeface="Source Serif Pro" panose="02040603050405020204" pitchFamily="18" charset="0"/>
              </a:rPr>
              <a:t>抬起来，抛进海里，海的狂浪就平息了。 </a:t>
            </a:r>
            <a:r>
              <a:rPr lang="en-US" altLang="zh-CN" sz="2800" b="0" i="0" dirty="0">
                <a:solidFill>
                  <a:srgbClr val="777A7B"/>
                </a:solidFill>
                <a:effectLst/>
                <a:highlight>
                  <a:srgbClr val="FFFFFF"/>
                </a:highlight>
                <a:latin typeface="Source Serif Pro" panose="02040603050405020204" pitchFamily="18" charset="0"/>
              </a:rPr>
              <a:t>16</a:t>
            </a:r>
            <a:r>
              <a:rPr lang="zh-CN" altLang="en-US" sz="2800" b="0" i="0" dirty="0">
                <a:solidFill>
                  <a:srgbClr val="121212"/>
                </a:solidFill>
                <a:effectLst/>
                <a:highlight>
                  <a:srgbClr val="FFFFFF"/>
                </a:highlight>
                <a:latin typeface="Source Serif Pro" panose="02040603050405020204" pitchFamily="18" charset="0"/>
              </a:rPr>
              <a:t>那些人就大大惧怕耶和华，向耶和华献祭许愿。</a:t>
            </a:r>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a:extLst>
              <a:ext uri="{FF2B5EF4-FFF2-40B4-BE49-F238E27FC236}">
                <a16:creationId xmlns:a16="http://schemas.microsoft.com/office/drawing/2014/main" id="{40659FFB-577D-48B6-A034-1938500F2903}"/>
              </a:ext>
            </a:extLst>
          </p:cNvPr>
          <p:cNvSpPr>
            <a:spLocks noGrp="1" noRot="1" noChangeAspect="1" noTextEdit="1"/>
          </p:cNvSpPr>
          <p:nvPr>
            <p:ph type="sldImg"/>
          </p:nvPr>
        </p:nvSpPr>
        <p:spPr>
          <a:ln/>
        </p:spPr>
      </p:sp>
      <p:sp>
        <p:nvSpPr>
          <p:cNvPr id="752643" name="Notes Placeholder 2">
            <a:extLst>
              <a:ext uri="{FF2B5EF4-FFF2-40B4-BE49-F238E27FC236}">
                <a16:creationId xmlns:a16="http://schemas.microsoft.com/office/drawing/2014/main" id="{36E89326-6C60-42F2-807B-443C10866B0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52644" name="Slide Number Placeholder 3">
            <a:extLst>
              <a:ext uri="{FF2B5EF4-FFF2-40B4-BE49-F238E27FC236}">
                <a16:creationId xmlns:a16="http://schemas.microsoft.com/office/drawing/2014/main" id="{1CE87120-D12C-4706-86E9-AD9B375AFF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94B5817-04ED-425E-A935-E90ABD548E80}" type="slidenum">
              <a:rPr lang="en-US" altLang="en-US" sz="1800">
                <a:latin typeface="Calibri" panose="020F0502020204030204" pitchFamily="34" charset="0"/>
              </a:rPr>
              <a:pPr algn="r" eaLnBrk="1">
                <a:spcBef>
                  <a:spcPct val="0"/>
                </a:spcBef>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E11069CC-B453-43F8-BB94-8E9D6CB38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6284A4-0BF5-47B3-9D92-D05756EAECB1}" type="slidenum">
              <a:rPr lang="en-GB" altLang="en-US">
                <a:solidFill>
                  <a:srgbClr val="FFFFFF"/>
                </a:solidFill>
                <a:latin typeface="Comic Sans MS" panose="030F0702030302020204" pitchFamily="66" charset="0"/>
              </a:rPr>
              <a:pPr/>
              <a:t>3</a:t>
            </a:fld>
            <a:endParaRPr lang="en-GB" altLang="en-US">
              <a:solidFill>
                <a:srgbClr val="FFFFFF"/>
              </a:solidFill>
              <a:latin typeface="Comic Sans MS" panose="030F0702030302020204" pitchFamily="66" charset="0"/>
            </a:endParaRPr>
          </a:p>
        </p:txBody>
      </p:sp>
      <p:sp>
        <p:nvSpPr>
          <p:cNvPr id="711683" name="Rectangle 1026">
            <a:extLst>
              <a:ext uri="{FF2B5EF4-FFF2-40B4-BE49-F238E27FC236}">
                <a16:creationId xmlns:a16="http://schemas.microsoft.com/office/drawing/2014/main" id="{6F213380-F5D7-4B5C-BEB4-7BEAC7B330B1}"/>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EC65054-6197-433C-8AFC-4BFDB0493B0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dirty="0">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was shocked to read the account in the newspaper.  How could anyone be so unfeeling—especially someone who has given himself to the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people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profession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Would </a:t>
            </a:r>
            <a:r>
              <a:rPr kumimoji="1" altLang="en-US" b="1" i="1" dirty="0">
                <a:solidFill>
                  <a:schemeClr val="tx1"/>
                </a:solidFill>
                <a:latin typeface="Times New Roman" panose="02020603050405020304" pitchFamily="18" charset="0"/>
                <a:ea typeface="ＭＳ Ｐゴシック" panose="020B0600070205080204" pitchFamily="34" charset="-128"/>
              </a:rPr>
              <a:t>you</a:t>
            </a:r>
            <a:r>
              <a:rPr kumimoji="1" altLang="en-US" dirty="0">
                <a:solidFill>
                  <a:schemeClr val="tx1"/>
                </a:solidFill>
                <a:latin typeface="Times New Roman" panose="02020603050405020304" pitchFamily="18" charset="0"/>
                <a:ea typeface="ＭＳ Ｐゴシック" panose="020B0600070205080204" pitchFamily="34" charset="-128"/>
              </a:rPr>
              <a:t> have helped him? Do you care for people?</a:t>
            </a:r>
            <a:r>
              <a:rPr lang="en-SG" altLang="en-US" dirty="0">
                <a:latin typeface="Times New Roman" panose="02020603050405020304" pitchFamily="18" charset="0"/>
                <a:ea typeface="ＭＳ Ｐゴシック" panose="020B0600070205080204" pitchFamily="34" charset="-128"/>
              </a:rPr>
              <a:t> </a:t>
            </a:r>
          </a:p>
          <a:p>
            <a:endParaRPr lang="en-SG" altLang="en-US" dirty="0">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当我在报纸上读到这个事件时，我感到震惊。一个人怎么能如此冷漠无情</a:t>
            </a:r>
            <a:r>
              <a:rPr lang="en-US" altLang="zh-CN" dirty="0">
                <a:solidFill>
                  <a:srgbClr val="0E0E0E"/>
                </a:solidFill>
                <a:effectLst/>
                <a:latin typeface=".AppleSystemUIFont"/>
              </a:rPr>
              <a:t>——</a:t>
            </a:r>
            <a:r>
              <a:rPr lang="zh-CN" altLang="en-US" dirty="0">
                <a:solidFill>
                  <a:srgbClr val="0E0E0E"/>
                </a:solidFill>
                <a:effectLst/>
                <a:latin typeface=".AppleSystemUIFont"/>
              </a:rPr>
              <a:t>尤其是一个投身于“救人职业”的人？你会伸出援手吗？你关心他人吗？</a:t>
            </a: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1F85CD-5469-9941-90DA-1AB80E0950EF}"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88802" name="Rectangle 2"/>
          <p:cNvSpPr>
            <a:spLocks noGrp="1" noRot="1" noChangeAspect="1" noChangeArrowheads="1"/>
          </p:cNvSpPr>
          <p:nvPr>
            <p:ph type="sldImg"/>
          </p:nvPr>
        </p:nvSpPr>
        <p:spPr>
          <a:solidFill>
            <a:srgbClr val="FFFFFF"/>
          </a:solidFill>
          <a:ln/>
        </p:spPr>
      </p:sp>
      <p:sp>
        <p:nvSpPr>
          <p:cNvPr id="588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Image Placeholder 1">
            <a:extLst>
              <a:ext uri="{FF2B5EF4-FFF2-40B4-BE49-F238E27FC236}">
                <a16:creationId xmlns:a16="http://schemas.microsoft.com/office/drawing/2014/main" id="{8392EC26-3596-49E0-BD74-8C171E8693E1}"/>
              </a:ext>
            </a:extLst>
          </p:cNvPr>
          <p:cNvSpPr>
            <a:spLocks noGrp="1" noRot="1" noChangeAspect="1" noTextEdit="1"/>
          </p:cNvSpPr>
          <p:nvPr>
            <p:ph type="sldImg"/>
          </p:nvPr>
        </p:nvSpPr>
        <p:spPr>
          <a:ln/>
        </p:spPr>
      </p:sp>
      <p:sp>
        <p:nvSpPr>
          <p:cNvPr id="771075" name="Notes Placeholder 2">
            <a:extLst>
              <a:ext uri="{FF2B5EF4-FFF2-40B4-BE49-F238E27FC236}">
                <a16:creationId xmlns:a16="http://schemas.microsoft.com/office/drawing/2014/main" id="{F42B80B0-3794-453D-9B6D-BB3844616DCB}"/>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1076" name="Slide Number Placeholder 3">
            <a:extLst>
              <a:ext uri="{FF2B5EF4-FFF2-40B4-BE49-F238E27FC236}">
                <a16:creationId xmlns:a16="http://schemas.microsoft.com/office/drawing/2014/main" id="{B86E309E-40A5-4E8A-8D22-32126F94545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F0B473B-856F-4CA0-86CA-D1A2AE09E105}" type="slidenum">
              <a:rPr lang="en-US" altLang="en-US" sz="1800">
                <a:latin typeface="Calibri" panose="020F0502020204030204" pitchFamily="34" charset="0"/>
              </a:rPr>
              <a:pPr algn="r" eaLnBrk="1">
                <a:spcBef>
                  <a:spcPct val="0"/>
                </a:spcBef>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BCC12DC7-A844-4C64-BC94-8227B92603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199001-58F5-49A5-8C3C-5D4F54C3C90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0419" name="Rectangle 2">
            <a:extLst>
              <a:ext uri="{FF2B5EF4-FFF2-40B4-BE49-F238E27FC236}">
                <a16:creationId xmlns:a16="http://schemas.microsoft.com/office/drawing/2014/main" id="{396650C5-A88D-4D7D-BA19-B3D28C11A6B3}"/>
              </a:ext>
            </a:extLst>
          </p:cNvPr>
          <p:cNvSpPr>
            <a:spLocks noGrp="1" noRot="1" noChangeAspect="1" noChangeArrowheads="1" noTextEdit="1"/>
          </p:cNvSpPr>
          <p:nvPr>
            <p:ph type="sldImg"/>
          </p:nvPr>
        </p:nvSpPr>
        <p:spPr>
          <a:solidFill>
            <a:srgbClr val="FFFFFF"/>
          </a:solidFill>
          <a:ln/>
        </p:spPr>
      </p:sp>
      <p:sp>
        <p:nvSpPr>
          <p:cNvPr id="700420" name="Rectangle 3">
            <a:extLst>
              <a:ext uri="{FF2B5EF4-FFF2-40B4-BE49-F238E27FC236}">
                <a16:creationId xmlns:a16="http://schemas.microsoft.com/office/drawing/2014/main" id="{6155FCBA-35D9-453B-9B71-08FE94DE8EC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你作为一个有罪的生物，你如何看待上帝，神又是如此的怜悯。我们应该为此而感恩。</a:t>
            </a:r>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9044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a:extLst>
              <a:ext uri="{FF2B5EF4-FFF2-40B4-BE49-F238E27FC236}">
                <a16:creationId xmlns:a16="http://schemas.microsoft.com/office/drawing/2014/main" id="{8E8AB4BA-FB6F-4AB1-9AD8-1EAE2217B29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6C08E92-718A-48EA-8F17-BC4B74C81BBD}" type="slidenum">
              <a:rPr lang="en-US" altLang="en-US" sz="1800">
                <a:latin typeface="Calibri" panose="020F0502020204030204" pitchFamily="34" charset="0"/>
              </a:rPr>
              <a:pPr algn="r" eaLnBrk="1">
                <a:spcBef>
                  <a:spcPct val="0"/>
                </a:spcBef>
              </a:pPr>
              <a:t>34</a:t>
            </a:fld>
            <a:endParaRPr lang="en-US" altLang="en-US">
              <a:ea typeface="Osaka"/>
              <a:cs typeface="Osaka"/>
            </a:endParaRPr>
          </a:p>
        </p:txBody>
      </p:sp>
      <p:sp>
        <p:nvSpPr>
          <p:cNvPr id="762883" name="Slide Image Placeholder 2">
            <a:extLst>
              <a:ext uri="{FF2B5EF4-FFF2-40B4-BE49-F238E27FC236}">
                <a16:creationId xmlns:a16="http://schemas.microsoft.com/office/drawing/2014/main" id="{3B6231A6-4B9E-42DF-B91E-0A4C54487A08}"/>
              </a:ext>
            </a:extLst>
          </p:cNvPr>
          <p:cNvSpPr>
            <a:spLocks noGrp="1" noRot="1" noChangeAspect="1" noTextEdit="1"/>
          </p:cNvSpPr>
          <p:nvPr>
            <p:ph type="sldImg"/>
          </p:nvPr>
        </p:nvSpPr>
        <p:spPr>
          <a:solidFill>
            <a:srgbClr val="FFFFFF"/>
          </a:solidFill>
          <a:ln/>
        </p:spPr>
      </p:sp>
      <p:sp>
        <p:nvSpPr>
          <p:cNvPr id="762884" name="Rectangle 3">
            <a:extLst>
              <a:ext uri="{FF2B5EF4-FFF2-40B4-BE49-F238E27FC236}">
                <a16:creationId xmlns:a16="http://schemas.microsoft.com/office/drawing/2014/main" id="{54E3619B-68DD-4FC5-8F02-86350CEA7CC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a:extLst>
              <a:ext uri="{FF2B5EF4-FFF2-40B4-BE49-F238E27FC236}">
                <a16:creationId xmlns:a16="http://schemas.microsoft.com/office/drawing/2014/main" id="{1161EA55-764A-4FFD-BF38-AC9DD0FAF1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C217EBF-EF2F-45F5-8A23-FC87292154B7}" type="slidenum">
              <a:rPr lang="en-US" altLang="en-US"/>
              <a:pPr algn="r">
                <a:spcBef>
                  <a:spcPct val="0"/>
                </a:spcBef>
              </a:pPr>
              <a:t>35</a:t>
            </a:fld>
            <a:endParaRPr lang="en-US" altLang="en-US"/>
          </a:p>
        </p:txBody>
      </p:sp>
      <p:sp>
        <p:nvSpPr>
          <p:cNvPr id="763907" name="Rectangle 2">
            <a:extLst>
              <a:ext uri="{FF2B5EF4-FFF2-40B4-BE49-F238E27FC236}">
                <a16:creationId xmlns:a16="http://schemas.microsoft.com/office/drawing/2014/main" id="{3753D197-1B74-437C-BEA2-370370CCCAC8}"/>
              </a:ext>
            </a:extLst>
          </p:cNvPr>
          <p:cNvSpPr>
            <a:spLocks noGrp="1" noRot="1" noChangeAspect="1" noChangeArrowheads="1" noTextEdit="1"/>
          </p:cNvSpPr>
          <p:nvPr>
            <p:ph type="sldImg"/>
          </p:nvPr>
        </p:nvSpPr>
        <p:spPr>
          <a:solidFill>
            <a:srgbClr val="FFFFFF"/>
          </a:solidFill>
          <a:ln/>
        </p:spPr>
      </p:sp>
      <p:sp>
        <p:nvSpPr>
          <p:cNvPr id="763908" name="Rectangle 3">
            <a:extLst>
              <a:ext uri="{FF2B5EF4-FFF2-40B4-BE49-F238E27FC236}">
                <a16:creationId xmlns:a16="http://schemas.microsoft.com/office/drawing/2014/main" id="{6667B4C7-9CA7-4DEC-BC71-8E6989D6A52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altLang="en-US" dirty="0">
                <a:latin typeface="Arial" panose="020B0604020202020204" pitchFamily="34" charset="0"/>
                <a:ea typeface="ＭＳ Ｐゴシック" panose="020B0600070205080204" pitchFamily="34" charset="-128"/>
              </a:rPr>
              <a:t>What would he eat? I hope he liked sea food!</a:t>
            </a:r>
          </a:p>
          <a:p>
            <a:r>
              <a:rPr altLang="en-US" dirty="0">
                <a:latin typeface="Arial" panose="020B0604020202020204" pitchFamily="34" charset="0"/>
                <a:ea typeface="ＭＳ Ｐゴシック" panose="020B0600070205080204" pitchFamily="34" charset="-128"/>
              </a:rPr>
              <a:t>Could he really breathe in there?  </a:t>
            </a:r>
            <a:r>
              <a:rPr altLang="en-US" dirty="0" err="1">
                <a:latin typeface="Arial" panose="020B0604020202020204" pitchFamily="34" charset="0"/>
                <a:ea typeface="ＭＳ Ｐゴシック" panose="020B0600070205080204" pitchFamily="34" charset="-128"/>
              </a:rPr>
              <a:t>Wouldn</a:t>
            </a:r>
            <a:r>
              <a:rPr lang="fr-FR" altLang="ja-JP" dirty="0">
                <a:latin typeface="Arial" panose="020B0604020202020204" pitchFamily="34" charset="0"/>
                <a:ea typeface="ＭＳ Ｐゴシック" panose="020B0600070205080204" pitchFamily="34" charset="-128"/>
              </a:rPr>
              <a:t>'</a:t>
            </a:r>
            <a:r>
              <a:rPr altLang="ja-JP" dirty="0">
                <a:latin typeface="Arial" panose="020B0604020202020204" pitchFamily="34" charset="0"/>
                <a:ea typeface="ＭＳ Ｐゴシック" panose="020B0600070205080204" pitchFamily="34" charset="-128"/>
              </a:rPr>
              <a:t>t the oxygen run out? Eco-system!</a:t>
            </a:r>
            <a:endParaRPr lang="en-US" altLang="ja-JP" dirty="0">
              <a:latin typeface="Arial" panose="020B0604020202020204" pitchFamily="34" charset="0"/>
              <a:ea typeface="ＭＳ Ｐゴシック" panose="020B0600070205080204" pitchFamily="34" charset="-128"/>
            </a:endParaRPr>
          </a:p>
          <a:p>
            <a:r>
              <a:rPr lang="zh-CN" altLang="en-US" dirty="0">
                <a:solidFill>
                  <a:srgbClr val="0E0E0E"/>
                </a:solidFill>
                <a:effectLst/>
                <a:latin typeface=".AppleSystemUIFont"/>
              </a:rPr>
              <a:t>他会吃什么呢？希望他喜欢海鲜！</a:t>
            </a:r>
          </a:p>
          <a:p>
            <a:r>
              <a:rPr lang="zh-CN" altLang="en-US" dirty="0">
                <a:solidFill>
                  <a:srgbClr val="0E0E0E"/>
                </a:solidFill>
                <a:effectLst/>
                <a:latin typeface=".AppleSystemUIFont"/>
              </a:rPr>
              <a:t>他真的能在里面呼吸吗？氧气不会耗尽吗？生态系统！</a:t>
            </a:r>
          </a:p>
          <a:p>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a:extLst>
              <a:ext uri="{FF2B5EF4-FFF2-40B4-BE49-F238E27FC236}">
                <a16:creationId xmlns:a16="http://schemas.microsoft.com/office/drawing/2014/main" id="{B5A0B119-7794-4B6E-9486-7944D8EEBD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FD30CA-28ED-45DF-9073-62173BD8FBBF}" type="slidenum">
              <a:rPr lang="en-US" altLang="en-US"/>
              <a:pPr algn="r">
                <a:spcBef>
                  <a:spcPct val="0"/>
                </a:spcBef>
              </a:pPr>
              <a:t>36</a:t>
            </a:fld>
            <a:endParaRPr lang="en-US" altLang="en-US"/>
          </a:p>
        </p:txBody>
      </p:sp>
      <p:sp>
        <p:nvSpPr>
          <p:cNvPr id="764931" name="Rectangle 2">
            <a:extLst>
              <a:ext uri="{FF2B5EF4-FFF2-40B4-BE49-F238E27FC236}">
                <a16:creationId xmlns:a16="http://schemas.microsoft.com/office/drawing/2014/main" id="{982D2FE4-FBF8-479C-B99B-62DA17516238}"/>
              </a:ext>
            </a:extLst>
          </p:cNvPr>
          <p:cNvSpPr>
            <a:spLocks noGrp="1" noRot="1" noChangeAspect="1" noChangeArrowheads="1" noTextEdit="1"/>
          </p:cNvSpPr>
          <p:nvPr>
            <p:ph type="sldImg"/>
          </p:nvPr>
        </p:nvSpPr>
        <p:spPr>
          <a:solidFill>
            <a:srgbClr val="FFFFFF"/>
          </a:solidFill>
          <a:ln/>
        </p:spPr>
      </p:sp>
      <p:sp>
        <p:nvSpPr>
          <p:cNvPr id="764932" name="Rectangle 3">
            <a:extLst>
              <a:ext uri="{FF2B5EF4-FFF2-40B4-BE49-F238E27FC236}">
                <a16:creationId xmlns:a16="http://schemas.microsoft.com/office/drawing/2014/main" id="{B41C3966-D56F-4D3D-B640-563F4FE426A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a:extLst>
              <a:ext uri="{FF2B5EF4-FFF2-40B4-BE49-F238E27FC236}">
                <a16:creationId xmlns:a16="http://schemas.microsoft.com/office/drawing/2014/main" id="{B0C5CB30-5ABA-44F1-ACA9-B0B7921AA7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5BDE7B5-A9A4-4FF4-BB17-F3338FC5C56F}" type="slidenum">
              <a:rPr lang="en-US" altLang="en-US"/>
              <a:pPr>
                <a:spcBef>
                  <a:spcPct val="0"/>
                </a:spcBef>
              </a:pPr>
              <a:t>37</a:t>
            </a:fld>
            <a:endParaRPr lang="en-US" altLang="en-US"/>
          </a:p>
        </p:txBody>
      </p:sp>
      <p:sp>
        <p:nvSpPr>
          <p:cNvPr id="765955" name="Rectangle 2">
            <a:extLst>
              <a:ext uri="{FF2B5EF4-FFF2-40B4-BE49-F238E27FC236}">
                <a16:creationId xmlns:a16="http://schemas.microsoft.com/office/drawing/2014/main" id="{4E8B6F17-75F2-4FA3-A595-D24AEEF32B49}"/>
              </a:ext>
            </a:extLst>
          </p:cNvPr>
          <p:cNvSpPr>
            <a:spLocks noGrp="1" noRot="1" noChangeAspect="1" noChangeArrowheads="1" noTextEdit="1"/>
          </p:cNvSpPr>
          <p:nvPr>
            <p:ph type="sldImg"/>
          </p:nvPr>
        </p:nvSpPr>
        <p:spPr>
          <a:solidFill>
            <a:srgbClr val="FFFFFF"/>
          </a:solidFill>
          <a:ln/>
        </p:spPr>
      </p:sp>
      <p:sp>
        <p:nvSpPr>
          <p:cNvPr id="765956" name="Rectangle 3">
            <a:extLst>
              <a:ext uri="{FF2B5EF4-FFF2-40B4-BE49-F238E27FC236}">
                <a16:creationId xmlns:a16="http://schemas.microsoft.com/office/drawing/2014/main" id="{34CF92E8-7932-4DE6-A636-72193C55319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What would he eat? I hope he liked sea food!</a:t>
            </a:r>
          </a:p>
          <a:p>
            <a:pPr eaLnBrk="1"/>
            <a:r>
              <a:rPr altLang="en-US" dirty="0">
                <a:latin typeface="Times New Roman" panose="02020603050405020304" pitchFamily="18" charset="0"/>
                <a:ea typeface="ＭＳ Ｐゴシック" panose="020B0600070205080204" pitchFamily="34" charset="-128"/>
              </a:rPr>
              <a:t>Could he really breathe in there?  </a:t>
            </a:r>
            <a:r>
              <a:rPr altLang="en-US" dirty="0" err="1">
                <a:latin typeface="Times New Roman" panose="02020603050405020304" pitchFamily="18" charset="0"/>
                <a:ea typeface="ＭＳ Ｐゴシック" panose="020B0600070205080204" pitchFamily="34" charset="-128"/>
              </a:rPr>
              <a:t>Wouldn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the oxygen run out? Eco-system!</a:t>
            </a:r>
            <a:endParaRPr lang="en-US" altLang="ja-JP"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他会吃什么呢？希望他喜欢海鲜！</a:t>
            </a:r>
          </a:p>
          <a:p>
            <a:r>
              <a:rPr lang="zh-CN" altLang="en-US" dirty="0">
                <a:solidFill>
                  <a:srgbClr val="0E0E0E"/>
                </a:solidFill>
                <a:effectLst/>
                <a:latin typeface=".AppleSystemUIFont"/>
              </a:rPr>
              <a:t>他真的能在里面呼吸吗？氧气不会耗尽吗？生态系统啊！</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a:extLst>
              <a:ext uri="{FF2B5EF4-FFF2-40B4-BE49-F238E27FC236}">
                <a16:creationId xmlns:a16="http://schemas.microsoft.com/office/drawing/2014/main" id="{07AC9E16-C52D-4A49-A0EB-B7AE7CB8F46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D97B671A-1FC3-4E40-A2A8-B3D632260AD7}" type="slidenum">
              <a:rPr lang="en-US" altLang="en-US"/>
              <a:pPr algn="r">
                <a:spcBef>
                  <a:spcPct val="0"/>
                </a:spcBef>
              </a:pPr>
              <a:t>39</a:t>
            </a:fld>
            <a:endParaRPr lang="en-US" altLang="en-US"/>
          </a:p>
        </p:txBody>
      </p:sp>
      <p:sp>
        <p:nvSpPr>
          <p:cNvPr id="772099" name="Rectangle 2">
            <a:extLst>
              <a:ext uri="{FF2B5EF4-FFF2-40B4-BE49-F238E27FC236}">
                <a16:creationId xmlns:a16="http://schemas.microsoft.com/office/drawing/2014/main" id="{BD98E473-9D83-4969-9929-16C16943BAA4}"/>
              </a:ext>
            </a:extLst>
          </p:cNvPr>
          <p:cNvSpPr>
            <a:spLocks noGrp="1" noRot="1" noChangeAspect="1" noChangeArrowheads="1" noTextEdit="1"/>
          </p:cNvSpPr>
          <p:nvPr>
            <p:ph type="sldImg"/>
          </p:nvPr>
        </p:nvSpPr>
        <p:spPr>
          <a:solidFill>
            <a:srgbClr val="FFFFFF"/>
          </a:solidFill>
          <a:ln/>
        </p:spPr>
      </p:sp>
      <p:sp>
        <p:nvSpPr>
          <p:cNvPr id="772100" name="Rectangle 3">
            <a:extLst>
              <a:ext uri="{FF2B5EF4-FFF2-40B4-BE49-F238E27FC236}">
                <a16:creationId xmlns:a16="http://schemas.microsoft.com/office/drawing/2014/main" id="{90458066-1B43-4B3D-B097-A0EF8BD249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a:extLst>
              <a:ext uri="{FF2B5EF4-FFF2-40B4-BE49-F238E27FC236}">
                <a16:creationId xmlns:a16="http://schemas.microsoft.com/office/drawing/2014/main" id="{91B0510F-C695-4501-A636-326F50D852D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748EDF7-B601-4AC5-AC73-3CC5D88C6775}" type="slidenum">
              <a:rPr lang="en-US" altLang="en-US" sz="1800">
                <a:latin typeface="Calibri" panose="020F0502020204030204" pitchFamily="34" charset="0"/>
              </a:rPr>
              <a:pPr algn="r" eaLnBrk="1">
                <a:spcBef>
                  <a:spcPct val="0"/>
                </a:spcBef>
              </a:pPr>
              <a:t>40</a:t>
            </a:fld>
            <a:endParaRPr lang="en-US" altLang="en-US">
              <a:ea typeface="Osaka"/>
              <a:cs typeface="Osaka"/>
            </a:endParaRPr>
          </a:p>
        </p:txBody>
      </p:sp>
      <p:sp>
        <p:nvSpPr>
          <p:cNvPr id="773123" name="Slide Image Placeholder 2">
            <a:extLst>
              <a:ext uri="{FF2B5EF4-FFF2-40B4-BE49-F238E27FC236}">
                <a16:creationId xmlns:a16="http://schemas.microsoft.com/office/drawing/2014/main" id="{2BF37FB2-9806-4641-8A77-4361B2B62608}"/>
              </a:ext>
            </a:extLst>
          </p:cNvPr>
          <p:cNvSpPr>
            <a:spLocks noGrp="1" noRot="1" noChangeAspect="1" noTextEdit="1"/>
          </p:cNvSpPr>
          <p:nvPr>
            <p:ph type="sldImg"/>
          </p:nvPr>
        </p:nvSpPr>
        <p:spPr>
          <a:solidFill>
            <a:srgbClr val="FFFFFF"/>
          </a:solidFill>
          <a:ln/>
        </p:spPr>
      </p:sp>
      <p:sp>
        <p:nvSpPr>
          <p:cNvPr id="773124" name="Rectangle 3">
            <a:extLst>
              <a:ext uri="{FF2B5EF4-FFF2-40B4-BE49-F238E27FC236}">
                <a16:creationId xmlns:a16="http://schemas.microsoft.com/office/drawing/2014/main" id="{301899D1-531B-491D-965E-33FA71B2EF6B}"/>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a:extLst>
              <a:ext uri="{FF2B5EF4-FFF2-40B4-BE49-F238E27FC236}">
                <a16:creationId xmlns:a16="http://schemas.microsoft.com/office/drawing/2014/main" id="{BE13379A-A4C0-4107-A0D2-87ED2676514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FD7CEEF-EC54-466E-A229-5B34811B098F}" type="slidenum">
              <a:rPr lang="en-US" altLang="en-US" sz="1800">
                <a:latin typeface="Calibri" panose="020F0502020204030204" pitchFamily="34" charset="0"/>
              </a:rPr>
              <a:pPr algn="r" eaLnBrk="1">
                <a:spcBef>
                  <a:spcPct val="0"/>
                </a:spcBef>
              </a:pPr>
              <a:t>41</a:t>
            </a:fld>
            <a:endParaRPr lang="en-US" altLang="en-US">
              <a:ea typeface="Osaka"/>
              <a:cs typeface="Osaka"/>
            </a:endParaRPr>
          </a:p>
        </p:txBody>
      </p:sp>
      <p:sp>
        <p:nvSpPr>
          <p:cNvPr id="774147" name="Slide Image Placeholder 2">
            <a:extLst>
              <a:ext uri="{FF2B5EF4-FFF2-40B4-BE49-F238E27FC236}">
                <a16:creationId xmlns:a16="http://schemas.microsoft.com/office/drawing/2014/main" id="{B65BF530-0009-4E8F-8BF0-B93916E6A9F7}"/>
              </a:ext>
            </a:extLst>
          </p:cNvPr>
          <p:cNvSpPr>
            <a:spLocks noGrp="1" noRot="1" noChangeAspect="1" noTextEdit="1"/>
          </p:cNvSpPr>
          <p:nvPr>
            <p:ph type="sldImg"/>
          </p:nvPr>
        </p:nvSpPr>
        <p:spPr>
          <a:solidFill>
            <a:srgbClr val="FFFFFF"/>
          </a:solidFill>
          <a:ln/>
        </p:spPr>
      </p:sp>
      <p:sp>
        <p:nvSpPr>
          <p:cNvPr id="774148" name="Rectangle 3">
            <a:extLst>
              <a:ext uri="{FF2B5EF4-FFF2-40B4-BE49-F238E27FC236}">
                <a16:creationId xmlns:a16="http://schemas.microsoft.com/office/drawing/2014/main" id="{FCD20BFA-231F-4483-8ED1-A8C646B503C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7135B6D7-DB54-4131-9A07-C0BF98298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D8E37198-3927-4BA9-B56F-4F37F3AB1130}" type="slidenum">
              <a:rPr lang="en-GB" altLang="en-US">
                <a:solidFill>
                  <a:srgbClr val="FFFFFF"/>
                </a:solidFill>
                <a:latin typeface="Comic Sans MS" panose="030F0702030302020204" pitchFamily="66" charset="0"/>
              </a:rPr>
              <a:pPr eaLnBrk="0"/>
              <a:t>4</a:t>
            </a:fld>
            <a:endParaRPr lang="en-GB" altLang="en-US">
              <a:solidFill>
                <a:srgbClr val="FFFFFF"/>
              </a:solidFill>
              <a:latin typeface="Comic Sans MS" panose="030F0702030302020204" pitchFamily="66" charset="0"/>
            </a:endParaRPr>
          </a:p>
        </p:txBody>
      </p:sp>
      <p:sp>
        <p:nvSpPr>
          <p:cNvPr id="698371" name="Rectangle 1026">
            <a:extLst>
              <a:ext uri="{FF2B5EF4-FFF2-40B4-BE49-F238E27FC236}">
                <a16:creationId xmlns:a16="http://schemas.microsoft.com/office/drawing/2014/main" id="{EC4DAD9F-2911-4635-A8B9-38B355B916CD}"/>
              </a:ext>
            </a:extLst>
          </p:cNvPr>
          <p:cNvSpPr>
            <a:spLocks noGrp="1" noRot="1" noChangeAspect="1" noChangeArrowheads="1" noTextEdit="1"/>
          </p:cNvSpPr>
          <p:nvPr>
            <p:ph type="sldImg"/>
          </p:nvPr>
        </p:nvSpPr>
        <p:spPr>
          <a:solidFill>
            <a:srgbClr val="FFFFFF"/>
          </a:solidFill>
          <a:ln/>
        </p:spPr>
      </p:sp>
      <p:sp>
        <p:nvSpPr>
          <p:cNvPr id="698372" name="Rectangle 1027">
            <a:extLst>
              <a:ext uri="{FF2B5EF4-FFF2-40B4-BE49-F238E27FC236}">
                <a16:creationId xmlns:a16="http://schemas.microsoft.com/office/drawing/2014/main" id="{9135EB8C-762A-4CC7-A6E6-F19A8B7F2B4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上帝如何让我们回应</a:t>
            </a:r>
            <a:r>
              <a:rPr lang="zh-CN" altLang="en-US" u="sng">
                <a:latin typeface="Times New Roman" panose="02020603050405020304" pitchFamily="18" charset="0"/>
                <a:ea typeface="ＭＳ Ｐゴシック" panose="020B0600070205080204" pitchFamily="34" charset="-128"/>
              </a:rPr>
              <a:t>不悔改</a:t>
            </a:r>
            <a:r>
              <a:rPr lang="zh-CN" altLang="en-US">
                <a:latin typeface="Times New Roman" panose="02020603050405020304" pitchFamily="18" charset="0"/>
                <a:ea typeface="ＭＳ Ｐゴシック" panose="020B0600070205080204" pitchFamily="34" charset="-128"/>
              </a:rPr>
              <a:t>的人呢？这样的事件太常见了。</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事实上，今天我们将以同样无动于衷的态度看待圣经人物。</a:t>
            </a:r>
            <a:endParaRPr altLang="zh-CN">
              <a:latin typeface="Times New Roman" panose="02020603050405020304" pitchFamily="18" charset="0"/>
              <a:ea typeface="ＭＳ Ｐゴシック" panose="020B0600070205080204" pitchFamily="34" charset="-128"/>
            </a:endParaRPr>
          </a:p>
          <a:p>
            <a:r>
              <a:rPr lang="zh-CN" altLang="en-US">
                <a:latin typeface="Times New Roman" panose="02020603050405020304" pitchFamily="18" charset="0"/>
                <a:ea typeface="ＭＳ Ｐゴシック" panose="020B0600070205080204" pitchFamily="34" charset="-128"/>
              </a:rPr>
              <a:t>当我们这样做时，我相信上帝会用我们自己需要的四个原则来挑战我们，以彰显对他人的同情。</a:t>
            </a:r>
            <a:endParaRPr altLang="zh-CN">
              <a:latin typeface="Times New Roman" panose="02020603050405020304" pitchFamily="18" charset="0"/>
              <a:ea typeface="ＭＳ Ｐゴシック" panose="020B0600070205080204" pitchFamily="34" charset="-128"/>
            </a:endParaRPr>
          </a:p>
          <a:p>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25427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a:extLst>
              <a:ext uri="{FF2B5EF4-FFF2-40B4-BE49-F238E27FC236}">
                <a16:creationId xmlns:a16="http://schemas.microsoft.com/office/drawing/2014/main" id="{5A981F4A-2F90-4FB6-9258-DEC581AD5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541F1F0-FD11-45DB-AF89-09DD48B10A9A}" type="slidenum">
              <a:rPr lang="en-US" altLang="en-US"/>
              <a:pPr>
                <a:spcBef>
                  <a:spcPct val="0"/>
                </a:spcBef>
              </a:pPr>
              <a:t>42</a:t>
            </a:fld>
            <a:endParaRPr lang="en-US" altLang="en-US"/>
          </a:p>
        </p:txBody>
      </p:sp>
      <p:sp>
        <p:nvSpPr>
          <p:cNvPr id="775171" name="Rectangle 2">
            <a:extLst>
              <a:ext uri="{FF2B5EF4-FFF2-40B4-BE49-F238E27FC236}">
                <a16:creationId xmlns:a16="http://schemas.microsoft.com/office/drawing/2014/main" id="{D50FE4DE-4484-4919-9441-EB6682058612}"/>
              </a:ext>
            </a:extLst>
          </p:cNvPr>
          <p:cNvSpPr>
            <a:spLocks noGrp="1" noRot="1" noChangeAspect="1" noChangeArrowheads="1" noTextEdit="1"/>
          </p:cNvSpPr>
          <p:nvPr>
            <p:ph type="sldImg"/>
          </p:nvPr>
        </p:nvSpPr>
        <p:spPr>
          <a:solidFill>
            <a:srgbClr val="FFFFFF"/>
          </a:solidFill>
          <a:ln/>
        </p:spPr>
      </p:sp>
      <p:sp>
        <p:nvSpPr>
          <p:cNvPr id="775172" name="Rectangle 3">
            <a:extLst>
              <a:ext uri="{FF2B5EF4-FFF2-40B4-BE49-F238E27FC236}">
                <a16:creationId xmlns:a16="http://schemas.microsoft.com/office/drawing/2014/main" id="{923B19E1-B797-415F-9503-0697581C0C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a:extLst>
              <a:ext uri="{FF2B5EF4-FFF2-40B4-BE49-F238E27FC236}">
                <a16:creationId xmlns:a16="http://schemas.microsoft.com/office/drawing/2014/main" id="{DDD94C40-B1EF-4AFE-AA5F-A03FB853ACEA}"/>
              </a:ext>
            </a:extLst>
          </p:cNvPr>
          <p:cNvSpPr>
            <a:spLocks noGrp="1" noRot="1" noChangeAspect="1" noTextEdit="1"/>
          </p:cNvSpPr>
          <p:nvPr>
            <p:ph type="sldImg"/>
          </p:nvPr>
        </p:nvSpPr>
        <p:spPr>
          <a:ln/>
        </p:spPr>
      </p:sp>
      <p:sp>
        <p:nvSpPr>
          <p:cNvPr id="776195" name="Notes Placeholder 2">
            <a:extLst>
              <a:ext uri="{FF2B5EF4-FFF2-40B4-BE49-F238E27FC236}">
                <a16:creationId xmlns:a16="http://schemas.microsoft.com/office/drawing/2014/main" id="{196CFA74-3A21-4042-B34C-9E48BE4A86C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6196" name="Slide Number Placeholder 3">
            <a:extLst>
              <a:ext uri="{FF2B5EF4-FFF2-40B4-BE49-F238E27FC236}">
                <a16:creationId xmlns:a16="http://schemas.microsoft.com/office/drawing/2014/main" id="{39ADF224-6E10-4221-B1F4-9A31F3FCB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AF8BBBF-1EC5-4557-993A-5EBA5FEBC421}" type="slidenum">
              <a:rPr lang="en-US" altLang="en-US"/>
              <a:pPr>
                <a:spcBef>
                  <a:spcPct val="0"/>
                </a:spcBef>
              </a:pPr>
              <a:t>43</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7">
            <a:extLst>
              <a:ext uri="{FF2B5EF4-FFF2-40B4-BE49-F238E27FC236}">
                <a16:creationId xmlns:a16="http://schemas.microsoft.com/office/drawing/2014/main" id="{097A384D-33A8-4DE0-8644-26C2777FD1F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0F61CD-71EE-4630-B294-20062E12388F}" type="slidenum">
              <a:rPr lang="en-US" altLang="en-US"/>
              <a:pPr algn="r">
                <a:spcBef>
                  <a:spcPct val="0"/>
                </a:spcBef>
              </a:pPr>
              <a:t>44</a:t>
            </a:fld>
            <a:endParaRPr lang="en-US" altLang="en-US"/>
          </a:p>
        </p:txBody>
      </p:sp>
      <p:sp>
        <p:nvSpPr>
          <p:cNvPr id="779267" name="Rectangle 2">
            <a:extLst>
              <a:ext uri="{FF2B5EF4-FFF2-40B4-BE49-F238E27FC236}">
                <a16:creationId xmlns:a16="http://schemas.microsoft.com/office/drawing/2014/main" id="{145F0037-EF9A-44BB-8288-E1D392663D65}"/>
              </a:ext>
            </a:extLst>
          </p:cNvPr>
          <p:cNvSpPr>
            <a:spLocks noGrp="1" noRot="1" noChangeAspect="1" noChangeArrowheads="1" noTextEdit="1"/>
          </p:cNvSpPr>
          <p:nvPr>
            <p:ph type="sldImg"/>
          </p:nvPr>
        </p:nvSpPr>
        <p:spPr>
          <a:solidFill>
            <a:srgbClr val="FFFFFF"/>
          </a:solidFill>
          <a:ln/>
        </p:spPr>
      </p:sp>
      <p:sp>
        <p:nvSpPr>
          <p:cNvPr id="779268" name="Rectangle 3">
            <a:extLst>
              <a:ext uri="{FF2B5EF4-FFF2-40B4-BE49-F238E27FC236}">
                <a16:creationId xmlns:a16="http://schemas.microsoft.com/office/drawing/2014/main" id="{BC0EAA99-717A-449E-9C97-8B47E5AB1C6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lide Image Placeholder 1">
            <a:extLst>
              <a:ext uri="{FF2B5EF4-FFF2-40B4-BE49-F238E27FC236}">
                <a16:creationId xmlns:a16="http://schemas.microsoft.com/office/drawing/2014/main" id="{76C64D4A-E299-4626-8D5E-2C582E4A2AF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0EAF93F-FBA0-4B5C-B891-7FE399FE12B8}"/>
              </a:ext>
            </a:extLst>
          </p:cNvPr>
          <p:cNvSpPr txBox="1">
            <a:spLocks noGrp="1"/>
          </p:cNvSpPr>
          <p:nvPr>
            <p:ph type="body" sz="quarter" idx="1"/>
          </p:nvPr>
        </p:nvSpPr>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lgn="ctr" eaLnBrk="1">
              <a:spcBef>
                <a:spcPct val="0"/>
              </a:spcBef>
              <a:defRPr/>
            </a:pPr>
            <a:endParaRPr altLang="zh-CN">
              <a:solidFill>
                <a:srgbClr val="CCFFFF"/>
              </a:solidFill>
              <a:effectLst>
                <a:outerShdw blurRad="38100" dist="38100" dir="2700000" algn="tl">
                  <a:srgbClr val="DDDDDD"/>
                </a:outerShdw>
              </a:effectLst>
              <a:latin typeface="Arial Black" charset="0"/>
              <a:ea typeface="SimSun" charset="0"/>
              <a:cs typeface="SimSun" charset="0"/>
            </a:endParaRPr>
          </a:p>
        </p:txBody>
      </p:sp>
      <p:sp>
        <p:nvSpPr>
          <p:cNvPr id="780292" name="Slide Number Placeholder 3">
            <a:extLst>
              <a:ext uri="{FF2B5EF4-FFF2-40B4-BE49-F238E27FC236}">
                <a16:creationId xmlns:a16="http://schemas.microsoft.com/office/drawing/2014/main" id="{BAECECDC-38A3-49F8-814C-9BB7FF9F05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3865AF2-8401-4009-90E9-F5F535A36F9D}" type="slidenum">
              <a:rPr lang="en-US" altLang="en-US" sz="1800">
                <a:latin typeface="Calibri" panose="020F0502020204030204" pitchFamily="34" charset="0"/>
              </a:rPr>
              <a:pPr algn="r" eaLnBrk="1">
                <a:spcBef>
                  <a:spcPct val="0"/>
                </a:spcBef>
              </a:pPr>
              <a:t>45</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a:extLst>
              <a:ext uri="{FF2B5EF4-FFF2-40B4-BE49-F238E27FC236}">
                <a16:creationId xmlns:a16="http://schemas.microsoft.com/office/drawing/2014/main" id="{A2037EDD-8780-4057-9AE8-761072C02D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9886181-B14C-48AC-93A7-ABAF0181B0EA}" type="slidenum">
              <a:rPr lang="en-US" altLang="en-US"/>
              <a:pPr>
                <a:spcBef>
                  <a:spcPct val="0"/>
                </a:spcBef>
              </a:pPr>
              <a:t>46</a:t>
            </a:fld>
            <a:endParaRPr lang="en-US" altLang="en-US"/>
          </a:p>
        </p:txBody>
      </p:sp>
      <p:sp>
        <p:nvSpPr>
          <p:cNvPr id="781315" name="Rectangle 2">
            <a:extLst>
              <a:ext uri="{FF2B5EF4-FFF2-40B4-BE49-F238E27FC236}">
                <a16:creationId xmlns:a16="http://schemas.microsoft.com/office/drawing/2014/main" id="{548C693B-8E65-4261-A483-85FE4A323D2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a:endParaRPr altLang="en-US">
              <a:latin typeface="Times New Roman" panose="02020603050405020304" pitchFamily="18" charset="0"/>
              <a:ea typeface="ＭＳ Ｐゴシック" panose="020B0600070205080204" pitchFamily="34" charset="-128"/>
            </a:endParaRPr>
          </a:p>
        </p:txBody>
      </p:sp>
      <p:sp>
        <p:nvSpPr>
          <p:cNvPr id="781316" name="Rectangle 3">
            <a:extLst>
              <a:ext uri="{FF2B5EF4-FFF2-40B4-BE49-F238E27FC236}">
                <a16:creationId xmlns:a16="http://schemas.microsoft.com/office/drawing/2014/main" id="{E7CBA5A7-FCEE-4EB5-8B1C-CB925E562896}"/>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lide Image Placeholder 1">
            <a:extLst>
              <a:ext uri="{FF2B5EF4-FFF2-40B4-BE49-F238E27FC236}">
                <a16:creationId xmlns:a16="http://schemas.microsoft.com/office/drawing/2014/main" id="{E73C7E9C-C42F-4E33-AC40-D311FDA26778}"/>
              </a:ext>
            </a:extLst>
          </p:cNvPr>
          <p:cNvSpPr>
            <a:spLocks noGrp="1" noRot="1" noChangeAspect="1" noTextEdit="1"/>
          </p:cNvSpPr>
          <p:nvPr>
            <p:ph type="sldImg"/>
          </p:nvPr>
        </p:nvSpPr>
        <p:spPr>
          <a:ln/>
        </p:spPr>
      </p:sp>
      <p:sp>
        <p:nvSpPr>
          <p:cNvPr id="782339" name="Notes Placeholder 2">
            <a:extLst>
              <a:ext uri="{FF2B5EF4-FFF2-40B4-BE49-F238E27FC236}">
                <a16:creationId xmlns:a16="http://schemas.microsoft.com/office/drawing/2014/main" id="{2C27579D-E848-4D72-9BDD-479C42A22A7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2340" name="Slide Number Placeholder 3">
            <a:extLst>
              <a:ext uri="{FF2B5EF4-FFF2-40B4-BE49-F238E27FC236}">
                <a16:creationId xmlns:a16="http://schemas.microsoft.com/office/drawing/2014/main" id="{4265ACC8-8C46-499D-BEA7-DE2F66D4F3D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F6BA552-A768-40EA-A44C-A78618E80CB0}" type="slidenum">
              <a:rPr lang="en-US" altLang="en-US" sz="1800">
                <a:latin typeface="Calibri" panose="020F0502020204030204" pitchFamily="34" charset="0"/>
              </a:rPr>
              <a:pPr algn="r" eaLnBrk="1">
                <a:spcBef>
                  <a:spcPct val="0"/>
                </a:spcBef>
              </a:pPr>
              <a:t>47</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lide Image Placeholder 1">
            <a:extLst>
              <a:ext uri="{FF2B5EF4-FFF2-40B4-BE49-F238E27FC236}">
                <a16:creationId xmlns:a16="http://schemas.microsoft.com/office/drawing/2014/main" id="{A1667EB5-B555-4DE1-A218-4E2CF6AA7F04}"/>
              </a:ext>
            </a:extLst>
          </p:cNvPr>
          <p:cNvSpPr>
            <a:spLocks noGrp="1" noRot="1" noChangeAspect="1" noTextEdit="1"/>
          </p:cNvSpPr>
          <p:nvPr>
            <p:ph type="sldImg"/>
          </p:nvPr>
        </p:nvSpPr>
        <p:spPr>
          <a:ln/>
        </p:spPr>
      </p:sp>
      <p:sp>
        <p:nvSpPr>
          <p:cNvPr id="783363" name="Notes Placeholder 2">
            <a:extLst>
              <a:ext uri="{FF2B5EF4-FFF2-40B4-BE49-F238E27FC236}">
                <a16:creationId xmlns:a16="http://schemas.microsoft.com/office/drawing/2014/main" id="{4A33A5DA-4AFE-411D-ABCF-95B3672BB17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3364" name="Slide Number Placeholder 3">
            <a:extLst>
              <a:ext uri="{FF2B5EF4-FFF2-40B4-BE49-F238E27FC236}">
                <a16:creationId xmlns:a16="http://schemas.microsoft.com/office/drawing/2014/main" id="{5942D6DB-FFD3-4391-A279-D947546ED88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1A3D451-AB40-442C-B054-E0924D5E72AC}" type="slidenum">
              <a:rPr lang="en-US" altLang="en-US" sz="1800">
                <a:latin typeface="Calibri" panose="020F0502020204030204" pitchFamily="34" charset="0"/>
              </a:rPr>
              <a:pPr algn="r" eaLnBrk="1">
                <a:spcBef>
                  <a:spcPct val="0"/>
                </a:spcBef>
              </a:pPr>
              <a:t>48</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7">
            <a:extLst>
              <a:ext uri="{FF2B5EF4-FFF2-40B4-BE49-F238E27FC236}">
                <a16:creationId xmlns:a16="http://schemas.microsoft.com/office/drawing/2014/main" id="{BEF999AF-5F38-4181-A7C6-AA088E8B88E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4EE8109-8778-4909-B6C6-240680EFDC58}" type="slidenum">
              <a:rPr lang="en-US" altLang="en-US" sz="1800">
                <a:latin typeface="Calibri" panose="020F0502020204030204" pitchFamily="34" charset="0"/>
              </a:rPr>
              <a:pPr algn="r" eaLnBrk="1">
                <a:spcBef>
                  <a:spcPct val="0"/>
                </a:spcBef>
              </a:pPr>
              <a:t>49</a:t>
            </a:fld>
            <a:endParaRPr lang="en-US" altLang="en-US">
              <a:ea typeface="Osaka"/>
              <a:cs typeface="Osaka"/>
            </a:endParaRPr>
          </a:p>
        </p:txBody>
      </p:sp>
      <p:sp>
        <p:nvSpPr>
          <p:cNvPr id="785411" name="Slide Image Placeholder 2">
            <a:extLst>
              <a:ext uri="{FF2B5EF4-FFF2-40B4-BE49-F238E27FC236}">
                <a16:creationId xmlns:a16="http://schemas.microsoft.com/office/drawing/2014/main" id="{7841448A-0C0D-468C-8873-8A7ACE32D839}"/>
              </a:ext>
            </a:extLst>
          </p:cNvPr>
          <p:cNvSpPr>
            <a:spLocks noGrp="1" noRot="1" noChangeAspect="1" noTextEdit="1"/>
          </p:cNvSpPr>
          <p:nvPr>
            <p:ph type="sldImg"/>
          </p:nvPr>
        </p:nvSpPr>
        <p:spPr>
          <a:solidFill>
            <a:srgbClr val="FFFFFF"/>
          </a:solidFill>
          <a:ln/>
        </p:spPr>
      </p:sp>
      <p:sp>
        <p:nvSpPr>
          <p:cNvPr id="785412" name="Rectangle 3">
            <a:extLst>
              <a:ext uri="{FF2B5EF4-FFF2-40B4-BE49-F238E27FC236}">
                <a16:creationId xmlns:a16="http://schemas.microsoft.com/office/drawing/2014/main" id="{BD204853-7350-452E-A331-00259C3A85EE}"/>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So what have I learned?  Everything I am, have, and do—it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all because of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grace.  Who would have ever thought that this shy boy—from a broken home whose parents and those they have married have endured 12 divorces—who would ever thought that this guy would be privileged to serve Him at SBC and beyond?</a:t>
            </a:r>
            <a:endParaRPr lang="en-US" altLang="ja-JP"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那么，我学到了什么呢？我之所以成为今天的我，拥有的一切，以及所做的每一件事，</a:t>
            </a:r>
            <a:r>
              <a:rPr lang="zh-CN" altLang="en-US" b="1" dirty="0">
                <a:solidFill>
                  <a:srgbClr val="0E0E0E"/>
                </a:solidFill>
                <a:effectLst/>
                <a:latin typeface=".AppleSystemUIFont"/>
              </a:rPr>
              <a:t>全是因为上帝的恩典</a:t>
            </a:r>
            <a:r>
              <a:rPr lang="zh-CN" altLang="en-US" dirty="0">
                <a:solidFill>
                  <a:srgbClr val="0E0E0E"/>
                </a:solidFill>
                <a:effectLst/>
                <a:latin typeface=".AppleSystemUIFont"/>
              </a:rPr>
              <a:t>。谁能想到，一个来自破碎家庭的内向男孩</a:t>
            </a:r>
            <a:r>
              <a:rPr lang="en-US" altLang="zh-CN" dirty="0">
                <a:solidFill>
                  <a:srgbClr val="0E0E0E"/>
                </a:solidFill>
                <a:effectLst/>
                <a:latin typeface=".AppleSystemUIFont"/>
              </a:rPr>
              <a:t>——</a:t>
            </a:r>
            <a:r>
              <a:rPr lang="zh-CN" altLang="en-US" dirty="0">
                <a:solidFill>
                  <a:srgbClr val="0E0E0E"/>
                </a:solidFill>
                <a:effectLst/>
                <a:latin typeface=".AppleSystemUIFont"/>
              </a:rPr>
              <a:t>他的父母和他们的再婚对象共经历了 </a:t>
            </a:r>
            <a:r>
              <a:rPr lang="en-US" altLang="zh-CN" b="1" dirty="0">
                <a:solidFill>
                  <a:srgbClr val="0E0E0E"/>
                </a:solidFill>
                <a:effectLst/>
                <a:latin typeface=".AppleSystemUIFont"/>
              </a:rPr>
              <a:t>12 </a:t>
            </a:r>
            <a:r>
              <a:rPr lang="zh-CN" altLang="en-US" b="1" dirty="0">
                <a:solidFill>
                  <a:srgbClr val="0E0E0E"/>
                </a:solidFill>
                <a:effectLst/>
                <a:latin typeface=".AppleSystemUIFont"/>
              </a:rPr>
              <a:t>次离婚</a:t>
            </a:r>
            <a:r>
              <a:rPr lang="en-US" altLang="zh-CN" dirty="0">
                <a:solidFill>
                  <a:srgbClr val="0E0E0E"/>
                </a:solidFill>
                <a:effectLst/>
                <a:latin typeface=".AppleSystemUIFont"/>
              </a:rPr>
              <a:t>——</a:t>
            </a:r>
            <a:r>
              <a:rPr lang="zh-CN" altLang="en-US" dirty="0">
                <a:solidFill>
                  <a:srgbClr val="0E0E0E"/>
                </a:solidFill>
                <a:effectLst/>
                <a:latin typeface=".AppleSystemUIFont"/>
              </a:rPr>
              <a:t>谁能想到，这样一个人竟有幸能在</a:t>
            </a:r>
            <a:r>
              <a:rPr lang="en-US" altLang="zh-CN" b="1" dirty="0">
                <a:solidFill>
                  <a:srgbClr val="0E0E0E"/>
                </a:solidFill>
                <a:effectLst/>
                <a:latin typeface=".AppleSystemUIFont"/>
              </a:rPr>
              <a:t>SBC</a:t>
            </a:r>
            <a:r>
              <a:rPr lang="zh-CN" altLang="en-US" b="1" dirty="0">
                <a:solidFill>
                  <a:srgbClr val="0E0E0E"/>
                </a:solidFill>
                <a:effectLst/>
                <a:latin typeface=".AppleSystemUIFont"/>
              </a:rPr>
              <a:t>及其他地方</a:t>
            </a:r>
            <a:r>
              <a:rPr lang="zh-CN" altLang="en-US" dirty="0">
                <a:solidFill>
                  <a:srgbClr val="0E0E0E"/>
                </a:solidFill>
                <a:effectLst/>
                <a:latin typeface=".AppleSystemUIFont"/>
              </a:rPr>
              <a:t>为祂而服事？</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6C1947D-3A45-40B1-9406-C8900BB40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E7C6C5-47B2-4AFF-A558-B2DEBEBB0EC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1443" name="Rectangle 2">
            <a:extLst>
              <a:ext uri="{FF2B5EF4-FFF2-40B4-BE49-F238E27FC236}">
                <a16:creationId xmlns:a16="http://schemas.microsoft.com/office/drawing/2014/main" id="{03376E14-34EF-48C3-812E-02ACA10A2661}"/>
              </a:ext>
            </a:extLst>
          </p:cNvPr>
          <p:cNvSpPr>
            <a:spLocks noGrp="1" noRot="1" noChangeAspect="1" noChangeArrowheads="1" noTextEdit="1"/>
          </p:cNvSpPr>
          <p:nvPr>
            <p:ph type="sldImg"/>
          </p:nvPr>
        </p:nvSpPr>
        <p:spPr>
          <a:solidFill>
            <a:srgbClr val="FFFFFF"/>
          </a:solidFill>
          <a:ln/>
        </p:spPr>
      </p:sp>
      <p:sp>
        <p:nvSpPr>
          <p:cNvPr id="701444" name="Rectangle 3">
            <a:extLst>
              <a:ext uri="{FF2B5EF4-FFF2-40B4-BE49-F238E27FC236}">
                <a16:creationId xmlns:a16="http://schemas.microsoft.com/office/drawing/2014/main" id="{A82BE5FD-0ED2-4E1B-97A8-F44093C4D8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545856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a:extLst>
              <a:ext uri="{FF2B5EF4-FFF2-40B4-BE49-F238E27FC236}">
                <a16:creationId xmlns:a16="http://schemas.microsoft.com/office/drawing/2014/main" id="{31830C34-2DF8-4137-9D79-54C326845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08F31F9-3402-4048-8B5F-A929BC7ED2C1}" type="slidenum">
              <a:rPr lang="en-US" altLang="en-US"/>
              <a:pPr>
                <a:spcBef>
                  <a:spcPct val="0"/>
                </a:spcBef>
              </a:pPr>
              <a:t>52</a:t>
            </a:fld>
            <a:endParaRPr lang="en-US" altLang="en-US"/>
          </a:p>
        </p:txBody>
      </p:sp>
      <p:sp>
        <p:nvSpPr>
          <p:cNvPr id="820227" name="Rectangle 2">
            <a:extLst>
              <a:ext uri="{FF2B5EF4-FFF2-40B4-BE49-F238E27FC236}">
                <a16:creationId xmlns:a16="http://schemas.microsoft.com/office/drawing/2014/main" id="{2D4FF32B-CE6A-45A5-80B2-C4E8512DA2C6}"/>
              </a:ext>
            </a:extLst>
          </p:cNvPr>
          <p:cNvSpPr>
            <a:spLocks noGrp="1" noRot="1" noChangeAspect="1" noChangeArrowheads="1" noTextEdit="1"/>
          </p:cNvSpPr>
          <p:nvPr>
            <p:ph type="sldImg"/>
          </p:nvPr>
        </p:nvSpPr>
        <p:spPr>
          <a:solidFill>
            <a:srgbClr val="FFFFFF"/>
          </a:solidFill>
          <a:ln/>
        </p:spPr>
      </p:sp>
      <p:sp>
        <p:nvSpPr>
          <p:cNvPr id="820228" name="Rectangle 3">
            <a:extLst>
              <a:ext uri="{FF2B5EF4-FFF2-40B4-BE49-F238E27FC236}">
                <a16:creationId xmlns:a16="http://schemas.microsoft.com/office/drawing/2014/main" id="{CDD4291B-E546-4110-BB04-9FC8F59247B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Susan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HS reunion</a:t>
            </a:r>
          </a:p>
          <a:p>
            <a:pPr eaLnBrk="1"/>
            <a:r>
              <a:rPr altLang="en-US">
                <a:latin typeface="Times New Roman" panose="02020603050405020304" pitchFamily="18" charset="0"/>
                <a:ea typeface="ＭＳ Ｐゴシック" panose="020B0600070205080204" pitchFamily="34" charset="-128"/>
              </a:rPr>
              <a:t>Christopher Lee HK business cards</a:t>
            </a:r>
          </a:p>
          <a:p>
            <a:pPr eaLnBrk="1"/>
            <a:r>
              <a:rPr altLang="en-US">
                <a:latin typeface="Times New Roman" panose="02020603050405020304" pitchFamily="18" charset="0"/>
                <a:ea typeface="ＭＳ Ｐゴシック" panose="020B0600070205080204" pitchFamily="34" charset="-128"/>
              </a:rPr>
              <a:t>Dad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25</a:t>
            </a:r>
            <a:r>
              <a:rPr altLang="ja-JP" baseline="30000">
                <a:latin typeface="Times New Roman" panose="02020603050405020304" pitchFamily="18" charset="0"/>
                <a:ea typeface="ＭＳ Ｐゴシック" panose="020B0600070205080204" pitchFamily="34" charset="-128"/>
              </a:rPr>
              <a:t>th</a:t>
            </a:r>
            <a:r>
              <a:rPr altLang="ja-JP">
                <a:latin typeface="Times New Roman" panose="02020603050405020304" pitchFamily="18" charset="0"/>
                <a:ea typeface="ＭＳ Ｐゴシック" panose="020B0600070205080204" pitchFamily="34" charset="-128"/>
              </a:rPr>
              <a:t> HS reunion</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Today we continue with part 2 of our series on the Minor Prophets that I</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m calling simply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The Twelve.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lang="en-SG" dirty="0">
                <a:effectLst/>
              </a:rPr>
              <a:t> </a:t>
            </a:r>
          </a:p>
          <a:p>
            <a:pPr marL="0" marR="0" lvl="0" indent="0" algn="l" defTabSz="914400" rtl="0" eaLnBrk="0"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今天，我们继续进行小先知系列的第二部分，我将这个系列简单地称为 “十二小先知”。</a:t>
            </a: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a:extLst>
              <a:ext uri="{FF2B5EF4-FFF2-40B4-BE49-F238E27FC236}">
                <a16:creationId xmlns:a16="http://schemas.microsoft.com/office/drawing/2014/main" id="{E8DA0515-9B04-4468-B297-4869FD6C5E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710165B-0C76-4A95-982F-AAEF628E8CDC}" type="slidenum">
              <a:rPr lang="en-US" altLang="en-US"/>
              <a:pPr>
                <a:spcBef>
                  <a:spcPct val="0"/>
                </a:spcBef>
              </a:pPr>
              <a:t>53</a:t>
            </a:fld>
            <a:endParaRPr lang="en-US" altLang="en-US"/>
          </a:p>
        </p:txBody>
      </p:sp>
      <p:sp>
        <p:nvSpPr>
          <p:cNvPr id="826371" name="Rectangle 2">
            <a:extLst>
              <a:ext uri="{FF2B5EF4-FFF2-40B4-BE49-F238E27FC236}">
                <a16:creationId xmlns:a16="http://schemas.microsoft.com/office/drawing/2014/main" id="{690F74E2-60C3-4CB5-ABCA-CA40D7118287}"/>
              </a:ext>
            </a:extLst>
          </p:cNvPr>
          <p:cNvSpPr>
            <a:spLocks noGrp="1" noRot="1" noChangeAspect="1" noChangeArrowheads="1" noTextEdit="1"/>
          </p:cNvSpPr>
          <p:nvPr>
            <p:ph type="sldImg"/>
          </p:nvPr>
        </p:nvSpPr>
        <p:spPr>
          <a:solidFill>
            <a:srgbClr val="FFFFFF"/>
          </a:solidFill>
          <a:ln/>
        </p:spPr>
      </p:sp>
      <p:sp>
        <p:nvSpPr>
          <p:cNvPr id="826372" name="Rectangle 3">
            <a:extLst>
              <a:ext uri="{FF2B5EF4-FFF2-40B4-BE49-F238E27FC236}">
                <a16:creationId xmlns:a16="http://schemas.microsoft.com/office/drawing/2014/main" id="{30F0EB67-9A96-41A1-939B-2F1E1C4B396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One western journalist referred to Singapore as a </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city of fear</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—fear of breaking the law, dear of not making the grade, fear of not having enough money, etc.</a:t>
            </a:r>
          </a:p>
          <a:p>
            <a:pPr eaLnBrk="1"/>
            <a:endParaRPr altLang="en-US" b="1"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Years ago Lee Kuan Yew noted that Singaporeans are not risk-takers in business.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一位西方记者曾将新加坡称为**“恐惧之城”**</a:t>
            </a:r>
            <a:r>
              <a:rPr lang="en-US" altLang="zh-CN" dirty="0">
                <a:solidFill>
                  <a:srgbClr val="0E0E0E"/>
                </a:solidFill>
                <a:effectLst/>
                <a:latin typeface=".AppleSystemUIFont"/>
              </a:rPr>
              <a:t>——</a:t>
            </a:r>
            <a:r>
              <a:rPr lang="zh-CN" altLang="en-US" dirty="0">
                <a:solidFill>
                  <a:srgbClr val="0E0E0E"/>
                </a:solidFill>
                <a:effectLst/>
                <a:latin typeface=".AppleSystemUIFont"/>
              </a:rPr>
              <a:t>人们害怕触犯法律，害怕成绩不够好，害怕钱不够用，等等。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多年前，李光耀指出，新加坡人在经商方面并不喜欢冒险。</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7">
            <a:extLst>
              <a:ext uri="{FF2B5EF4-FFF2-40B4-BE49-F238E27FC236}">
                <a16:creationId xmlns:a16="http://schemas.microsoft.com/office/drawing/2014/main" id="{AB27C297-E86A-406C-831B-CDA9E390F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2489AC4-8440-4FE1-9312-5CE81F72353A}" type="slidenum">
              <a:rPr lang="en-US" altLang="en-US"/>
              <a:pPr>
                <a:spcBef>
                  <a:spcPct val="0"/>
                </a:spcBef>
              </a:pPr>
              <a:t>54</a:t>
            </a:fld>
            <a:endParaRPr lang="en-US" altLang="en-US"/>
          </a:p>
        </p:txBody>
      </p:sp>
      <p:sp>
        <p:nvSpPr>
          <p:cNvPr id="827395" name="Rectangle 2">
            <a:extLst>
              <a:ext uri="{FF2B5EF4-FFF2-40B4-BE49-F238E27FC236}">
                <a16:creationId xmlns:a16="http://schemas.microsoft.com/office/drawing/2014/main" id="{0C2548A6-E990-4964-9ED0-EB7C11BBF8B8}"/>
              </a:ext>
            </a:extLst>
          </p:cNvPr>
          <p:cNvSpPr>
            <a:spLocks noGrp="1" noRot="1" noChangeAspect="1" noChangeArrowheads="1" noTextEdit="1"/>
          </p:cNvSpPr>
          <p:nvPr>
            <p:ph type="sldImg"/>
          </p:nvPr>
        </p:nvSpPr>
        <p:spPr>
          <a:solidFill>
            <a:srgbClr val="FFFFFF"/>
          </a:solidFill>
          <a:ln/>
        </p:spPr>
      </p:sp>
      <p:sp>
        <p:nvSpPr>
          <p:cNvPr id="827396" name="Rectangle 3">
            <a:extLst>
              <a:ext uri="{FF2B5EF4-FFF2-40B4-BE49-F238E27FC236}">
                <a16:creationId xmlns:a16="http://schemas.microsoft.com/office/drawing/2014/main" id="{089D1DC8-5EDC-4D2E-8B66-42F62305D3F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Have you not shared Christ for fear that you will be rejected?</a:t>
            </a:r>
          </a:p>
          <a:p>
            <a:pPr eaLnBrk="1"/>
            <a:r>
              <a:rPr altLang="en-US" b="1" dirty="0">
                <a:latin typeface="Times New Roman" panose="02020603050405020304" pitchFamily="18" charset="0"/>
                <a:ea typeface="ＭＳ Ｐゴシック" panose="020B0600070205080204" pitchFamily="34" charset="-128"/>
              </a:rPr>
              <a:t>Have you avoided sharing Christ with your family members due to fear?</a:t>
            </a:r>
          </a:p>
          <a:p>
            <a:pPr eaLnBrk="1"/>
            <a:r>
              <a:rPr altLang="en-US" b="1" dirty="0">
                <a:latin typeface="Times New Roman" panose="02020603050405020304" pitchFamily="18" charset="0"/>
                <a:ea typeface="ＭＳ Ｐゴシック" panose="020B0600070205080204" pitchFamily="34" charset="-128"/>
              </a:rPr>
              <a:t>Do you fear what your office mates will say if you witness?</a:t>
            </a:r>
          </a:p>
          <a:p>
            <a:pPr eaLnBrk="1"/>
            <a:r>
              <a:rPr altLang="en-US" b="1" dirty="0">
                <a:latin typeface="Times New Roman" panose="02020603050405020304" pitchFamily="18" charset="0"/>
                <a:ea typeface="ＭＳ Ｐゴシック" panose="020B0600070205080204" pitchFamily="34" charset="-128"/>
              </a:rPr>
              <a:t>Are you afraid that the Religious Harmony Bill could be used against you?  (By the way, I</a:t>
            </a:r>
            <a:r>
              <a:rPr lang="ja-JP" altLang="en-US" b="1">
                <a:latin typeface="Times New Roman" panose="02020603050405020304" pitchFamily="18" charset="0"/>
                <a:ea typeface="ＭＳ Ｐゴシック" panose="020B0600070205080204" pitchFamily="34" charset="-128"/>
              </a:rPr>
              <a:t>’</a:t>
            </a:r>
            <a:r>
              <a:rPr altLang="ja-JP" b="1" dirty="0" err="1">
                <a:latin typeface="Times New Roman" panose="02020603050405020304" pitchFamily="18" charset="0"/>
                <a:ea typeface="ＭＳ Ｐゴシック" panose="020B0600070205080204" pitchFamily="34" charset="-128"/>
              </a:rPr>
              <a:t>ve</a:t>
            </a:r>
            <a:r>
              <a:rPr altLang="ja-JP" b="1" dirty="0">
                <a:latin typeface="Times New Roman" panose="02020603050405020304" pitchFamily="18" charset="0"/>
                <a:ea typeface="ＭＳ Ｐゴシック" panose="020B0600070205080204" pitchFamily="34" charset="-128"/>
              </a:rPr>
              <a:t> read it—it only outlaws ineffective methods of evangelism!)</a:t>
            </a:r>
          </a:p>
          <a:p>
            <a:pPr eaLnBrk="1"/>
            <a:r>
              <a:rPr altLang="en-US" b="1" dirty="0">
                <a:latin typeface="Times New Roman" panose="02020603050405020304" pitchFamily="18" charset="0"/>
                <a:ea typeface="ＭＳ Ｐゴシック" panose="020B0600070205080204" pitchFamily="34" charset="-128"/>
              </a:rPr>
              <a:t>Some of us may feel that our employment pass could be cancelled if we were caught witnessing inappropriately.</a:t>
            </a:r>
            <a:endParaRPr lang="en-US" altLang="en-US" b="1"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你是否因为害怕被拒绝而没有与他人分享基督？</a:t>
            </a:r>
          </a:p>
          <a:p>
            <a:r>
              <a:rPr lang="zh-CN" altLang="en-US" dirty="0">
                <a:solidFill>
                  <a:srgbClr val="0E0E0E"/>
                </a:solidFill>
                <a:effectLst/>
                <a:latin typeface=".AppleSystemUIFont"/>
              </a:rPr>
              <a:t>你是否因为恐惧而避免与家人分享基督？</a:t>
            </a:r>
          </a:p>
          <a:p>
            <a:r>
              <a:rPr lang="zh-CN" altLang="en-US" dirty="0">
                <a:solidFill>
                  <a:srgbClr val="0E0E0E"/>
                </a:solidFill>
                <a:effectLst/>
                <a:latin typeface=".AppleSystemUIFont"/>
              </a:rPr>
              <a:t>你是否害怕同事会如何看待你作见证？</a:t>
            </a:r>
          </a:p>
          <a:p>
            <a:r>
              <a:rPr lang="zh-CN" altLang="en-US" dirty="0">
                <a:solidFill>
                  <a:srgbClr val="0E0E0E"/>
                </a:solidFill>
                <a:effectLst/>
                <a:latin typeface=".AppleSystemUIFont"/>
              </a:rPr>
              <a:t>你是否担心</a:t>
            </a:r>
            <a:r>
              <a:rPr lang="en-US" altLang="zh-CN" dirty="0">
                <a:solidFill>
                  <a:srgbClr val="0E0E0E"/>
                </a:solidFill>
                <a:effectLst/>
                <a:latin typeface=".AppleSystemUIFont"/>
              </a:rPr>
              <a:t>《</a:t>
            </a:r>
            <a:r>
              <a:rPr lang="zh-CN" altLang="en-US" dirty="0">
                <a:solidFill>
                  <a:srgbClr val="0E0E0E"/>
                </a:solidFill>
                <a:effectLst/>
                <a:latin typeface=".AppleSystemUIFont"/>
              </a:rPr>
              <a:t>宗教和谐法案</a:t>
            </a:r>
            <a:r>
              <a:rPr lang="en-US" altLang="zh-CN" dirty="0">
                <a:solidFill>
                  <a:srgbClr val="0E0E0E"/>
                </a:solidFill>
                <a:effectLst/>
                <a:latin typeface=".AppleSystemUIFont"/>
              </a:rPr>
              <a:t>》</a:t>
            </a:r>
            <a:r>
              <a:rPr lang="zh-CN" altLang="en-US" dirty="0">
                <a:solidFill>
                  <a:srgbClr val="0E0E0E"/>
                </a:solidFill>
                <a:effectLst/>
                <a:latin typeface=".AppleSystemUIFont"/>
              </a:rPr>
              <a:t>可能会被用来对付你？（顺便说一句，我读过该法案</a:t>
            </a:r>
            <a:r>
              <a:rPr lang="en-US" altLang="zh-CN" dirty="0">
                <a:solidFill>
                  <a:srgbClr val="0E0E0E"/>
                </a:solidFill>
                <a:effectLst/>
                <a:latin typeface=".AppleSystemUIFont"/>
              </a:rPr>
              <a:t>——</a:t>
            </a:r>
            <a:r>
              <a:rPr lang="zh-CN" altLang="en-US" dirty="0">
                <a:solidFill>
                  <a:srgbClr val="0E0E0E"/>
                </a:solidFill>
                <a:effectLst/>
                <a:latin typeface=".AppleSystemUIFont"/>
              </a:rPr>
              <a:t>它只禁止</a:t>
            </a:r>
            <a:r>
              <a:rPr lang="zh-CN" altLang="en-US" b="1" dirty="0">
                <a:solidFill>
                  <a:srgbClr val="0E0E0E"/>
                </a:solidFill>
                <a:effectLst/>
                <a:latin typeface=".AppleSystemUIFont"/>
              </a:rPr>
              <a:t>无效的传福音方法</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我们中的一些人可能会担心，如果不恰当地作见证，自己的工作准证会被取消。</a:t>
            </a:r>
          </a:p>
          <a:p>
            <a:pPr eaLnBrk="1"/>
            <a:endParaRPr altLang="en-US" b="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Slide Image Placeholder 1">
            <a:extLst>
              <a:ext uri="{FF2B5EF4-FFF2-40B4-BE49-F238E27FC236}">
                <a16:creationId xmlns:a16="http://schemas.microsoft.com/office/drawing/2014/main" id="{B65E07E7-B3AD-49AB-ADB3-4C464BFD0BD8}"/>
              </a:ext>
            </a:extLst>
          </p:cNvPr>
          <p:cNvSpPr>
            <a:spLocks noGrp="1" noRot="1" noChangeAspect="1" noTextEdit="1"/>
          </p:cNvSpPr>
          <p:nvPr>
            <p:ph type="sldImg"/>
          </p:nvPr>
        </p:nvSpPr>
        <p:spPr>
          <a:ln/>
        </p:spPr>
      </p:sp>
      <p:sp>
        <p:nvSpPr>
          <p:cNvPr id="828419" name="Notes Placeholder 2">
            <a:extLst>
              <a:ext uri="{FF2B5EF4-FFF2-40B4-BE49-F238E27FC236}">
                <a16:creationId xmlns:a16="http://schemas.microsoft.com/office/drawing/2014/main" id="{981C3A9D-B985-4E5F-A83F-F49BBAD8B203}"/>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8420" name="Slide Number Placeholder 3">
            <a:extLst>
              <a:ext uri="{FF2B5EF4-FFF2-40B4-BE49-F238E27FC236}">
                <a16:creationId xmlns:a16="http://schemas.microsoft.com/office/drawing/2014/main" id="{B46E377D-C023-4D15-B434-4020B70E3E7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56910CB-366E-4C79-908A-AFA68A00B5DF}" type="slidenum">
              <a:rPr lang="en-US" altLang="en-US" sz="1800">
                <a:latin typeface="Calibri" panose="020F0502020204030204" pitchFamily="34" charset="0"/>
              </a:rPr>
              <a:pPr algn="r" eaLnBrk="1">
                <a:spcBef>
                  <a:spcPct val="0"/>
                </a:spcBef>
              </a:pPr>
              <a:t>55</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Image Placeholder 1">
            <a:extLst>
              <a:ext uri="{FF2B5EF4-FFF2-40B4-BE49-F238E27FC236}">
                <a16:creationId xmlns:a16="http://schemas.microsoft.com/office/drawing/2014/main" id="{EC2A2ABB-F574-4C96-B3DC-2AC1F389E226}"/>
              </a:ext>
            </a:extLst>
          </p:cNvPr>
          <p:cNvSpPr>
            <a:spLocks noGrp="1" noRot="1" noChangeAspect="1" noTextEdit="1"/>
          </p:cNvSpPr>
          <p:nvPr>
            <p:ph type="sldImg"/>
          </p:nvPr>
        </p:nvSpPr>
        <p:spPr>
          <a:ln/>
        </p:spPr>
      </p:sp>
      <p:sp>
        <p:nvSpPr>
          <p:cNvPr id="829443" name="Notes Placeholder 2">
            <a:extLst>
              <a:ext uri="{FF2B5EF4-FFF2-40B4-BE49-F238E27FC236}">
                <a16:creationId xmlns:a16="http://schemas.microsoft.com/office/drawing/2014/main" id="{421BAA9F-C94A-4B73-B490-8ACA0985200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9444" name="Slide Number Placeholder 3">
            <a:extLst>
              <a:ext uri="{FF2B5EF4-FFF2-40B4-BE49-F238E27FC236}">
                <a16:creationId xmlns:a16="http://schemas.microsoft.com/office/drawing/2014/main" id="{BC08E3B3-1DBA-42E4-9738-D33A5A45DE1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FFEB00A-7AAE-4CAF-88E2-9BF284F70169}" type="slidenum">
              <a:rPr lang="en-US" altLang="en-US" sz="1800">
                <a:latin typeface="Calibri" panose="020F0502020204030204" pitchFamily="34" charset="0"/>
              </a:rPr>
              <a:pPr algn="r" eaLnBrk="1">
                <a:spcBef>
                  <a:spcPct val="0"/>
                </a:spcBef>
              </a:pPr>
              <a:t>56</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a:extLst>
              <a:ext uri="{FF2B5EF4-FFF2-40B4-BE49-F238E27FC236}">
                <a16:creationId xmlns:a16="http://schemas.microsoft.com/office/drawing/2014/main" id="{B386DBAE-49F7-4271-AD01-7BFD05DEEAB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6ED3659-BC7E-476E-AF6B-C377B3ADCF5F}" type="slidenum">
              <a:rPr lang="en-US" altLang="en-US" sz="1800">
                <a:latin typeface="Calibri" panose="020F0502020204030204" pitchFamily="34" charset="0"/>
              </a:rPr>
              <a:pPr algn="r" eaLnBrk="1">
                <a:spcBef>
                  <a:spcPct val="0"/>
                </a:spcBef>
              </a:pPr>
              <a:t>57</a:t>
            </a:fld>
            <a:endParaRPr lang="en-US" altLang="en-US">
              <a:ea typeface="Osaka"/>
              <a:cs typeface="Osaka"/>
            </a:endParaRPr>
          </a:p>
        </p:txBody>
      </p:sp>
      <p:sp>
        <p:nvSpPr>
          <p:cNvPr id="831491" name="Slide Image Placeholder 2">
            <a:extLst>
              <a:ext uri="{FF2B5EF4-FFF2-40B4-BE49-F238E27FC236}">
                <a16:creationId xmlns:a16="http://schemas.microsoft.com/office/drawing/2014/main" id="{371A8C81-AD82-4257-858F-8496871E6421}"/>
              </a:ext>
            </a:extLst>
          </p:cNvPr>
          <p:cNvSpPr>
            <a:spLocks noGrp="1" noRot="1" noChangeAspect="1" noTextEdit="1"/>
          </p:cNvSpPr>
          <p:nvPr>
            <p:ph type="sldImg"/>
          </p:nvPr>
        </p:nvSpPr>
        <p:spPr>
          <a:solidFill>
            <a:srgbClr val="FFFFFF"/>
          </a:solidFill>
          <a:ln/>
        </p:spPr>
      </p:sp>
      <p:sp>
        <p:nvSpPr>
          <p:cNvPr id="831492" name="Rectangle 3">
            <a:extLst>
              <a:ext uri="{FF2B5EF4-FFF2-40B4-BE49-F238E27FC236}">
                <a16:creationId xmlns:a16="http://schemas.microsoft.com/office/drawing/2014/main" id="{2205A745-DD48-42E8-B429-015CFB9C4770}"/>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Slide Image Placeholder 1">
            <a:extLst>
              <a:ext uri="{FF2B5EF4-FFF2-40B4-BE49-F238E27FC236}">
                <a16:creationId xmlns:a16="http://schemas.microsoft.com/office/drawing/2014/main" id="{4B11B74C-E9D0-4103-99D6-45A42E39BFF7}"/>
              </a:ext>
            </a:extLst>
          </p:cNvPr>
          <p:cNvSpPr>
            <a:spLocks noGrp="1" noRot="1" noChangeAspect="1" noTextEdit="1"/>
          </p:cNvSpPr>
          <p:nvPr>
            <p:ph type="sldImg"/>
          </p:nvPr>
        </p:nvSpPr>
        <p:spPr>
          <a:ln/>
        </p:spPr>
      </p:sp>
      <p:sp>
        <p:nvSpPr>
          <p:cNvPr id="832515" name="Notes Placeholder 2">
            <a:extLst>
              <a:ext uri="{FF2B5EF4-FFF2-40B4-BE49-F238E27FC236}">
                <a16:creationId xmlns:a16="http://schemas.microsoft.com/office/drawing/2014/main" id="{186F67D0-F50A-4E39-B361-B4AD75A845E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2516" name="Slide Number Placeholder 3">
            <a:extLst>
              <a:ext uri="{FF2B5EF4-FFF2-40B4-BE49-F238E27FC236}">
                <a16:creationId xmlns:a16="http://schemas.microsoft.com/office/drawing/2014/main" id="{2EE58E77-B6AD-466D-913B-4A18BE40D9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6C87F88-6C8A-41EC-95D4-C966EDFE9503}" type="slidenum">
              <a:rPr lang="en-US" altLang="en-US" sz="1800">
                <a:latin typeface="Calibri" panose="020F0502020204030204" pitchFamily="34" charset="0"/>
              </a:rPr>
              <a:pPr algn="r" eaLnBrk="1">
                <a:spcBef>
                  <a:spcPct val="0"/>
                </a:spcBef>
              </a:pPr>
              <a:t>58</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Slide Image Placeholder 1">
            <a:extLst>
              <a:ext uri="{FF2B5EF4-FFF2-40B4-BE49-F238E27FC236}">
                <a16:creationId xmlns:a16="http://schemas.microsoft.com/office/drawing/2014/main" id="{0B801FE4-9117-473A-B146-032B60ED5EAE}"/>
              </a:ext>
            </a:extLst>
          </p:cNvPr>
          <p:cNvSpPr>
            <a:spLocks noGrp="1" noRot="1" noChangeAspect="1" noTextEdit="1"/>
          </p:cNvSpPr>
          <p:nvPr>
            <p:ph type="sldImg"/>
          </p:nvPr>
        </p:nvSpPr>
        <p:spPr>
          <a:ln/>
        </p:spPr>
      </p:sp>
      <p:sp>
        <p:nvSpPr>
          <p:cNvPr id="834563" name="Notes Placeholder 2">
            <a:extLst>
              <a:ext uri="{FF2B5EF4-FFF2-40B4-BE49-F238E27FC236}">
                <a16:creationId xmlns:a16="http://schemas.microsoft.com/office/drawing/2014/main" id="{92CA64FE-C178-4746-85D1-D09CE8D18A3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4564" name="Slide Number Placeholder 3">
            <a:extLst>
              <a:ext uri="{FF2B5EF4-FFF2-40B4-BE49-F238E27FC236}">
                <a16:creationId xmlns:a16="http://schemas.microsoft.com/office/drawing/2014/main" id="{D7791EAA-ACDB-4408-BD35-63F4955C7D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0BEA557-76ED-4231-AC02-48BC646EB99C}" type="slidenum">
              <a:rPr lang="en-US" altLang="en-US" sz="1800">
                <a:latin typeface="Calibri" panose="020F0502020204030204" pitchFamily="34" charset="0"/>
              </a:rPr>
              <a:pPr algn="r" eaLnBrk="1">
                <a:spcBef>
                  <a:spcPct val="0"/>
                </a:spcBef>
              </a:pPr>
              <a:t>59</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a:extLst>
              <a:ext uri="{FF2B5EF4-FFF2-40B4-BE49-F238E27FC236}">
                <a16:creationId xmlns:a16="http://schemas.microsoft.com/office/drawing/2014/main" id="{95435909-652F-434B-82DF-00784EE027D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0A36216-8D9C-486B-9694-2D492AC48680}" type="slidenum">
              <a:rPr lang="en-US" altLang="en-US" sz="1800">
                <a:latin typeface="Calibri" panose="020F0502020204030204" pitchFamily="34" charset="0"/>
              </a:rPr>
              <a:pPr algn="r" eaLnBrk="1">
                <a:spcBef>
                  <a:spcPct val="0"/>
                </a:spcBef>
              </a:pPr>
              <a:t>60</a:t>
            </a:fld>
            <a:endParaRPr lang="en-US" altLang="en-US"/>
          </a:p>
        </p:txBody>
      </p:sp>
      <p:sp>
        <p:nvSpPr>
          <p:cNvPr id="835587" name="Slide Image Placeholder 2">
            <a:extLst>
              <a:ext uri="{FF2B5EF4-FFF2-40B4-BE49-F238E27FC236}">
                <a16:creationId xmlns:a16="http://schemas.microsoft.com/office/drawing/2014/main" id="{E0D48999-E25E-4A6E-9342-AE6A48BDF2AB}"/>
              </a:ext>
            </a:extLst>
          </p:cNvPr>
          <p:cNvSpPr>
            <a:spLocks noGrp="1" noRot="1" noChangeAspect="1" noTextEdit="1"/>
          </p:cNvSpPr>
          <p:nvPr>
            <p:ph type="sldImg"/>
          </p:nvPr>
        </p:nvSpPr>
        <p:spPr>
          <a:solidFill>
            <a:srgbClr val="FFFFFF"/>
          </a:solidFill>
          <a:ln/>
        </p:spPr>
      </p:sp>
      <p:sp>
        <p:nvSpPr>
          <p:cNvPr id="835588" name="Rectangle 3">
            <a:extLst>
              <a:ext uri="{FF2B5EF4-FFF2-40B4-BE49-F238E27FC236}">
                <a16:creationId xmlns:a16="http://schemas.microsoft.com/office/drawing/2014/main" id="{50F2BF7B-3EBA-44E1-819F-C5D9435727F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a:extLst>
              <a:ext uri="{FF2B5EF4-FFF2-40B4-BE49-F238E27FC236}">
                <a16:creationId xmlns:a16="http://schemas.microsoft.com/office/drawing/2014/main" id="{9921FD75-4DE6-4BDC-BB9D-9BBBDB97C9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2A46141-AAD6-4B9E-9B6E-A66C0E996D1F}" type="slidenum">
              <a:rPr lang="en-US" altLang="en-US" sz="1800">
                <a:latin typeface="Calibri" panose="020F0502020204030204" pitchFamily="34" charset="0"/>
              </a:rPr>
              <a:pPr algn="r" eaLnBrk="1">
                <a:spcBef>
                  <a:spcPct val="0"/>
                </a:spcBef>
              </a:pPr>
              <a:t>61</a:t>
            </a:fld>
            <a:endParaRPr lang="en-US" altLang="en-US"/>
          </a:p>
        </p:txBody>
      </p:sp>
      <p:sp>
        <p:nvSpPr>
          <p:cNvPr id="836611" name="Slide Image Placeholder 2">
            <a:extLst>
              <a:ext uri="{FF2B5EF4-FFF2-40B4-BE49-F238E27FC236}">
                <a16:creationId xmlns:a16="http://schemas.microsoft.com/office/drawing/2014/main" id="{DDB4D4B0-46D0-4664-966F-D0BD5E59DFAA}"/>
              </a:ext>
            </a:extLst>
          </p:cNvPr>
          <p:cNvSpPr>
            <a:spLocks noGrp="1" noRot="1" noChangeAspect="1" noTextEdit="1"/>
          </p:cNvSpPr>
          <p:nvPr>
            <p:ph type="sldImg"/>
          </p:nvPr>
        </p:nvSpPr>
        <p:spPr>
          <a:solidFill>
            <a:srgbClr val="FFFFFF"/>
          </a:solidFill>
          <a:ln/>
        </p:spPr>
      </p:sp>
      <p:sp>
        <p:nvSpPr>
          <p:cNvPr id="836612" name="Rectangle 3">
            <a:extLst>
              <a:ext uri="{FF2B5EF4-FFF2-40B4-BE49-F238E27FC236}">
                <a16:creationId xmlns:a16="http://schemas.microsoft.com/office/drawing/2014/main" id="{3CB79D9B-8FE0-4898-86CD-3873D5AFFBF1}"/>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开始！神是为（</a:t>
            </a:r>
            <a:r>
              <a:rPr altLang="zh-CN">
                <a:latin typeface="Times New Roman" panose="02020603050405020304" pitchFamily="18" charset="0"/>
                <a:ea typeface="ＭＳ Ｐゴシック" panose="020B0600070205080204" pitchFamily="34" charset="-128"/>
              </a:rPr>
              <a:t>1-2</a:t>
            </a:r>
            <a:r>
              <a:rPr lang="zh-CN" altLang="en-US">
                <a:latin typeface="Times New Roman" panose="02020603050405020304" pitchFamily="18" charset="0"/>
                <a:ea typeface="ＭＳ Ｐゴシック" panose="020B0600070205080204" pitchFamily="34" charset="-128"/>
              </a:rPr>
              <a:t>）不忠使者第二次机会的神。</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哟！神的人，尤其是要申报他给那些从来没有听过谁（</a:t>
            </a:r>
            <a:r>
              <a:rPr altLang="zh-CN">
                <a:latin typeface="Times New Roman" panose="02020603050405020304" pitchFamily="18" charset="0"/>
                <a:ea typeface="ＭＳ Ｐゴシック" panose="020B0600070205080204" pitchFamily="34" charset="-128"/>
              </a:rPr>
              <a:t>3-4</a:t>
            </a:r>
            <a:r>
              <a:rPr lang="zh-CN"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Slide Image Placeholder 1">
            <a:extLst>
              <a:ext uri="{FF2B5EF4-FFF2-40B4-BE49-F238E27FC236}">
                <a16:creationId xmlns:a16="http://schemas.microsoft.com/office/drawing/2014/main" id="{5B028C28-994A-4FA0-A4D9-0DD99250BB82}"/>
              </a:ext>
            </a:extLst>
          </p:cNvPr>
          <p:cNvSpPr>
            <a:spLocks noGrp="1" noRot="1" noChangeAspect="1" noTextEdit="1"/>
          </p:cNvSpPr>
          <p:nvPr>
            <p:ph type="sldImg"/>
          </p:nvPr>
        </p:nvSpPr>
        <p:spPr>
          <a:ln/>
        </p:spPr>
      </p:sp>
      <p:sp>
        <p:nvSpPr>
          <p:cNvPr id="838659" name="Notes Placeholder 2">
            <a:extLst>
              <a:ext uri="{FF2B5EF4-FFF2-40B4-BE49-F238E27FC236}">
                <a16:creationId xmlns:a16="http://schemas.microsoft.com/office/drawing/2014/main" id="{B7CAD4BB-4E96-4C7A-81A2-78D407CCE13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500"/>
              </a:spcBef>
            </a:pPr>
            <a:r>
              <a:rPr altLang="en-US" sz="1400" b="1" dirty="0">
                <a:latin typeface="Times New Roman" panose="02020603050405020304" pitchFamily="18" charset="0"/>
                <a:ea typeface="ＭＳ Ｐゴシック" panose="020B0600070205080204" pitchFamily="34" charset="-128"/>
              </a:rPr>
              <a:t>There</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a problem here regarding the three-day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journey (cf. OTS, 602).  Nineveh</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inner wall was less than eight miles, so the diameter of the city was only two miles—hardly a three-day journey.  One day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journey in the open was usually 15-20 miles (Hannah, </a:t>
            </a:r>
            <a:r>
              <a:rPr altLang="ja-JP" sz="1400" b="1" i="1" dirty="0">
                <a:latin typeface="Times New Roman" panose="02020603050405020304" pitchFamily="18" charset="0"/>
                <a:ea typeface="ＭＳ Ｐゴシック" panose="020B0600070205080204" pitchFamily="34" charset="-128"/>
              </a:rPr>
              <a:t>BKC</a:t>
            </a:r>
            <a:r>
              <a:rPr altLang="ja-JP" sz="1400" b="1" dirty="0">
                <a:latin typeface="Times New Roman" panose="02020603050405020304" pitchFamily="18" charset="0"/>
                <a:ea typeface="ＭＳ Ｐゴシック" panose="020B0600070205080204" pitchFamily="34" charset="-128"/>
              </a:rPr>
              <a:t>, 1:1463).  </a:t>
            </a:r>
          </a:p>
          <a:p>
            <a:pPr eaLnBrk="1">
              <a:spcBef>
                <a:spcPts val="500"/>
              </a:spcBef>
            </a:pPr>
            <a:r>
              <a:rPr altLang="en-US" sz="1400" b="1" dirty="0">
                <a:latin typeface="Times New Roman" panose="02020603050405020304" pitchFamily="18" charset="0"/>
                <a:ea typeface="ＭＳ Ｐゴシック" panose="020B0600070205080204" pitchFamily="34" charset="-128"/>
              </a:rPr>
              <a:t>But this </a:t>
            </a:r>
            <a:r>
              <a:rPr altLang="en-US" sz="1400" b="1" dirty="0" err="1">
                <a:latin typeface="Times New Roman" panose="02020603050405020304" pitchFamily="18" charset="0"/>
                <a:ea typeface="ＭＳ Ｐゴシック" panose="020B0600070205080204" pitchFamily="34" charset="-128"/>
              </a:rPr>
              <a:t>isn</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 really a problem in either of two ways:</a:t>
            </a:r>
          </a:p>
          <a:p>
            <a:pPr eaLnBrk="1">
              <a:spcBef>
                <a:spcPts val="500"/>
              </a:spcBef>
            </a:pP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The great city of Nineveh</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(1:2; 3:2; cf. 4:11) almost surely included three other towns in the vicinity as well.  Four cities (Nineveh, Rehoboth </a:t>
            </a:r>
            <a:r>
              <a:rPr altLang="ja-JP" sz="1400" b="1" dirty="0" err="1">
                <a:latin typeface="Times New Roman" panose="02020603050405020304" pitchFamily="18" charset="0"/>
                <a:ea typeface="ＭＳ Ｐゴシック" panose="020B0600070205080204" pitchFamily="34" charset="-128"/>
              </a:rPr>
              <a:t>Ir</a:t>
            </a:r>
            <a:r>
              <a:rPr altLang="ja-JP" sz="1400" b="1" dirty="0">
                <a:latin typeface="Times New Roman" panose="02020603050405020304" pitchFamily="18" charset="0"/>
                <a:ea typeface="ＭＳ Ｐゴシック" panose="020B0600070205080204" pitchFamily="34" charset="-128"/>
              </a:rPr>
              <a:t>, Calah, and Resen) are mentioned in Genesis 10:11-12 as </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the great city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and they still exist today with different names (</a:t>
            </a:r>
            <a:r>
              <a:rPr altLang="ja-JP" sz="1400" b="1" dirty="0" err="1">
                <a:latin typeface="Times New Roman" panose="02020603050405020304" pitchFamily="18" charset="0"/>
                <a:ea typeface="ＭＳ Ｐゴシック" panose="020B0600070205080204" pitchFamily="34" charset="-128"/>
              </a:rPr>
              <a:t>Kouyunjik</a:t>
            </a:r>
            <a:r>
              <a:rPr altLang="ja-JP" sz="1400" b="1" dirty="0">
                <a:latin typeface="Times New Roman" panose="02020603050405020304" pitchFamily="18" charset="0"/>
                <a:ea typeface="ＭＳ Ｐゴシック" panose="020B0600070205080204" pitchFamily="34" charset="-128"/>
              </a:rPr>
              <a:t>, </a:t>
            </a:r>
            <a:r>
              <a:rPr altLang="ja-JP" sz="1400" b="1" dirty="0" err="1">
                <a:latin typeface="Times New Roman" panose="02020603050405020304" pitchFamily="18" charset="0"/>
                <a:ea typeface="ＭＳ Ｐゴシック" panose="020B0600070205080204" pitchFamily="34" charset="-128"/>
              </a:rPr>
              <a:t>Khorsbad</a:t>
            </a:r>
            <a:r>
              <a:rPr altLang="ja-JP" sz="1400" b="1" dirty="0">
                <a:latin typeface="Times New Roman" panose="02020603050405020304" pitchFamily="18" charset="0"/>
                <a:ea typeface="ＭＳ Ｐゴシック" panose="020B0600070205080204" pitchFamily="34" charset="-128"/>
              </a:rPr>
              <a:t>, </a:t>
            </a:r>
            <a:r>
              <a:rPr altLang="ja-JP" sz="1400" b="1" dirty="0" err="1">
                <a:latin typeface="Times New Roman" panose="02020603050405020304" pitchFamily="18" charset="0"/>
                <a:ea typeface="ＭＳ Ｐゴシック" panose="020B0600070205080204" pitchFamily="34" charset="-128"/>
              </a:rPr>
              <a:t>Nimroud</a:t>
            </a:r>
            <a:r>
              <a:rPr altLang="ja-JP" sz="1400" b="1" dirty="0">
                <a:latin typeface="Times New Roman" panose="02020603050405020304" pitchFamily="18" charset="0"/>
                <a:ea typeface="ＭＳ Ｐゴシック" panose="020B0600070205080204" pitchFamily="34" charset="-128"/>
              </a:rPr>
              <a:t>, and </a:t>
            </a:r>
            <a:r>
              <a:rPr altLang="ja-JP" sz="1400" b="1" dirty="0" err="1">
                <a:latin typeface="Times New Roman" panose="02020603050405020304" pitchFamily="18" charset="0"/>
                <a:ea typeface="ＭＳ Ｐゴシック" panose="020B0600070205080204" pitchFamily="34" charset="-128"/>
              </a:rPr>
              <a:t>Karamles</a:t>
            </a:r>
            <a:r>
              <a:rPr altLang="ja-JP" sz="1400" b="1" dirty="0">
                <a:latin typeface="Times New Roman" panose="02020603050405020304" pitchFamily="18" charset="0"/>
                <a:ea typeface="ＭＳ Ｐゴシック" panose="020B0600070205080204" pitchFamily="34" charset="-128"/>
              </a:rPr>
              <a:t>). This can be observed on the following map by Austin Henry Layard, </a:t>
            </a:r>
            <a:r>
              <a:rPr altLang="ja-JP" sz="1400" b="1" i="1" dirty="0">
                <a:latin typeface="Times New Roman" panose="02020603050405020304" pitchFamily="18" charset="0"/>
                <a:ea typeface="ＭＳ Ｐゴシック" panose="020B0600070205080204" pitchFamily="34" charset="-128"/>
              </a:rPr>
              <a:t>Nineveh and Its Remains</a:t>
            </a:r>
            <a:r>
              <a:rPr altLang="ja-JP" sz="1400" b="1" dirty="0">
                <a:latin typeface="Times New Roman" panose="02020603050405020304" pitchFamily="18" charset="0"/>
                <a:ea typeface="ＭＳ Ｐゴシック" panose="020B0600070205080204" pitchFamily="34" charset="-128"/>
              </a:rPr>
              <a:t>, 2:40.</a:t>
            </a:r>
          </a:p>
          <a:p>
            <a:pPr eaLnBrk="1">
              <a:spcBef>
                <a:spcPts val="500"/>
              </a:spcBef>
            </a:pPr>
            <a:r>
              <a:rPr altLang="en-US" sz="1400" b="1" dirty="0">
                <a:latin typeface="Times New Roman" panose="02020603050405020304" pitchFamily="18" charset="0"/>
                <a:ea typeface="ＭＳ Ｐゴシック" panose="020B0600070205080204" pitchFamily="34" charset="-128"/>
              </a:rPr>
              <a:t>If we superimpose a map of Singapore over it, we can see that walking through Nineveh would be like walking in Singapore from the far north in Yishun to </a:t>
            </a:r>
            <a:r>
              <a:rPr altLang="en-US" sz="1400" b="1" dirty="0" err="1">
                <a:latin typeface="Times New Roman" panose="02020603050405020304" pitchFamily="18" charset="0"/>
                <a:ea typeface="ＭＳ Ｐゴシック" panose="020B0600070205080204" pitchFamily="34" charset="-128"/>
              </a:rPr>
              <a:t>Harbourfront</a:t>
            </a:r>
            <a:r>
              <a:rPr altLang="en-US" sz="1400" b="1" dirty="0">
                <a:latin typeface="Times New Roman" panose="02020603050405020304" pitchFamily="18" charset="0"/>
                <a:ea typeface="ＭＳ Ｐゴシック" panose="020B0600070205080204" pitchFamily="34" charset="-128"/>
              </a:rPr>
              <a:t> in the south. That could take 3 days easily!</a:t>
            </a:r>
            <a:endParaRPr lang="en-US" altLang="en-US" sz="1400" b="1" dirty="0">
              <a:latin typeface="Times New Roman" panose="02020603050405020304" pitchFamily="18" charset="0"/>
              <a:ea typeface="ＭＳ Ｐゴシック" panose="020B0600070205080204" pitchFamily="34" charset="-128"/>
            </a:endParaRPr>
          </a:p>
          <a:p>
            <a:pPr eaLnBrk="1">
              <a:spcBef>
                <a:spcPts val="500"/>
              </a:spcBef>
            </a:pPr>
            <a:endParaRPr lang="en-US" altLang="en-US" sz="1400" b="1" dirty="0">
              <a:latin typeface="Times New Roman" panose="02020603050405020304" pitchFamily="18" charset="0"/>
              <a:ea typeface="ＭＳ Ｐゴシック" panose="020B0600070205080204" pitchFamily="34" charset="-128"/>
            </a:endParaRPr>
          </a:p>
          <a:p>
            <a:r>
              <a:rPr lang="zh-CN" altLang="en-US" sz="2000" dirty="0">
                <a:solidFill>
                  <a:srgbClr val="0E0E0E"/>
                </a:solidFill>
                <a:effectLst/>
                <a:latin typeface=".AppleSystemUIFont"/>
              </a:rPr>
              <a:t>关于“三日的路程”这一问题（参见</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旧约导论</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602</a:t>
            </a:r>
            <a:r>
              <a:rPr lang="zh-CN" altLang="en-US" sz="2000" dirty="0">
                <a:solidFill>
                  <a:srgbClr val="0E0E0E"/>
                </a:solidFill>
                <a:effectLst/>
                <a:latin typeface=".AppleSystemUIFont"/>
              </a:rPr>
              <a:t>页），尼尼微的内城墙长度不足八英里，因此整个城市的直径仅有两英里，根本算不上“三日的路程”。在开放地带，一天的步行距离通常是 </a:t>
            </a:r>
            <a:r>
              <a:rPr lang="en-US" altLang="zh-CN" sz="2000" b="1" dirty="0">
                <a:solidFill>
                  <a:srgbClr val="0E0E0E"/>
                </a:solidFill>
                <a:effectLst/>
                <a:latin typeface=".AppleSystemUIFont"/>
              </a:rPr>
              <a:t>15-20</a:t>
            </a:r>
            <a:r>
              <a:rPr lang="zh-CN" altLang="en-US" sz="2000" b="1" dirty="0">
                <a:solidFill>
                  <a:srgbClr val="0E0E0E"/>
                </a:solidFill>
                <a:effectLst/>
                <a:latin typeface=".AppleSystemUIFont"/>
              </a:rPr>
              <a:t>英里</a:t>
            </a:r>
            <a:r>
              <a:rPr lang="zh-CN" altLang="en-US" sz="2000" dirty="0">
                <a:solidFill>
                  <a:srgbClr val="0E0E0E"/>
                </a:solidFill>
                <a:effectLst/>
                <a:latin typeface=".AppleSystemUIFont"/>
              </a:rPr>
              <a:t>（参见 </a:t>
            </a:r>
            <a:r>
              <a:rPr lang="en-US" altLang="zh-CN" sz="2000" dirty="0">
                <a:solidFill>
                  <a:srgbClr val="0E0E0E"/>
                </a:solidFill>
                <a:effectLst/>
                <a:latin typeface=".AppleSystemUIFont"/>
              </a:rPr>
              <a:t>Hannah</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圣经知识注释</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，第</a:t>
            </a:r>
            <a:r>
              <a:rPr lang="en-US" altLang="zh-CN" sz="2000" dirty="0">
                <a:solidFill>
                  <a:srgbClr val="0E0E0E"/>
                </a:solidFill>
                <a:effectLst/>
                <a:latin typeface=".AppleSystemUIFont"/>
              </a:rPr>
              <a:t>1</a:t>
            </a:r>
            <a:r>
              <a:rPr lang="zh-CN" altLang="en-US" sz="2000" dirty="0">
                <a:solidFill>
                  <a:srgbClr val="0E0E0E"/>
                </a:solidFill>
                <a:effectLst/>
                <a:latin typeface=".AppleSystemUIFont"/>
              </a:rPr>
              <a:t>卷</a:t>
            </a:r>
            <a:r>
              <a:rPr lang="en-US" altLang="zh-CN" sz="2000" dirty="0">
                <a:solidFill>
                  <a:srgbClr val="0E0E0E"/>
                </a:solidFill>
                <a:effectLst/>
                <a:latin typeface=".AppleSystemUIFont"/>
              </a:rPr>
              <a:t>1463</a:t>
            </a:r>
            <a:r>
              <a:rPr lang="zh-CN" altLang="en-US" sz="2000" dirty="0">
                <a:solidFill>
                  <a:srgbClr val="0E0E0E"/>
                </a:solidFill>
                <a:effectLst/>
                <a:latin typeface=".AppleSystemUIFont"/>
              </a:rPr>
              <a:t>页）。</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但这个问题实际上并不难解决，原因有两点：</a:t>
            </a:r>
          </a:p>
          <a:p>
            <a:r>
              <a:rPr lang="en-US" altLang="zh-CN" sz="2000" dirty="0">
                <a:solidFill>
                  <a:srgbClr val="0E0E0E"/>
                </a:solidFill>
                <a:effectLst/>
                <a:latin typeface=".AppleSystemUIFont"/>
              </a:rPr>
              <a:t>1. </a:t>
            </a:r>
            <a:r>
              <a:rPr lang="zh-CN" altLang="en-US" sz="2000" b="1" dirty="0">
                <a:solidFill>
                  <a:srgbClr val="0E0E0E"/>
                </a:solidFill>
                <a:effectLst/>
                <a:latin typeface=".AppleSystemUIFont"/>
              </a:rPr>
              <a:t>“尼尼微大城”</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1:2</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3:2</a:t>
            </a:r>
            <a:r>
              <a:rPr lang="zh-CN" altLang="en-US" sz="2000" dirty="0">
                <a:solidFill>
                  <a:srgbClr val="0E0E0E"/>
                </a:solidFill>
                <a:effectLst/>
                <a:latin typeface=".AppleSystemUIFont"/>
              </a:rPr>
              <a:t>；参见</a:t>
            </a:r>
            <a:r>
              <a:rPr lang="en-US" altLang="zh-CN" sz="2000" dirty="0">
                <a:solidFill>
                  <a:srgbClr val="0E0E0E"/>
                </a:solidFill>
                <a:effectLst/>
                <a:latin typeface=".AppleSystemUIFont"/>
              </a:rPr>
              <a:t>4:11</a:t>
            </a:r>
            <a:r>
              <a:rPr lang="zh-CN" altLang="en-US" sz="2000" dirty="0">
                <a:solidFill>
                  <a:srgbClr val="0E0E0E"/>
                </a:solidFill>
                <a:effectLst/>
                <a:latin typeface=".AppleSystemUIFont"/>
              </a:rPr>
              <a:t>）几乎可以肯定是包括周围另外三个城镇在内的整体区域。</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创世记</a:t>
            </a:r>
            <a:r>
              <a:rPr lang="en-US" altLang="zh-CN" sz="2000" dirty="0">
                <a:solidFill>
                  <a:srgbClr val="0E0E0E"/>
                </a:solidFill>
                <a:effectLst/>
                <a:latin typeface=".AppleSystemUIFont"/>
              </a:rPr>
              <a:t>》10:11-12 </a:t>
            </a:r>
            <a:r>
              <a:rPr lang="zh-CN" altLang="en-US" sz="2000" dirty="0">
                <a:solidFill>
                  <a:srgbClr val="0E0E0E"/>
                </a:solidFill>
                <a:effectLst/>
                <a:latin typeface=".AppleSystemUIFont"/>
              </a:rPr>
              <a:t>提到的四个城市（尼尼微、利河伯、迦拉和利鲜）被称为**“那大城”**，这些城镇至今仍存在，只是名字不同（分别为库云吉克、科尔萨巴德、尼姆鲁德和卡拉姆勒斯）。这一点可以通过奥斯汀</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亨利</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莱亚德的地图</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尼尼微与其遗迹</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（第</a:t>
            </a:r>
            <a:r>
              <a:rPr lang="en-US" altLang="zh-CN" sz="2000" dirty="0">
                <a:solidFill>
                  <a:srgbClr val="0E0E0E"/>
                </a:solidFill>
                <a:effectLst/>
                <a:latin typeface=".AppleSystemUIFont"/>
              </a:rPr>
              <a:t>2</a:t>
            </a:r>
            <a:r>
              <a:rPr lang="zh-CN" altLang="en-US" sz="2000" dirty="0">
                <a:solidFill>
                  <a:srgbClr val="0E0E0E"/>
                </a:solidFill>
                <a:effectLst/>
                <a:latin typeface=".AppleSystemUIFont"/>
              </a:rPr>
              <a:t>卷</a:t>
            </a:r>
            <a:r>
              <a:rPr lang="en-US" altLang="zh-CN" sz="2000" dirty="0">
                <a:solidFill>
                  <a:srgbClr val="0E0E0E"/>
                </a:solidFill>
                <a:effectLst/>
                <a:latin typeface=".AppleSystemUIFont"/>
              </a:rPr>
              <a:t>40</a:t>
            </a:r>
            <a:r>
              <a:rPr lang="zh-CN" altLang="en-US" sz="2000" dirty="0">
                <a:solidFill>
                  <a:srgbClr val="0E0E0E"/>
                </a:solidFill>
                <a:effectLst/>
                <a:latin typeface=".AppleSystemUIFont"/>
              </a:rPr>
              <a:t>页）观察到。</a:t>
            </a:r>
          </a:p>
          <a:p>
            <a:r>
              <a:rPr lang="en-US" altLang="zh-CN" sz="2000" dirty="0">
                <a:solidFill>
                  <a:srgbClr val="0E0E0E"/>
                </a:solidFill>
                <a:effectLst/>
                <a:latin typeface=".AppleSystemUIFont"/>
              </a:rPr>
              <a:t>2. </a:t>
            </a:r>
            <a:r>
              <a:rPr lang="zh-CN" altLang="en-US" sz="2000" dirty="0">
                <a:solidFill>
                  <a:srgbClr val="0E0E0E"/>
                </a:solidFill>
                <a:effectLst/>
                <a:latin typeface=".AppleSystemUIFont"/>
              </a:rPr>
              <a:t>如果我们将</a:t>
            </a:r>
            <a:r>
              <a:rPr lang="zh-CN" altLang="en-US" sz="2000" b="1" dirty="0">
                <a:solidFill>
                  <a:srgbClr val="0E0E0E"/>
                </a:solidFill>
                <a:effectLst/>
                <a:latin typeface=".AppleSystemUIFont"/>
              </a:rPr>
              <a:t>新加坡的地图</a:t>
            </a:r>
            <a:r>
              <a:rPr lang="zh-CN" altLang="en-US" sz="2000" dirty="0">
                <a:solidFill>
                  <a:srgbClr val="0E0E0E"/>
                </a:solidFill>
                <a:effectLst/>
                <a:latin typeface=".AppleSystemUIFont"/>
              </a:rPr>
              <a:t>与尼尼微城重叠进行比较，就会发现，穿越尼尼微城就如同从新加坡北部义顺（</a:t>
            </a:r>
            <a:r>
              <a:rPr lang="en-US" altLang="zh-CN" sz="2000" dirty="0">
                <a:solidFill>
                  <a:srgbClr val="0E0E0E"/>
                </a:solidFill>
                <a:effectLst/>
                <a:latin typeface=".AppleSystemUIFont"/>
              </a:rPr>
              <a:t>Yishun</a:t>
            </a:r>
            <a:r>
              <a:rPr lang="zh-CN" altLang="en-US" sz="2000" dirty="0">
                <a:solidFill>
                  <a:srgbClr val="0E0E0E"/>
                </a:solidFill>
                <a:effectLst/>
                <a:latin typeface=".AppleSystemUIFont"/>
              </a:rPr>
              <a:t>）步行到南部的港湾（</a:t>
            </a:r>
            <a:r>
              <a:rPr lang="en-US" altLang="zh-CN" sz="2000" dirty="0" err="1">
                <a:solidFill>
                  <a:srgbClr val="0E0E0E"/>
                </a:solidFill>
                <a:effectLst/>
                <a:latin typeface=".AppleSystemUIFont"/>
              </a:rPr>
              <a:t>Harbourfront</a:t>
            </a:r>
            <a:r>
              <a:rPr lang="zh-CN" altLang="en-US" sz="2000" dirty="0">
                <a:solidFill>
                  <a:srgbClr val="0E0E0E"/>
                </a:solidFill>
                <a:effectLst/>
                <a:latin typeface=".AppleSystemUIFont"/>
              </a:rPr>
              <a:t>）。这样一趟旅程轻而易举就可能需要 </a:t>
            </a:r>
            <a:r>
              <a:rPr lang="zh-CN" altLang="en-US" sz="2000" b="1" dirty="0">
                <a:solidFill>
                  <a:srgbClr val="0E0E0E"/>
                </a:solidFill>
                <a:effectLst/>
                <a:latin typeface=".AppleSystemUIFont"/>
              </a:rPr>
              <a:t>三天的时间</a:t>
            </a:r>
            <a:r>
              <a:rPr lang="zh-CN" altLang="en-US" sz="2000" dirty="0">
                <a:solidFill>
                  <a:srgbClr val="0E0E0E"/>
                </a:solidFill>
                <a:effectLst/>
                <a:latin typeface=".AppleSystemUIFont"/>
              </a:rPr>
              <a:t>！</a:t>
            </a:r>
          </a:p>
          <a:p>
            <a:pPr eaLnBrk="1">
              <a:spcBef>
                <a:spcPts val="500"/>
              </a:spcBef>
            </a:pPr>
            <a:endParaRPr altLang="en-US" sz="1400" b="1" dirty="0">
              <a:latin typeface="Times New Roman" panose="02020603050405020304" pitchFamily="18" charset="0"/>
              <a:ea typeface="ＭＳ Ｐゴシック" panose="020B0600070205080204" pitchFamily="34" charset="-128"/>
            </a:endParaRPr>
          </a:p>
        </p:txBody>
      </p:sp>
      <p:sp>
        <p:nvSpPr>
          <p:cNvPr id="838660" name="Slide Number Placeholder 3">
            <a:extLst>
              <a:ext uri="{FF2B5EF4-FFF2-40B4-BE49-F238E27FC236}">
                <a16:creationId xmlns:a16="http://schemas.microsoft.com/office/drawing/2014/main" id="{DB067BCF-B73B-4DB2-85DC-D62A52E8D3C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DED60B1-0A33-44B3-86FF-9E97DF481852}" type="slidenum">
              <a:rPr lang="en-US" altLang="en-US" sz="1800">
                <a:latin typeface="Calibri" panose="020F0502020204030204" pitchFamily="34" charset="0"/>
              </a:rPr>
              <a:pPr algn="r" eaLnBrk="1">
                <a:spcBef>
                  <a:spcPct val="0"/>
                </a:spcBef>
              </a:pPr>
              <a:t>62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3E3F6A62-C60B-44BC-B29E-BAE1A80A63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3FE991-A9AD-42D0-AD32-73F11DDA3526}" type="slidenum">
              <a:rPr lang="en-GB" altLang="en-US">
                <a:solidFill>
                  <a:srgbClr val="FFFFFF"/>
                </a:solidFill>
                <a:latin typeface="Comic Sans MS" panose="030F0702030302020204" pitchFamily="66" charset="0"/>
              </a:rPr>
              <a:pPr/>
              <a:t>6</a:t>
            </a:fld>
            <a:endParaRPr lang="en-GB" altLang="en-US">
              <a:solidFill>
                <a:srgbClr val="FFFFFF"/>
              </a:solidFill>
              <a:latin typeface="Comic Sans MS" panose="030F0702030302020204" pitchFamily="66" charset="0"/>
            </a:endParaRPr>
          </a:p>
        </p:txBody>
      </p:sp>
      <p:sp>
        <p:nvSpPr>
          <p:cNvPr id="715779" name="Rectangle 1026">
            <a:extLst>
              <a:ext uri="{FF2B5EF4-FFF2-40B4-BE49-F238E27FC236}">
                <a16:creationId xmlns:a16="http://schemas.microsoft.com/office/drawing/2014/main" id="{417BF49B-C585-409A-A808-8CC795BFF5F6}"/>
              </a:ext>
            </a:extLst>
          </p:cNvPr>
          <p:cNvSpPr>
            <a:spLocks noGrp="1" noRot="1" noChangeAspect="1" noChangeArrowheads="1" noTextEdit="1"/>
          </p:cNvSpPr>
          <p:nvPr>
            <p:ph type="sldImg"/>
          </p:nvPr>
        </p:nvSpPr>
        <p:spPr>
          <a:solidFill>
            <a:srgbClr val="FFFFFF"/>
          </a:solidFill>
          <a:ln/>
        </p:spPr>
      </p:sp>
      <p:sp>
        <p:nvSpPr>
          <p:cNvPr id="715780" name="Rectangle 1027">
            <a:extLst>
              <a:ext uri="{FF2B5EF4-FFF2-40B4-BE49-F238E27FC236}">
                <a16:creationId xmlns:a16="http://schemas.microsoft.com/office/drawing/2014/main" id="{5F7391E3-DDF8-4267-813C-D44BF9E3A0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a:extLst>
              <a:ext uri="{FF2B5EF4-FFF2-40B4-BE49-F238E27FC236}">
                <a16:creationId xmlns:a16="http://schemas.microsoft.com/office/drawing/2014/main" id="{917FAD94-6B70-4F90-B073-6F1E1E5ECAD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6812BA4-E10C-4070-BA15-4489CA440BF9}" type="slidenum">
              <a:rPr lang="en-US" altLang="en-US" sz="1800">
                <a:latin typeface="Calibri" panose="020F0502020204030204" pitchFamily="34" charset="0"/>
              </a:rPr>
              <a:pPr algn="r" eaLnBrk="1">
                <a:spcBef>
                  <a:spcPct val="0"/>
                </a:spcBef>
              </a:pPr>
              <a:t>63</a:t>
            </a:fld>
            <a:endParaRPr lang="en-US" altLang="en-US"/>
          </a:p>
        </p:txBody>
      </p:sp>
      <p:sp>
        <p:nvSpPr>
          <p:cNvPr id="839683" name="Slide Image Placeholder 2">
            <a:extLst>
              <a:ext uri="{FF2B5EF4-FFF2-40B4-BE49-F238E27FC236}">
                <a16:creationId xmlns:a16="http://schemas.microsoft.com/office/drawing/2014/main" id="{1A5F8750-F71C-4E3D-AF7A-17ABF12411BD}"/>
              </a:ext>
            </a:extLst>
          </p:cNvPr>
          <p:cNvSpPr>
            <a:spLocks noGrp="1" noRot="1" noChangeAspect="1" noTextEdit="1"/>
          </p:cNvSpPr>
          <p:nvPr>
            <p:ph type="sldImg"/>
          </p:nvPr>
        </p:nvSpPr>
        <p:spPr>
          <a:ln/>
        </p:spPr>
      </p:sp>
      <p:sp>
        <p:nvSpPr>
          <p:cNvPr id="839684" name="Rectangle 3">
            <a:extLst>
              <a:ext uri="{FF2B5EF4-FFF2-40B4-BE49-F238E27FC236}">
                <a16:creationId xmlns:a16="http://schemas.microsoft.com/office/drawing/2014/main" id="{F3A90E04-4E39-4C41-BA26-89C0332B8A8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a:extLst>
              <a:ext uri="{FF2B5EF4-FFF2-40B4-BE49-F238E27FC236}">
                <a16:creationId xmlns:a16="http://schemas.microsoft.com/office/drawing/2014/main" id="{003FD514-DFC0-4771-A763-9516EB1B5D5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11AB53C-09C5-4F12-A464-C5A275F70612}" type="slidenum">
              <a:rPr lang="en-US" altLang="en-US" sz="1800">
                <a:latin typeface="Calibri" panose="020F0502020204030204" pitchFamily="34" charset="0"/>
              </a:rPr>
              <a:pPr algn="r" eaLnBrk="1">
                <a:spcBef>
                  <a:spcPct val="0"/>
                </a:spcBef>
              </a:pPr>
              <a:t>64</a:t>
            </a:fld>
            <a:endParaRPr lang="en-US" altLang="en-US">
              <a:ea typeface="Osaka"/>
              <a:cs typeface="Osaka"/>
            </a:endParaRPr>
          </a:p>
        </p:txBody>
      </p:sp>
      <p:sp>
        <p:nvSpPr>
          <p:cNvPr id="844803" name="Slide Image Placeholder 2">
            <a:extLst>
              <a:ext uri="{FF2B5EF4-FFF2-40B4-BE49-F238E27FC236}">
                <a16:creationId xmlns:a16="http://schemas.microsoft.com/office/drawing/2014/main" id="{A0AABCB2-1859-4CF4-BF4F-142DE666260A}"/>
              </a:ext>
            </a:extLst>
          </p:cNvPr>
          <p:cNvSpPr>
            <a:spLocks noGrp="1" noRot="1" noChangeAspect="1" noTextEdit="1"/>
          </p:cNvSpPr>
          <p:nvPr>
            <p:ph type="sldImg"/>
          </p:nvPr>
        </p:nvSpPr>
        <p:spPr>
          <a:solidFill>
            <a:srgbClr val="FFFFFF"/>
          </a:solidFill>
          <a:ln/>
        </p:spPr>
      </p:sp>
      <p:sp>
        <p:nvSpPr>
          <p:cNvPr id="844804" name="Rectangle 3">
            <a:extLst>
              <a:ext uri="{FF2B5EF4-FFF2-40B4-BE49-F238E27FC236}">
                <a16:creationId xmlns:a16="http://schemas.microsoft.com/office/drawing/2014/main" id="{4FF4BD7D-C71C-4F28-BE8C-E915458C8E2C}"/>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a:extLst>
              <a:ext uri="{FF2B5EF4-FFF2-40B4-BE49-F238E27FC236}">
                <a16:creationId xmlns:a16="http://schemas.microsoft.com/office/drawing/2014/main" id="{32A34E54-7331-408A-B118-A29E2262923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668C0C4-2292-47F2-A7CE-2FDF542555BF}" type="slidenum">
              <a:rPr lang="en-US" altLang="en-US" sz="1800">
                <a:latin typeface="Calibri" panose="020F0502020204030204" pitchFamily="34" charset="0"/>
              </a:rPr>
              <a:pPr algn="r" eaLnBrk="1">
                <a:spcBef>
                  <a:spcPct val="0"/>
                </a:spcBef>
              </a:pPr>
              <a:t>65</a:t>
            </a:fld>
            <a:endParaRPr lang="en-US" altLang="en-US"/>
          </a:p>
        </p:txBody>
      </p:sp>
      <p:sp>
        <p:nvSpPr>
          <p:cNvPr id="846851" name="Slide Image Placeholder 2">
            <a:extLst>
              <a:ext uri="{FF2B5EF4-FFF2-40B4-BE49-F238E27FC236}">
                <a16:creationId xmlns:a16="http://schemas.microsoft.com/office/drawing/2014/main" id="{C8C7A95B-8C4E-4D2E-BE07-7EAF5783BE5D}"/>
              </a:ext>
            </a:extLst>
          </p:cNvPr>
          <p:cNvSpPr>
            <a:spLocks noGrp="1" noRot="1" noChangeAspect="1" noTextEdit="1"/>
          </p:cNvSpPr>
          <p:nvPr>
            <p:ph type="sldImg"/>
          </p:nvPr>
        </p:nvSpPr>
        <p:spPr>
          <a:solidFill>
            <a:srgbClr val="FFFFFF"/>
          </a:solidFill>
          <a:ln/>
        </p:spPr>
      </p:sp>
      <p:sp>
        <p:nvSpPr>
          <p:cNvPr id="846852" name="Rectangle 3">
            <a:extLst>
              <a:ext uri="{FF2B5EF4-FFF2-40B4-BE49-F238E27FC236}">
                <a16:creationId xmlns:a16="http://schemas.microsoft.com/office/drawing/2014/main" id="{7B7AA794-D96A-497F-9FD1-AE42C5B4E8F7}"/>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aseline="30000" dirty="0">
                <a:latin typeface="Times New Roman" panose="02020603050405020304" pitchFamily="18" charset="0"/>
                <a:ea typeface="ＭＳ Ｐゴシック" panose="020B0600070205080204" pitchFamily="34" charset="-128"/>
              </a:rPr>
              <a:t>5 </a:t>
            </a:r>
            <a:r>
              <a:rPr altLang="en-US" dirty="0">
                <a:latin typeface="Times New Roman" panose="02020603050405020304" pitchFamily="18" charset="0"/>
                <a:ea typeface="ＭＳ Ｐゴシック" panose="020B0600070205080204" pitchFamily="34" charset="-128"/>
              </a:rPr>
              <a:t>The people of Nineveh believed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message, and from the greatest to the least, they declared a fast and put on burlap to show their sorrow.</a:t>
            </a:r>
          </a:p>
          <a:p>
            <a:pPr eaLnBrk="1"/>
            <a:r>
              <a:rPr altLang="en-US" baseline="30000" dirty="0">
                <a:latin typeface="Times New Roman" panose="02020603050405020304" pitchFamily="18" charset="0"/>
                <a:ea typeface="ＭＳ Ｐゴシック" panose="020B0600070205080204" pitchFamily="34" charset="-128"/>
              </a:rPr>
              <a:t>6 </a:t>
            </a:r>
            <a:r>
              <a:rPr altLang="en-US" dirty="0">
                <a:latin typeface="Times New Roman" panose="02020603050405020304" pitchFamily="18" charset="0"/>
                <a:ea typeface="ＭＳ Ｐゴシック" panose="020B0600070205080204" pitchFamily="34" charset="-128"/>
              </a:rPr>
              <a:t>When the king of Nineveh heard what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was saying, he stepped down from his throne and took off his royal robes. He dressed himself in burlap and sat on a heap of ashes. </a:t>
            </a:r>
            <a:r>
              <a:rPr altLang="en-US" baseline="30000" dirty="0">
                <a:latin typeface="Times New Roman" panose="02020603050405020304" pitchFamily="18" charset="0"/>
                <a:ea typeface="ＭＳ Ｐゴシック" panose="020B0600070205080204" pitchFamily="34" charset="-128"/>
              </a:rPr>
              <a:t>7 </a:t>
            </a:r>
            <a:r>
              <a:rPr altLang="en-US" dirty="0">
                <a:latin typeface="Times New Roman" panose="02020603050405020304" pitchFamily="18" charset="0"/>
                <a:ea typeface="ＭＳ Ｐゴシック" panose="020B0600070205080204" pitchFamily="34" charset="-128"/>
              </a:rPr>
              <a:t>Then the king and his nobles sent this decree throughout the city:</a:t>
            </a: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No one, not even the animals from your herds and flocks, may eat or drink anything at all. </a:t>
            </a:r>
            <a:r>
              <a:rPr altLang="ja-JP" baseline="30000" dirty="0">
                <a:latin typeface="Times New Roman" panose="02020603050405020304" pitchFamily="18" charset="0"/>
                <a:ea typeface="ＭＳ Ｐゴシック" panose="020B0600070205080204" pitchFamily="34" charset="-128"/>
              </a:rPr>
              <a:t>8 </a:t>
            </a:r>
            <a:r>
              <a:rPr altLang="ja-JP" dirty="0">
                <a:latin typeface="Times New Roman" panose="02020603050405020304" pitchFamily="18" charset="0"/>
                <a:ea typeface="ＭＳ Ｐゴシック" panose="020B0600070205080204" pitchFamily="34" charset="-128"/>
              </a:rPr>
              <a:t>People and animals alike must wear garments of mourning, and everyone must pray earnestly to God. They must turn from their evil ways and stop all their violence. </a:t>
            </a:r>
            <a:r>
              <a:rPr altLang="ja-JP" baseline="30000" dirty="0">
                <a:latin typeface="Times New Roman" panose="02020603050405020304" pitchFamily="18" charset="0"/>
                <a:ea typeface="ＭＳ Ｐゴシック" panose="020B0600070205080204" pitchFamily="34" charset="-128"/>
              </a:rPr>
              <a:t>9 </a:t>
            </a:r>
            <a:r>
              <a:rPr altLang="ja-JP" dirty="0">
                <a:latin typeface="Times New Roman" panose="02020603050405020304" pitchFamily="18" charset="0"/>
                <a:ea typeface="ＭＳ Ｐゴシック" panose="020B0600070205080204" pitchFamily="34" charset="-128"/>
              </a:rPr>
              <a:t>Who can tell? Perhaps even yet God will change his mind and hold back his fierce anger from destroying us.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eaLnBrk="1"/>
            <a:r>
              <a:rPr altLang="en-US" baseline="30000" dirty="0">
                <a:latin typeface="Times New Roman" panose="02020603050405020304" pitchFamily="18" charset="0"/>
                <a:ea typeface="ＭＳ Ｐゴシック" panose="020B0600070205080204" pitchFamily="34" charset="-128"/>
              </a:rPr>
              <a:t>10 </a:t>
            </a:r>
            <a:r>
              <a:rPr altLang="en-US" dirty="0">
                <a:latin typeface="Times New Roman" panose="02020603050405020304" pitchFamily="18" charset="0"/>
                <a:ea typeface="ＭＳ Ｐゴシック" panose="020B0600070205080204" pitchFamily="34" charset="-128"/>
              </a:rPr>
              <a:t>When God saw what they had done and how they had put a stop to their evil ways, he changed his mind and did not carry out the destruction he had threatened (3:5-10 NLT)</a:t>
            </a:r>
          </a:p>
          <a:p>
            <a:pPr algn="l"/>
            <a:r>
              <a:rPr lang="en-US" altLang="zh-CN" b="0" i="0" dirty="0">
                <a:solidFill>
                  <a:srgbClr val="777A7B"/>
                </a:solidFill>
                <a:effectLst/>
                <a:highlight>
                  <a:srgbClr val="FFFFFF"/>
                </a:highlight>
                <a:latin typeface="Source Serif Pro" panose="02040603050405020204" pitchFamily="18" charset="0"/>
              </a:rPr>
              <a:t>5</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人就信服上帝，宣告禁食，从最大的到最小的都穿上麻衣。</a:t>
            </a:r>
          </a:p>
          <a:p>
            <a:pPr algn="l"/>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这消息传到</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王那里，他就从宝座起来，脱下朝服，披上麻布，坐在灰中。 </a:t>
            </a:r>
            <a:r>
              <a:rPr lang="en-US" altLang="zh-CN" b="0" i="0" dirty="0">
                <a:solidFill>
                  <a:srgbClr val="777A7B"/>
                </a:solidFill>
                <a:effectLst/>
                <a:highlight>
                  <a:srgbClr val="FFFFFF"/>
                </a:highlight>
                <a:latin typeface="Source Serif Pro" panose="02040603050405020204" pitchFamily="18" charset="0"/>
              </a:rPr>
              <a:t>7</a:t>
            </a:r>
            <a:r>
              <a:rPr lang="zh-CN" altLang="en-US" b="0" i="0" dirty="0">
                <a:solidFill>
                  <a:srgbClr val="121212"/>
                </a:solidFill>
                <a:effectLst/>
                <a:highlight>
                  <a:srgbClr val="FFFFFF"/>
                </a:highlight>
                <a:latin typeface="Source Serif Pro" panose="02040603050405020204" pitchFamily="18" charset="0"/>
              </a:rPr>
              <a:t>他叫人通告</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全城，说：“王和大臣有令，人、畜、牛、羊都不可尝任何东西，不可吃，也不可喝水。 </a:t>
            </a:r>
            <a:r>
              <a:rPr lang="en-US" altLang="zh-CN" b="0" i="0" dirty="0">
                <a:solidFill>
                  <a:srgbClr val="777A7B"/>
                </a:solidFill>
                <a:effectLst/>
                <a:highlight>
                  <a:srgbClr val="FFFFFF"/>
                </a:highlight>
                <a:latin typeface="Source Serif Pro" panose="02040603050405020204" pitchFamily="18" charset="0"/>
              </a:rPr>
              <a:t>8</a:t>
            </a:r>
            <a:r>
              <a:rPr lang="zh-CN" altLang="en-US" b="0" i="0" dirty="0">
                <a:solidFill>
                  <a:srgbClr val="121212"/>
                </a:solidFill>
                <a:effectLst/>
                <a:highlight>
                  <a:srgbClr val="FFFFFF"/>
                </a:highlight>
                <a:latin typeface="Source Serif Pro" panose="02040603050405020204" pitchFamily="18" charset="0"/>
              </a:rPr>
              <a:t>人与牲畜都要披上麻布，切切求告上帝。各人要回转离开恶道，离弃自己掌中的残暴。 </a:t>
            </a:r>
            <a:r>
              <a:rPr lang="en-US" altLang="zh-CN" b="0" i="0" dirty="0">
                <a:solidFill>
                  <a:srgbClr val="777A7B"/>
                </a:solidFill>
                <a:effectLst/>
                <a:highlight>
                  <a:srgbClr val="FFFFFF"/>
                </a:highlight>
                <a:latin typeface="Source Serif Pro" panose="02040603050405020204" pitchFamily="18" charset="0"/>
              </a:rPr>
              <a:t>9</a:t>
            </a:r>
            <a:r>
              <a:rPr lang="zh-CN" altLang="en-US" b="0" i="0" dirty="0">
                <a:solidFill>
                  <a:srgbClr val="121212"/>
                </a:solidFill>
                <a:effectLst/>
                <a:highlight>
                  <a:srgbClr val="FFFFFF"/>
                </a:highlight>
                <a:latin typeface="Source Serif Pro" panose="02040603050405020204" pitchFamily="18" charset="0"/>
              </a:rPr>
              <a:t>谁知道上帝也许会回心转意，不发烈怒，使我们不致灭亡。”</a:t>
            </a:r>
          </a:p>
          <a:p>
            <a:pPr algn="l"/>
            <a:r>
              <a:rPr lang="en-US" altLang="zh-CN" b="0" i="0" dirty="0">
                <a:solidFill>
                  <a:srgbClr val="777A7B"/>
                </a:solidFill>
                <a:effectLst/>
                <a:highlight>
                  <a:srgbClr val="FFFFFF"/>
                </a:highlight>
                <a:latin typeface="Source Serif Pro" panose="02040603050405020204" pitchFamily="18" charset="0"/>
              </a:rPr>
              <a:t>10</a:t>
            </a:r>
            <a:r>
              <a:rPr lang="zh-CN" altLang="en-US" b="0" i="0" dirty="0">
                <a:solidFill>
                  <a:srgbClr val="121212"/>
                </a:solidFill>
                <a:effectLst/>
                <a:highlight>
                  <a:srgbClr val="FFFFFF"/>
                </a:highlight>
                <a:latin typeface="Source Serif Pro" panose="02040603050405020204" pitchFamily="18" charset="0"/>
              </a:rPr>
              <a:t>上帝察看他们的行为，见他们离开恶道，上帝就改变心意，原先所说要降与他们的灾难，他不降了。</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a:extLst>
              <a:ext uri="{FF2B5EF4-FFF2-40B4-BE49-F238E27FC236}">
                <a16:creationId xmlns:a16="http://schemas.microsoft.com/office/drawing/2014/main" id="{00077C32-6FB4-43A2-8230-C21046E5DA7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69F3190-6743-4D1E-A4B8-B8AAB5E1DB44}" type="slidenum">
              <a:rPr lang="en-US" altLang="en-US" sz="1800">
                <a:latin typeface="Calibri" panose="020F0502020204030204" pitchFamily="34" charset="0"/>
              </a:rPr>
              <a:pPr algn="r" eaLnBrk="1">
                <a:spcBef>
                  <a:spcPct val="0"/>
                </a:spcBef>
              </a:pPr>
              <a:t>66</a:t>
            </a:fld>
            <a:endParaRPr lang="en-US" altLang="en-US"/>
          </a:p>
        </p:txBody>
      </p:sp>
      <p:sp>
        <p:nvSpPr>
          <p:cNvPr id="847875" name="Slide Image Placeholder 2">
            <a:extLst>
              <a:ext uri="{FF2B5EF4-FFF2-40B4-BE49-F238E27FC236}">
                <a16:creationId xmlns:a16="http://schemas.microsoft.com/office/drawing/2014/main" id="{854CFA95-57A8-4000-B4BA-7FF3E53E5AF1}"/>
              </a:ext>
            </a:extLst>
          </p:cNvPr>
          <p:cNvSpPr>
            <a:spLocks noGrp="1" noRot="1" noChangeAspect="1" noTextEdit="1"/>
          </p:cNvSpPr>
          <p:nvPr>
            <p:ph type="sldImg"/>
          </p:nvPr>
        </p:nvSpPr>
        <p:spPr>
          <a:ln/>
        </p:spPr>
      </p:sp>
      <p:sp>
        <p:nvSpPr>
          <p:cNvPr id="847876" name="Rectangle 3">
            <a:extLst>
              <a:ext uri="{FF2B5EF4-FFF2-40B4-BE49-F238E27FC236}">
                <a16:creationId xmlns:a16="http://schemas.microsoft.com/office/drawing/2014/main" id="{3BE72F28-577E-4C94-BD85-F755FCEDA07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a:extLst>
              <a:ext uri="{FF2B5EF4-FFF2-40B4-BE49-F238E27FC236}">
                <a16:creationId xmlns:a16="http://schemas.microsoft.com/office/drawing/2014/main" id="{CB49169D-8508-4A65-8ACC-5A7FEAB647F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28D5D51-3529-4E1E-9D8E-6F9696E366D6}" type="slidenum">
              <a:rPr lang="en-US" altLang="en-US" sz="1800">
                <a:latin typeface="Calibri" panose="020F0502020204030204" pitchFamily="34" charset="0"/>
              </a:rPr>
              <a:pPr algn="r" eaLnBrk="1">
                <a:spcBef>
                  <a:spcPct val="0"/>
                </a:spcBef>
              </a:pPr>
              <a:t>67</a:t>
            </a:fld>
            <a:endParaRPr lang="en-US" altLang="en-US"/>
          </a:p>
        </p:txBody>
      </p:sp>
      <p:sp>
        <p:nvSpPr>
          <p:cNvPr id="848899" name="Slide Image Placeholder 2">
            <a:extLst>
              <a:ext uri="{FF2B5EF4-FFF2-40B4-BE49-F238E27FC236}">
                <a16:creationId xmlns:a16="http://schemas.microsoft.com/office/drawing/2014/main" id="{3D4178AD-4943-4BAF-A8A7-F6869CC304DC}"/>
              </a:ext>
            </a:extLst>
          </p:cNvPr>
          <p:cNvSpPr>
            <a:spLocks noGrp="1" noRot="1" noChangeAspect="1" noTextEdit="1"/>
          </p:cNvSpPr>
          <p:nvPr>
            <p:ph type="sldImg"/>
          </p:nvPr>
        </p:nvSpPr>
        <p:spPr>
          <a:ln/>
        </p:spPr>
      </p:sp>
      <p:sp>
        <p:nvSpPr>
          <p:cNvPr id="848900" name="Rectangle 3">
            <a:extLst>
              <a:ext uri="{FF2B5EF4-FFF2-40B4-BE49-F238E27FC236}">
                <a16:creationId xmlns:a16="http://schemas.microsoft.com/office/drawing/2014/main" id="{B34A647C-2379-4A71-BD27-05EA9989400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Slide Image Placeholder 1">
            <a:extLst>
              <a:ext uri="{FF2B5EF4-FFF2-40B4-BE49-F238E27FC236}">
                <a16:creationId xmlns:a16="http://schemas.microsoft.com/office/drawing/2014/main" id="{EEF27F62-3EB4-44AD-8BB6-1A9AAF8DBB8D}"/>
              </a:ext>
            </a:extLst>
          </p:cNvPr>
          <p:cNvSpPr>
            <a:spLocks noGrp="1" noRot="1" noChangeAspect="1" noTextEdit="1"/>
          </p:cNvSpPr>
          <p:nvPr>
            <p:ph type="sldImg"/>
          </p:nvPr>
        </p:nvSpPr>
        <p:spPr>
          <a:ln/>
        </p:spPr>
      </p:sp>
      <p:sp>
        <p:nvSpPr>
          <p:cNvPr id="852995" name="Notes Placeholder 2">
            <a:extLst>
              <a:ext uri="{FF2B5EF4-FFF2-40B4-BE49-F238E27FC236}">
                <a16:creationId xmlns:a16="http://schemas.microsoft.com/office/drawing/2014/main" id="{B2F32B83-E483-460D-B3B5-6990A9A59B4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52996" name="Slide Number Placeholder 3">
            <a:extLst>
              <a:ext uri="{FF2B5EF4-FFF2-40B4-BE49-F238E27FC236}">
                <a16:creationId xmlns:a16="http://schemas.microsoft.com/office/drawing/2014/main" id="{CCCC67CD-4349-4624-91A7-2F72517CF14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DD8B28D-28C8-4D2C-8C75-E119B8924BD9}" type="slidenum">
              <a:rPr lang="en-US" altLang="en-US" sz="1800">
                <a:latin typeface="Calibri" panose="020F0502020204030204" pitchFamily="34" charset="0"/>
              </a:rPr>
              <a:pPr algn="r" eaLnBrk="1">
                <a:spcBef>
                  <a:spcPct val="0"/>
                </a:spcBef>
              </a:pPr>
              <a:t>68</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7">
            <a:extLst>
              <a:ext uri="{FF2B5EF4-FFF2-40B4-BE49-F238E27FC236}">
                <a16:creationId xmlns:a16="http://schemas.microsoft.com/office/drawing/2014/main" id="{5584ED46-B76F-47C8-BA59-20EE5CF84B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B99B5BF0-C2F7-4E99-8D73-F25E9098470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Osaka"/>
                <a:cs typeface="Osaka"/>
              </a:rPr>
              <a:pPr marL="0" marR="0" lvl="0" indent="0" algn="r" defTabSz="914400" rtl="0" eaLnBrk="1"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Osaka"/>
              <a:cs typeface="Osaka"/>
            </a:endParaRPr>
          </a:p>
        </p:txBody>
      </p:sp>
      <p:sp>
        <p:nvSpPr>
          <p:cNvPr id="870403" name="Rectangle 2">
            <a:extLst>
              <a:ext uri="{FF2B5EF4-FFF2-40B4-BE49-F238E27FC236}">
                <a16:creationId xmlns:a16="http://schemas.microsoft.com/office/drawing/2014/main" id="{6DD8185E-6063-46AA-AA5A-75544E0710A7}"/>
              </a:ext>
            </a:extLst>
          </p:cNvPr>
          <p:cNvSpPr>
            <a:spLocks noGrp="1" noRot="1" noChangeAspect="1" noChangeArrowheads="1" noTextEdit="1"/>
          </p:cNvSpPr>
          <p:nvPr>
            <p:ph type="sldImg"/>
          </p:nvPr>
        </p:nvSpPr>
        <p:spPr>
          <a:solidFill>
            <a:srgbClr val="FFFFFF"/>
          </a:solidFill>
          <a:ln/>
        </p:spPr>
      </p:sp>
      <p:sp>
        <p:nvSpPr>
          <p:cNvPr id="870404" name="Rectangle 3">
            <a:extLst>
              <a:ext uri="{FF2B5EF4-FFF2-40B4-BE49-F238E27FC236}">
                <a16:creationId xmlns:a16="http://schemas.microsoft.com/office/drawing/2014/main" id="{CB1930A1-3DF5-4DC2-83EB-1419039370D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08F28301-F22A-4431-8290-390AFF23E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7C2585-7795-43D6-B4DC-6E4772B3DF1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2467" name="Rectangle 2">
            <a:extLst>
              <a:ext uri="{FF2B5EF4-FFF2-40B4-BE49-F238E27FC236}">
                <a16:creationId xmlns:a16="http://schemas.microsoft.com/office/drawing/2014/main" id="{65598D92-CE1A-4AED-8B20-F4B3D7D55CA4}"/>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72A8806E-C3A8-4EA7-9227-22967BA21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9540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84C3D507-8629-408E-B8FE-BBB1CCB90882}"/>
              </a:ext>
            </a:extLst>
          </p:cNvPr>
          <p:cNvSpPr>
            <a:spLocks noGrp="1" noRot="1" noChangeAspect="1" noTextEdit="1"/>
          </p:cNvSpPr>
          <p:nvPr>
            <p:ph type="sldImg"/>
          </p:nvPr>
        </p:nvSpPr>
        <p:spPr>
          <a:ln/>
        </p:spPr>
      </p:sp>
      <p:sp>
        <p:nvSpPr>
          <p:cNvPr id="872451" name="Rectangle 3">
            <a:extLst>
              <a:ext uri="{FF2B5EF4-FFF2-40B4-BE49-F238E27FC236}">
                <a16:creationId xmlns:a16="http://schemas.microsoft.com/office/drawing/2014/main" id="{ACD179B5-8B0C-4BFA-A3E4-6DC0AD26B60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7">
            <a:extLst>
              <a:ext uri="{FF2B5EF4-FFF2-40B4-BE49-F238E27FC236}">
                <a16:creationId xmlns:a16="http://schemas.microsoft.com/office/drawing/2014/main" id="{45A8ABB8-EC76-42ED-AC10-2C3F869CE39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8616FD-114E-4DEC-B589-E54064A45844}" type="slidenum">
              <a:rPr lang="en-US" altLang="en-US" sz="1800">
                <a:latin typeface="Calibri" panose="020F0502020204030204" pitchFamily="34" charset="0"/>
              </a:rPr>
              <a:pPr algn="r" eaLnBrk="1">
                <a:spcBef>
                  <a:spcPct val="0"/>
                </a:spcBef>
              </a:pPr>
              <a:t>72</a:t>
            </a:fld>
            <a:endParaRPr lang="en-US" altLang="en-US"/>
          </a:p>
        </p:txBody>
      </p:sp>
      <p:sp>
        <p:nvSpPr>
          <p:cNvPr id="873475" name="Slide Image Placeholder 2">
            <a:extLst>
              <a:ext uri="{FF2B5EF4-FFF2-40B4-BE49-F238E27FC236}">
                <a16:creationId xmlns:a16="http://schemas.microsoft.com/office/drawing/2014/main" id="{B4AA6ECC-F36B-4950-89B7-0E36B650F168}"/>
              </a:ext>
            </a:extLst>
          </p:cNvPr>
          <p:cNvSpPr>
            <a:spLocks noGrp="1" noRot="1" noChangeAspect="1" noTextEdit="1"/>
          </p:cNvSpPr>
          <p:nvPr>
            <p:ph type="sldImg"/>
          </p:nvPr>
        </p:nvSpPr>
        <p:spPr>
          <a:solidFill>
            <a:srgbClr val="FFFFFF"/>
          </a:solidFill>
          <a:ln/>
        </p:spPr>
      </p:sp>
      <p:sp>
        <p:nvSpPr>
          <p:cNvPr id="873476" name="Rectangle 3">
            <a:extLst>
              <a:ext uri="{FF2B5EF4-FFF2-40B4-BE49-F238E27FC236}">
                <a16:creationId xmlns:a16="http://schemas.microsoft.com/office/drawing/2014/main" id="{F0324A93-492E-4C15-BEA5-117886206549}"/>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lang="ko-KR" altLang="en-US" sz="1600" b="1" dirty="0" err="1">
                <a:latin typeface="Calibri" panose="020F0502020204030204" pitchFamily="34" charset="0"/>
                <a:ea typeface="ＭＳ Ｐゴシック" panose="020B0600070205080204" pitchFamily="34" charset="-128"/>
              </a:rPr>
              <a:t>约拿书</a:t>
            </a:r>
            <a:r>
              <a:rPr lang="ja-JP" altLang="en-US" sz="1600" b="1">
                <a:latin typeface="Calibri" panose="020F0502020204030204" pitchFamily="34" charset="0"/>
                <a:ea typeface="ＭＳ Ｐゴシック" panose="020B0600070205080204" pitchFamily="34" charset="-128"/>
              </a:rPr>
              <a:t>’</a:t>
            </a:r>
            <a:r>
              <a:rPr altLang="ja-JP" sz="1600" b="1" dirty="0">
                <a:latin typeface="Calibri" panose="020F0502020204030204" pitchFamily="34" charset="0"/>
                <a:ea typeface="ＭＳ Ｐゴシック" panose="020B0600070205080204" pitchFamily="34" charset="-128"/>
              </a:rPr>
              <a:t>s theology about God is correct—and I think 4:2 is the key verse of the book.  </a:t>
            </a:r>
          </a:p>
          <a:p>
            <a:pPr eaLnBrk="1">
              <a:spcBef>
                <a:spcPts val="600"/>
              </a:spcBef>
            </a:pPr>
            <a:r>
              <a:rPr altLang="en-US" sz="1600" b="1" dirty="0">
                <a:latin typeface="Calibri" panose="020F0502020204030204" pitchFamily="34" charset="0"/>
                <a:ea typeface="ＭＳ Ｐゴシック" panose="020B0600070205080204" pitchFamily="34" charset="-128"/>
              </a:rPr>
              <a:t>Most of us fear failure, but </a:t>
            </a:r>
            <a:r>
              <a:rPr lang="ko-KR" altLang="en-US" sz="1600" b="1" dirty="0" err="1">
                <a:latin typeface="Calibri" panose="020F0502020204030204" pitchFamily="34" charset="0"/>
                <a:ea typeface="ＭＳ Ｐゴシック" panose="020B0600070205080204" pitchFamily="34" charset="-128"/>
              </a:rPr>
              <a:t>约拿书</a:t>
            </a:r>
            <a:r>
              <a:rPr altLang="en-US" sz="1600" b="1" dirty="0">
                <a:latin typeface="Calibri" panose="020F0502020204030204" pitchFamily="34" charset="0"/>
                <a:ea typeface="ＭＳ Ｐゴシック" panose="020B0600070205080204" pitchFamily="34" charset="-128"/>
              </a:rPr>
              <a:t> feared success!  He feared that the Ninevites might repent—and they did!  </a:t>
            </a:r>
          </a:p>
          <a:p>
            <a:pPr eaLnBrk="1">
              <a:spcBef>
                <a:spcPts val="600"/>
              </a:spcBef>
            </a:pPr>
            <a:r>
              <a:rPr altLang="en-US" sz="1600" b="1" dirty="0">
                <a:latin typeface="Calibri" panose="020F0502020204030204" pitchFamily="34" charset="0"/>
                <a:ea typeface="ＭＳ Ｐゴシック" panose="020B0600070205080204" pitchFamily="34" charset="-128"/>
              </a:rPr>
              <a:t>But why was he angry?  He wanted the people judged!</a:t>
            </a: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r>
              <a:rPr lang="en-US" altLang="zh-CN" sz="2400" dirty="0">
                <a:solidFill>
                  <a:srgbClr val="0E0E0E"/>
                </a:solidFill>
                <a:effectLst/>
                <a:latin typeface=".AppleSystemUIFont"/>
              </a:rPr>
              <a:t>《</a:t>
            </a:r>
            <a:r>
              <a:rPr lang="zh-CN" altLang="en-US" sz="2400" dirty="0">
                <a:solidFill>
                  <a:srgbClr val="0E0E0E"/>
                </a:solidFill>
                <a:effectLst/>
                <a:latin typeface=".AppleSystemUIFont"/>
              </a:rPr>
              <a:t>约拿书</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中关于上帝的神学是正确的</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我认为</a:t>
            </a:r>
            <a:r>
              <a:rPr lang="en-US" altLang="zh-CN" sz="2400" b="1" dirty="0">
                <a:solidFill>
                  <a:srgbClr val="0E0E0E"/>
                </a:solidFill>
                <a:effectLst/>
                <a:latin typeface=".AppleSystemUIFont"/>
              </a:rPr>
              <a:t>4:2</a:t>
            </a:r>
            <a:r>
              <a:rPr lang="zh-CN" altLang="en-US" sz="2400" dirty="0">
                <a:solidFill>
                  <a:srgbClr val="0E0E0E"/>
                </a:solidFill>
                <a:effectLst/>
                <a:latin typeface=".AppleSystemUIFont"/>
              </a:rPr>
              <a:t>是整本书的关键经文。</a:t>
            </a:r>
          </a:p>
          <a:p>
            <a:r>
              <a:rPr lang="zh-CN" altLang="en-US" sz="2400" dirty="0">
                <a:solidFill>
                  <a:srgbClr val="0E0E0E"/>
                </a:solidFill>
                <a:effectLst/>
                <a:latin typeface=".AppleSystemUIFont"/>
              </a:rPr>
              <a:t>我们大多数人害怕失败，但</a:t>
            </a:r>
            <a:r>
              <a:rPr lang="zh-CN" altLang="en-US" sz="2400" b="1" dirty="0">
                <a:solidFill>
                  <a:srgbClr val="0E0E0E"/>
                </a:solidFill>
                <a:effectLst/>
                <a:latin typeface=".AppleSystemUIFont"/>
              </a:rPr>
              <a:t>约拿</a:t>
            </a:r>
            <a:r>
              <a:rPr lang="zh-CN" altLang="en-US" sz="2400" dirty="0">
                <a:solidFill>
                  <a:srgbClr val="0E0E0E"/>
                </a:solidFill>
                <a:effectLst/>
                <a:latin typeface=".AppleSystemUIFont"/>
              </a:rPr>
              <a:t>害怕的是</a:t>
            </a:r>
            <a:r>
              <a:rPr lang="zh-CN" altLang="en-US" sz="2400" b="1" dirty="0">
                <a:solidFill>
                  <a:srgbClr val="0E0E0E"/>
                </a:solidFill>
                <a:effectLst/>
                <a:latin typeface=".AppleSystemUIFont"/>
              </a:rPr>
              <a:t>成功</a:t>
            </a:r>
            <a:r>
              <a:rPr lang="zh-CN" altLang="en-US" sz="2400" dirty="0">
                <a:solidFill>
                  <a:srgbClr val="0E0E0E"/>
                </a:solidFill>
                <a:effectLst/>
                <a:latin typeface=".AppleSystemUIFont"/>
              </a:rPr>
              <a:t>！他害怕尼尼微人会悔改</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而他们的确悔改了！</a:t>
            </a:r>
          </a:p>
          <a:p>
            <a:r>
              <a:rPr lang="zh-CN" altLang="en-US" sz="2400" dirty="0">
                <a:solidFill>
                  <a:srgbClr val="0E0E0E"/>
                </a:solidFill>
                <a:effectLst/>
                <a:latin typeface=".AppleSystemUIFont"/>
              </a:rPr>
              <a:t>但他为什么愤怒呢？因为他希望这些人受到</a:t>
            </a:r>
            <a:r>
              <a:rPr lang="zh-CN" altLang="en-US" sz="2400" b="1" dirty="0">
                <a:solidFill>
                  <a:srgbClr val="0E0E0E"/>
                </a:solidFill>
                <a:effectLst/>
                <a:latin typeface=".AppleSystemUIFont"/>
              </a:rPr>
              <a:t>审判</a:t>
            </a:r>
            <a:r>
              <a:rPr lang="zh-CN" altLang="en-US" sz="2400" dirty="0">
                <a:solidFill>
                  <a:srgbClr val="0E0E0E"/>
                </a:solidFill>
                <a:effectLst/>
                <a:latin typeface=".AppleSystemUIFont"/>
              </a:rPr>
              <a:t>！</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D4ED1248-3A60-4C05-850F-B4372F62F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DBDC51-3E4F-472A-A0C9-88289F8D1E4C}" type="slidenum">
              <a:rPr lang="en-US" altLang="en-US">
                <a:solidFill>
                  <a:srgbClr val="000000"/>
                </a:solidFill>
                <a:latin typeface="Times New Roman" panose="02020603050405020304" pitchFamily="18" charset="0"/>
                <a:ea typeface="Osaka"/>
                <a:cs typeface="Osaka"/>
              </a:rPr>
              <a:pPr/>
              <a:t>7</a:t>
            </a:fld>
            <a:endParaRPr lang="en-US" altLang="en-US">
              <a:solidFill>
                <a:srgbClr val="000000"/>
              </a:solidFill>
              <a:latin typeface="Times New Roman" panose="02020603050405020304" pitchFamily="18" charset="0"/>
              <a:ea typeface="Osaka"/>
              <a:cs typeface="Osaka"/>
            </a:endParaRPr>
          </a:p>
        </p:txBody>
      </p:sp>
      <p:sp>
        <p:nvSpPr>
          <p:cNvPr id="716803" name="Rectangle 2">
            <a:extLst>
              <a:ext uri="{FF2B5EF4-FFF2-40B4-BE49-F238E27FC236}">
                <a16:creationId xmlns:a16="http://schemas.microsoft.com/office/drawing/2014/main" id="{0D76F7FD-B9C5-4032-9582-DD30712E6E52}"/>
              </a:ext>
            </a:extLst>
          </p:cNvPr>
          <p:cNvSpPr>
            <a:spLocks noGrp="1" noRot="1" noChangeAspect="1" noChangeArrowheads="1" noTextEdit="1"/>
          </p:cNvSpPr>
          <p:nvPr>
            <p:ph type="sldImg"/>
          </p:nvPr>
        </p:nvSpPr>
        <p:spPr>
          <a:ln/>
        </p:spPr>
      </p:sp>
      <p:sp>
        <p:nvSpPr>
          <p:cNvPr id="716804" name="Rectangle 3">
            <a:extLst>
              <a:ext uri="{FF2B5EF4-FFF2-40B4-BE49-F238E27FC236}">
                <a16:creationId xmlns:a16="http://schemas.microsoft.com/office/drawing/2014/main" id="{35A7BAC8-309E-4841-A246-F083D1058DA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ADA5DA2F-9238-4FD3-AD9B-18CC3D2B9603}"/>
              </a:ext>
            </a:extLst>
          </p:cNvPr>
          <p:cNvSpPr>
            <a:spLocks noGrp="1" noRot="1" noChangeAspect="1" noTextEdit="1"/>
          </p:cNvSpPr>
          <p:nvPr>
            <p:ph type="sldImg"/>
          </p:nvPr>
        </p:nvSpPr>
        <p:spPr>
          <a:ln/>
        </p:spPr>
      </p:sp>
      <p:sp>
        <p:nvSpPr>
          <p:cNvPr id="874499" name="Rectangle 3">
            <a:extLst>
              <a:ext uri="{FF2B5EF4-FFF2-40B4-BE49-F238E27FC236}">
                <a16:creationId xmlns:a16="http://schemas.microsoft.com/office/drawing/2014/main" id="{011DD1E3-FC3F-48AD-91B4-9D8AAD917B3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powerless too.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7">
            <a:extLst>
              <a:ext uri="{FF2B5EF4-FFF2-40B4-BE49-F238E27FC236}">
                <a16:creationId xmlns:a16="http://schemas.microsoft.com/office/drawing/2014/main" id="{07FAAC2C-4DC4-4CBE-8EDC-A0F8195B83E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F74AAB94-7612-4F4E-844C-CE5685563E04}" type="slidenum">
              <a:rPr lang="en-US" altLang="en-US" sz="1200">
                <a:solidFill>
                  <a:srgbClr val="000000"/>
                </a:solidFill>
                <a:latin typeface="Times New Roman" panose="02020603050405020304" pitchFamily="18" charset="0"/>
              </a:rPr>
              <a:pPr algn="r"/>
              <a:t>74</a:t>
            </a:fld>
            <a:endParaRPr lang="en-US" altLang="en-US" sz="1200">
              <a:solidFill>
                <a:srgbClr val="000000"/>
              </a:solidFill>
              <a:latin typeface="Times New Roman" panose="02020603050405020304" pitchFamily="18" charset="0"/>
            </a:endParaRPr>
          </a:p>
        </p:txBody>
      </p:sp>
      <p:sp>
        <p:nvSpPr>
          <p:cNvPr id="875523" name="Rectangle 2">
            <a:extLst>
              <a:ext uri="{FF2B5EF4-FFF2-40B4-BE49-F238E27FC236}">
                <a16:creationId xmlns:a16="http://schemas.microsoft.com/office/drawing/2014/main" id="{1E388D48-73BE-4009-A14B-0B4D84941F36}"/>
              </a:ext>
            </a:extLst>
          </p:cNvPr>
          <p:cNvSpPr>
            <a:spLocks noGrp="1" noRot="1" noChangeAspect="1" noChangeArrowheads="1" noTextEdit="1"/>
          </p:cNvSpPr>
          <p:nvPr>
            <p:ph type="sldImg"/>
          </p:nvPr>
        </p:nvSpPr>
        <p:spPr>
          <a:solidFill>
            <a:srgbClr val="FFFFFF"/>
          </a:solidFill>
          <a:ln/>
        </p:spPr>
      </p:sp>
      <p:sp>
        <p:nvSpPr>
          <p:cNvPr id="875524" name="Rectangle 3">
            <a:extLst>
              <a:ext uri="{FF2B5EF4-FFF2-40B4-BE49-F238E27FC236}">
                <a16:creationId xmlns:a16="http://schemas.microsoft.com/office/drawing/2014/main" id="{3841AE1E-DAA1-4CD4-8278-CD6D53875D0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dirty="0">
              <a:latin typeface="Arial" panose="020B0604020202020204" pitchFamily="34" charset="0"/>
              <a:ea typeface="ＭＳ Ｐゴシック" panose="020B0600070205080204" pitchFamily="34" charset="-128"/>
            </a:endParaRPr>
          </a:p>
          <a:p>
            <a:pPr eaLnBrk="1" hangingPunct="1"/>
            <a:r>
              <a:rPr kumimoji="1" altLang="en-US" dirty="0">
                <a:solidFill>
                  <a:schemeClr val="tx1"/>
                </a:solidFill>
                <a:latin typeface="Times New Roman" panose="02020603050405020304" pitchFamily="18" charset="0"/>
                <a:ea typeface="ＭＳ Ｐゴシック" panose="020B0600070205080204" pitchFamily="34" charset="-128"/>
              </a:rPr>
              <a:t>Like God, Hudson Taylor was a man who had compassion on lost people too [adapted from Hudson Taylor, </a:t>
            </a:r>
            <a:r>
              <a:rPr kumimoji="1" altLang="en-US" i="1" dirty="0">
                <a:solidFill>
                  <a:schemeClr val="tx1"/>
                </a:solidFill>
                <a:latin typeface="Times New Roman" panose="02020603050405020304" pitchFamily="18" charset="0"/>
                <a:ea typeface="ＭＳ Ｐゴシック" panose="020B0600070205080204" pitchFamily="34" charset="-128"/>
              </a:rPr>
              <a:t>A Retrospect</a:t>
            </a:r>
            <a:r>
              <a:rPr kumimoji="1" altLang="en-US" dirty="0">
                <a:solidFill>
                  <a:schemeClr val="tx1"/>
                </a:solidFill>
                <a:latin typeface="Times New Roman" panose="02020603050405020304" pitchFamily="18" charset="0"/>
                <a:ea typeface="ＭＳ Ｐゴシック" panose="020B0600070205080204" pitchFamily="34" charset="-128"/>
              </a:rPr>
              <a:t>, 85-87, in Evangelism notes, 18]</a:t>
            </a:r>
            <a:r>
              <a:rPr kumimoji="1" lang="en-SG" altLang="en-US" dirty="0">
                <a:solidFill>
                  <a:schemeClr val="tx1"/>
                </a:solidFill>
                <a:latin typeface="Times New Roman" panose="02020603050405020304" pitchFamily="18" charset="0"/>
                <a:ea typeface="ＭＳ Ｐゴシック" panose="020B0600070205080204" pitchFamily="34" charset="-128"/>
              </a:rPr>
              <a:t>:</a:t>
            </a:r>
            <a:endParaRPr altLang="en-US" dirty="0">
              <a:latin typeface="Arial" panose="020B0604020202020204" pitchFamily="34" charset="0"/>
              <a:ea typeface="ＭＳ Ｐゴシック" panose="020B0600070205080204" pitchFamily="34" charset="-128"/>
            </a:endParaRPr>
          </a:p>
          <a:p>
            <a:pPr eaLnBrk="1" hangingPunct="1"/>
            <a:endParaRPr altLang="en-US" dirty="0">
              <a:latin typeface="Arial" panose="020B0604020202020204" pitchFamily="34"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salvation.  The man listened with attention, and was even moved to tears, but still no definite result was apparent.  I was pleased, therefore, when he asked … to accompany me, and to hear me preach.</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Come!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 cried, as hope revived in my heart.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Come and drag over this spot directly; a man is drowning just here!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Veh bin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(It is not convenient), was the unfeeling answer.</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Don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talk of </a:t>
            </a:r>
            <a:r>
              <a:rPr kumimoji="1" altLang="en-US" i="1" dirty="0">
                <a:solidFill>
                  <a:schemeClr val="tx1"/>
                </a:solidFill>
                <a:latin typeface="Times New Roman" panose="02020603050405020304" pitchFamily="18" charset="0"/>
                <a:ea typeface="ＭＳ Ｐゴシック" panose="020B0600070205080204" pitchFamily="34" charset="-128"/>
              </a:rPr>
              <a:t>convenience!</a:t>
            </a:r>
            <a:r>
              <a:rPr kumimoji="1" lang="mr-IN" altLang="en-US" i="1" dirty="0">
                <a:solidFill>
                  <a:schemeClr val="tx1"/>
                </a:solidFill>
                <a:latin typeface="Times New Roman" panose="02020603050405020304" pitchFamily="18" charset="0"/>
                <a:ea typeface="ＭＳ Ｐゴシック" panose="020B0600070205080204" pitchFamily="34" charset="-128"/>
              </a:rPr>
              <a:t>"</a:t>
            </a:r>
            <a:r>
              <a:rPr kumimoji="1" altLang="en-US" i="1" dirty="0">
                <a:solidFill>
                  <a:schemeClr val="tx1"/>
                </a:solidFill>
                <a:latin typeface="Times New Roman" panose="02020603050405020304" pitchFamily="18" charset="0"/>
                <a:ea typeface="ＭＳ Ｐゴシック" panose="020B0600070205080204" pitchFamily="34" charset="-128"/>
              </a:rPr>
              <a:t> </a:t>
            </a:r>
            <a:r>
              <a:rPr kumimoji="1" altLang="en-US" dirty="0">
                <a:solidFill>
                  <a:schemeClr val="tx1"/>
                </a:solidFill>
                <a:latin typeface="Times New Roman" panose="02020603050405020304" pitchFamily="18" charset="0"/>
                <a:ea typeface="ＭＳ Ｐゴシック" panose="020B0600070205080204" pitchFamily="34" charset="-128"/>
              </a:rPr>
              <a:t> I cried in an agony;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a man is drowning I tell you!</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are busy fishing,</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they responded,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and cannot come.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Never mind your fishing,</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 said,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will give you more money than many a day</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fishing will bring; only come—come at once!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How much money will you give us?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cannot stay to discuss that now!  Come, or it will be too late.  I will give you five dollars.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won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do it for that,</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replied the men.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Give us twenty dollars, and we will drag.</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do not possess so much; do come quickly, and I will give you all I have!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How much may that be?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don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know exactly, about fourteen dollars.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altLang="en-US" dirty="0">
                <a:latin typeface="Times New Roman" panose="02020603050405020304" pitchFamily="18" charset="0"/>
                <a:ea typeface="ＭＳ Ｐゴシック" panose="020B0600070205080204" pitchFamily="34" charset="-128"/>
              </a:rPr>
              <a:t>To myself this incident was profoundly sad and full of significance, suggesting a far more mournful reality.  Were not those fishermen actually guilty of this poor Chinaman</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s death, in that they had the means of saving him at hand, if they would have but used them?  Assuredly they were guilty.  And yet, let us pause [before] we pronounce judgment against them lest a greater than Nathan answer, </a:t>
            </a:r>
            <a:r>
              <a:rPr lang="mr-IN" altLang="en-US" dirty="0">
                <a:latin typeface="Times New Roman" panose="02020603050405020304" pitchFamily="18" charset="0"/>
                <a:ea typeface="ＭＳ Ｐゴシック" panose="020B0600070205080204" pitchFamily="34" charset="-128"/>
              </a:rPr>
              <a:t>"</a:t>
            </a:r>
            <a:r>
              <a:rPr altLang="en-US" i="1" dirty="0">
                <a:latin typeface="Times New Roman" panose="02020603050405020304" pitchFamily="18" charset="0"/>
                <a:ea typeface="ＭＳ Ｐゴシック" panose="020B0600070205080204" pitchFamily="34" charset="-128"/>
              </a:rPr>
              <a:t>Thou art the man</a:t>
            </a:r>
            <a:r>
              <a:rPr altLang="en-US" dirty="0">
                <a:latin typeface="Times New Roman" panose="02020603050405020304" pitchFamily="18" charset="0"/>
                <a:ea typeface="ＭＳ Ｐゴシック" panose="020B0600070205080204" pitchFamily="34" charset="-128"/>
              </a:rPr>
              <a:t>.</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Is it so hard-hearted, so wicked a thing to neglect to save the body?  [</a:t>
            </a:r>
            <a:r>
              <a:rPr altLang="en-US" dirty="0" err="1">
                <a:latin typeface="Times New Roman" panose="02020603050405020304" pitchFamily="18" charset="0"/>
                <a:ea typeface="ＭＳ Ｐゴシック" panose="020B0600070205080204" pitchFamily="34" charset="-128"/>
              </a:rPr>
              <a:t>Isn</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t he much worse who leaves the soul to perish, and like Cain says],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Am I my brother</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s keeper?</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a:t>
            </a:r>
          </a:p>
          <a:p>
            <a:endParaRPr altLang="en-US" dirty="0">
              <a:latin typeface="Times New Roman" panose="02020603050405020304" pitchFamily="18" charset="0"/>
              <a:ea typeface="ＭＳ Ｐゴシック" panose="020B0600070205080204" pitchFamily="34" charset="-128"/>
            </a:endParaRPr>
          </a:p>
          <a:p>
            <a:r>
              <a:rPr altLang="en-US" dirty="0">
                <a:latin typeface="Times New Roman" panose="02020603050405020304" pitchFamily="18" charset="0"/>
                <a:ea typeface="ＭＳ Ｐゴシック" panose="020B0600070205080204" pitchFamily="34" charset="-128"/>
              </a:rPr>
              <a:t>The Lord Jesus commands, commands </a:t>
            </a:r>
            <a:r>
              <a:rPr altLang="en-US" i="1" dirty="0">
                <a:latin typeface="Times New Roman" panose="02020603050405020304" pitchFamily="18" charset="0"/>
                <a:ea typeface="ＭＳ Ｐゴシック" panose="020B0600070205080204" pitchFamily="34" charset="-128"/>
              </a:rPr>
              <a:t>me</a:t>
            </a:r>
            <a:r>
              <a:rPr altLang="en-US" dirty="0">
                <a:latin typeface="Times New Roman" panose="02020603050405020304" pitchFamily="18" charset="0"/>
                <a:ea typeface="ＭＳ Ｐゴシック" panose="020B0600070205080204" pitchFamily="34" charset="-128"/>
              </a:rPr>
              <a:t>, commands </a:t>
            </a:r>
            <a:r>
              <a:rPr altLang="en-US" i="1" dirty="0">
                <a:latin typeface="Times New Roman" panose="02020603050405020304" pitchFamily="18" charset="0"/>
                <a:ea typeface="ＭＳ Ｐゴシック" panose="020B0600070205080204" pitchFamily="34" charset="-128"/>
              </a:rPr>
              <a:t>you,</a:t>
            </a:r>
            <a:r>
              <a:rPr altLang="en-US" dirty="0">
                <a:latin typeface="Times New Roman" panose="02020603050405020304" pitchFamily="18" charset="0"/>
                <a:ea typeface="ＭＳ Ｐゴシック" panose="020B0600070205080204" pitchFamily="34" charset="-128"/>
              </a:rPr>
              <a:t> my brother, and </a:t>
            </a:r>
            <a:r>
              <a:rPr altLang="en-US" i="1" dirty="0">
                <a:latin typeface="Times New Roman" panose="02020603050405020304" pitchFamily="18" charset="0"/>
                <a:ea typeface="ＭＳ Ｐゴシック" panose="020B0600070205080204" pitchFamily="34" charset="-128"/>
              </a:rPr>
              <a:t>you</a:t>
            </a:r>
            <a:r>
              <a:rPr altLang="en-US" dirty="0">
                <a:latin typeface="Times New Roman" panose="02020603050405020304" pitchFamily="18" charset="0"/>
                <a:ea typeface="ＭＳ Ｐゴシック" panose="020B0600070205080204" pitchFamily="34" charset="-128"/>
              </a:rPr>
              <a:t>, my sister.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Go,</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says He,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go ye into </a:t>
            </a:r>
            <a:r>
              <a:rPr altLang="en-US" i="1" dirty="0">
                <a:latin typeface="Times New Roman" panose="02020603050405020304" pitchFamily="18" charset="0"/>
                <a:ea typeface="ＭＳ Ｐゴシック" panose="020B0600070205080204" pitchFamily="34" charset="-128"/>
              </a:rPr>
              <a:t>all</a:t>
            </a:r>
            <a:r>
              <a:rPr altLang="en-US" dirty="0">
                <a:latin typeface="Times New Roman" panose="02020603050405020304" pitchFamily="18" charset="0"/>
                <a:ea typeface="ＭＳ Ｐゴシック" panose="020B0600070205080204" pitchFamily="34" charset="-128"/>
              </a:rPr>
              <a:t> the world, and preach the Gospel to </a:t>
            </a:r>
            <a:r>
              <a:rPr altLang="en-US" i="1" dirty="0">
                <a:latin typeface="Times New Roman" panose="02020603050405020304" pitchFamily="18" charset="0"/>
                <a:ea typeface="ＭＳ Ｐゴシック" panose="020B0600070205080204" pitchFamily="34" charset="-128"/>
              </a:rPr>
              <a:t>every </a:t>
            </a:r>
            <a:r>
              <a:rPr altLang="en-US" dirty="0">
                <a:latin typeface="Times New Roman" panose="02020603050405020304" pitchFamily="18" charset="0"/>
                <a:ea typeface="ＭＳ Ｐゴシック" panose="020B0600070205080204" pitchFamily="34" charset="-128"/>
              </a:rPr>
              <a:t>creature.</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Shall we say to </a:t>
            </a:r>
            <a:r>
              <a:rPr altLang="en-US" i="1" dirty="0">
                <a:latin typeface="Times New Roman" panose="02020603050405020304" pitchFamily="18" charset="0"/>
                <a:ea typeface="ＭＳ Ｐゴシック" panose="020B0600070205080204" pitchFamily="34" charset="-128"/>
              </a:rPr>
              <a:t>Him</a:t>
            </a:r>
            <a:r>
              <a:rPr altLang="en-US" dirty="0">
                <a:latin typeface="Times New Roman" panose="02020603050405020304" pitchFamily="18" charset="0"/>
                <a:ea typeface="ＭＳ Ｐゴシック" panose="020B0600070205080204" pitchFamily="34" charset="-128"/>
              </a:rPr>
              <a:t>,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No, it is not convenient</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shall we tell </a:t>
            </a:r>
            <a:r>
              <a:rPr altLang="en-US" i="1" dirty="0">
                <a:latin typeface="Times New Roman" panose="02020603050405020304" pitchFamily="18" charset="0"/>
                <a:ea typeface="ＭＳ Ｐゴシック" panose="020B0600070205080204" pitchFamily="34" charset="-128"/>
              </a:rPr>
              <a:t>Him</a:t>
            </a:r>
            <a:r>
              <a:rPr altLang="en-US" dirty="0">
                <a:latin typeface="Times New Roman" panose="02020603050405020304" pitchFamily="18" charset="0"/>
                <a:ea typeface="ＭＳ Ｐゴシック" panose="020B0600070205080204" pitchFamily="34" charset="-128"/>
              </a:rPr>
              <a:t> that we are busy fishing and cannot go? that we have bought a piece of ground and cannot go? that we have purchased five yoke of oxen, or married, or are engaged in other and more interesting pursuits, and cannot go?  [Before] long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we must all appear before the judgment seat of Christ; that every one may receive the things done in his body.</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Let us remember, let us pray for, let us </a:t>
            </a:r>
            <a:r>
              <a:rPr altLang="en-US" dirty="0" err="1">
                <a:latin typeface="Times New Roman" panose="02020603050405020304" pitchFamily="18" charset="0"/>
                <a:ea typeface="ＭＳ Ｐゴシック" panose="020B0600070205080204" pitchFamily="34" charset="-128"/>
              </a:rPr>
              <a:t>labour</a:t>
            </a:r>
            <a:r>
              <a:rPr altLang="en-US" dirty="0">
                <a:latin typeface="Times New Roman" panose="02020603050405020304" pitchFamily="18" charset="0"/>
                <a:ea typeface="ＭＳ Ｐゴシック" panose="020B0600070205080204" pitchFamily="34" charset="-128"/>
              </a:rPr>
              <a:t> for the </a:t>
            </a:r>
            <a:r>
              <a:rPr altLang="en-US" dirty="0" err="1">
                <a:latin typeface="Times New Roman" panose="02020603050405020304" pitchFamily="18" charset="0"/>
                <a:ea typeface="ＭＳ Ｐゴシック" panose="020B0600070205080204" pitchFamily="34" charset="-128"/>
              </a:rPr>
              <a:t>unevangelised</a:t>
            </a:r>
            <a:r>
              <a:rPr altLang="en-US" dirty="0">
                <a:latin typeface="Times New Roman" panose="02020603050405020304" pitchFamily="18" charset="0"/>
                <a:ea typeface="ＭＳ Ｐゴシック" panose="020B0600070205080204" pitchFamily="34" charset="-128"/>
              </a:rPr>
              <a:t> Chinese; </a:t>
            </a:r>
            <a:r>
              <a:rPr altLang="en-US" i="1" dirty="0">
                <a:latin typeface="Times New Roman" panose="02020603050405020304" pitchFamily="18" charset="0"/>
                <a:ea typeface="ＭＳ Ｐゴシック" panose="020B0600070205080204" pitchFamily="34" charset="-128"/>
              </a:rPr>
              <a:t>or we shall sin against our own souls.</a:t>
            </a:r>
            <a:r>
              <a:rPr lang="en-SG" altLang="en-US" dirty="0">
                <a:latin typeface="Times New Roman" panose="02020603050405020304" pitchFamily="18" charset="0"/>
                <a:ea typeface="ＭＳ Ｐゴシック" panose="020B0600070205080204" pitchFamily="34" charset="-128"/>
              </a:rPr>
              <a:t> </a:t>
            </a:r>
          </a:p>
          <a:p>
            <a:endParaRPr lang="en-SG"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像上帝一样，</a:t>
            </a:r>
            <a:r>
              <a:rPr lang="zh-CN" altLang="en-US" b="1" dirty="0">
                <a:solidFill>
                  <a:srgbClr val="0E0E0E"/>
                </a:solidFill>
                <a:effectLst/>
                <a:latin typeface=".AppleSystemUIFont"/>
              </a:rPr>
              <a:t>戴德生</a:t>
            </a:r>
            <a:r>
              <a:rPr lang="zh-CN" altLang="en-US" dirty="0">
                <a:solidFill>
                  <a:srgbClr val="0E0E0E"/>
                </a:solidFill>
                <a:effectLst/>
                <a:latin typeface=".AppleSystemUIFont"/>
              </a:rPr>
              <a:t>也是一个对失丧之人充满怜悯的人（改编自</a:t>
            </a:r>
            <a:r>
              <a:rPr lang="en-US" altLang="zh-CN" dirty="0">
                <a:solidFill>
                  <a:srgbClr val="0E0E0E"/>
                </a:solidFill>
                <a:effectLst/>
                <a:latin typeface=".AppleSystemUIFont"/>
              </a:rPr>
              <a:t>《</a:t>
            </a:r>
            <a:r>
              <a:rPr lang="zh-CN" altLang="en-US" dirty="0">
                <a:solidFill>
                  <a:srgbClr val="0E0E0E"/>
                </a:solidFill>
                <a:effectLst/>
                <a:latin typeface=".AppleSystemUIFont"/>
              </a:rPr>
              <a:t>戴德生回顾录</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85-87</a:t>
            </a:r>
            <a:r>
              <a:rPr lang="zh-CN" altLang="en-US" dirty="0">
                <a:solidFill>
                  <a:srgbClr val="0E0E0E"/>
                </a:solidFill>
                <a:effectLst/>
                <a:latin typeface=".AppleSystemUIFont"/>
              </a:rPr>
              <a:t>页，</a:t>
            </a:r>
            <a:r>
              <a:rPr lang="en-US" altLang="zh-CN" dirty="0">
                <a:solidFill>
                  <a:srgbClr val="0E0E0E"/>
                </a:solidFill>
                <a:effectLst/>
                <a:latin typeface=".AppleSystemUIFont"/>
              </a:rPr>
              <a:t>《</a:t>
            </a:r>
            <a:r>
              <a:rPr lang="zh-CN" altLang="en-US" dirty="0">
                <a:solidFill>
                  <a:srgbClr val="0E0E0E"/>
                </a:solidFill>
                <a:effectLst/>
                <a:latin typeface=".AppleSystemUIFont"/>
              </a:rPr>
              <a:t>传福音笔记</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18</a:t>
            </a:r>
            <a:r>
              <a:rPr lang="zh-CN" altLang="en-US" dirty="0">
                <a:solidFill>
                  <a:srgbClr val="0E0E0E"/>
                </a:solidFill>
                <a:effectLst/>
                <a:latin typeface=".AppleSystemUIFont"/>
              </a:rPr>
              <a:t>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船上的乘客中，有一位聪明的男子，名叫彼得，他在旅行中曾到过很多国家，甚至去过英国。他对福音多少有些了解，但从未真正经历过福音拯救的大能。前一晚，我与他展开了关于灵魂得救的真诚对话。他认真倾听，甚至感动落泪，但似乎仍未作出明确的回应。因此，当他提出要陪我一起听道时，我很高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我走进船舱，准备一些福音单张和书籍，打算登陆后分发给人。但突然间，我被一声</a:t>
            </a:r>
            <a:r>
              <a:rPr lang="zh-CN" altLang="en-US" b="1" dirty="0">
                <a:solidFill>
                  <a:srgbClr val="0E0E0E"/>
                </a:solidFill>
                <a:effectLst/>
                <a:latin typeface=".AppleSystemUIFont"/>
              </a:rPr>
              <a:t>扑通</a:t>
            </a:r>
            <a:r>
              <a:rPr lang="zh-CN" altLang="en-US" dirty="0">
                <a:solidFill>
                  <a:srgbClr val="0E0E0E"/>
                </a:solidFill>
                <a:effectLst/>
                <a:latin typeface=".AppleSystemUIFont"/>
              </a:rPr>
              <a:t>的水声和喊叫惊醒。我迅速跑到甲板上，瞬间就明白了发生了什么</a:t>
            </a:r>
            <a:r>
              <a:rPr lang="en-US" altLang="zh-CN" dirty="0">
                <a:solidFill>
                  <a:srgbClr val="0E0E0E"/>
                </a:solidFill>
                <a:effectLst/>
                <a:latin typeface=".AppleSystemUIFont"/>
              </a:rPr>
              <a:t>——</a:t>
            </a:r>
            <a:r>
              <a:rPr lang="zh-CN" altLang="en-US" dirty="0">
                <a:solidFill>
                  <a:srgbClr val="0E0E0E"/>
                </a:solidFill>
                <a:effectLst/>
                <a:latin typeface=".AppleSystemUIFont"/>
              </a:rPr>
              <a:t>彼得不见了！其他人都在船上，惊慌失措地望着他消失的地方，却没有一个人采取任何救援行动。船正顶风快速向前，而相反的水流也未能阻止船速。光秃的低岸没有任何标记，无法判断我们离溺水的人有多远。</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我立刻放下船帆，跳入水中，希望能找到他。但没有成功，我焦急地四处张望，看到附近有一艘渔船，船上有一个特殊的带钩的拖网。我知道那东西能将人从水中捞起。</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“来啊！”我心中燃起希望，大声喊道，“快过来，把网撒到这里，有人落水了！”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“不方便。”渔夫冷漠地回答。</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“不要谈什么方便！”我痛苦地喊道，“我告诉你，有人正在溺水啊！”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“我们在捕鱼，不能过来。”他们回应道。</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“别管捕鱼了，”我说，“我给你们比捕鱼多得多的钱，只要过来，马上过来！”</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“你愿意给多少钱？”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“现在没时间讨论这个！快过来，否则就太晚了。我给你们五块钱。”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“我们不会为这个价钱去的，”渔夫答道。“给我们二十块钱，我们才肯捞。”</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“我没有那么多钱；求你们快点过来，我把我所有的钱都给你们！”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“那你有多少钱？”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“我也不知道，大约十四块钱左右。”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最后，渔船才慢慢地划了过来，把网撒下去。不到一分钟，失踪者的身体就被捞了上来。但为时已晚</a:t>
            </a:r>
            <a:r>
              <a:rPr lang="en-US" altLang="zh-CN" dirty="0">
                <a:solidFill>
                  <a:srgbClr val="0E0E0E"/>
                </a:solidFill>
                <a:effectLst/>
                <a:latin typeface=".AppleSystemUIFont"/>
              </a:rPr>
              <a:t>——</a:t>
            </a:r>
            <a:r>
              <a:rPr lang="zh-CN" altLang="en-US" dirty="0">
                <a:solidFill>
                  <a:srgbClr val="0E0E0E"/>
                </a:solidFill>
                <a:effectLst/>
                <a:latin typeface=".AppleSystemUIFont"/>
              </a:rPr>
              <a:t>生命已经逝去。而渔夫们却愤怒地嚷嚷，指责我耽误了他们索要的高额报酬，而我们正竭力进行抢救。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件事对我来说既深感悲伤，又富有深意，它让我联想到更令人痛心的现实：这些渔夫手中明明有拯救那位中国人性命的工具，却拒绝使用它，他们难道不对这人的死亡负有责任吗？他们显然是有罪的。但在我们指责他们之前，不妨停下来，免得比拿单更伟大的那一位对我们说：“</a:t>
            </a:r>
            <a:r>
              <a:rPr lang="zh-CN" altLang="en-US" b="1" dirty="0">
                <a:solidFill>
                  <a:srgbClr val="0E0E0E"/>
                </a:solidFill>
                <a:effectLst/>
                <a:latin typeface=".AppleSystemUIFont"/>
              </a:rPr>
              <a:t>你就是那人。</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忽视拯救人的身体固然是无情且邪恶的，但若有人任凭人的灵魂灭亡，而像该隐那样说：“我岂是看守我兄弟的吗？” 他难道不是更大的罪人吗？</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主耶稣命令我们，命令你，命令我，命令我们每一个人。“去，” 祂说，“</a:t>
            </a:r>
            <a:r>
              <a:rPr lang="zh-CN" altLang="en-US" b="1" dirty="0">
                <a:solidFill>
                  <a:srgbClr val="0E0E0E"/>
                </a:solidFill>
                <a:effectLst/>
                <a:latin typeface=".AppleSystemUIFont"/>
              </a:rPr>
              <a:t>你们往普天下去，传福音给万民听</a:t>
            </a:r>
            <a:r>
              <a:rPr lang="zh-CN" altLang="en-US" dirty="0">
                <a:solidFill>
                  <a:srgbClr val="0E0E0E"/>
                </a:solidFill>
                <a:effectLst/>
                <a:latin typeface=".AppleSystemUIFont"/>
              </a:rPr>
              <a:t>。” 我们会对祂说，“不，这不方便”吗？我们会告诉祂我们正忙着捕鱼，无法去吗？我们是不是因为买了地，试牛，结婚，或者忙于其他更让人感兴趣的事而无法去呢？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我们要记住，将来我们“</a:t>
            </a:r>
            <a:r>
              <a:rPr lang="zh-CN" altLang="en-US" b="1" dirty="0">
                <a:solidFill>
                  <a:srgbClr val="0E0E0E"/>
                </a:solidFill>
                <a:effectLst/>
                <a:latin typeface=".AppleSystemUIFont"/>
              </a:rPr>
              <a:t>都要显露在基督的审判台前，叫各人按着本身所行的，或善或恶受报。</a:t>
            </a:r>
            <a:r>
              <a:rPr lang="zh-CN" altLang="en-US" dirty="0">
                <a:solidFill>
                  <a:srgbClr val="0E0E0E"/>
                </a:solidFill>
                <a:effectLst/>
                <a:latin typeface=".AppleSystemUIFont"/>
              </a:rPr>
              <a:t>”让我们铭记、祷告，并为</a:t>
            </a:r>
            <a:r>
              <a:rPr lang="zh-CN" altLang="en-US" b="1" dirty="0">
                <a:solidFill>
                  <a:srgbClr val="0E0E0E"/>
                </a:solidFill>
                <a:effectLst/>
                <a:latin typeface=".AppleSystemUIFont"/>
              </a:rPr>
              <a:t>未得之民的中国人</a:t>
            </a:r>
            <a:r>
              <a:rPr lang="zh-CN" altLang="en-US" dirty="0">
                <a:solidFill>
                  <a:srgbClr val="0E0E0E"/>
                </a:solidFill>
                <a:effectLst/>
                <a:latin typeface=".AppleSystemUIFont"/>
              </a:rPr>
              <a:t>劳苦，否则我们就要得罪自己的灵魂。</a:t>
            </a:r>
          </a:p>
          <a:p>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a:extLst>
              <a:ext uri="{FF2B5EF4-FFF2-40B4-BE49-F238E27FC236}">
                <a16:creationId xmlns:a16="http://schemas.microsoft.com/office/drawing/2014/main" id="{1ABEF39A-8FD0-4B67-94BB-8191975BBC9D}"/>
              </a:ext>
            </a:extLst>
          </p:cNvPr>
          <p:cNvSpPr>
            <a:spLocks noGrp="1" noRot="1" noChangeAspect="1" noTextEdit="1"/>
          </p:cNvSpPr>
          <p:nvPr>
            <p:ph type="sldImg"/>
          </p:nvPr>
        </p:nvSpPr>
        <p:spPr>
          <a:ln/>
        </p:spPr>
      </p:sp>
      <p:sp>
        <p:nvSpPr>
          <p:cNvPr id="876547" name="Rectangle 3">
            <a:extLst>
              <a:ext uri="{FF2B5EF4-FFF2-40B4-BE49-F238E27FC236}">
                <a16:creationId xmlns:a16="http://schemas.microsoft.com/office/drawing/2014/main" id="{820D3715-B480-433C-8EAD-3DE5A47CF816}"/>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I wonder how long </a:t>
            </a:r>
            <a:r>
              <a:rPr lang="en-US" altLang="en-US" sz="1600" dirty="0">
                <a:latin typeface="Calibri" panose="020F0502020204030204" pitchFamily="34" charset="0"/>
                <a:ea typeface="ＭＳ Ｐゴシック" panose="020B0600070205080204" pitchFamily="34" charset="-128"/>
              </a:rPr>
              <a:t>he planned on staying there—forty days like in 3:4?</a:t>
            </a:r>
          </a:p>
          <a:p>
            <a:pPr eaLnBrk="1">
              <a:spcBef>
                <a:spcPts val="600"/>
              </a:spcBef>
            </a:pPr>
            <a:endParaRPr lang="en-US" altLang="en-US" sz="1600" dirty="0">
              <a:latin typeface="Calibri" panose="020F0502020204030204" pitchFamily="34"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zh-CN" altLang="en-US" sz="2400" dirty="0">
                <a:solidFill>
                  <a:srgbClr val="0E0E0E"/>
                </a:solidFill>
                <a:effectLst/>
                <a:latin typeface=".AppleSystemUIFont"/>
              </a:rPr>
              <a:t>我想知道他打算在那里待多久</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像</a:t>
            </a:r>
            <a:r>
              <a:rPr lang="en-US" altLang="zh-CN" sz="2400" b="1" dirty="0">
                <a:solidFill>
                  <a:srgbClr val="0E0E0E"/>
                </a:solidFill>
                <a:effectLst/>
                <a:latin typeface=".AppleSystemUIFont"/>
              </a:rPr>
              <a:t>3:4</a:t>
            </a:r>
            <a:r>
              <a:rPr lang="zh-CN" altLang="en-US" sz="2400" dirty="0">
                <a:solidFill>
                  <a:srgbClr val="0E0E0E"/>
                </a:solidFill>
                <a:effectLst/>
                <a:latin typeface=".AppleSystemUIFont"/>
              </a:rPr>
              <a:t>中所说的</a:t>
            </a:r>
            <a:r>
              <a:rPr lang="zh-CN" altLang="en-US" sz="2400" b="1" dirty="0">
                <a:solidFill>
                  <a:srgbClr val="0E0E0E"/>
                </a:solidFill>
                <a:effectLst/>
                <a:latin typeface=".AppleSystemUIFont"/>
              </a:rPr>
              <a:t>四十天</a:t>
            </a:r>
            <a:r>
              <a:rPr lang="zh-CN" altLang="en-US" sz="2400" dirty="0">
                <a:solidFill>
                  <a:srgbClr val="0E0E0E"/>
                </a:solidFill>
                <a:effectLst/>
                <a:latin typeface=".AppleSystemUIFont"/>
              </a:rPr>
              <a:t>吗？</a:t>
            </a:r>
          </a:p>
          <a:p>
            <a:pPr eaLnBrk="1">
              <a:spcBef>
                <a:spcPts val="600"/>
              </a:spcBef>
            </a:pPr>
            <a:endParaRPr lang="en-US" altLang="en-US" sz="1600"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7">
            <a:extLst>
              <a:ext uri="{FF2B5EF4-FFF2-40B4-BE49-F238E27FC236}">
                <a16:creationId xmlns:a16="http://schemas.microsoft.com/office/drawing/2014/main" id="{8276E4C5-CA13-45E5-9FD3-4841B19C48B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1C878AA-4D28-4680-9EBA-3A04ADD873E3}" type="slidenum">
              <a:rPr lang="en-US" altLang="en-US" sz="1800">
                <a:latin typeface="Calibri" panose="020F0502020204030204" pitchFamily="34" charset="0"/>
              </a:rPr>
              <a:pPr algn="r" eaLnBrk="1">
                <a:spcBef>
                  <a:spcPct val="0"/>
                </a:spcBef>
              </a:pPr>
              <a:t>76</a:t>
            </a:fld>
            <a:endParaRPr lang="en-US" altLang="en-US"/>
          </a:p>
        </p:txBody>
      </p:sp>
      <p:sp>
        <p:nvSpPr>
          <p:cNvPr id="877571" name="Slide Image Placeholder 2">
            <a:extLst>
              <a:ext uri="{FF2B5EF4-FFF2-40B4-BE49-F238E27FC236}">
                <a16:creationId xmlns:a16="http://schemas.microsoft.com/office/drawing/2014/main" id="{977994B9-1A50-4702-92E9-7864B8D322F4}"/>
              </a:ext>
            </a:extLst>
          </p:cNvPr>
          <p:cNvSpPr>
            <a:spLocks noGrp="1" noRot="1" noChangeAspect="1" noTextEdit="1"/>
          </p:cNvSpPr>
          <p:nvPr>
            <p:ph type="sldImg"/>
          </p:nvPr>
        </p:nvSpPr>
        <p:spPr>
          <a:solidFill>
            <a:srgbClr val="FFFFFF"/>
          </a:solidFill>
          <a:ln/>
        </p:spPr>
      </p:sp>
      <p:sp>
        <p:nvSpPr>
          <p:cNvPr id="877572" name="Rectangle 3">
            <a:extLst>
              <a:ext uri="{FF2B5EF4-FFF2-40B4-BE49-F238E27FC236}">
                <a16:creationId xmlns:a16="http://schemas.microsoft.com/office/drawing/2014/main" id="{7EEB7D43-68D8-46CB-B18F-9AE9748D2F72}"/>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You would think he would go west back to Israel, right?</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你可能会认为他会向西回到</a:t>
            </a:r>
            <a:r>
              <a:rPr lang="zh-CN" altLang="en-US" b="1" dirty="0">
                <a:solidFill>
                  <a:srgbClr val="0E0E0E"/>
                </a:solidFill>
                <a:effectLst/>
                <a:latin typeface=".AppleSystemUIFont"/>
              </a:rPr>
              <a:t>以色列</a:t>
            </a:r>
            <a:r>
              <a:rPr lang="zh-CN" altLang="en-US" dirty="0">
                <a:solidFill>
                  <a:srgbClr val="0E0E0E"/>
                </a:solidFill>
                <a:effectLst/>
                <a:latin typeface=".AppleSystemUIFont"/>
              </a:rPr>
              <a:t>，对吧？</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7">
            <a:extLst>
              <a:ext uri="{FF2B5EF4-FFF2-40B4-BE49-F238E27FC236}">
                <a16:creationId xmlns:a16="http://schemas.microsoft.com/office/drawing/2014/main" id="{5F60933F-AA74-4185-93D2-15E610FE6CB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464475D-292E-4C99-B709-0968FBB754D2}" type="slidenum">
              <a:rPr lang="en-US" altLang="en-US" sz="1800">
                <a:latin typeface="Calibri" panose="020F0502020204030204" pitchFamily="34" charset="0"/>
              </a:rPr>
              <a:pPr algn="r" eaLnBrk="1">
                <a:spcBef>
                  <a:spcPct val="0"/>
                </a:spcBef>
              </a:pPr>
              <a:t>77</a:t>
            </a:fld>
            <a:endParaRPr lang="en-US" altLang="en-US"/>
          </a:p>
        </p:txBody>
      </p:sp>
      <p:sp>
        <p:nvSpPr>
          <p:cNvPr id="878595" name="Slide Image Placeholder 2">
            <a:extLst>
              <a:ext uri="{FF2B5EF4-FFF2-40B4-BE49-F238E27FC236}">
                <a16:creationId xmlns:a16="http://schemas.microsoft.com/office/drawing/2014/main" id="{0ACBDA55-C88F-4594-AF64-09A2462D1375}"/>
              </a:ext>
            </a:extLst>
          </p:cNvPr>
          <p:cNvSpPr>
            <a:spLocks noGrp="1" noRot="1" noChangeAspect="1" noTextEdit="1"/>
          </p:cNvSpPr>
          <p:nvPr>
            <p:ph type="sldImg"/>
          </p:nvPr>
        </p:nvSpPr>
        <p:spPr>
          <a:solidFill>
            <a:srgbClr val="FFFFFF"/>
          </a:solidFill>
          <a:ln/>
        </p:spPr>
      </p:sp>
      <p:sp>
        <p:nvSpPr>
          <p:cNvPr id="878596" name="Rectangle 3">
            <a:extLst>
              <a:ext uri="{FF2B5EF4-FFF2-40B4-BE49-F238E27FC236}">
                <a16:creationId xmlns:a16="http://schemas.microsoft.com/office/drawing/2014/main" id="{DDC9B087-5F24-46B0-95E9-BD3990ED2CB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也许他认为上帝的判决是在从西</a:t>
            </a:r>
            <a:r>
              <a:rPr lang="zh-CN" altLang="en-US">
                <a:latin typeface="KaiTi" panose="02010609060101010101" pitchFamily="49" charset="-122"/>
                <a:ea typeface="KaiTi" panose="02010609060101010101" pitchFamily="49" charset="-122"/>
              </a:rPr>
              <a:t>部的</a:t>
            </a:r>
            <a:r>
              <a:rPr lang="zh-CN" altLang="en-US">
                <a:latin typeface="Times New Roman" panose="02020603050405020304" pitchFamily="18" charset="0"/>
                <a:ea typeface="ＭＳ Ｐゴシック" panose="020B0600070205080204" pitchFamily="34" charset="-128"/>
              </a:rPr>
              <a:t>耶路撒冷而来，他不希望被碰上！</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58E52836-A5EE-4A35-8546-11C6CB62AAAC}"/>
              </a:ext>
            </a:extLst>
          </p:cNvPr>
          <p:cNvSpPr>
            <a:spLocks noGrp="1" noRot="1" noChangeAspect="1" noTextEdit="1"/>
          </p:cNvSpPr>
          <p:nvPr>
            <p:ph type="sldImg"/>
          </p:nvPr>
        </p:nvSpPr>
        <p:spPr>
          <a:ln/>
        </p:spPr>
      </p:sp>
      <p:sp>
        <p:nvSpPr>
          <p:cNvPr id="879619" name="Rectangle 3">
            <a:extLst>
              <a:ext uri="{FF2B5EF4-FFF2-40B4-BE49-F238E27FC236}">
                <a16:creationId xmlns:a16="http://schemas.microsoft.com/office/drawing/2014/main" id="{C68B2EB4-99DA-4BE8-B1B5-3A92BFEE605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He knew how to make shelters since he did this once a year for the Feast of Booths when Israelites lived for a whole week in a small shelter outside their homes</a:t>
            </a:r>
            <a:r>
              <a:rPr lang="zh-CN" altLang="en-US" dirty="0">
                <a:latin typeface="Times New Roman" panose="02020603050405020304" pitchFamily="18" charset="0"/>
                <a:ea typeface="ＭＳ Ｐゴシック" panose="020B0600070205080204" pitchFamily="34" charset="-128"/>
              </a:rPr>
              <a:t>住棚节（避风塘）</a:t>
            </a:r>
            <a:endParaRPr lang="en-US" altLang="zh-CN"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zh-CN" altLang="en-US" sz="2400" dirty="0">
                <a:solidFill>
                  <a:srgbClr val="0E0E0E"/>
                </a:solidFill>
                <a:effectLst/>
                <a:latin typeface=".AppleSystemUIFont"/>
              </a:rPr>
              <a:t>他知道如何搭建棚子，因为他每年都会在</a:t>
            </a:r>
            <a:r>
              <a:rPr lang="zh-CN" altLang="en-US" sz="2400" b="1" dirty="0">
                <a:solidFill>
                  <a:srgbClr val="0E0E0E"/>
                </a:solidFill>
                <a:effectLst/>
                <a:latin typeface=".AppleSystemUIFont"/>
              </a:rPr>
              <a:t>住棚节</a:t>
            </a:r>
            <a:r>
              <a:rPr lang="zh-CN" altLang="en-US" sz="2400" dirty="0">
                <a:solidFill>
                  <a:srgbClr val="0E0E0E"/>
                </a:solidFill>
                <a:effectLst/>
                <a:latin typeface=".AppleSystemUIFont"/>
              </a:rPr>
              <a:t>期间这样做。那时，以色列人会在自己家外的</a:t>
            </a:r>
            <a:r>
              <a:rPr lang="zh-CN" altLang="en-US" sz="2400" b="1" dirty="0">
                <a:solidFill>
                  <a:srgbClr val="0E0E0E"/>
                </a:solidFill>
                <a:effectLst/>
                <a:latin typeface=".AppleSystemUIFont"/>
              </a:rPr>
              <a:t>小棚子</a:t>
            </a:r>
            <a:r>
              <a:rPr lang="zh-CN" altLang="en-US" sz="2400" dirty="0">
                <a:solidFill>
                  <a:srgbClr val="0E0E0E"/>
                </a:solidFill>
                <a:effectLst/>
                <a:latin typeface=".AppleSystemUIFont"/>
              </a:rPr>
              <a:t>里住上一整周。</a:t>
            </a:r>
          </a:p>
          <a:p>
            <a:pPr eaLnBrk="1">
              <a:spcBef>
                <a:spcPts val="600"/>
              </a:spcBef>
            </a:pPr>
            <a:endParaRPr altLang="en-US" sz="1600"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Slide Image Placeholder 1">
            <a:extLst>
              <a:ext uri="{FF2B5EF4-FFF2-40B4-BE49-F238E27FC236}">
                <a16:creationId xmlns:a16="http://schemas.microsoft.com/office/drawing/2014/main" id="{95508D24-5EB1-4D70-A8B8-326C84C92F60}"/>
              </a:ext>
            </a:extLst>
          </p:cNvPr>
          <p:cNvSpPr>
            <a:spLocks noGrp="1" noRot="1" noChangeAspect="1" noTextEdit="1"/>
          </p:cNvSpPr>
          <p:nvPr>
            <p:ph type="sldImg"/>
          </p:nvPr>
        </p:nvSpPr>
        <p:spPr>
          <a:solidFill>
            <a:srgbClr val="FFFFFF"/>
          </a:solidFill>
          <a:ln/>
        </p:spPr>
      </p:sp>
      <p:sp>
        <p:nvSpPr>
          <p:cNvPr id="880643" name="Notes Placeholder 2">
            <a:extLst>
              <a:ext uri="{FF2B5EF4-FFF2-40B4-BE49-F238E27FC236}">
                <a16:creationId xmlns:a16="http://schemas.microsoft.com/office/drawing/2014/main" id="{003D9A1F-A028-47DA-A818-11F8D52965C5}"/>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600"/>
              </a:spcBef>
            </a:pPr>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pPr eaLnBrk="1">
              <a:spcBef>
                <a:spcPts val="600"/>
              </a:spcBef>
            </a:pPr>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pPr eaLnBrk="1">
              <a:spcBef>
                <a:spcPts val="600"/>
              </a:spcBef>
            </a:pPr>
            <a:r>
              <a:rPr altLang="en-US" sz="1600" b="1" dirty="0">
                <a:latin typeface="Times New Roman" panose="02020603050405020304" pitchFamily="18" charset="0"/>
                <a:ea typeface="ＭＳ Ｐゴシック" panose="020B0600070205080204" pitchFamily="34" charset="-128"/>
              </a:rPr>
              <a:t>There</a:t>
            </a: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s a word play here because it literally says,</a:t>
            </a:r>
          </a:p>
          <a:p>
            <a:pPr eaLnBrk="1">
              <a:spcBef>
                <a:spcPts val="600"/>
              </a:spcBef>
            </a:pP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ja-JP" sz="1600" b="1" dirty="0">
                <a:latin typeface="Times New Roman" panose="02020603050405020304" pitchFamily="18" charset="0"/>
                <a:ea typeface="ＭＳ Ｐゴシック" panose="020B0600070205080204" pitchFamily="34" charset="-128"/>
              </a:rPr>
              <a:t>.</a:t>
            </a: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  </a:t>
            </a:r>
          </a:p>
          <a:p>
            <a:pPr eaLnBrk="1">
              <a:spcBef>
                <a:spcPts val="600"/>
              </a:spcBef>
            </a:pPr>
            <a:r>
              <a:rPr altLang="en-US" sz="1600" b="1" dirty="0">
                <a:latin typeface="Times New Roman" panose="02020603050405020304" pitchFamily="18" charset="0"/>
                <a:ea typeface="ＭＳ Ｐゴシック" panose="020B0600070205080204" pitchFamily="34" charset="-128"/>
              </a:rPr>
              <a:t>What a turn of events…</a:t>
            </a: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有人认为这是一种</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，它在五个月内能长到</a:t>
            </a:r>
            <a:r>
              <a:rPr lang="zh-CN" altLang="en-US" sz="2400" b="1" dirty="0">
                <a:solidFill>
                  <a:srgbClr val="0E0E0E"/>
                </a:solidFill>
                <a:effectLst/>
                <a:latin typeface=".AppleSystemUIFont"/>
              </a:rPr>
              <a:t>八英尺高</a:t>
            </a:r>
            <a:r>
              <a:rPr lang="zh-CN" altLang="en-US" sz="2400" dirty="0">
                <a:solidFill>
                  <a:srgbClr val="0E0E0E"/>
                </a:solidFill>
                <a:effectLst/>
                <a:latin typeface=".AppleSystemUIFont"/>
              </a:rPr>
              <a:t>。</a:t>
            </a:r>
          </a:p>
          <a:p>
            <a:r>
              <a:rPr lang="zh-CN" altLang="en-US" sz="2400" dirty="0">
                <a:solidFill>
                  <a:srgbClr val="0E0E0E"/>
                </a:solidFill>
                <a:effectLst/>
                <a:latin typeface=".AppleSystemUIFont"/>
              </a:rPr>
              <a:t>但这里的却是一个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几分钟或几个小时内</a:t>
            </a:r>
            <a:r>
              <a:rPr lang="zh-CN" altLang="en-US" sz="2400" dirty="0">
                <a:solidFill>
                  <a:srgbClr val="0E0E0E"/>
                </a:solidFill>
                <a:effectLst/>
                <a:latin typeface=".AppleSystemUIFont"/>
              </a:rPr>
              <a:t>就长了出来。</a:t>
            </a:r>
          </a:p>
          <a:p>
            <a:r>
              <a:rPr lang="zh-CN" altLang="en-US" sz="2400" dirty="0">
                <a:solidFill>
                  <a:srgbClr val="0E0E0E"/>
                </a:solidFill>
                <a:effectLst/>
                <a:latin typeface=".AppleSystemUIFont"/>
              </a:rPr>
              <a:t>这里还有一个文字上的双关，因为原文字面意思是：</a:t>
            </a:r>
          </a:p>
          <a:p>
            <a:r>
              <a:rPr lang="zh-CN" altLang="en-US" sz="2400" b="1" dirty="0">
                <a:solidFill>
                  <a:srgbClr val="0E0E0E"/>
                </a:solidFill>
                <a:effectLst/>
                <a:latin typeface=".AppleSystemUIFont"/>
              </a:rPr>
              <a:t>“虫子攻击了这棵植物，太阳攻击了约拿。”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事情的转折竟然如此戏剧化</a:t>
            </a:r>
            <a:r>
              <a:rPr lang="en-US" altLang="zh-CN" sz="2400" dirty="0">
                <a:solidFill>
                  <a:srgbClr val="0E0E0E"/>
                </a:solidFill>
                <a:effectLst/>
                <a:latin typeface=".AppleSystemUIFont"/>
              </a:rPr>
              <a:t>……</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
        <p:nvSpPr>
          <p:cNvPr id="880644" name="Slide Number Placeholder 3">
            <a:extLst>
              <a:ext uri="{FF2B5EF4-FFF2-40B4-BE49-F238E27FC236}">
                <a16:creationId xmlns:a16="http://schemas.microsoft.com/office/drawing/2014/main" id="{467A912F-AC42-43C2-B269-93B926ECB47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F2B4F1-E4A5-4A4A-929C-FFA22415C980}" type="slidenum">
              <a:rPr lang="en-US" altLang="en-US" sz="1800">
                <a:latin typeface="Calibri" panose="020F0502020204030204" pitchFamily="34" charset="0"/>
              </a:rPr>
              <a:pPr algn="r" eaLnBrk="1">
                <a:spcBef>
                  <a:spcPct val="0"/>
                </a:spcBef>
              </a:pPr>
              <a:t>79</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Slide Image Placeholder 1">
            <a:extLst>
              <a:ext uri="{FF2B5EF4-FFF2-40B4-BE49-F238E27FC236}">
                <a16:creationId xmlns:a16="http://schemas.microsoft.com/office/drawing/2014/main" id="{5A34A168-3486-43EC-978A-45F69D45CCC9}"/>
              </a:ext>
            </a:extLst>
          </p:cNvPr>
          <p:cNvSpPr>
            <a:spLocks noGrp="1" noRot="1" noChangeAspect="1" noTextEdit="1"/>
          </p:cNvSpPr>
          <p:nvPr>
            <p:ph type="sldImg"/>
          </p:nvPr>
        </p:nvSpPr>
        <p:spPr>
          <a:solidFill>
            <a:srgbClr val="FFFFFF"/>
          </a:solidFill>
          <a:ln/>
        </p:spPr>
      </p:sp>
      <p:sp>
        <p:nvSpPr>
          <p:cNvPr id="881667" name="Notes Placeholder 2">
            <a:extLst>
              <a:ext uri="{FF2B5EF4-FFF2-40B4-BE49-F238E27FC236}">
                <a16:creationId xmlns:a16="http://schemas.microsoft.com/office/drawing/2014/main" id="{B3A88B75-A56E-40CD-9A1E-DD14A5A1644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dirty="0">
                <a:latin typeface="Times New Roman" panose="02020603050405020304" pitchFamily="18" charset="0"/>
                <a:ea typeface="ＭＳ Ｐゴシック" panose="020B0600070205080204" pitchFamily="34" charset="-128"/>
              </a:rPr>
              <a:t>There</a:t>
            </a:r>
            <a:r>
              <a:rPr lang="fr-F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s a word play here because it literally says, </a:t>
            </a:r>
          </a:p>
          <a:p>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en-US" sz="1600" b="1" dirty="0">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  </a:t>
            </a:r>
          </a:p>
          <a:p>
            <a:r>
              <a:rPr altLang="en-US" sz="1600" b="1" dirty="0">
                <a:latin typeface="Times New Roman" panose="02020603050405020304" pitchFamily="18" charset="0"/>
                <a:ea typeface="ＭＳ Ｐゴシック" panose="020B0600070205080204" pitchFamily="34" charset="-128"/>
              </a:rPr>
              <a:t>What a turn of events…</a:t>
            </a:r>
          </a:p>
          <a:p>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有人认为这是一棵</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，它可以在五个月内长到</a:t>
            </a:r>
            <a:r>
              <a:rPr lang="zh-CN" altLang="en-US" sz="2400" b="1" dirty="0">
                <a:solidFill>
                  <a:srgbClr val="0E0E0E"/>
                </a:solidFill>
                <a:effectLst/>
                <a:latin typeface=".AppleSystemUIFont"/>
              </a:rPr>
              <a:t>八英尺高</a:t>
            </a:r>
            <a:r>
              <a:rPr lang="zh-CN" altLang="en-US" sz="2400" dirty="0">
                <a:solidFill>
                  <a:srgbClr val="0E0E0E"/>
                </a:solidFill>
                <a:effectLst/>
                <a:latin typeface=".AppleSystemUIFont"/>
              </a:rPr>
              <a:t>。</a:t>
            </a:r>
          </a:p>
          <a:p>
            <a:r>
              <a:rPr lang="zh-CN" altLang="en-US" sz="2400" dirty="0">
                <a:solidFill>
                  <a:srgbClr val="0E0E0E"/>
                </a:solidFill>
                <a:effectLst/>
                <a:latin typeface=".AppleSystemUIFont"/>
              </a:rPr>
              <a:t>但这里所描述的却是一个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几分钟或几个小时内</a:t>
            </a:r>
            <a:r>
              <a:rPr lang="zh-CN" altLang="en-US" sz="2400" dirty="0">
                <a:solidFill>
                  <a:srgbClr val="0E0E0E"/>
                </a:solidFill>
                <a:effectLst/>
                <a:latin typeface=".AppleSystemUIFont"/>
              </a:rPr>
              <a:t>就迅速生长起来了。</a:t>
            </a:r>
          </a:p>
          <a:p>
            <a:r>
              <a:rPr lang="zh-CN" altLang="en-US" sz="2400" dirty="0">
                <a:solidFill>
                  <a:srgbClr val="0E0E0E"/>
                </a:solidFill>
                <a:effectLst/>
                <a:latin typeface=".AppleSystemUIFont"/>
              </a:rPr>
              <a:t>这里还有一个</a:t>
            </a:r>
            <a:r>
              <a:rPr lang="zh-CN" altLang="en-US" sz="2400" b="1" dirty="0">
                <a:solidFill>
                  <a:srgbClr val="0E0E0E"/>
                </a:solidFill>
                <a:effectLst/>
                <a:latin typeface=".AppleSystemUIFont"/>
              </a:rPr>
              <a:t>文字游戏</a:t>
            </a:r>
            <a:r>
              <a:rPr lang="zh-CN" altLang="en-US" sz="2400" dirty="0">
                <a:solidFill>
                  <a:srgbClr val="0E0E0E"/>
                </a:solidFill>
                <a:effectLst/>
                <a:latin typeface=".AppleSystemUIFont"/>
              </a:rPr>
              <a:t>，因为原文的字面意思是：</a:t>
            </a:r>
          </a:p>
          <a:p>
            <a:r>
              <a:rPr lang="zh-CN" altLang="en-US" sz="2400" b="1" dirty="0">
                <a:solidFill>
                  <a:srgbClr val="0E0E0E"/>
                </a:solidFill>
                <a:effectLst/>
                <a:latin typeface=".AppleSystemUIFont"/>
              </a:rPr>
              <a:t>“虫子攻击了植物，太阳攻击了约拿。”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事情的转折竟然如此</a:t>
            </a:r>
            <a:r>
              <a:rPr lang="zh-CN" altLang="en-US" sz="2400" b="1" dirty="0">
                <a:solidFill>
                  <a:srgbClr val="0E0E0E"/>
                </a:solidFill>
                <a:effectLst/>
                <a:latin typeface=".AppleSystemUIFont"/>
              </a:rPr>
              <a:t>戏剧化</a:t>
            </a:r>
            <a:r>
              <a:rPr lang="en-US" altLang="zh-CN" sz="2400" dirty="0">
                <a:solidFill>
                  <a:srgbClr val="0E0E0E"/>
                </a:solidFill>
                <a:effectLst/>
                <a:latin typeface=".AppleSystemUIFont"/>
              </a:rPr>
              <a:t>……</a:t>
            </a:r>
          </a:p>
          <a:p>
            <a:endParaRPr altLang="en-US" sz="1600" dirty="0">
              <a:latin typeface="Times New Roman" panose="02020603050405020304" pitchFamily="18" charset="0"/>
              <a:ea typeface="ＭＳ Ｐゴシック" panose="020B0600070205080204" pitchFamily="34" charset="-128"/>
            </a:endParaRPr>
          </a:p>
        </p:txBody>
      </p:sp>
      <p:sp>
        <p:nvSpPr>
          <p:cNvPr id="881668" name="Slide Number Placeholder 3">
            <a:extLst>
              <a:ext uri="{FF2B5EF4-FFF2-40B4-BE49-F238E27FC236}">
                <a16:creationId xmlns:a16="http://schemas.microsoft.com/office/drawing/2014/main" id="{56A98217-B8FF-4B9C-A6E0-2D21DE098EE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4E1DC3BB-5363-490B-A2A9-EAB2E409E85F}" type="slidenum">
              <a:rPr lang="en-US" altLang="en-US"/>
              <a:pPr algn="r">
                <a:spcBef>
                  <a:spcPct val="0"/>
                </a:spcBef>
              </a:pPr>
              <a:t>80</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Slide Image Placeholder 1">
            <a:extLst>
              <a:ext uri="{FF2B5EF4-FFF2-40B4-BE49-F238E27FC236}">
                <a16:creationId xmlns:a16="http://schemas.microsoft.com/office/drawing/2014/main" id="{CB63F34C-9374-4ADF-97D4-D68791A7A30E}"/>
              </a:ext>
            </a:extLst>
          </p:cNvPr>
          <p:cNvSpPr>
            <a:spLocks noGrp="1" noRot="1" noChangeAspect="1" noTextEdit="1"/>
          </p:cNvSpPr>
          <p:nvPr>
            <p:ph type="sldImg"/>
          </p:nvPr>
        </p:nvSpPr>
        <p:spPr>
          <a:solidFill>
            <a:srgbClr val="FFFFFF"/>
          </a:solidFill>
          <a:ln/>
        </p:spPr>
      </p:sp>
      <p:sp>
        <p:nvSpPr>
          <p:cNvPr id="882691" name="Notes Placeholder 2">
            <a:extLst>
              <a:ext uri="{FF2B5EF4-FFF2-40B4-BE49-F238E27FC236}">
                <a16:creationId xmlns:a16="http://schemas.microsoft.com/office/drawing/2014/main" id="{A45431DF-B7E0-4105-BE62-894D12D1338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dirty="0">
                <a:latin typeface="Times New Roman" panose="02020603050405020304" pitchFamily="18" charset="0"/>
                <a:ea typeface="ＭＳ Ｐゴシック" panose="020B0600070205080204" pitchFamily="34" charset="-128"/>
              </a:rPr>
              <a:t>There</a:t>
            </a:r>
            <a:r>
              <a:rPr lang="fr-F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s a word play here because it literally says, </a:t>
            </a:r>
          </a:p>
          <a:p>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en-US" sz="1600" b="1" dirty="0">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  </a:t>
            </a:r>
          </a:p>
          <a:p>
            <a:r>
              <a:rPr altLang="en-US" sz="1600" b="1" dirty="0">
                <a:latin typeface="Times New Roman" panose="02020603050405020304" pitchFamily="18" charset="0"/>
                <a:ea typeface="ＭＳ Ｐゴシック" panose="020B0600070205080204" pitchFamily="34" charset="-128"/>
              </a:rPr>
              <a:t>What a turn of events…</a:t>
            </a:r>
          </a:p>
          <a:p>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有人认为这是一棵</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，在五个月内可以长到</a:t>
            </a:r>
            <a:r>
              <a:rPr lang="zh-CN" altLang="en-US" sz="2400" b="1" dirty="0">
                <a:solidFill>
                  <a:srgbClr val="0E0E0E"/>
                </a:solidFill>
                <a:effectLst/>
                <a:latin typeface=".AppleSystemUIFont"/>
              </a:rPr>
              <a:t>八英尺</a:t>
            </a:r>
            <a:r>
              <a:rPr lang="zh-CN" altLang="en-US" sz="2400" dirty="0">
                <a:solidFill>
                  <a:srgbClr val="0E0E0E"/>
                </a:solidFill>
                <a:effectLst/>
                <a:latin typeface=".AppleSystemUIFont"/>
              </a:rPr>
              <a:t>高。</a:t>
            </a:r>
          </a:p>
          <a:p>
            <a:r>
              <a:rPr lang="zh-CN" altLang="en-US" sz="2400" dirty="0">
                <a:solidFill>
                  <a:srgbClr val="0E0E0E"/>
                </a:solidFill>
                <a:effectLst/>
                <a:latin typeface=".AppleSystemUIFont"/>
              </a:rPr>
              <a:t>但这里描述的却是一个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a:t>
            </a:r>
            <a:r>
              <a:rPr lang="zh-CN" altLang="en-US" sz="2400" dirty="0">
                <a:solidFill>
                  <a:srgbClr val="0E0E0E"/>
                </a:solidFill>
                <a:effectLst/>
                <a:latin typeface=".AppleSystemUIFont"/>
              </a:rPr>
              <a:t>内就生长了出来。</a:t>
            </a:r>
          </a:p>
          <a:p>
            <a:r>
              <a:rPr lang="zh-CN" altLang="en-US" sz="2400" dirty="0">
                <a:solidFill>
                  <a:srgbClr val="0E0E0E"/>
                </a:solidFill>
                <a:effectLst/>
                <a:latin typeface=".AppleSystemUIFont"/>
              </a:rPr>
              <a:t>这里还有一个</a:t>
            </a:r>
            <a:r>
              <a:rPr lang="zh-CN" altLang="en-US" sz="2400" b="1" dirty="0">
                <a:solidFill>
                  <a:srgbClr val="0E0E0E"/>
                </a:solidFill>
                <a:effectLst/>
                <a:latin typeface=".AppleSystemUIFont"/>
              </a:rPr>
              <a:t>文字上的双关</a:t>
            </a:r>
            <a:r>
              <a:rPr lang="zh-CN" altLang="en-US" sz="2400" dirty="0">
                <a:solidFill>
                  <a:srgbClr val="0E0E0E"/>
                </a:solidFill>
                <a:effectLst/>
                <a:latin typeface=".AppleSystemUIFont"/>
              </a:rPr>
              <a:t>，因为原文字面意思是：</a:t>
            </a:r>
          </a:p>
          <a:p>
            <a:r>
              <a:rPr lang="zh-CN" altLang="en-US" sz="2400" b="1" dirty="0">
                <a:solidFill>
                  <a:srgbClr val="0E0E0E"/>
                </a:solidFill>
                <a:effectLst/>
                <a:latin typeface=".AppleSystemUIFont"/>
              </a:rPr>
              <a:t>“虫子攻击了植物，太阳攻击了约拿。”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真是个</a:t>
            </a:r>
            <a:r>
              <a:rPr lang="zh-CN" altLang="en-US" sz="2400" b="1" dirty="0">
                <a:solidFill>
                  <a:srgbClr val="0E0E0E"/>
                </a:solidFill>
                <a:effectLst/>
                <a:latin typeface=".AppleSystemUIFont"/>
              </a:rPr>
              <a:t>戏剧性的转折</a:t>
            </a:r>
            <a:r>
              <a:rPr lang="zh-CN" altLang="en-US" sz="2400" dirty="0">
                <a:solidFill>
                  <a:srgbClr val="0E0E0E"/>
                </a:solidFill>
                <a:effectLst/>
                <a:latin typeface=".AppleSystemUIFont"/>
              </a:rPr>
              <a:t>啊</a:t>
            </a:r>
            <a:r>
              <a:rPr lang="en-US" altLang="zh-CN" sz="2400" dirty="0">
                <a:solidFill>
                  <a:srgbClr val="0E0E0E"/>
                </a:solidFill>
                <a:effectLst/>
                <a:latin typeface=".AppleSystemUIFont"/>
              </a:rPr>
              <a:t>……</a:t>
            </a:r>
          </a:p>
          <a:p>
            <a:endParaRPr altLang="en-US" sz="1600" dirty="0">
              <a:latin typeface="Times New Roman" panose="02020603050405020304" pitchFamily="18" charset="0"/>
              <a:ea typeface="ＭＳ Ｐゴシック" panose="020B0600070205080204" pitchFamily="34" charset="-128"/>
            </a:endParaRPr>
          </a:p>
        </p:txBody>
      </p:sp>
      <p:sp>
        <p:nvSpPr>
          <p:cNvPr id="882692" name="Slide Number Placeholder 3">
            <a:extLst>
              <a:ext uri="{FF2B5EF4-FFF2-40B4-BE49-F238E27FC236}">
                <a16:creationId xmlns:a16="http://schemas.microsoft.com/office/drawing/2014/main" id="{5AFD3D22-ECF3-4B79-BB02-D3D23092173A}"/>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3C0F101-7552-42FF-9986-222FFC231BE9}" type="slidenum">
              <a:rPr lang="en-US" altLang="en-US"/>
              <a:pPr algn="r">
                <a:spcBef>
                  <a:spcPct val="0"/>
                </a:spcBef>
              </a:pPr>
              <a:t>81</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F0AA2038-3C57-4267-A12C-9122318405A3}"/>
              </a:ext>
            </a:extLst>
          </p:cNvPr>
          <p:cNvSpPr>
            <a:spLocks noGrp="1" noRot="1" noChangeAspect="1" noTextEdit="1"/>
          </p:cNvSpPr>
          <p:nvPr>
            <p:ph type="sldImg"/>
          </p:nvPr>
        </p:nvSpPr>
        <p:spPr>
          <a:ln/>
        </p:spPr>
      </p:sp>
      <p:sp>
        <p:nvSpPr>
          <p:cNvPr id="883715" name="Rectangle 3">
            <a:extLst>
              <a:ext uri="{FF2B5EF4-FFF2-40B4-BE49-F238E27FC236}">
                <a16:creationId xmlns:a16="http://schemas.microsoft.com/office/drawing/2014/main" id="{E2F1D529-5F62-496F-A942-055557CFD82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7">
            <a:extLst>
              <a:ext uri="{FF2B5EF4-FFF2-40B4-BE49-F238E27FC236}">
                <a16:creationId xmlns:a16="http://schemas.microsoft.com/office/drawing/2014/main" id="{FB089621-2B4C-45A3-A2C9-22E8046AF1D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2492156-AF09-4357-91A8-66D3037A37CA}" type="slidenum">
              <a:rPr lang="en-US" altLang="en-US" sz="1800">
                <a:latin typeface="Calibri" panose="020F0502020204030204" pitchFamily="34" charset="0"/>
              </a:rPr>
              <a:pPr algn="r" eaLnBrk="1">
                <a:spcBef>
                  <a:spcPct val="0"/>
                </a:spcBef>
              </a:pPr>
              <a:t>8</a:t>
            </a:fld>
            <a:endParaRPr lang="en-US" altLang="en-US"/>
          </a:p>
        </p:txBody>
      </p:sp>
      <p:sp>
        <p:nvSpPr>
          <p:cNvPr id="862211" name="Slide Image Placeholder 2">
            <a:extLst>
              <a:ext uri="{FF2B5EF4-FFF2-40B4-BE49-F238E27FC236}">
                <a16:creationId xmlns:a16="http://schemas.microsoft.com/office/drawing/2014/main" id="{81E1C821-8B1D-4784-83F8-78B85D3839A0}"/>
              </a:ext>
            </a:extLst>
          </p:cNvPr>
          <p:cNvSpPr>
            <a:spLocks noGrp="1" noRot="1" noChangeAspect="1" noTextEdit="1"/>
          </p:cNvSpPr>
          <p:nvPr>
            <p:ph type="sldImg"/>
          </p:nvPr>
        </p:nvSpPr>
        <p:spPr>
          <a:ln/>
        </p:spPr>
      </p:sp>
      <p:sp>
        <p:nvSpPr>
          <p:cNvPr id="862212" name="Rectangle 3">
            <a:extLst>
              <a:ext uri="{FF2B5EF4-FFF2-40B4-BE49-F238E27FC236}">
                <a16:creationId xmlns:a16="http://schemas.microsoft.com/office/drawing/2014/main" id="{8269F826-0464-4FF7-B710-52D4057A694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75350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Slide Image Placeholder 1">
            <a:extLst>
              <a:ext uri="{FF2B5EF4-FFF2-40B4-BE49-F238E27FC236}">
                <a16:creationId xmlns:a16="http://schemas.microsoft.com/office/drawing/2014/main" id="{75CCD7AF-55EC-420B-8D00-1A8CD316AA20}"/>
              </a:ext>
            </a:extLst>
          </p:cNvPr>
          <p:cNvSpPr>
            <a:spLocks noGrp="1" noRot="1" noChangeAspect="1" noTextEdit="1"/>
          </p:cNvSpPr>
          <p:nvPr>
            <p:ph type="sldImg"/>
          </p:nvPr>
        </p:nvSpPr>
        <p:spPr>
          <a:solidFill>
            <a:srgbClr val="FFFFFF"/>
          </a:solidFill>
          <a:ln/>
        </p:spPr>
      </p:sp>
      <p:sp>
        <p:nvSpPr>
          <p:cNvPr id="249859" name="Notes Placeholder 2">
            <a:extLst>
              <a:ext uri="{FF2B5EF4-FFF2-40B4-BE49-F238E27FC236}">
                <a16:creationId xmlns:a16="http://schemas.microsoft.com/office/drawing/2014/main" id="{A0582B1D-5B67-4D9A-9867-AF012128593F}"/>
              </a:ext>
            </a:extLst>
          </p:cNvPr>
          <p:cNvSpPr>
            <a:spLocks noGrp="1"/>
          </p:cNvSpPr>
          <p:nvPr>
            <p:ph type="body" idx="1"/>
          </p:nvPr>
        </p:nvSpPr>
        <p:spPr>
          <a:solidFill>
            <a:srgbClr val="FFFFFF"/>
          </a:solidFill>
          <a:ln>
            <a:solidFill>
              <a:srgbClr val="000000"/>
            </a:solidFill>
          </a:ln>
        </p:spPr>
        <p:txBody>
          <a:bodyPr/>
          <a:lstStyle/>
          <a:p>
            <a:pPr eaLnBrk="1" hangingPunct="1">
              <a:defRPr/>
            </a:pPr>
            <a:r>
              <a:rPr sz="1600" dirty="0">
                <a:latin typeface="+mn-lt"/>
              </a:rPr>
              <a:t>We should be “people people” rather than “things people.”</a:t>
            </a:r>
            <a:r>
              <a:rPr sz="1600" dirty="0"/>
              <a:t> </a:t>
            </a:r>
          </a:p>
          <a:p>
            <a:pPr eaLnBrk="1" hangingPunct="1">
              <a:defRPr/>
            </a:pPr>
            <a:endParaRPr sz="1600" dirty="0"/>
          </a:p>
          <a:p>
            <a:pPr eaLnBrk="1" hangingPunct="1">
              <a:defRPr/>
            </a:pPr>
            <a:r>
              <a:rPr sz="1600" dirty="0"/>
              <a:t>Read verses 10-11</a:t>
            </a:r>
            <a:endParaRPr lang="en-US" sz="1600" dirty="0"/>
          </a:p>
          <a:p>
            <a:pPr eaLnBrk="1" hangingPunct="1">
              <a:defRPr/>
            </a:pPr>
            <a:endParaRPr lang="en-US" sz="1600" dirty="0"/>
          </a:p>
          <a:p>
            <a:r>
              <a:rPr lang="zh-CN" altLang="en-US" sz="2400" dirty="0">
                <a:solidFill>
                  <a:srgbClr val="0E0E0E"/>
                </a:solidFill>
                <a:effectLst/>
                <a:latin typeface=".AppleSystemUIFont"/>
              </a:rPr>
              <a:t>我们应该成为</a:t>
            </a:r>
            <a:r>
              <a:rPr lang="zh-CN" altLang="en-US" sz="2400" b="1" dirty="0">
                <a:solidFill>
                  <a:srgbClr val="0E0E0E"/>
                </a:solidFill>
                <a:effectLst/>
                <a:latin typeface=".AppleSystemUIFont"/>
              </a:rPr>
              <a:t>关心人</a:t>
            </a:r>
            <a:r>
              <a:rPr lang="zh-CN" altLang="en-US" sz="2400" dirty="0">
                <a:solidFill>
                  <a:srgbClr val="0E0E0E"/>
                </a:solidFill>
                <a:effectLst/>
                <a:latin typeface=".AppleSystemUIFont"/>
              </a:rPr>
              <a:t>的人，而不是</a:t>
            </a:r>
            <a:r>
              <a:rPr lang="zh-CN" altLang="en-US" sz="2400" b="1" dirty="0">
                <a:solidFill>
                  <a:srgbClr val="0E0E0E"/>
                </a:solidFill>
                <a:effectLst/>
                <a:latin typeface=".AppleSystemUIFont"/>
              </a:rPr>
              <a:t>关心物</a:t>
            </a:r>
            <a:r>
              <a:rPr lang="zh-CN" altLang="en-US" sz="2400" dirty="0">
                <a:solidFill>
                  <a:srgbClr val="0E0E0E"/>
                </a:solidFill>
                <a:effectLst/>
                <a:latin typeface=".AppleSystemUIFont"/>
              </a:rPr>
              <a:t>的人。</a:t>
            </a:r>
          </a:p>
          <a:p>
            <a:br>
              <a:rPr lang="zh-CN" altLang="en-US" sz="2400" dirty="0">
                <a:solidFill>
                  <a:srgbClr val="0E0E0E"/>
                </a:solidFill>
                <a:effectLst/>
                <a:latin typeface=".AppleSystemUIFont"/>
              </a:rPr>
            </a:b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请阅读</a:t>
            </a:r>
            <a:r>
              <a:rPr lang="en-US" altLang="zh-CN" sz="2400" b="1" dirty="0">
                <a:solidFill>
                  <a:srgbClr val="0E0E0E"/>
                </a:solidFill>
                <a:effectLst/>
                <a:latin typeface=".AppleSystemUIFont"/>
              </a:rPr>
              <a:t>10-11</a:t>
            </a:r>
            <a:r>
              <a:rPr lang="zh-CN" altLang="en-US" sz="2400" b="1" dirty="0">
                <a:solidFill>
                  <a:srgbClr val="0E0E0E"/>
                </a:solidFill>
                <a:effectLst/>
                <a:latin typeface=".AppleSystemUIFont"/>
              </a:rPr>
              <a:t>节</a:t>
            </a:r>
            <a:endParaRPr lang="zh-CN" altLang="en-US" sz="2400" dirty="0">
              <a:solidFill>
                <a:srgbClr val="0E0E0E"/>
              </a:solidFill>
              <a:effectLst/>
              <a:latin typeface=".AppleSystemUIFont"/>
            </a:endParaRPr>
          </a:p>
          <a:p>
            <a:pPr eaLnBrk="1" hangingPunct="1">
              <a:defRPr/>
            </a:pPr>
            <a:endParaRPr sz="1600" dirty="0"/>
          </a:p>
        </p:txBody>
      </p:sp>
      <p:sp>
        <p:nvSpPr>
          <p:cNvPr id="884740" name="Slide Number Placeholder 3">
            <a:extLst>
              <a:ext uri="{FF2B5EF4-FFF2-40B4-BE49-F238E27FC236}">
                <a16:creationId xmlns:a16="http://schemas.microsoft.com/office/drawing/2014/main" id="{A29CAF2B-E3B8-44B6-AC2B-C6EB00E7474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BB50081D-88FA-4145-A8EC-6BF67039FE69}" type="slidenum">
              <a:rPr lang="en-US" altLang="en-US"/>
              <a:pPr algn="r">
                <a:spcBef>
                  <a:spcPct val="0"/>
                </a:spcBef>
              </a:pPr>
              <a:t>83</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a:extLst>
              <a:ext uri="{FF2B5EF4-FFF2-40B4-BE49-F238E27FC236}">
                <a16:creationId xmlns:a16="http://schemas.microsoft.com/office/drawing/2014/main" id="{16FE3E3D-F9F6-4C68-B0D7-0682EEA48913}"/>
              </a:ext>
            </a:extLst>
          </p:cNvPr>
          <p:cNvSpPr>
            <a:spLocks noGrp="1" noRot="1" noChangeAspect="1" noTextEdit="1"/>
          </p:cNvSpPr>
          <p:nvPr>
            <p:ph type="sldImg"/>
          </p:nvPr>
        </p:nvSpPr>
        <p:spPr>
          <a:solidFill>
            <a:srgbClr val="FFFFFF"/>
          </a:solidFill>
          <a:ln/>
        </p:spPr>
      </p:sp>
      <p:sp>
        <p:nvSpPr>
          <p:cNvPr id="885763" name="Rectangle 3">
            <a:extLst>
              <a:ext uri="{FF2B5EF4-FFF2-40B4-BE49-F238E27FC236}">
                <a16:creationId xmlns:a16="http://schemas.microsoft.com/office/drawing/2014/main" id="{1A0C161C-53BB-48BC-BC13-50EA3EE4FFE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lvl="1" algn="just" eaLnBrk="1">
              <a:spcBef>
                <a:spcPts val="1200"/>
              </a:spcBef>
              <a:spcAft>
                <a:spcPts val="300"/>
              </a:spcAft>
            </a:pPr>
            <a:r>
              <a:rPr altLang="en-US" dirty="0">
                <a:latin typeface="Times New Roman" panose="02020603050405020304" pitchFamily="18" charset="0"/>
                <a:ea typeface="ＭＳ Ｐゴシック" panose="020B0600070205080204" pitchFamily="34" charset="-128"/>
                <a:cs typeface="Times New Roman" panose="02020603050405020304" pitchFamily="18" charset="0"/>
              </a:rPr>
              <a:t>A.	</a:t>
            </a:r>
            <a:r>
              <a:rPr altLang="en-US" dirty="0">
                <a:latin typeface="Times New Roman" panose="02020603050405020304" pitchFamily="18" charset="0"/>
                <a:ea typeface="ＭＳ Ｐゴシック" panose="020B0600070205080204" pitchFamily="34" charset="-128"/>
              </a:rPr>
              <a:t>We, like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are often more </a:t>
            </a:r>
            <a:r>
              <a:rPr altLang="en-US" i="1" dirty="0">
                <a:latin typeface="Times New Roman" panose="02020603050405020304" pitchFamily="18" charset="0"/>
                <a:ea typeface="ＭＳ Ｐゴシック" panose="020B0600070205080204" pitchFamily="34" charset="-128"/>
              </a:rPr>
              <a:t>concerned about things</a:t>
            </a:r>
            <a:r>
              <a:rPr altLang="en-US" dirty="0">
                <a:latin typeface="Times New Roman" panose="02020603050405020304" pitchFamily="18" charset="0"/>
                <a:ea typeface="ＭＳ Ｐゴシック" panose="020B0600070205080204" pitchFamily="34" charset="-128"/>
              </a:rPr>
              <a:t> than people (4:10).</a:t>
            </a:r>
          </a:p>
          <a:p>
            <a:pPr marL="1143000" lvl="2" indent="-228600" algn="just" eaLnBrk="1">
              <a:spcBef>
                <a:spcPts val="1200"/>
              </a:spcBef>
              <a:spcAft>
                <a:spcPts val="300"/>
              </a:spcAft>
              <a:buAutoNum type="arabicPeriod"/>
            </a:pPr>
            <a:r>
              <a:rPr altLang="en-US" dirty="0">
                <a:latin typeface="Times New Roman" panose="02020603050405020304" pitchFamily="18" charset="0"/>
                <a:ea typeface="ＭＳ Ｐゴシック" panose="020B0600070205080204" pitchFamily="34" charset="-128"/>
              </a:rPr>
              <a:t>Actually, we 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a:t>
            </a:r>
            <a:r>
              <a:rPr altLang="ja-JP" i="1" dirty="0">
                <a:latin typeface="Times New Roman" panose="02020603050405020304" pitchFamily="18" charset="0"/>
                <a:ea typeface="ＭＳ Ｐゴシック" panose="020B0600070205080204" pitchFamily="34" charset="-128"/>
              </a:rPr>
              <a:t>try</a:t>
            </a:r>
            <a:r>
              <a:rPr altLang="ja-JP" dirty="0">
                <a:latin typeface="Times New Roman" panose="02020603050405020304" pitchFamily="18" charset="0"/>
                <a:ea typeface="ＭＳ Ｐゴシック" panose="020B0600070205080204" pitchFamily="34" charset="-128"/>
              </a:rPr>
              <a:t> to be concerned for earthly things—we just try to be concerned for </a:t>
            </a:r>
            <a:r>
              <a:rPr altLang="ja-JP" i="1" dirty="0">
                <a:latin typeface="Times New Roman" panose="02020603050405020304" pitchFamily="18" charset="0"/>
                <a:ea typeface="ＭＳ Ｐゴシック" panose="020B0600070205080204" pitchFamily="34" charset="-128"/>
              </a:rPr>
              <a:t>everything all at once</a:t>
            </a:r>
            <a:r>
              <a:rPr altLang="ja-JP" dirty="0">
                <a:latin typeface="Times New Roman" panose="02020603050405020304" pitchFamily="18" charset="0"/>
                <a:ea typeface="ＭＳ Ｐゴシック" panose="020B0600070205080204" pitchFamily="34" charset="-128"/>
              </a:rPr>
              <a:t>.</a:t>
            </a:r>
            <a:endParaRPr lang="en-US" altLang="ja-JP" dirty="0">
              <a:latin typeface="Times New Roman" panose="02020603050405020304" pitchFamily="18" charset="0"/>
              <a:ea typeface="ＭＳ Ｐゴシック" panose="020B0600070205080204" pitchFamily="34" charset="-128"/>
            </a:endParaRPr>
          </a:p>
          <a:p>
            <a:pPr marL="1143000" lvl="2" indent="-228600" algn="just" eaLnBrk="1">
              <a:spcBef>
                <a:spcPts val="1200"/>
              </a:spcBef>
              <a:spcAft>
                <a:spcPts val="300"/>
              </a:spcAft>
              <a:buAutoNum type="arabicPeriod"/>
            </a:pPr>
            <a:endParaRPr lang="en-US" altLang="en-US" dirty="0">
              <a:latin typeface="Times New Roman" panose="02020603050405020304" pitchFamily="18" charset="0"/>
              <a:ea typeface="ＭＳ Ｐゴシック" panose="020B0600070205080204" pitchFamily="34" charset="-128"/>
            </a:endParaRPr>
          </a:p>
          <a:p>
            <a:r>
              <a:rPr lang="en-US" altLang="zh-CN" dirty="0">
                <a:solidFill>
                  <a:srgbClr val="0E0E0E"/>
                </a:solidFill>
                <a:effectLst/>
                <a:latin typeface=".AppleSystemUIFont"/>
              </a:rPr>
              <a:t>A. </a:t>
            </a:r>
            <a:r>
              <a:rPr lang="zh-CN" altLang="en-US" dirty="0">
                <a:solidFill>
                  <a:srgbClr val="0E0E0E"/>
                </a:solidFill>
                <a:effectLst/>
                <a:latin typeface=".AppleSystemUIFont"/>
              </a:rPr>
              <a:t>我们像</a:t>
            </a:r>
            <a:r>
              <a:rPr lang="zh-CN" altLang="en-US" b="1" dirty="0">
                <a:solidFill>
                  <a:srgbClr val="0E0E0E"/>
                </a:solidFill>
                <a:effectLst/>
                <a:latin typeface=".AppleSystemUIFont"/>
              </a:rPr>
              <a:t>约拿书</a:t>
            </a:r>
            <a:r>
              <a:rPr lang="zh-CN" altLang="en-US" dirty="0">
                <a:solidFill>
                  <a:srgbClr val="0E0E0E"/>
                </a:solidFill>
                <a:effectLst/>
                <a:latin typeface=".AppleSystemUIFont"/>
              </a:rPr>
              <a:t>一样，常常比关心人更关心物质（</a:t>
            </a:r>
            <a:r>
              <a:rPr lang="en-US" altLang="zh-CN" dirty="0">
                <a:solidFill>
                  <a:srgbClr val="0E0E0E"/>
                </a:solidFill>
                <a:effectLst/>
                <a:latin typeface=".AppleSystemUIFont"/>
              </a:rPr>
              <a:t>4:10</a:t>
            </a:r>
            <a:r>
              <a:rPr lang="zh-CN" altLang="en-US" dirty="0">
                <a:solidFill>
                  <a:srgbClr val="0E0E0E"/>
                </a:solidFill>
                <a:effectLst/>
                <a:latin typeface=".AppleSystemUIFont"/>
              </a:rPr>
              <a:t>）。</a:t>
            </a:r>
          </a:p>
          <a:p>
            <a:r>
              <a:rPr lang="en-US" altLang="zh-CN" dirty="0">
                <a:solidFill>
                  <a:srgbClr val="0E0E0E"/>
                </a:solidFill>
                <a:effectLst/>
                <a:latin typeface=".AppleSystemUIFont"/>
              </a:rPr>
              <a:t>1. </a:t>
            </a:r>
            <a:r>
              <a:rPr lang="zh-CN" altLang="en-US" dirty="0">
                <a:solidFill>
                  <a:srgbClr val="0E0E0E"/>
                </a:solidFill>
                <a:effectLst/>
                <a:latin typeface=".AppleSystemUIFont"/>
              </a:rPr>
              <a:t>事实上，我们并不是故意去关注世上的事物</a:t>
            </a:r>
            <a:r>
              <a:rPr lang="en-US" altLang="zh-CN" dirty="0">
                <a:solidFill>
                  <a:srgbClr val="0E0E0E"/>
                </a:solidFill>
                <a:effectLst/>
                <a:latin typeface=".AppleSystemUIFont"/>
              </a:rPr>
              <a:t>——</a:t>
            </a:r>
            <a:r>
              <a:rPr lang="zh-CN" altLang="en-US" dirty="0">
                <a:solidFill>
                  <a:srgbClr val="0E0E0E"/>
                </a:solidFill>
                <a:effectLst/>
                <a:latin typeface=".AppleSystemUIFont"/>
              </a:rPr>
              <a:t>我们只是试图同时关注所有的事情。</a:t>
            </a:r>
          </a:p>
          <a:p>
            <a:pPr marL="1143000" lvl="2" indent="-228600" algn="just" eaLnBrk="1">
              <a:spcBef>
                <a:spcPts val="1200"/>
              </a:spcBef>
              <a:spcAft>
                <a:spcPts val="300"/>
              </a:spcAft>
              <a:buAutoNum type="arabicPeriod"/>
            </a:pP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Slide Image Placeholder 1">
            <a:extLst>
              <a:ext uri="{FF2B5EF4-FFF2-40B4-BE49-F238E27FC236}">
                <a16:creationId xmlns:a16="http://schemas.microsoft.com/office/drawing/2014/main" id="{256D0054-DBA5-456B-8CBE-46FFB6407895}"/>
              </a:ext>
            </a:extLst>
          </p:cNvPr>
          <p:cNvSpPr>
            <a:spLocks noGrp="1" noRot="1" noChangeAspect="1" noTextEdit="1"/>
          </p:cNvSpPr>
          <p:nvPr>
            <p:ph type="sldImg"/>
          </p:nvPr>
        </p:nvSpPr>
        <p:spPr>
          <a:solidFill>
            <a:srgbClr val="FFFFFF"/>
          </a:solidFill>
          <a:ln/>
        </p:spPr>
      </p:sp>
      <p:sp>
        <p:nvSpPr>
          <p:cNvPr id="886787" name="Notes Placeholder 2">
            <a:extLst>
              <a:ext uri="{FF2B5EF4-FFF2-40B4-BE49-F238E27FC236}">
                <a16:creationId xmlns:a16="http://schemas.microsoft.com/office/drawing/2014/main" id="{51A6D9F8-7CDB-4FD4-890E-5B47953B96FF}"/>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500"/>
              </a:spcBef>
            </a:pPr>
            <a:r>
              <a:rPr lang="ko-KR" altLang="en-US" sz="1400" b="1" dirty="0" err="1">
                <a:latin typeface="Times New Roman" panose="02020603050405020304" pitchFamily="18" charset="0"/>
                <a:ea typeface="ＭＳ Ｐゴシック" panose="020B0600070205080204" pitchFamily="34" charset="-128"/>
              </a:rPr>
              <a:t>约拿书</a:t>
            </a:r>
            <a:r>
              <a:rPr altLang="en-US" sz="1400" b="1" dirty="0">
                <a:latin typeface="Times New Roman" panose="02020603050405020304" pitchFamily="18" charset="0"/>
                <a:ea typeface="ＭＳ Ｐゴシック" panose="020B0600070205080204" pitchFamily="34" charset="-128"/>
              </a:rPr>
              <a:t> was not spinning plates here, though.</a:t>
            </a:r>
          </a:p>
          <a:p>
            <a:pPr eaLnBrk="1">
              <a:spcBef>
                <a:spcPts val="500"/>
              </a:spcBef>
            </a:pPr>
            <a:r>
              <a:rPr altLang="en-US" sz="1400" b="1" dirty="0">
                <a:latin typeface="Times New Roman" panose="02020603050405020304" pitchFamily="18" charset="0"/>
                <a:ea typeface="ＭＳ Ｐゴシック" panose="020B0600070205080204" pitchFamily="34" charset="-128"/>
              </a:rPr>
              <a:t>He was actually enjoying the blessings of God</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goodness.  The Lord pointed out that he neither planted nor cared for this plant.</a:t>
            </a:r>
          </a:p>
          <a:p>
            <a:pPr eaLnBrk="1">
              <a:spcBef>
                <a:spcPts val="500"/>
              </a:spcBef>
            </a:pPr>
            <a:r>
              <a:rPr altLang="en-US" sz="1400" b="1" dirty="0">
                <a:latin typeface="Times New Roman" panose="02020603050405020304" pitchFamily="18" charset="0"/>
                <a:ea typeface="ＭＳ Ｐゴシック" panose="020B0600070205080204" pitchFamily="34" charset="-128"/>
              </a:rPr>
              <a:t>I guess we also can get used to God</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goodness and resent it when he takes something away—as if we deserved this blessing.</a:t>
            </a:r>
          </a:p>
          <a:p>
            <a:pPr eaLnBrk="1">
              <a:spcBef>
                <a:spcPts val="500"/>
              </a:spcBef>
            </a:pPr>
            <a:endParaRPr lang="en-US" altLang="en-US" sz="1400" dirty="0">
              <a:latin typeface="Times New Roman" panose="02020603050405020304" pitchFamily="18" charset="0"/>
              <a:ea typeface="ＭＳ Ｐゴシック" panose="020B0600070205080204" pitchFamily="34" charset="-128"/>
            </a:endParaRPr>
          </a:p>
          <a:p>
            <a:r>
              <a:rPr lang="zh-CN" altLang="en-US" sz="2000" b="1" dirty="0">
                <a:solidFill>
                  <a:srgbClr val="0E0E0E"/>
                </a:solidFill>
                <a:effectLst/>
                <a:latin typeface=".AppleSystemUIFont"/>
              </a:rPr>
              <a:t>约拿书</a:t>
            </a:r>
            <a:r>
              <a:rPr lang="zh-CN" altLang="en-US" sz="2000" dirty="0">
                <a:solidFill>
                  <a:srgbClr val="0E0E0E"/>
                </a:solidFill>
                <a:effectLst/>
                <a:latin typeface=".AppleSystemUIFont"/>
              </a:rPr>
              <a:t>在这里并不是在转动盘子。</a:t>
            </a:r>
          </a:p>
          <a:p>
            <a:r>
              <a:rPr lang="zh-CN" altLang="en-US" sz="2000" dirty="0">
                <a:solidFill>
                  <a:srgbClr val="0E0E0E"/>
                </a:solidFill>
                <a:effectLst/>
                <a:latin typeface=".AppleSystemUIFont"/>
              </a:rPr>
              <a:t>他其实是在享受上帝恩典的祝福。主指出，他既没有种植这棵植物，也没有照顾它。</a:t>
            </a:r>
          </a:p>
          <a:p>
            <a:r>
              <a:rPr lang="zh-CN" altLang="en-US" sz="2000" dirty="0">
                <a:solidFill>
                  <a:srgbClr val="0E0E0E"/>
                </a:solidFill>
                <a:effectLst/>
                <a:latin typeface=".AppleSystemUIFont"/>
              </a:rPr>
              <a:t>我想我们也常常习惯了上帝的恩典，当祂拿走一些东西时，我们反而心生不满</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仿佛我们理应得到这些祝福一样。</a:t>
            </a:r>
          </a:p>
          <a:p>
            <a:pPr eaLnBrk="1">
              <a:spcBef>
                <a:spcPts val="500"/>
              </a:spcBef>
            </a:pPr>
            <a:endParaRPr altLang="en-US" sz="1400" dirty="0">
              <a:latin typeface="Times New Roman" panose="02020603050405020304" pitchFamily="18" charset="0"/>
              <a:ea typeface="ＭＳ Ｐゴシック" panose="020B0600070205080204" pitchFamily="34" charset="-128"/>
            </a:endParaRPr>
          </a:p>
        </p:txBody>
      </p:sp>
      <p:sp>
        <p:nvSpPr>
          <p:cNvPr id="886788" name="Slide Number Placeholder 3">
            <a:extLst>
              <a:ext uri="{FF2B5EF4-FFF2-40B4-BE49-F238E27FC236}">
                <a16:creationId xmlns:a16="http://schemas.microsoft.com/office/drawing/2014/main" id="{2CA90AE1-7252-41FA-A967-2EE632274C1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2E9795-337A-490D-9CB4-1685977225B5}" type="slidenum">
              <a:rPr lang="en-US" altLang="en-US" sz="1800">
                <a:latin typeface="Calibri" panose="020F0502020204030204" pitchFamily="34" charset="0"/>
              </a:rPr>
              <a:pPr algn="r" eaLnBrk="1">
                <a:spcBef>
                  <a:spcPct val="0"/>
                </a:spcBef>
              </a:pPr>
              <a:t>85</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F29D3766-3070-4999-B297-7CDCB3B0FAC2}"/>
              </a:ext>
            </a:extLst>
          </p:cNvPr>
          <p:cNvSpPr>
            <a:spLocks noGrp="1" noRot="1" noChangeAspect="1" noTextEdit="1"/>
          </p:cNvSpPr>
          <p:nvPr>
            <p:ph type="sldImg"/>
          </p:nvPr>
        </p:nvSpPr>
        <p:spPr>
          <a:ln/>
        </p:spPr>
      </p:sp>
      <p:sp>
        <p:nvSpPr>
          <p:cNvPr id="887811" name="Rectangle 3">
            <a:extLst>
              <a:ext uri="{FF2B5EF4-FFF2-40B4-BE49-F238E27FC236}">
                <a16:creationId xmlns:a16="http://schemas.microsoft.com/office/drawing/2014/main" id="{CA54A85A-4634-49E5-B1C8-BF3BEBA9C68C}"/>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a:extLst>
              <a:ext uri="{FF2B5EF4-FFF2-40B4-BE49-F238E27FC236}">
                <a16:creationId xmlns:a16="http://schemas.microsoft.com/office/drawing/2014/main" id="{25532023-B8ED-4B14-A873-49659827E3E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9939F16-7FC9-44C2-B516-5014C57F2630}" type="slidenum">
              <a:rPr lang="en-US" altLang="en-US" sz="1800">
                <a:latin typeface="Calibri" panose="020F0502020204030204" pitchFamily="34" charset="0"/>
              </a:rPr>
              <a:pPr algn="r" eaLnBrk="1">
                <a:spcBef>
                  <a:spcPct val="0"/>
                </a:spcBef>
              </a:pPr>
              <a:t>87</a:t>
            </a:fld>
            <a:endParaRPr lang="en-US" altLang="en-US"/>
          </a:p>
        </p:txBody>
      </p:sp>
      <p:sp>
        <p:nvSpPr>
          <p:cNvPr id="888835" name="Slide Image Placeholder 2">
            <a:extLst>
              <a:ext uri="{FF2B5EF4-FFF2-40B4-BE49-F238E27FC236}">
                <a16:creationId xmlns:a16="http://schemas.microsoft.com/office/drawing/2014/main" id="{67FE32B4-3E36-4991-968B-090734BD8830}"/>
              </a:ext>
            </a:extLst>
          </p:cNvPr>
          <p:cNvSpPr>
            <a:spLocks noGrp="1" noRot="1" noChangeAspect="1" noTextEdit="1"/>
          </p:cNvSpPr>
          <p:nvPr>
            <p:ph type="sldImg"/>
          </p:nvPr>
        </p:nvSpPr>
        <p:spPr>
          <a:solidFill>
            <a:srgbClr val="FFFFFF"/>
          </a:solidFill>
          <a:ln/>
        </p:spPr>
      </p:sp>
      <p:sp>
        <p:nvSpPr>
          <p:cNvPr id="888836" name="Rectangle 3">
            <a:extLst>
              <a:ext uri="{FF2B5EF4-FFF2-40B4-BE49-F238E27FC236}">
                <a16:creationId xmlns:a16="http://schemas.microsoft.com/office/drawing/2014/main" id="{9D6B7D39-423E-4FB0-8C7E-A4E5A341C4C4}"/>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altLang="en-US" sz="1600" b="1" dirty="0">
                <a:latin typeface="Times New Roman" panose="02020603050405020304" pitchFamily="18" charset="0"/>
                <a:ea typeface="ＭＳ Ｐゴシック" panose="020B0600070205080204" pitchFamily="34" charset="-128"/>
              </a:rPr>
              <a:t>B. </a:t>
            </a:r>
            <a:r>
              <a:rPr altLang="en-US" sz="1600" b="1" dirty="0">
                <a:latin typeface="Calibri" panose="020F0502020204030204" pitchFamily="34" charset="0"/>
                <a:ea typeface="ＭＳ Ｐゴシック" panose="020B0600070205080204" pitchFamily="34" charset="-128"/>
              </a:rPr>
              <a:t>We need to be like God, who is always more </a:t>
            </a:r>
            <a:r>
              <a:rPr altLang="en-US" sz="1600" b="1" i="1" dirty="0">
                <a:latin typeface="Calibri" panose="020F0502020204030204" pitchFamily="34" charset="0"/>
                <a:ea typeface="ＭＳ Ｐゴシック" panose="020B0600070205080204" pitchFamily="34" charset="-128"/>
              </a:rPr>
              <a:t>concerned about people</a:t>
            </a:r>
            <a:r>
              <a:rPr altLang="en-US" sz="1600" b="1" dirty="0">
                <a:latin typeface="Calibri" panose="020F0502020204030204" pitchFamily="34" charset="0"/>
                <a:ea typeface="ＭＳ Ｐゴシック" panose="020B0600070205080204" pitchFamily="34" charset="-128"/>
              </a:rPr>
              <a:t> than things (4:11).</a:t>
            </a:r>
          </a:p>
          <a:p>
            <a:pPr eaLnBrk="1">
              <a:spcBef>
                <a:spcPts val="600"/>
              </a:spcBef>
            </a:pPr>
            <a:endParaRPr lang="en-US" altLang="en-US" sz="1600" b="1"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en-US" altLang="zh-CN" sz="2400" dirty="0">
                <a:solidFill>
                  <a:srgbClr val="0E0E0E"/>
                </a:solidFill>
                <a:effectLst/>
                <a:latin typeface=".AppleSystemUIFont"/>
              </a:rPr>
              <a:t>B. </a:t>
            </a:r>
            <a:r>
              <a:rPr lang="zh-CN" altLang="en-US" sz="2400" dirty="0">
                <a:solidFill>
                  <a:srgbClr val="0E0E0E"/>
                </a:solidFill>
                <a:effectLst/>
                <a:latin typeface=".AppleSystemUIFont"/>
              </a:rPr>
              <a:t>我们需要像上帝一样，始终比关心物质更加关心人（</a:t>
            </a:r>
            <a:r>
              <a:rPr lang="en-US" altLang="zh-CN" sz="2400" dirty="0">
                <a:solidFill>
                  <a:srgbClr val="0E0E0E"/>
                </a:solidFill>
                <a:effectLst/>
                <a:latin typeface=".AppleSystemUIFont"/>
              </a:rPr>
              <a:t>4:11</a:t>
            </a:r>
            <a:r>
              <a:rPr lang="zh-CN" altLang="en-US" sz="2400" dirty="0">
                <a:solidFill>
                  <a:srgbClr val="0E0E0E"/>
                </a:solidFill>
                <a:effectLst/>
                <a:latin typeface=".AppleSystemUIFont"/>
              </a:rPr>
              <a:t>）。</a:t>
            </a:r>
          </a:p>
          <a:p>
            <a:pPr eaLnBrk="1">
              <a:spcBef>
                <a:spcPts val="600"/>
              </a:spcBef>
            </a:pPr>
            <a:endParaRPr altLang="en-US" sz="1600" b="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Slide Image Placeholder 1">
            <a:extLst>
              <a:ext uri="{FF2B5EF4-FFF2-40B4-BE49-F238E27FC236}">
                <a16:creationId xmlns:a16="http://schemas.microsoft.com/office/drawing/2014/main" id="{B742C20C-6716-4402-80D0-3B59D548B15E}"/>
              </a:ext>
            </a:extLst>
          </p:cNvPr>
          <p:cNvSpPr>
            <a:spLocks noGrp="1" noRot="1" noChangeAspect="1" noTextEdit="1"/>
          </p:cNvSpPr>
          <p:nvPr>
            <p:ph type="sldImg"/>
          </p:nvPr>
        </p:nvSpPr>
        <p:spPr>
          <a:solidFill>
            <a:srgbClr val="FFFFFF"/>
          </a:solidFill>
          <a:ln/>
        </p:spPr>
      </p:sp>
      <p:sp>
        <p:nvSpPr>
          <p:cNvPr id="889859" name="Notes Placeholder 2">
            <a:extLst>
              <a:ext uri="{FF2B5EF4-FFF2-40B4-BE49-F238E27FC236}">
                <a16:creationId xmlns:a16="http://schemas.microsoft.com/office/drawing/2014/main" id="{5213AA8A-DC8A-4A4F-B40B-2D0607597D4F}"/>
              </a:ext>
            </a:extLst>
          </p:cNvPr>
          <p:cNvSpPr txBox="1">
            <a:spLocks noGrp="1"/>
          </p:cNvSpPr>
          <p:nvPr>
            <p:ph type="body" sz="quarter"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time</a:t>
            </a:r>
            <a:r>
              <a:rPr altLang="en-US" sz="1300" b="1" dirty="0">
                <a:latin typeface="Times New Roman" panose="02020603050405020304" pitchFamily="18" charset="0"/>
                <a:ea typeface="ＭＳ Ｐゴシック" panose="020B0600070205080204" pitchFamily="34" charset="-128"/>
              </a:rPr>
              <a:t>—keep an open door for conversation.  Are you available when someone wants to talk?  Or do the numerous tasks get in the way? While preparing this message, a neighbor of mine came over six nights in a row to talk about difficulties he</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s having with his son.  So many times I wanted to say, </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Hey, I can</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t afford this much time with you.  I have to go prepare a message on giving people priority!</a:t>
            </a:r>
            <a:r>
              <a:rPr lang="ja-JP" altLang="en-US" sz="1300" b="1">
                <a:latin typeface="Times New Roman" panose="02020603050405020304" pitchFamily="18" charset="0"/>
                <a:ea typeface="ＭＳ Ｐゴシック" panose="020B0600070205080204" pitchFamily="34" charset="-128"/>
              </a:rPr>
              <a:t>”</a:t>
            </a:r>
            <a:endParaRPr altLang="ja-JP"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money</a:t>
            </a:r>
            <a:r>
              <a:rPr altLang="en-US" sz="1300" b="1" dirty="0">
                <a:latin typeface="Times New Roman" panose="02020603050405020304" pitchFamily="18" charset="0"/>
                <a:ea typeface="ＭＳ Ｐゴシック" panose="020B0600070205080204" pitchFamily="34" charset="-128"/>
              </a:rPr>
              <a:t>—is it invested in things or people?  Do you give God your first fruits or your leftovers after you spend money on yourself?</a:t>
            </a: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view</a:t>
            </a:r>
            <a:r>
              <a:rPr altLang="en-US" sz="1300" b="1" dirty="0">
                <a:latin typeface="Times New Roman" panose="02020603050405020304" pitchFamily="18" charset="0"/>
                <a:ea typeface="ＭＳ Ｐゴシック" panose="020B0600070205080204" pitchFamily="34" charset="-128"/>
              </a:rPr>
              <a:t>—how do you see people?  We often see people</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ear</a:t>
            </a:r>
            <a:r>
              <a:rPr altLang="en-US" sz="1300" b="1" dirty="0">
                <a:latin typeface="Times New Roman" panose="02020603050405020304" pitchFamily="18" charset="0"/>
                <a:ea typeface="ＭＳ Ｐゴシック" panose="020B0600070205080204" pitchFamily="34" charset="-128"/>
              </a:rPr>
              <a:t>—To see if you are compassionate, ask the person closest to you, </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Am I a person of compassion?</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  Ask him or her right now if he or she is right next to you.  Look for a nod and then the other person can ask the same question of you.  If you</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re afraid to ask the question, you already know the answer.</a:t>
            </a:r>
          </a:p>
          <a:p>
            <a:pPr eaLnBrk="1">
              <a:lnSpc>
                <a:spcPct val="90000"/>
              </a:lnSpc>
              <a:spcBef>
                <a:spcPts val="500"/>
              </a:spcBef>
            </a:pPr>
            <a:endParaRPr lang="en-US" altLang="en-US" sz="1300" dirty="0">
              <a:latin typeface="Times New Roman" panose="02020603050405020304" pitchFamily="18" charset="0"/>
              <a:ea typeface="ＭＳ Ｐゴシック" panose="020B0600070205080204" pitchFamily="34" charset="-128"/>
            </a:endParaRPr>
          </a:p>
          <a:p>
            <a:r>
              <a:rPr lang="zh-CN" altLang="en-US" sz="2000" dirty="0">
                <a:solidFill>
                  <a:srgbClr val="0E0E0E"/>
                </a:solidFill>
                <a:effectLst/>
                <a:latin typeface=".AppleSystemUIFont"/>
              </a:rPr>
              <a:t>你的时间</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保持开放的心态，随时准备与人交谈。当有人想谈话时，你是否能腾出时间？还是说各种任务会让你分心？在准备这篇讲道的时候，我的一个邻居连续六晚过来与我谈论他与儿子之间的困难。我好多次想说：“嘿，我没法腾出这么多时间陪你。我得去准备一篇关于</a:t>
            </a:r>
            <a:r>
              <a:rPr lang="zh-CN" altLang="en-US" sz="2000" b="1" dirty="0">
                <a:solidFill>
                  <a:srgbClr val="0E0E0E"/>
                </a:solidFill>
                <a:effectLst/>
                <a:latin typeface=".AppleSystemUIFont"/>
              </a:rPr>
              <a:t>优先考虑他人</a:t>
            </a:r>
            <a:r>
              <a:rPr lang="zh-CN" altLang="en-US" sz="2000" dirty="0">
                <a:solidFill>
                  <a:srgbClr val="0E0E0E"/>
                </a:solidFill>
                <a:effectLst/>
                <a:latin typeface=".AppleSystemUIFont"/>
              </a:rPr>
              <a:t>的讲道！”</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你的钱</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它是投资在物质上还是在别人身上？你是否把上帝的</a:t>
            </a:r>
            <a:r>
              <a:rPr lang="zh-CN" altLang="en-US" sz="2000" b="1" dirty="0">
                <a:solidFill>
                  <a:srgbClr val="0E0E0E"/>
                </a:solidFill>
                <a:effectLst/>
                <a:latin typeface=".AppleSystemUIFont"/>
              </a:rPr>
              <a:t>初熟之物</a:t>
            </a:r>
            <a:r>
              <a:rPr lang="zh-CN" altLang="en-US" sz="2000" dirty="0">
                <a:solidFill>
                  <a:srgbClr val="0E0E0E"/>
                </a:solidFill>
                <a:effectLst/>
                <a:latin typeface=".AppleSystemUIFont"/>
              </a:rPr>
              <a:t>奉献给祂，还是等自己花光钱后剩下的一点点才给祂？</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你的眼光</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你是如何看待人的？我们常常只看到一个人的外貌、社会地位或种族。但我鼓励你不要仅仅看到一个人现在的样子，而是要看到他死后将会成为怎样的人</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看到这个人将会在一个超乎想象的地方，容光焕发、喜乐无比、永远蒙福；或者看到这个人将永远沉沦在火焰中的痛苦和绝望里。</a:t>
            </a:r>
            <a:r>
              <a:rPr lang="zh-CN" altLang="en-US" sz="2000" b="1" dirty="0">
                <a:solidFill>
                  <a:srgbClr val="0E0E0E"/>
                </a:solidFill>
                <a:effectLst/>
                <a:latin typeface=".AppleSystemUIFont"/>
              </a:rPr>
              <a:t>抓住每个机会传福音</a:t>
            </a:r>
            <a:r>
              <a:rPr lang="zh-CN" altLang="en-US" sz="2000" dirty="0">
                <a:solidFill>
                  <a:srgbClr val="0E0E0E"/>
                </a:solidFill>
                <a:effectLst/>
                <a:latin typeface=".AppleSystemUIFont"/>
              </a:rPr>
              <a:t>。</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你的耳朵</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要看自己是否有怜悯心，可以问问身边最亲近的人：“我是否是一个有怜悯心的人？”如果他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她就在你身边，就问他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她。看看他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她是否点点头，然后你也可以问同样的问题给对方。如果你不敢问，</a:t>
            </a:r>
            <a:r>
              <a:rPr lang="zh-CN" altLang="en-US" sz="2000" b="1" dirty="0">
                <a:solidFill>
                  <a:srgbClr val="0E0E0E"/>
                </a:solidFill>
                <a:effectLst/>
                <a:latin typeface=".AppleSystemUIFont"/>
              </a:rPr>
              <a:t>你已经知道答案</a:t>
            </a:r>
            <a:r>
              <a:rPr lang="zh-CN" altLang="en-US" sz="2000" dirty="0">
                <a:solidFill>
                  <a:srgbClr val="0E0E0E"/>
                </a:solidFill>
                <a:effectLst/>
                <a:latin typeface=".AppleSystemUIFont"/>
              </a:rPr>
              <a:t>。</a:t>
            </a:r>
          </a:p>
          <a:p>
            <a:pPr eaLnBrk="1">
              <a:lnSpc>
                <a:spcPct val="90000"/>
              </a:lnSpc>
              <a:spcBef>
                <a:spcPts val="500"/>
              </a:spcBef>
            </a:pPr>
            <a:endParaRPr altLang="en-US" sz="1300" dirty="0">
              <a:latin typeface="Times New Roman" panose="02020603050405020304" pitchFamily="18" charset="0"/>
              <a:ea typeface="ＭＳ Ｐゴシック" panose="020B0600070205080204" pitchFamily="34" charset="-128"/>
            </a:endParaRPr>
          </a:p>
        </p:txBody>
      </p:sp>
      <p:sp>
        <p:nvSpPr>
          <p:cNvPr id="889860" name="Slide Number Placeholder 3">
            <a:extLst>
              <a:ext uri="{FF2B5EF4-FFF2-40B4-BE49-F238E27FC236}">
                <a16:creationId xmlns:a16="http://schemas.microsoft.com/office/drawing/2014/main" id="{0F1CE12C-7491-4A2A-8F24-6298205F3EE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BC951CA-279B-4D7C-90C4-932889E63D78}" type="slidenum">
              <a:rPr lang="en-US" altLang="en-US" sz="1800">
                <a:latin typeface="Calibri" panose="020F0502020204030204" pitchFamily="34" charset="0"/>
              </a:rPr>
              <a:pPr algn="r" eaLnBrk="1">
                <a:spcBef>
                  <a:spcPct val="0"/>
                </a:spcBef>
              </a:pPr>
              <a:t>88</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5C16841F-690D-4887-B17C-68C8F86433D7}"/>
              </a:ext>
            </a:extLst>
          </p:cNvPr>
          <p:cNvSpPr>
            <a:spLocks noGrp="1" noRot="1" noChangeAspect="1" noTextEdit="1"/>
          </p:cNvSpPr>
          <p:nvPr>
            <p:ph type="sldImg"/>
          </p:nvPr>
        </p:nvSpPr>
        <p:spPr>
          <a:ln/>
        </p:spPr>
      </p:sp>
      <p:sp>
        <p:nvSpPr>
          <p:cNvPr id="890883" name="Rectangle 3">
            <a:extLst>
              <a:ext uri="{FF2B5EF4-FFF2-40B4-BE49-F238E27FC236}">
                <a16:creationId xmlns:a16="http://schemas.microsoft.com/office/drawing/2014/main" id="{EFFD210B-6CDA-4664-B5D2-7666F85A406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People are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first concern—so people should be our first concern.  </a:t>
            </a:r>
          </a:p>
          <a:p>
            <a:pPr eaLnBrk="1">
              <a:spcBef>
                <a:spcPts val="600"/>
              </a:spcBef>
            </a:pPr>
            <a:r>
              <a:rPr altLang="en-US" sz="1600" dirty="0">
                <a:latin typeface="Calibri" panose="020F0502020204030204" pitchFamily="34" charset="0"/>
                <a:ea typeface="ＭＳ Ｐゴシック" panose="020B0600070205080204" pitchFamily="34" charset="-128"/>
              </a:rPr>
              <a:t>Imitate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compassion for people by considering people more important than things.</a:t>
            </a:r>
          </a:p>
          <a:p>
            <a:pPr eaLnBrk="1">
              <a:spcBef>
                <a:spcPts val="600"/>
              </a:spcBef>
            </a:pPr>
            <a:r>
              <a:rPr altLang="en-US" sz="1800" dirty="0">
                <a:latin typeface="Times New Roman" panose="02020603050405020304" pitchFamily="18" charset="0"/>
                <a:ea typeface="ＭＳ Ｐゴシック" panose="020B0600070205080204" pitchFamily="34" charset="-128"/>
                <a:cs typeface="Times New Roman" panose="02020603050405020304" pitchFamily="18" charset="0"/>
              </a:rPr>
              <a:t>Do you need to let some plates break?</a:t>
            </a:r>
            <a:r>
              <a:rPr altLang="en-US" sz="1800" dirty="0">
                <a:latin typeface="Times New Roman" panose="02020603050405020304" pitchFamily="18" charset="0"/>
                <a:ea typeface="ＭＳ Ｐゴシック" panose="020B0600070205080204" pitchFamily="34" charset="-128"/>
              </a:rPr>
              <a:t> </a:t>
            </a:r>
            <a:endParaRPr lang="en-US" altLang="en-US" sz="1800"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8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人是上帝首先关心的对象</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因此人也应该是我们最关心的。</a:t>
            </a:r>
          </a:p>
          <a:p>
            <a:r>
              <a:rPr lang="zh-CN" altLang="en-US" sz="2400" dirty="0">
                <a:solidFill>
                  <a:srgbClr val="0E0E0E"/>
                </a:solidFill>
                <a:effectLst/>
                <a:latin typeface=".AppleSystemUIFont"/>
              </a:rPr>
              <a:t>效法上帝对人的怜悯，视人比物更重要。</a:t>
            </a:r>
          </a:p>
          <a:p>
            <a:r>
              <a:rPr lang="zh-CN" altLang="en-US" sz="2400" dirty="0">
                <a:solidFill>
                  <a:srgbClr val="0E0E0E"/>
                </a:solidFill>
                <a:effectLst/>
                <a:latin typeface=".AppleSystemUIFont"/>
              </a:rPr>
              <a:t>你是否需要让一些盘子碎掉呢？</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a:extLst>
              <a:ext uri="{FF2B5EF4-FFF2-40B4-BE49-F238E27FC236}">
                <a16:creationId xmlns:a16="http://schemas.microsoft.com/office/drawing/2014/main" id="{A5DE27A7-C12E-49FF-97EC-544B745627D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6C440E-B1FC-44F5-89EB-0A442609090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93955" name="Rectangle 2">
            <a:extLst>
              <a:ext uri="{FF2B5EF4-FFF2-40B4-BE49-F238E27FC236}">
                <a16:creationId xmlns:a16="http://schemas.microsoft.com/office/drawing/2014/main" id="{7160A4FA-A749-4CC0-BAF8-8663B57B5E15}"/>
              </a:ext>
            </a:extLst>
          </p:cNvPr>
          <p:cNvSpPr>
            <a:spLocks noGrp="1" noRot="1" noChangeAspect="1" noChangeArrowheads="1" noTextEdit="1"/>
          </p:cNvSpPr>
          <p:nvPr>
            <p:ph type="sldImg"/>
          </p:nvPr>
        </p:nvSpPr>
        <p:spPr>
          <a:solidFill>
            <a:srgbClr val="FFFFFF"/>
          </a:solidFill>
          <a:ln/>
        </p:spPr>
      </p:sp>
      <p:sp>
        <p:nvSpPr>
          <p:cNvPr id="893956" name="Rectangle 3">
            <a:extLst>
              <a:ext uri="{FF2B5EF4-FFF2-40B4-BE49-F238E27FC236}">
                <a16:creationId xmlns:a16="http://schemas.microsoft.com/office/drawing/2014/main" id="{400DBEA1-033A-4719-9112-678821F5A4C9}"/>
              </a:ext>
            </a:extLst>
          </p:cNvPr>
          <p:cNvSpPr txBox="1">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9</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921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180B487B-16F0-4C0F-8964-2232BB6CEEE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1F1983-35B4-4D73-8F02-CF337916943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8A69F9-C596-4D63-9CA4-64FC84309E97}"/>
              </a:ext>
            </a:extLst>
          </p:cNvPr>
          <p:cNvSpPr txBox="1">
            <a:spLocks noGrp="1"/>
          </p:cNvSpPr>
          <p:nvPr>
            <p:ph type="sldNum" sz="quarter" idx="12"/>
          </p:nvPr>
        </p:nvSpPr>
        <p:spPr>
          <a:ln/>
        </p:spPr>
        <p:txBody>
          <a:bodyPr/>
          <a:lstStyle>
            <a:lvl1pPr>
              <a:defRPr/>
            </a:lvl1pPr>
          </a:lstStyle>
          <a:p>
            <a:fld id="{D6866CA2-0BA6-4F5A-9540-F1C4C062D058}" type="slidenum">
              <a:rPr lang="en-US" altLang="en-US"/>
              <a:pPr/>
              <a:t>‹#›</a:t>
            </a:fld>
            <a:endParaRPr lang="en-US" altLang="en-US"/>
          </a:p>
        </p:txBody>
      </p:sp>
    </p:spTree>
    <p:extLst>
      <p:ext uri="{BB962C8B-B14F-4D97-AF65-F5344CB8AC3E}">
        <p14:creationId xmlns:p14="http://schemas.microsoft.com/office/powerpoint/2010/main" val="2017281630"/>
      </p:ext>
    </p:extLst>
  </p:cSld>
  <p:clrMapOvr>
    <a:masterClrMapping/>
  </p:clrMapOvr>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BA8F02-C6C4-4EA4-8382-F704A6DB7D7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B9AD2-0BC8-464F-A39D-BBE6E89CA2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F9C147-7F5D-4E09-AE58-0665A0A56B2C}"/>
              </a:ext>
            </a:extLst>
          </p:cNvPr>
          <p:cNvSpPr txBox="1">
            <a:spLocks noGrp="1"/>
          </p:cNvSpPr>
          <p:nvPr>
            <p:ph type="sldNum" sz="quarter" idx="12"/>
          </p:nvPr>
        </p:nvSpPr>
        <p:spPr>
          <a:ln/>
        </p:spPr>
        <p:txBody>
          <a:bodyPr/>
          <a:lstStyle>
            <a:lvl1pPr>
              <a:defRPr/>
            </a:lvl1pPr>
          </a:lstStyle>
          <a:p>
            <a:fld id="{E499BE8A-A556-4FBD-96E9-4689195B912D}" type="slidenum">
              <a:rPr lang="en-US" altLang="en-US"/>
              <a:pPr/>
              <a:t>‹#›</a:t>
            </a:fld>
            <a:endParaRPr lang="en-US" altLang="en-US"/>
          </a:p>
        </p:txBody>
      </p:sp>
    </p:spTree>
    <p:extLst>
      <p:ext uri="{BB962C8B-B14F-4D97-AF65-F5344CB8AC3E}">
        <p14:creationId xmlns:p14="http://schemas.microsoft.com/office/powerpoint/2010/main" val="45792060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ABD099-7D8C-48B8-9BB3-1607CFD91C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57E07-AA52-4401-A58E-74C27020B4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929B7-9020-443D-BAEE-2E297FA08F0E}"/>
              </a:ext>
            </a:extLst>
          </p:cNvPr>
          <p:cNvSpPr txBox="1">
            <a:spLocks noGrp="1"/>
          </p:cNvSpPr>
          <p:nvPr>
            <p:ph type="sldNum" sz="quarter" idx="12"/>
          </p:nvPr>
        </p:nvSpPr>
        <p:spPr>
          <a:ln/>
        </p:spPr>
        <p:txBody>
          <a:bodyPr/>
          <a:lstStyle>
            <a:lvl1pPr>
              <a:defRPr/>
            </a:lvl1pPr>
          </a:lstStyle>
          <a:p>
            <a:fld id="{8FA68E0D-6C53-4A01-9DC1-8C1674451AE3}" type="slidenum">
              <a:rPr lang="en-US" altLang="en-US"/>
              <a:pPr/>
              <a:t>‹#›</a:t>
            </a:fld>
            <a:endParaRPr lang="en-US" altLang="en-US"/>
          </a:p>
        </p:txBody>
      </p:sp>
    </p:spTree>
    <p:extLst>
      <p:ext uri="{BB962C8B-B14F-4D97-AF65-F5344CB8AC3E}">
        <p14:creationId xmlns:p14="http://schemas.microsoft.com/office/powerpoint/2010/main" val="198834109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F281D-15A0-4F07-86D9-C5B67A6EDF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601EF0-0176-466D-B010-A791F806948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31947A-DA5E-48A2-A5A0-055DDC7A4370}"/>
              </a:ext>
            </a:extLst>
          </p:cNvPr>
          <p:cNvSpPr txBox="1">
            <a:spLocks noGrp="1"/>
          </p:cNvSpPr>
          <p:nvPr>
            <p:ph type="sldNum" sz="quarter" idx="12"/>
          </p:nvPr>
        </p:nvSpPr>
        <p:spPr>
          <a:ln/>
        </p:spPr>
        <p:txBody>
          <a:bodyPr/>
          <a:lstStyle>
            <a:lvl1pPr>
              <a:defRPr/>
            </a:lvl1pPr>
          </a:lstStyle>
          <a:p>
            <a:fld id="{19D330EE-EEEB-4C81-A5DD-2F2E45F1DDD9}" type="slidenum">
              <a:rPr lang="en-US" altLang="en-US"/>
              <a:pPr/>
              <a:t>‹#›</a:t>
            </a:fld>
            <a:endParaRPr lang="en-US" altLang="en-US"/>
          </a:p>
        </p:txBody>
      </p:sp>
    </p:spTree>
    <p:extLst>
      <p:ext uri="{BB962C8B-B14F-4D97-AF65-F5344CB8AC3E}">
        <p14:creationId xmlns:p14="http://schemas.microsoft.com/office/powerpoint/2010/main" val="417495588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7FBAC99B-2288-4061-A97B-7C929E22C7C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C9F54E-8E28-435D-88CC-8AB809032E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7A12B1-A8E6-4F3B-97D4-5E9CD4935A3A}"/>
              </a:ext>
            </a:extLst>
          </p:cNvPr>
          <p:cNvSpPr txBox="1">
            <a:spLocks noGrp="1"/>
          </p:cNvSpPr>
          <p:nvPr>
            <p:ph type="sldNum" sz="quarter" idx="12"/>
          </p:nvPr>
        </p:nvSpPr>
        <p:spPr>
          <a:ln/>
        </p:spPr>
        <p:txBody>
          <a:bodyPr/>
          <a:lstStyle>
            <a:lvl1pPr>
              <a:defRPr/>
            </a:lvl1pPr>
          </a:lstStyle>
          <a:p>
            <a:fld id="{C2769D02-4684-4173-AC88-052417F59802}" type="slidenum">
              <a:rPr lang="en-US" altLang="en-US"/>
              <a:pPr/>
              <a:t>‹#›</a:t>
            </a:fld>
            <a:endParaRPr lang="en-US" altLang="en-US"/>
          </a:p>
        </p:txBody>
      </p:sp>
    </p:spTree>
    <p:extLst>
      <p:ext uri="{BB962C8B-B14F-4D97-AF65-F5344CB8AC3E}">
        <p14:creationId xmlns:p14="http://schemas.microsoft.com/office/powerpoint/2010/main" val="176965353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2BBBD-25D1-472D-88C4-9A74B552459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2D04E4-3077-4D24-A355-338014C74A8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CE9714-9D48-4383-9782-6537A271F17E}"/>
              </a:ext>
            </a:extLst>
          </p:cNvPr>
          <p:cNvSpPr txBox="1">
            <a:spLocks noGrp="1"/>
          </p:cNvSpPr>
          <p:nvPr>
            <p:ph type="sldNum" sz="quarter" idx="12"/>
          </p:nvPr>
        </p:nvSpPr>
        <p:spPr>
          <a:ln/>
        </p:spPr>
        <p:txBody>
          <a:bodyPr/>
          <a:lstStyle>
            <a:lvl1pPr>
              <a:defRPr/>
            </a:lvl1pPr>
          </a:lstStyle>
          <a:p>
            <a:fld id="{7C177E7E-8DD7-4070-9FCA-FA40BE3D9B5E}" type="slidenum">
              <a:rPr lang="en-US" altLang="en-US"/>
              <a:pPr/>
              <a:t>‹#›</a:t>
            </a:fld>
            <a:endParaRPr lang="en-US" altLang="en-US"/>
          </a:p>
        </p:txBody>
      </p:sp>
    </p:spTree>
    <p:extLst>
      <p:ext uri="{BB962C8B-B14F-4D97-AF65-F5344CB8AC3E}">
        <p14:creationId xmlns:p14="http://schemas.microsoft.com/office/powerpoint/2010/main" val="451954389"/>
      </p:ext>
    </p:extLst>
  </p:cSld>
  <p:clrMapOvr>
    <a:masterClrMapping/>
  </p:clrMapOvr>
  <p:transition/>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E47EE4A-7BF0-464D-8FAA-4602036B25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BB02D5-84A1-4B37-9F27-E58B3F481D8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BA37EB-0D7B-4ECE-AAC9-3E752D0D62BF}"/>
              </a:ext>
            </a:extLst>
          </p:cNvPr>
          <p:cNvSpPr txBox="1">
            <a:spLocks noGrp="1"/>
          </p:cNvSpPr>
          <p:nvPr>
            <p:ph type="sldNum" sz="quarter" idx="12"/>
          </p:nvPr>
        </p:nvSpPr>
        <p:spPr>
          <a:ln/>
        </p:spPr>
        <p:txBody>
          <a:bodyPr/>
          <a:lstStyle>
            <a:lvl1pPr>
              <a:defRPr/>
            </a:lvl1pPr>
          </a:lstStyle>
          <a:p>
            <a:fld id="{6816DAE5-65E5-45B2-801E-E0B0336CF4B3}" type="slidenum">
              <a:rPr lang="en-US" altLang="en-US"/>
              <a:pPr/>
              <a:t>‹#›</a:t>
            </a:fld>
            <a:endParaRPr lang="en-US" altLang="en-US"/>
          </a:p>
        </p:txBody>
      </p:sp>
    </p:spTree>
    <p:extLst>
      <p:ext uri="{BB962C8B-B14F-4D97-AF65-F5344CB8AC3E}">
        <p14:creationId xmlns:p14="http://schemas.microsoft.com/office/powerpoint/2010/main" val="17767529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3300A4-BDF1-4FF9-8410-137AF4CEE88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A4FB2D-CE0B-4F74-927B-A91CCA5AFE0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951144-1C2C-446B-B9CB-B9BACD5F066E}"/>
              </a:ext>
            </a:extLst>
          </p:cNvPr>
          <p:cNvSpPr txBox="1">
            <a:spLocks noGrp="1"/>
          </p:cNvSpPr>
          <p:nvPr>
            <p:ph type="sldNum" sz="quarter" idx="12"/>
          </p:nvPr>
        </p:nvSpPr>
        <p:spPr>
          <a:ln/>
        </p:spPr>
        <p:txBody>
          <a:bodyPr/>
          <a:lstStyle>
            <a:lvl1pPr>
              <a:defRPr/>
            </a:lvl1pPr>
          </a:lstStyle>
          <a:p>
            <a:fld id="{0AA940FF-F3AF-48D0-9AB0-EA3A157D3756}" type="slidenum">
              <a:rPr lang="en-US" altLang="en-US"/>
              <a:pPr/>
              <a:t>‹#›</a:t>
            </a:fld>
            <a:endParaRPr lang="en-US" altLang="en-US"/>
          </a:p>
        </p:txBody>
      </p:sp>
    </p:spTree>
    <p:extLst>
      <p:ext uri="{BB962C8B-B14F-4D97-AF65-F5344CB8AC3E}">
        <p14:creationId xmlns:p14="http://schemas.microsoft.com/office/powerpoint/2010/main" val="34750657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9E8654-3BC4-4DC7-B5C1-DD443C7FC3C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A46EF0-074E-443D-959C-8F822CD2A2BD}"/>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77889DC-8288-4717-923D-816C760E5E77}"/>
              </a:ext>
            </a:extLst>
          </p:cNvPr>
          <p:cNvSpPr txBox="1">
            <a:spLocks noGrp="1"/>
          </p:cNvSpPr>
          <p:nvPr>
            <p:ph type="sldNum" sz="quarter" idx="12"/>
          </p:nvPr>
        </p:nvSpPr>
        <p:spPr>
          <a:ln/>
        </p:spPr>
        <p:txBody>
          <a:bodyPr/>
          <a:lstStyle>
            <a:lvl1pPr>
              <a:defRPr/>
            </a:lvl1pPr>
          </a:lstStyle>
          <a:p>
            <a:fld id="{E6D5D0B6-58C3-4065-A7EA-1C0DF480A665}" type="slidenum">
              <a:rPr lang="en-US" altLang="en-US"/>
              <a:pPr/>
              <a:t>‹#›</a:t>
            </a:fld>
            <a:endParaRPr lang="en-US" altLang="en-US"/>
          </a:p>
        </p:txBody>
      </p:sp>
    </p:spTree>
    <p:extLst>
      <p:ext uri="{BB962C8B-B14F-4D97-AF65-F5344CB8AC3E}">
        <p14:creationId xmlns:p14="http://schemas.microsoft.com/office/powerpoint/2010/main" val="20212620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A8B28C9-321D-4FEF-ADD1-8DD669818AD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73D0B6-7F01-4C19-8511-51727D05A87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63FBEF-CB68-40F8-8FF8-7BCDC9F6F9E0}"/>
              </a:ext>
            </a:extLst>
          </p:cNvPr>
          <p:cNvSpPr txBox="1">
            <a:spLocks noGrp="1"/>
          </p:cNvSpPr>
          <p:nvPr>
            <p:ph type="sldNum" sz="quarter" idx="12"/>
          </p:nvPr>
        </p:nvSpPr>
        <p:spPr>
          <a:ln/>
        </p:spPr>
        <p:txBody>
          <a:bodyPr/>
          <a:lstStyle>
            <a:lvl1pPr>
              <a:defRPr/>
            </a:lvl1pPr>
          </a:lstStyle>
          <a:p>
            <a:fld id="{0CB1B9D6-DB15-49BF-8100-4E36894A83B2}" type="slidenum">
              <a:rPr lang="en-US" altLang="en-US"/>
              <a:pPr/>
              <a:t>‹#›</a:t>
            </a:fld>
            <a:endParaRPr lang="en-US" altLang="en-US"/>
          </a:p>
        </p:txBody>
      </p:sp>
    </p:spTree>
    <p:extLst>
      <p:ext uri="{BB962C8B-B14F-4D97-AF65-F5344CB8AC3E}">
        <p14:creationId xmlns:p14="http://schemas.microsoft.com/office/powerpoint/2010/main" val="76150747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E3F0BD-F2E3-428D-919F-592469F959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E136CB-D8DF-419B-9950-FC978465CFC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FCB00B-FCB2-4364-AEBE-677030C38C7A}"/>
              </a:ext>
            </a:extLst>
          </p:cNvPr>
          <p:cNvSpPr txBox="1">
            <a:spLocks noGrp="1"/>
          </p:cNvSpPr>
          <p:nvPr>
            <p:ph type="sldNum" sz="quarter" idx="12"/>
          </p:nvPr>
        </p:nvSpPr>
        <p:spPr>
          <a:ln/>
        </p:spPr>
        <p:txBody>
          <a:bodyPr/>
          <a:lstStyle>
            <a:lvl1pPr>
              <a:defRPr/>
            </a:lvl1pPr>
          </a:lstStyle>
          <a:p>
            <a:fld id="{C886B7FB-BF2F-4786-AC70-103AC566093A}" type="slidenum">
              <a:rPr lang="en-US" altLang="en-US"/>
              <a:pPr/>
              <a:t>‹#›</a:t>
            </a:fld>
            <a:endParaRPr lang="en-US" altLang="en-US"/>
          </a:p>
        </p:txBody>
      </p:sp>
    </p:spTree>
    <p:extLst>
      <p:ext uri="{BB962C8B-B14F-4D97-AF65-F5344CB8AC3E}">
        <p14:creationId xmlns:p14="http://schemas.microsoft.com/office/powerpoint/2010/main" val="148441118"/>
      </p:ext>
    </p:extLst>
  </p:cSld>
  <p:clrMapOvr>
    <a:masterClrMapping/>
  </p:clrMapOvr>
  <p:transition/>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B439CDE-FCD0-4851-92A0-3BB16F4BE07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2DCEC0-93B9-4384-97AF-A005706FFC6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383329-07CB-4E11-9999-C046AC14E904}"/>
              </a:ext>
            </a:extLst>
          </p:cNvPr>
          <p:cNvSpPr txBox="1">
            <a:spLocks noGrp="1"/>
          </p:cNvSpPr>
          <p:nvPr>
            <p:ph type="sldNum" sz="quarter" idx="12"/>
          </p:nvPr>
        </p:nvSpPr>
        <p:spPr>
          <a:ln/>
        </p:spPr>
        <p:txBody>
          <a:bodyPr/>
          <a:lstStyle>
            <a:lvl1pPr>
              <a:defRPr/>
            </a:lvl1pPr>
          </a:lstStyle>
          <a:p>
            <a:fld id="{2690A7B6-D2CF-43CF-A3E7-E47D0AE4AE4F}" type="slidenum">
              <a:rPr lang="en-US" altLang="en-US"/>
              <a:pPr/>
              <a:t>‹#›</a:t>
            </a:fld>
            <a:endParaRPr lang="en-US" altLang="en-US"/>
          </a:p>
        </p:txBody>
      </p:sp>
    </p:spTree>
    <p:extLst>
      <p:ext uri="{BB962C8B-B14F-4D97-AF65-F5344CB8AC3E}">
        <p14:creationId xmlns:p14="http://schemas.microsoft.com/office/powerpoint/2010/main" val="32990744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43994-EC56-4B75-B268-0A7A028FADC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8E9774-EC7B-443B-8463-DFA0CF2BE3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A7DC02-1FA8-40C6-AFCF-3DDE5E74AA39}"/>
              </a:ext>
            </a:extLst>
          </p:cNvPr>
          <p:cNvSpPr txBox="1">
            <a:spLocks noGrp="1"/>
          </p:cNvSpPr>
          <p:nvPr>
            <p:ph type="sldNum" sz="quarter" idx="12"/>
          </p:nvPr>
        </p:nvSpPr>
        <p:spPr>
          <a:ln/>
        </p:spPr>
        <p:txBody>
          <a:bodyPr/>
          <a:lstStyle>
            <a:lvl1pPr>
              <a:defRPr/>
            </a:lvl1pPr>
          </a:lstStyle>
          <a:p>
            <a:fld id="{445A4884-4840-42F0-BBA6-0C83E5293EC8}" type="slidenum">
              <a:rPr lang="en-US" altLang="en-US"/>
              <a:pPr/>
              <a:t>‹#›</a:t>
            </a:fld>
            <a:endParaRPr lang="en-US" altLang="en-US"/>
          </a:p>
        </p:txBody>
      </p:sp>
    </p:spTree>
    <p:extLst>
      <p:ext uri="{BB962C8B-B14F-4D97-AF65-F5344CB8AC3E}">
        <p14:creationId xmlns:p14="http://schemas.microsoft.com/office/powerpoint/2010/main" val="1565930763"/>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687623C-6A7E-49E6-BA79-9373E29AB0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01296D-9EDC-4CF4-ADA1-1187C30E48C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A732D3-B906-46DB-88A7-DD6D6786809A}"/>
              </a:ext>
            </a:extLst>
          </p:cNvPr>
          <p:cNvSpPr txBox="1">
            <a:spLocks noGrp="1"/>
          </p:cNvSpPr>
          <p:nvPr>
            <p:ph type="sldNum" sz="quarter" idx="12"/>
          </p:nvPr>
        </p:nvSpPr>
        <p:spPr>
          <a:ln/>
        </p:spPr>
        <p:txBody>
          <a:bodyPr/>
          <a:lstStyle>
            <a:lvl1pPr>
              <a:defRPr/>
            </a:lvl1pPr>
          </a:lstStyle>
          <a:p>
            <a:fld id="{6AF88066-498F-4145-B336-495D077E4CF1}" type="slidenum">
              <a:rPr lang="en-US" altLang="en-US"/>
              <a:pPr/>
              <a:t>‹#›</a:t>
            </a:fld>
            <a:endParaRPr lang="en-US" altLang="en-US"/>
          </a:p>
        </p:txBody>
      </p:sp>
    </p:spTree>
    <p:extLst>
      <p:ext uri="{BB962C8B-B14F-4D97-AF65-F5344CB8AC3E}">
        <p14:creationId xmlns:p14="http://schemas.microsoft.com/office/powerpoint/2010/main" val="314292310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E680D-40B7-426B-9418-50D59DA6AE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07D9B8-B604-4A15-ABC9-B179B9D62F3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B90545-F7B9-4B76-9189-3B1E604A7221}"/>
              </a:ext>
            </a:extLst>
          </p:cNvPr>
          <p:cNvSpPr txBox="1">
            <a:spLocks noGrp="1"/>
          </p:cNvSpPr>
          <p:nvPr>
            <p:ph type="sldNum" sz="quarter" idx="12"/>
          </p:nvPr>
        </p:nvSpPr>
        <p:spPr>
          <a:ln/>
        </p:spPr>
        <p:txBody>
          <a:bodyPr/>
          <a:lstStyle>
            <a:lvl1pPr>
              <a:defRPr/>
            </a:lvl1pPr>
          </a:lstStyle>
          <a:p>
            <a:fld id="{F27ADF34-EF5B-40D5-9EC7-6AEA8744D6F6}" type="slidenum">
              <a:rPr lang="en-US" altLang="en-US"/>
              <a:pPr/>
              <a:t>‹#›</a:t>
            </a:fld>
            <a:endParaRPr lang="en-US" altLang="en-US"/>
          </a:p>
        </p:txBody>
      </p:sp>
    </p:spTree>
    <p:extLst>
      <p:ext uri="{BB962C8B-B14F-4D97-AF65-F5344CB8AC3E}">
        <p14:creationId xmlns:p14="http://schemas.microsoft.com/office/powerpoint/2010/main" val="192152693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A5A6D2-1CBF-4946-8ADC-2F6B09987FA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173DA-B6CA-4CA7-ACFE-CC2257EC572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000C0-4943-4416-9200-86935317F853}"/>
              </a:ext>
            </a:extLst>
          </p:cNvPr>
          <p:cNvSpPr txBox="1">
            <a:spLocks noGrp="1"/>
          </p:cNvSpPr>
          <p:nvPr>
            <p:ph type="sldNum" sz="quarter" idx="12"/>
          </p:nvPr>
        </p:nvSpPr>
        <p:spPr>
          <a:ln/>
        </p:spPr>
        <p:txBody>
          <a:bodyPr/>
          <a:lstStyle>
            <a:lvl1pPr>
              <a:defRPr/>
            </a:lvl1pPr>
          </a:lstStyle>
          <a:p>
            <a:fld id="{96225074-3B13-45F1-9F76-D8265F5CD95B}" type="slidenum">
              <a:rPr lang="en-US" altLang="en-US"/>
              <a:pPr/>
              <a:t>‹#›</a:t>
            </a:fld>
            <a:endParaRPr lang="en-US" altLang="en-US"/>
          </a:p>
        </p:txBody>
      </p:sp>
    </p:spTree>
    <p:extLst>
      <p:ext uri="{BB962C8B-B14F-4D97-AF65-F5344CB8AC3E}">
        <p14:creationId xmlns:p14="http://schemas.microsoft.com/office/powerpoint/2010/main" val="42727602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952E545-96F0-496A-BB45-3D2E38D1DE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DE287-6419-4417-BF43-68214036349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359AA8-7575-4139-AE83-57C65310C60B}"/>
              </a:ext>
            </a:extLst>
          </p:cNvPr>
          <p:cNvSpPr txBox="1">
            <a:spLocks noGrp="1"/>
          </p:cNvSpPr>
          <p:nvPr>
            <p:ph type="sldNum" sz="quarter" idx="12"/>
          </p:nvPr>
        </p:nvSpPr>
        <p:spPr>
          <a:ln/>
        </p:spPr>
        <p:txBody>
          <a:bodyPr/>
          <a:lstStyle>
            <a:lvl1pPr>
              <a:defRPr/>
            </a:lvl1pPr>
          </a:lstStyle>
          <a:p>
            <a:fld id="{B620C4F1-FD82-4174-B9E5-DFCE95A6ABA3}" type="slidenum">
              <a:rPr lang="en-US" altLang="en-US"/>
              <a:pPr/>
              <a:t>‹#›</a:t>
            </a:fld>
            <a:endParaRPr lang="en-US" altLang="en-US"/>
          </a:p>
        </p:txBody>
      </p:sp>
    </p:spTree>
    <p:extLst>
      <p:ext uri="{BB962C8B-B14F-4D97-AF65-F5344CB8AC3E}">
        <p14:creationId xmlns:p14="http://schemas.microsoft.com/office/powerpoint/2010/main" val="2929920072"/>
      </p:ext>
    </p:extLst>
  </p:cSld>
  <p:clrMapOvr>
    <a:masterClrMapping/>
  </p:clrMapOvr>
  <p:transition/>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905DE9-3F6C-4CF2-8F45-1F09BD67C8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A3E2CC-B8AD-4A25-BF96-EE2EB951F7C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4A8E2F-1E22-4F9E-BF7D-2928A5F5F269}"/>
              </a:ext>
            </a:extLst>
          </p:cNvPr>
          <p:cNvSpPr txBox="1">
            <a:spLocks noGrp="1"/>
          </p:cNvSpPr>
          <p:nvPr>
            <p:ph type="sldNum" sz="quarter" idx="12"/>
          </p:nvPr>
        </p:nvSpPr>
        <p:spPr>
          <a:ln/>
        </p:spPr>
        <p:txBody>
          <a:bodyPr/>
          <a:lstStyle>
            <a:lvl1pPr>
              <a:defRPr/>
            </a:lvl1pPr>
          </a:lstStyle>
          <a:p>
            <a:fld id="{8FA46E32-40C0-4205-9BD1-9071870C36B2}" type="slidenum">
              <a:rPr lang="en-US" altLang="en-US"/>
              <a:pPr/>
              <a:t>‹#›</a:t>
            </a:fld>
            <a:endParaRPr lang="en-US" altLang="en-US"/>
          </a:p>
        </p:txBody>
      </p:sp>
    </p:spTree>
    <p:extLst>
      <p:ext uri="{BB962C8B-B14F-4D97-AF65-F5344CB8AC3E}">
        <p14:creationId xmlns:p14="http://schemas.microsoft.com/office/powerpoint/2010/main" val="2637283458"/>
      </p:ext>
    </p:extLst>
  </p:cSld>
  <p:clrMapOvr>
    <a:masterClrMapping/>
  </p:clrMapOvr>
  <p:transition/>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D7ECDE-6BA1-4301-B03B-A5E2BB6E6B0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67BE70-6905-4303-9118-760A825FF50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B97141-FF91-46C3-A212-412D62AEFB72}"/>
              </a:ext>
            </a:extLst>
          </p:cNvPr>
          <p:cNvSpPr txBox="1">
            <a:spLocks noGrp="1"/>
          </p:cNvSpPr>
          <p:nvPr>
            <p:ph type="sldNum" sz="quarter" idx="12"/>
          </p:nvPr>
        </p:nvSpPr>
        <p:spPr>
          <a:ln/>
        </p:spPr>
        <p:txBody>
          <a:bodyPr/>
          <a:lstStyle>
            <a:lvl1pPr>
              <a:defRPr/>
            </a:lvl1pPr>
          </a:lstStyle>
          <a:p>
            <a:fld id="{319314C0-96A1-4A72-A475-B176D07A5646}" type="slidenum">
              <a:rPr lang="en-US" altLang="en-US"/>
              <a:pPr/>
              <a:t>‹#›</a:t>
            </a:fld>
            <a:endParaRPr lang="en-US" altLang="en-US"/>
          </a:p>
        </p:txBody>
      </p:sp>
    </p:spTree>
    <p:extLst>
      <p:ext uri="{BB962C8B-B14F-4D97-AF65-F5344CB8AC3E}">
        <p14:creationId xmlns:p14="http://schemas.microsoft.com/office/powerpoint/2010/main" val="36621512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BF64D1-A7FC-4C35-83C3-6B562E65B2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8D85BA-D02F-40AA-8DCF-C789316A152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8AC36-7E61-4199-ADED-6A405F3CF778}"/>
              </a:ext>
            </a:extLst>
          </p:cNvPr>
          <p:cNvSpPr txBox="1">
            <a:spLocks noGrp="1"/>
          </p:cNvSpPr>
          <p:nvPr>
            <p:ph type="sldNum" sz="quarter" idx="12"/>
          </p:nvPr>
        </p:nvSpPr>
        <p:spPr>
          <a:ln/>
        </p:spPr>
        <p:txBody>
          <a:bodyPr/>
          <a:lstStyle>
            <a:lvl1pPr>
              <a:defRPr/>
            </a:lvl1pPr>
          </a:lstStyle>
          <a:p>
            <a:fld id="{C45C7C60-98F2-48E5-AA36-2D460B8BF2B8}" type="slidenum">
              <a:rPr lang="en-US" altLang="en-US"/>
              <a:pPr/>
              <a:t>‹#›</a:t>
            </a:fld>
            <a:endParaRPr lang="en-US" altLang="en-US"/>
          </a:p>
        </p:txBody>
      </p:sp>
    </p:spTree>
    <p:extLst>
      <p:ext uri="{BB962C8B-B14F-4D97-AF65-F5344CB8AC3E}">
        <p14:creationId xmlns:p14="http://schemas.microsoft.com/office/powerpoint/2010/main" val="4301608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5BEBF0-6FC1-44BA-9D3C-EA7F4EA2B08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A970C28-1091-4C1C-8131-4782C3BCFCC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41BC30-C1C6-4E0B-9610-ED7158F162FF}"/>
              </a:ext>
            </a:extLst>
          </p:cNvPr>
          <p:cNvSpPr txBox="1">
            <a:spLocks noGrp="1"/>
          </p:cNvSpPr>
          <p:nvPr>
            <p:ph type="sldNum" sz="quarter" idx="12"/>
          </p:nvPr>
        </p:nvSpPr>
        <p:spPr>
          <a:ln/>
        </p:spPr>
        <p:txBody>
          <a:bodyPr/>
          <a:lstStyle>
            <a:lvl1pPr>
              <a:defRPr/>
            </a:lvl1pPr>
          </a:lstStyle>
          <a:p>
            <a:fld id="{73025DED-4ECD-4AA6-B55F-2474CDD19062}" type="slidenum">
              <a:rPr lang="en-US" altLang="en-US"/>
              <a:pPr/>
              <a:t>‹#›</a:t>
            </a:fld>
            <a:endParaRPr lang="en-US" altLang="en-US"/>
          </a:p>
        </p:txBody>
      </p:sp>
    </p:spTree>
    <p:extLst>
      <p:ext uri="{BB962C8B-B14F-4D97-AF65-F5344CB8AC3E}">
        <p14:creationId xmlns:p14="http://schemas.microsoft.com/office/powerpoint/2010/main" val="25617147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5B87216-6799-421C-A24B-A321F901AA6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B67467-2BCB-48E6-BDDB-C655EFDAB04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5650A6-4922-46AF-BC27-AEF245E4F4C4}"/>
              </a:ext>
            </a:extLst>
          </p:cNvPr>
          <p:cNvSpPr txBox="1">
            <a:spLocks noGrp="1"/>
          </p:cNvSpPr>
          <p:nvPr>
            <p:ph type="sldNum" sz="quarter" idx="12"/>
          </p:nvPr>
        </p:nvSpPr>
        <p:spPr>
          <a:ln/>
        </p:spPr>
        <p:txBody>
          <a:bodyPr/>
          <a:lstStyle>
            <a:lvl1pPr>
              <a:defRPr/>
            </a:lvl1pPr>
          </a:lstStyle>
          <a:p>
            <a:fld id="{E937F495-28A8-4A7B-AAB4-53FCF0012766}" type="slidenum">
              <a:rPr lang="en-US" altLang="en-US"/>
              <a:pPr/>
              <a:t>‹#›</a:t>
            </a:fld>
            <a:endParaRPr lang="en-US" altLang="en-US"/>
          </a:p>
        </p:txBody>
      </p:sp>
    </p:spTree>
    <p:extLst>
      <p:ext uri="{BB962C8B-B14F-4D97-AF65-F5344CB8AC3E}">
        <p14:creationId xmlns:p14="http://schemas.microsoft.com/office/powerpoint/2010/main" val="28864854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01A897-88DF-4AAF-8CD8-690CC3FD666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94DCF2-1133-403F-994A-D19DDBDBD5D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6781FE-B658-4DC6-98C7-DE923F71E438}"/>
              </a:ext>
            </a:extLst>
          </p:cNvPr>
          <p:cNvSpPr txBox="1">
            <a:spLocks noGrp="1"/>
          </p:cNvSpPr>
          <p:nvPr>
            <p:ph type="sldNum" sz="quarter" idx="12"/>
          </p:nvPr>
        </p:nvSpPr>
        <p:spPr>
          <a:ln/>
        </p:spPr>
        <p:txBody>
          <a:bodyPr/>
          <a:lstStyle>
            <a:lvl1pPr>
              <a:defRPr/>
            </a:lvl1pPr>
          </a:lstStyle>
          <a:p>
            <a:fld id="{246A90A3-792D-48C3-80CE-C06C6B8512D9}" type="slidenum">
              <a:rPr lang="en-US" altLang="en-US"/>
              <a:pPr/>
              <a:t>‹#›</a:t>
            </a:fld>
            <a:endParaRPr lang="en-US" altLang="en-US"/>
          </a:p>
        </p:txBody>
      </p:sp>
    </p:spTree>
    <p:extLst>
      <p:ext uri="{BB962C8B-B14F-4D97-AF65-F5344CB8AC3E}">
        <p14:creationId xmlns:p14="http://schemas.microsoft.com/office/powerpoint/2010/main" val="6094863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A00B7C3-9550-4F86-8269-E5B370C6F7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97F0C14-2AC1-420E-A663-9B79774D012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4655790-FAAB-482A-929E-95D929757957}"/>
              </a:ext>
            </a:extLst>
          </p:cNvPr>
          <p:cNvSpPr>
            <a:spLocks noGrp="1" noChangeArrowheads="1"/>
          </p:cNvSpPr>
          <p:nvPr>
            <p:ph type="sldNum" sz="quarter" idx="12"/>
          </p:nvPr>
        </p:nvSpPr>
        <p:spPr/>
        <p:txBody>
          <a:bodyPr/>
          <a:lstStyle>
            <a:lvl1pPr eaLnBrk="1" hangingPunct="1">
              <a:defRPr/>
            </a:lvl1pPr>
          </a:lstStyle>
          <a:p>
            <a:fld id="{0F724E54-FD8A-4827-9E6A-874D872861FD}" type="slidenum">
              <a:rPr lang="en-US" altLang="en-US"/>
              <a:pPr/>
              <a:t>‹#›</a:t>
            </a:fld>
            <a:endParaRPr lang="en-US" altLang="en-US"/>
          </a:p>
        </p:txBody>
      </p:sp>
    </p:spTree>
    <p:extLst>
      <p:ext uri="{BB962C8B-B14F-4D97-AF65-F5344CB8AC3E}">
        <p14:creationId xmlns:p14="http://schemas.microsoft.com/office/powerpoint/2010/main" val="42678475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4BAD202-82A9-4A44-A522-F5D410314E8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8C82DC-6A49-423B-8F49-3046B68A272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E897A-D87D-419B-B891-503D22875933}"/>
              </a:ext>
            </a:extLst>
          </p:cNvPr>
          <p:cNvSpPr txBox="1">
            <a:spLocks noGrp="1"/>
          </p:cNvSpPr>
          <p:nvPr>
            <p:ph type="sldNum" sz="quarter" idx="12"/>
          </p:nvPr>
        </p:nvSpPr>
        <p:spPr>
          <a:ln/>
        </p:spPr>
        <p:txBody>
          <a:bodyPr/>
          <a:lstStyle>
            <a:lvl1pPr>
              <a:defRPr/>
            </a:lvl1pPr>
          </a:lstStyle>
          <a:p>
            <a:fld id="{CABB5DB9-7E00-43CC-BC33-2241A60F57B2}" type="slidenum">
              <a:rPr lang="en-US" altLang="en-US"/>
              <a:pPr/>
              <a:t>‹#›</a:t>
            </a:fld>
            <a:endParaRPr lang="en-US" altLang="en-US"/>
          </a:p>
        </p:txBody>
      </p:sp>
    </p:spTree>
    <p:extLst>
      <p:ext uri="{BB962C8B-B14F-4D97-AF65-F5344CB8AC3E}">
        <p14:creationId xmlns:p14="http://schemas.microsoft.com/office/powerpoint/2010/main" val="2641320613"/>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DC5E4EA-F60D-4455-BC4E-BBDEFA9A25E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73CBB-E5F3-4753-8A4D-DC09EA29F88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131B8F-C78E-4902-BB08-51E19618B702}"/>
              </a:ext>
            </a:extLst>
          </p:cNvPr>
          <p:cNvSpPr txBox="1">
            <a:spLocks noGrp="1"/>
          </p:cNvSpPr>
          <p:nvPr>
            <p:ph type="sldNum" sz="quarter" idx="12"/>
          </p:nvPr>
        </p:nvSpPr>
        <p:spPr>
          <a:ln/>
        </p:spPr>
        <p:txBody>
          <a:bodyPr/>
          <a:lstStyle>
            <a:lvl1pPr>
              <a:defRPr/>
            </a:lvl1pPr>
          </a:lstStyle>
          <a:p>
            <a:fld id="{8B06FA99-D5F2-40EB-992D-9484489DBB32}" type="slidenum">
              <a:rPr lang="en-US" altLang="en-US"/>
              <a:pPr/>
              <a:t>‹#›</a:t>
            </a:fld>
            <a:endParaRPr lang="en-US" altLang="en-US"/>
          </a:p>
        </p:txBody>
      </p:sp>
    </p:spTree>
    <p:extLst>
      <p:ext uri="{BB962C8B-B14F-4D97-AF65-F5344CB8AC3E}">
        <p14:creationId xmlns:p14="http://schemas.microsoft.com/office/powerpoint/2010/main" val="333062384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593C47-B686-42BB-A594-6CDC486E7BA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491A9-8DAB-4CA5-A396-407B6B64DD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87236D-8EA7-41BE-9595-B1E82438C12D}"/>
              </a:ext>
            </a:extLst>
          </p:cNvPr>
          <p:cNvSpPr txBox="1">
            <a:spLocks noGrp="1"/>
          </p:cNvSpPr>
          <p:nvPr>
            <p:ph type="sldNum" sz="quarter" idx="12"/>
          </p:nvPr>
        </p:nvSpPr>
        <p:spPr>
          <a:ln/>
        </p:spPr>
        <p:txBody>
          <a:bodyPr/>
          <a:lstStyle>
            <a:lvl1pPr>
              <a:defRPr/>
            </a:lvl1pPr>
          </a:lstStyle>
          <a:p>
            <a:fld id="{EA26A7DD-8EC9-4739-9DBC-9DC881971A74}" type="slidenum">
              <a:rPr lang="en-US" altLang="en-US"/>
              <a:pPr/>
              <a:t>‹#›</a:t>
            </a:fld>
            <a:endParaRPr lang="en-US" altLang="en-US"/>
          </a:p>
        </p:txBody>
      </p:sp>
    </p:spTree>
    <p:extLst>
      <p:ext uri="{BB962C8B-B14F-4D97-AF65-F5344CB8AC3E}">
        <p14:creationId xmlns:p14="http://schemas.microsoft.com/office/powerpoint/2010/main" val="281700055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6715CE-EA77-4D3E-B323-1F024DAFA9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4187B6-D0B6-4BF9-970F-9BF9BE5F553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985F89-5F72-4A06-8F30-EA29A6315B41}"/>
              </a:ext>
            </a:extLst>
          </p:cNvPr>
          <p:cNvSpPr txBox="1">
            <a:spLocks noGrp="1"/>
          </p:cNvSpPr>
          <p:nvPr>
            <p:ph type="sldNum" sz="quarter" idx="12"/>
          </p:nvPr>
        </p:nvSpPr>
        <p:spPr>
          <a:ln/>
        </p:spPr>
        <p:txBody>
          <a:bodyPr/>
          <a:lstStyle>
            <a:lvl1pPr>
              <a:defRPr/>
            </a:lvl1pPr>
          </a:lstStyle>
          <a:p>
            <a:fld id="{7002B070-0377-4B13-9BCA-E2100F2F3CD4}" type="slidenum">
              <a:rPr lang="en-US" altLang="en-US"/>
              <a:pPr/>
              <a:t>‹#›</a:t>
            </a:fld>
            <a:endParaRPr lang="en-US" altLang="en-US"/>
          </a:p>
        </p:txBody>
      </p:sp>
    </p:spTree>
    <p:extLst>
      <p:ext uri="{BB962C8B-B14F-4D97-AF65-F5344CB8AC3E}">
        <p14:creationId xmlns:p14="http://schemas.microsoft.com/office/powerpoint/2010/main" val="363288875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96BF9C3-0BFC-4911-A01F-B6D4A924B8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CAAB4F-D621-4CB7-9016-4539CB3CB33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65E24-B359-4A6D-A722-0ADC6339D2DF}"/>
              </a:ext>
            </a:extLst>
          </p:cNvPr>
          <p:cNvSpPr txBox="1">
            <a:spLocks noGrp="1"/>
          </p:cNvSpPr>
          <p:nvPr>
            <p:ph type="sldNum" sz="quarter" idx="12"/>
          </p:nvPr>
        </p:nvSpPr>
        <p:spPr>
          <a:ln/>
        </p:spPr>
        <p:txBody>
          <a:bodyPr/>
          <a:lstStyle>
            <a:lvl1pPr>
              <a:defRPr/>
            </a:lvl1pPr>
          </a:lstStyle>
          <a:p>
            <a:fld id="{8BA6EDF0-BB74-4C7E-9F4E-41F25149C947}" type="slidenum">
              <a:rPr lang="en-US" altLang="en-US"/>
              <a:pPr/>
              <a:t>‹#›</a:t>
            </a:fld>
            <a:endParaRPr lang="en-US" altLang="en-US"/>
          </a:p>
        </p:txBody>
      </p:sp>
    </p:spTree>
    <p:extLst>
      <p:ext uri="{BB962C8B-B14F-4D97-AF65-F5344CB8AC3E}">
        <p14:creationId xmlns:p14="http://schemas.microsoft.com/office/powerpoint/2010/main" val="173286697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26AB0E-05DB-48F8-8430-420030E6CF6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35779D-6E1D-48A6-B436-378616972C4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26D90-C8C2-4D0E-B993-5D3C9D2EB930}"/>
              </a:ext>
            </a:extLst>
          </p:cNvPr>
          <p:cNvSpPr txBox="1">
            <a:spLocks noGrp="1"/>
          </p:cNvSpPr>
          <p:nvPr>
            <p:ph type="sldNum" sz="quarter" idx="12"/>
          </p:nvPr>
        </p:nvSpPr>
        <p:spPr>
          <a:ln/>
        </p:spPr>
        <p:txBody>
          <a:bodyPr/>
          <a:lstStyle>
            <a:lvl1pPr>
              <a:defRPr/>
            </a:lvl1pPr>
          </a:lstStyle>
          <a:p>
            <a:fld id="{8ABF3C0E-4273-4D08-857B-8A79574B17ED}" type="slidenum">
              <a:rPr lang="en-US" altLang="en-US"/>
              <a:pPr/>
              <a:t>‹#›</a:t>
            </a:fld>
            <a:endParaRPr lang="en-US" altLang="en-US"/>
          </a:p>
        </p:txBody>
      </p:sp>
    </p:spTree>
    <p:extLst>
      <p:ext uri="{BB962C8B-B14F-4D97-AF65-F5344CB8AC3E}">
        <p14:creationId xmlns:p14="http://schemas.microsoft.com/office/powerpoint/2010/main" val="1322614756"/>
      </p:ext>
    </p:extLst>
  </p:cSld>
  <p:clrMapOvr>
    <a:masterClrMapping/>
  </p:clrMapOvr>
  <p:transition/>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07A878C-F684-4633-ACE6-B57AE8397AA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67F86B-26FF-4E6D-8DB4-F3C32EBD5C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793DE2-9A4F-41A8-82BB-F48FBE38E6D8}"/>
              </a:ext>
            </a:extLst>
          </p:cNvPr>
          <p:cNvSpPr txBox="1">
            <a:spLocks noGrp="1"/>
          </p:cNvSpPr>
          <p:nvPr>
            <p:ph type="sldNum" sz="quarter" idx="12"/>
          </p:nvPr>
        </p:nvSpPr>
        <p:spPr>
          <a:ln/>
        </p:spPr>
        <p:txBody>
          <a:bodyPr/>
          <a:lstStyle>
            <a:lvl1pPr>
              <a:defRPr/>
            </a:lvl1pPr>
          </a:lstStyle>
          <a:p>
            <a:fld id="{B5CDA0EC-B6A4-443B-95C1-99B0517A0868}" type="slidenum">
              <a:rPr lang="en-US" altLang="en-US"/>
              <a:pPr/>
              <a:t>‹#›</a:t>
            </a:fld>
            <a:endParaRPr lang="en-US" altLang="en-US"/>
          </a:p>
        </p:txBody>
      </p:sp>
    </p:spTree>
    <p:extLst>
      <p:ext uri="{BB962C8B-B14F-4D97-AF65-F5344CB8AC3E}">
        <p14:creationId xmlns:p14="http://schemas.microsoft.com/office/powerpoint/2010/main" val="52065521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D343B1-AE39-47A0-AFEE-5CA9E59F6D3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3E6F57-FB7F-4A6F-884C-8B7CF33EBDD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41DD2-9C85-42F9-8BAC-5FFFDC6BC1DA}"/>
              </a:ext>
            </a:extLst>
          </p:cNvPr>
          <p:cNvSpPr txBox="1">
            <a:spLocks noGrp="1"/>
          </p:cNvSpPr>
          <p:nvPr>
            <p:ph type="sldNum" sz="quarter" idx="12"/>
          </p:nvPr>
        </p:nvSpPr>
        <p:spPr>
          <a:ln/>
        </p:spPr>
        <p:txBody>
          <a:bodyPr/>
          <a:lstStyle>
            <a:lvl1pPr>
              <a:defRPr/>
            </a:lvl1pPr>
          </a:lstStyle>
          <a:p>
            <a:fld id="{16C60020-EB0E-4A76-8F86-24877B475C0A}" type="slidenum">
              <a:rPr lang="en-US" altLang="en-US"/>
              <a:pPr/>
              <a:t>‹#›</a:t>
            </a:fld>
            <a:endParaRPr lang="en-US" altLang="en-US"/>
          </a:p>
        </p:txBody>
      </p:sp>
    </p:spTree>
    <p:extLst>
      <p:ext uri="{BB962C8B-B14F-4D97-AF65-F5344CB8AC3E}">
        <p14:creationId xmlns:p14="http://schemas.microsoft.com/office/powerpoint/2010/main" val="112295051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7FA720-49EC-4FC8-B0BD-20A6A5592FB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81C31E-1265-48C7-A243-AE19C6D546D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45C36D-EC3A-45F3-85FE-156186A84ED0}"/>
              </a:ext>
            </a:extLst>
          </p:cNvPr>
          <p:cNvSpPr txBox="1">
            <a:spLocks noGrp="1"/>
          </p:cNvSpPr>
          <p:nvPr>
            <p:ph type="sldNum" sz="quarter" idx="12"/>
          </p:nvPr>
        </p:nvSpPr>
        <p:spPr>
          <a:ln/>
        </p:spPr>
        <p:txBody>
          <a:bodyPr/>
          <a:lstStyle>
            <a:lvl1pPr>
              <a:defRPr/>
            </a:lvl1pPr>
          </a:lstStyle>
          <a:p>
            <a:fld id="{8B75AB63-8DCD-4BE0-98E7-A46C4689967F}" type="slidenum">
              <a:rPr lang="en-US" altLang="en-US"/>
              <a:pPr/>
              <a:t>‹#›</a:t>
            </a:fld>
            <a:endParaRPr lang="en-US" altLang="en-US"/>
          </a:p>
        </p:txBody>
      </p:sp>
    </p:spTree>
    <p:extLst>
      <p:ext uri="{BB962C8B-B14F-4D97-AF65-F5344CB8AC3E}">
        <p14:creationId xmlns:p14="http://schemas.microsoft.com/office/powerpoint/2010/main" val="20661603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AD56C2-18A1-4C3F-B7C8-58E685C26A3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3C7AE78-29A8-43EB-A86C-21BE15BF819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8812724-31C4-432E-96C3-64FA44DB64F7}"/>
              </a:ext>
            </a:extLst>
          </p:cNvPr>
          <p:cNvSpPr txBox="1">
            <a:spLocks noGrp="1"/>
          </p:cNvSpPr>
          <p:nvPr>
            <p:ph type="sldNum" sz="quarter" idx="12"/>
          </p:nvPr>
        </p:nvSpPr>
        <p:spPr>
          <a:ln/>
        </p:spPr>
        <p:txBody>
          <a:bodyPr/>
          <a:lstStyle>
            <a:lvl1pPr>
              <a:defRPr/>
            </a:lvl1pPr>
          </a:lstStyle>
          <a:p>
            <a:fld id="{F4BBBC63-D31C-4D4B-8005-AA058AB52D8A}" type="slidenum">
              <a:rPr lang="en-US" altLang="en-US"/>
              <a:pPr/>
              <a:t>‹#›</a:t>
            </a:fld>
            <a:endParaRPr lang="en-US" altLang="en-US"/>
          </a:p>
        </p:txBody>
      </p:sp>
    </p:spTree>
    <p:extLst>
      <p:ext uri="{BB962C8B-B14F-4D97-AF65-F5344CB8AC3E}">
        <p14:creationId xmlns:p14="http://schemas.microsoft.com/office/powerpoint/2010/main" val="28412247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99D1A2-F2E5-4D45-8109-6CF52A12C01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B005096-9EE3-4C65-915B-7B8141208EA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720503B-3442-4ECF-93C8-3DACC0828291}"/>
              </a:ext>
            </a:extLst>
          </p:cNvPr>
          <p:cNvSpPr>
            <a:spLocks noGrp="1" noChangeArrowheads="1"/>
          </p:cNvSpPr>
          <p:nvPr>
            <p:ph type="sldNum" sz="quarter" idx="12"/>
          </p:nvPr>
        </p:nvSpPr>
        <p:spPr/>
        <p:txBody>
          <a:bodyPr/>
          <a:lstStyle>
            <a:lvl1pPr eaLnBrk="1" hangingPunct="1">
              <a:defRPr/>
            </a:lvl1pPr>
          </a:lstStyle>
          <a:p>
            <a:fld id="{8A341E05-4A9A-41D2-BFED-5F75DB2E0DEB}" type="slidenum">
              <a:rPr lang="en-US" altLang="en-US"/>
              <a:pPr/>
              <a:t>‹#›</a:t>
            </a:fld>
            <a:endParaRPr lang="en-US" altLang="en-US"/>
          </a:p>
        </p:txBody>
      </p:sp>
    </p:spTree>
    <p:extLst>
      <p:ext uri="{BB962C8B-B14F-4D97-AF65-F5344CB8AC3E}">
        <p14:creationId xmlns:p14="http://schemas.microsoft.com/office/powerpoint/2010/main" val="31551126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344819-D41C-4BA0-9694-96790F24B5E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36D133-E9B8-4D5B-AB32-2C39AA868D0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617BBF-3E3E-44B3-B529-CC392FDE8D48}"/>
              </a:ext>
            </a:extLst>
          </p:cNvPr>
          <p:cNvSpPr txBox="1">
            <a:spLocks noGrp="1"/>
          </p:cNvSpPr>
          <p:nvPr>
            <p:ph type="sldNum" sz="quarter" idx="12"/>
          </p:nvPr>
        </p:nvSpPr>
        <p:spPr>
          <a:ln/>
        </p:spPr>
        <p:txBody>
          <a:bodyPr/>
          <a:lstStyle>
            <a:lvl1pPr>
              <a:defRPr/>
            </a:lvl1pPr>
          </a:lstStyle>
          <a:p>
            <a:fld id="{12C04491-6DAF-43D0-A98F-DA22D46DCB21}" type="slidenum">
              <a:rPr lang="en-US" altLang="en-US"/>
              <a:pPr/>
              <a:t>‹#›</a:t>
            </a:fld>
            <a:endParaRPr lang="en-US" altLang="en-US"/>
          </a:p>
        </p:txBody>
      </p:sp>
    </p:spTree>
    <p:extLst>
      <p:ext uri="{BB962C8B-B14F-4D97-AF65-F5344CB8AC3E}">
        <p14:creationId xmlns:p14="http://schemas.microsoft.com/office/powerpoint/2010/main" val="3053744395"/>
      </p:ext>
    </p:extLst>
  </p:cSld>
  <p:clrMapOvr>
    <a:masterClrMapping/>
  </p:clrMapOvr>
  <p:transition/>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E20396E3-32CC-4950-9218-E5FF64BE51A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00D1D0-A7BE-4334-827A-0FBADFD1BAA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43DE98-5C2D-4B9F-BFEC-99E956C485A2}"/>
              </a:ext>
            </a:extLst>
          </p:cNvPr>
          <p:cNvSpPr txBox="1">
            <a:spLocks noGrp="1"/>
          </p:cNvSpPr>
          <p:nvPr>
            <p:ph type="sldNum" sz="quarter" idx="12"/>
          </p:nvPr>
        </p:nvSpPr>
        <p:spPr>
          <a:ln/>
        </p:spPr>
        <p:txBody>
          <a:bodyPr/>
          <a:lstStyle>
            <a:lvl1pPr>
              <a:defRPr/>
            </a:lvl1pPr>
          </a:lstStyle>
          <a:p>
            <a:fld id="{B57D870E-AA94-4281-A22B-26E1FFBFE852}" type="slidenum">
              <a:rPr lang="en-US" altLang="en-US"/>
              <a:pPr/>
              <a:t>‹#›</a:t>
            </a:fld>
            <a:endParaRPr lang="en-US" altLang="en-US"/>
          </a:p>
        </p:txBody>
      </p:sp>
    </p:spTree>
    <p:extLst>
      <p:ext uri="{BB962C8B-B14F-4D97-AF65-F5344CB8AC3E}">
        <p14:creationId xmlns:p14="http://schemas.microsoft.com/office/powerpoint/2010/main" val="214916706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4E6756A-EC61-40DF-8C48-68105E0B1A0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B65045-B220-4E0E-99E5-6CB7B652CB6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3184BA-EE83-47C6-893B-DD402F6379F9}"/>
              </a:ext>
            </a:extLst>
          </p:cNvPr>
          <p:cNvSpPr txBox="1">
            <a:spLocks noGrp="1"/>
          </p:cNvSpPr>
          <p:nvPr>
            <p:ph type="sldNum" sz="quarter" idx="12"/>
          </p:nvPr>
        </p:nvSpPr>
        <p:spPr>
          <a:ln/>
        </p:spPr>
        <p:txBody>
          <a:bodyPr/>
          <a:lstStyle>
            <a:lvl1pPr>
              <a:defRPr/>
            </a:lvl1pPr>
          </a:lstStyle>
          <a:p>
            <a:fld id="{1FDE7144-0DF8-47F4-A7D9-9DA28B0F5D35}" type="slidenum">
              <a:rPr lang="en-US" altLang="en-US"/>
              <a:pPr/>
              <a:t>‹#›</a:t>
            </a:fld>
            <a:endParaRPr lang="en-US" altLang="en-US"/>
          </a:p>
        </p:txBody>
      </p:sp>
    </p:spTree>
    <p:extLst>
      <p:ext uri="{BB962C8B-B14F-4D97-AF65-F5344CB8AC3E}">
        <p14:creationId xmlns:p14="http://schemas.microsoft.com/office/powerpoint/2010/main" val="198901573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A76CE9-805F-4934-98FC-E99D8F0AFED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F42B51-04A4-44E5-8D51-87BF519EEEC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267A3-1E87-43FE-ABD9-258172516609}"/>
              </a:ext>
            </a:extLst>
          </p:cNvPr>
          <p:cNvSpPr txBox="1">
            <a:spLocks noGrp="1"/>
          </p:cNvSpPr>
          <p:nvPr>
            <p:ph type="sldNum" sz="quarter" idx="12"/>
          </p:nvPr>
        </p:nvSpPr>
        <p:spPr>
          <a:ln/>
        </p:spPr>
        <p:txBody>
          <a:bodyPr/>
          <a:lstStyle>
            <a:lvl1pPr>
              <a:defRPr/>
            </a:lvl1pPr>
          </a:lstStyle>
          <a:p>
            <a:fld id="{D6E220C5-A34D-4745-9170-1F8A87A0C6E8}" type="slidenum">
              <a:rPr lang="en-US" altLang="en-US"/>
              <a:pPr/>
              <a:t>‹#›</a:t>
            </a:fld>
            <a:endParaRPr lang="en-US" altLang="en-US"/>
          </a:p>
        </p:txBody>
      </p:sp>
    </p:spTree>
    <p:extLst>
      <p:ext uri="{BB962C8B-B14F-4D97-AF65-F5344CB8AC3E}">
        <p14:creationId xmlns:p14="http://schemas.microsoft.com/office/powerpoint/2010/main" val="30962154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D2A389-DAED-4511-A9D2-BB1C3972A5A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2FDAC1-DC03-452B-A2F8-91BE2F35F59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4AF5B1-3815-4F88-B80E-52228AD9C973}"/>
              </a:ext>
            </a:extLst>
          </p:cNvPr>
          <p:cNvSpPr txBox="1">
            <a:spLocks noGrp="1"/>
          </p:cNvSpPr>
          <p:nvPr>
            <p:ph type="sldNum" sz="quarter" idx="12"/>
          </p:nvPr>
        </p:nvSpPr>
        <p:spPr>
          <a:ln/>
        </p:spPr>
        <p:txBody>
          <a:bodyPr/>
          <a:lstStyle>
            <a:lvl1pPr>
              <a:defRPr/>
            </a:lvl1pPr>
          </a:lstStyle>
          <a:p>
            <a:fld id="{ECC02FC0-FC69-449B-9A6E-BF23DED37EC5}" type="slidenum">
              <a:rPr lang="en-US" altLang="en-US"/>
              <a:pPr/>
              <a:t>‹#›</a:t>
            </a:fld>
            <a:endParaRPr lang="en-US" altLang="en-US"/>
          </a:p>
        </p:txBody>
      </p:sp>
    </p:spTree>
    <p:extLst>
      <p:ext uri="{BB962C8B-B14F-4D97-AF65-F5344CB8AC3E}">
        <p14:creationId xmlns:p14="http://schemas.microsoft.com/office/powerpoint/2010/main" val="119294783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475CF017-18BC-433E-82F4-09414FDF34E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105A80-5326-4DFD-98F4-4834D9566D7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B78BFF-6559-4FAB-9FCC-45F04F1A1F3B}"/>
              </a:ext>
            </a:extLst>
          </p:cNvPr>
          <p:cNvSpPr txBox="1">
            <a:spLocks noGrp="1"/>
          </p:cNvSpPr>
          <p:nvPr>
            <p:ph type="sldNum" sz="quarter" idx="12"/>
          </p:nvPr>
        </p:nvSpPr>
        <p:spPr>
          <a:ln/>
        </p:spPr>
        <p:txBody>
          <a:bodyPr/>
          <a:lstStyle>
            <a:lvl1pPr>
              <a:defRPr/>
            </a:lvl1pPr>
          </a:lstStyle>
          <a:p>
            <a:fld id="{6087DA6C-0946-406D-B550-00F4A2EF1894}" type="slidenum">
              <a:rPr lang="en-US" altLang="en-US"/>
              <a:pPr/>
              <a:t>‹#›</a:t>
            </a:fld>
            <a:endParaRPr lang="en-US" altLang="en-US"/>
          </a:p>
        </p:txBody>
      </p:sp>
    </p:spTree>
    <p:extLst>
      <p:ext uri="{BB962C8B-B14F-4D97-AF65-F5344CB8AC3E}">
        <p14:creationId xmlns:p14="http://schemas.microsoft.com/office/powerpoint/2010/main" val="988686403"/>
      </p:ext>
    </p:extLst>
  </p:cSld>
  <p:clrMapOvr>
    <a:masterClrMapping/>
  </p:clrMapOvr>
  <p:transition/>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D6CBF9-8C08-444D-B6A0-56C16F31343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AADC4-9146-4968-9E36-B2B0B0BEAD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03444D-AC82-4168-B000-78A9EDA357DA}"/>
              </a:ext>
            </a:extLst>
          </p:cNvPr>
          <p:cNvSpPr txBox="1">
            <a:spLocks noGrp="1"/>
          </p:cNvSpPr>
          <p:nvPr>
            <p:ph type="sldNum" sz="quarter" idx="12"/>
          </p:nvPr>
        </p:nvSpPr>
        <p:spPr>
          <a:ln/>
        </p:spPr>
        <p:txBody>
          <a:bodyPr/>
          <a:lstStyle>
            <a:lvl1pPr>
              <a:defRPr/>
            </a:lvl1pPr>
          </a:lstStyle>
          <a:p>
            <a:fld id="{4D498DA6-F708-442F-939A-EA01977FBE1A}" type="slidenum">
              <a:rPr lang="en-US" altLang="en-US"/>
              <a:pPr/>
              <a:t>‹#›</a:t>
            </a:fld>
            <a:endParaRPr lang="en-US" altLang="en-US"/>
          </a:p>
        </p:txBody>
      </p:sp>
    </p:spTree>
    <p:extLst>
      <p:ext uri="{BB962C8B-B14F-4D97-AF65-F5344CB8AC3E}">
        <p14:creationId xmlns:p14="http://schemas.microsoft.com/office/powerpoint/2010/main" val="3391709324"/>
      </p:ext>
    </p:extLst>
  </p:cSld>
  <p:clrMapOvr>
    <a:masterClrMapping/>
  </p:clrMapOvr>
  <p:transition/>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C4E05555-D78A-4C50-91E9-21F967276B7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7EC30F-887C-47A3-B99B-06E1AF26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4DB855-2181-4D56-ABC3-A64C91E55E9D}"/>
              </a:ext>
            </a:extLst>
          </p:cNvPr>
          <p:cNvSpPr txBox="1">
            <a:spLocks noGrp="1"/>
          </p:cNvSpPr>
          <p:nvPr>
            <p:ph type="sldNum" sz="quarter" idx="12"/>
          </p:nvPr>
        </p:nvSpPr>
        <p:spPr>
          <a:ln/>
        </p:spPr>
        <p:txBody>
          <a:bodyPr/>
          <a:lstStyle>
            <a:lvl1pPr>
              <a:defRPr/>
            </a:lvl1pPr>
          </a:lstStyle>
          <a:p>
            <a:fld id="{699098AF-499B-41DA-B80D-A9940CEB609C}" type="slidenum">
              <a:rPr lang="en-US" altLang="en-US"/>
              <a:pPr/>
              <a:t>‹#›</a:t>
            </a:fld>
            <a:endParaRPr lang="en-US" altLang="en-US"/>
          </a:p>
        </p:txBody>
      </p:sp>
    </p:spTree>
    <p:extLst>
      <p:ext uri="{BB962C8B-B14F-4D97-AF65-F5344CB8AC3E}">
        <p14:creationId xmlns:p14="http://schemas.microsoft.com/office/powerpoint/2010/main" val="30623669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2A8577-782D-4518-B38D-A30D00A94B9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3ADBC2-19F8-45B3-946F-F0AD8683C3C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B21B0B-2123-4D16-B6AB-569C71A2F083}"/>
              </a:ext>
            </a:extLst>
          </p:cNvPr>
          <p:cNvSpPr txBox="1">
            <a:spLocks noGrp="1"/>
          </p:cNvSpPr>
          <p:nvPr>
            <p:ph type="sldNum" sz="quarter" idx="12"/>
          </p:nvPr>
        </p:nvSpPr>
        <p:spPr>
          <a:ln/>
        </p:spPr>
        <p:txBody>
          <a:bodyPr/>
          <a:lstStyle>
            <a:lvl1pPr>
              <a:defRPr/>
            </a:lvl1pPr>
          </a:lstStyle>
          <a:p>
            <a:fld id="{DCA88477-6E3C-4949-92BF-AC19E9B68CB3}" type="slidenum">
              <a:rPr lang="en-US" altLang="en-US"/>
              <a:pPr/>
              <a:t>‹#›</a:t>
            </a:fld>
            <a:endParaRPr lang="en-US" altLang="en-US"/>
          </a:p>
        </p:txBody>
      </p:sp>
    </p:spTree>
    <p:extLst>
      <p:ext uri="{BB962C8B-B14F-4D97-AF65-F5344CB8AC3E}">
        <p14:creationId xmlns:p14="http://schemas.microsoft.com/office/powerpoint/2010/main" val="207709586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55E667-EF44-4E23-97F9-34DB8B44A3F8}"/>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8B160B-5E92-4DD4-AC25-301D1C8F92C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45B836-8035-4F87-89B3-EDD4D319DC6D}"/>
              </a:ext>
            </a:extLst>
          </p:cNvPr>
          <p:cNvSpPr txBox="1">
            <a:spLocks noGrp="1"/>
          </p:cNvSpPr>
          <p:nvPr>
            <p:ph type="sldNum" sz="quarter" idx="12"/>
          </p:nvPr>
        </p:nvSpPr>
        <p:spPr>
          <a:ln/>
        </p:spPr>
        <p:txBody>
          <a:bodyPr/>
          <a:lstStyle>
            <a:lvl1pPr>
              <a:defRPr/>
            </a:lvl1pPr>
          </a:lstStyle>
          <a:p>
            <a:fld id="{7DE60240-E0C1-4243-BC80-806AA786DAE4}" type="slidenum">
              <a:rPr lang="en-US" altLang="en-US"/>
              <a:pPr/>
              <a:t>‹#›</a:t>
            </a:fld>
            <a:endParaRPr lang="en-US" altLang="en-US"/>
          </a:p>
        </p:txBody>
      </p:sp>
    </p:spTree>
    <p:extLst>
      <p:ext uri="{BB962C8B-B14F-4D97-AF65-F5344CB8AC3E}">
        <p14:creationId xmlns:p14="http://schemas.microsoft.com/office/powerpoint/2010/main" val="94019900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B7AB94-7C1A-4029-9D87-B897D6E6EF5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456F08B-D76A-453F-A7D7-92CA72DD48B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D9F358D-655C-4E65-9C3C-DAE2D714E541}"/>
              </a:ext>
            </a:extLst>
          </p:cNvPr>
          <p:cNvSpPr>
            <a:spLocks noGrp="1" noChangeArrowheads="1"/>
          </p:cNvSpPr>
          <p:nvPr>
            <p:ph type="sldNum" sz="quarter" idx="12"/>
          </p:nvPr>
        </p:nvSpPr>
        <p:spPr/>
        <p:txBody>
          <a:bodyPr/>
          <a:lstStyle>
            <a:lvl1pPr eaLnBrk="1" hangingPunct="1">
              <a:defRPr/>
            </a:lvl1pPr>
          </a:lstStyle>
          <a:p>
            <a:fld id="{271DE32C-843B-480B-BD1D-0821EED16A6F}" type="slidenum">
              <a:rPr lang="en-US" altLang="en-US"/>
              <a:pPr/>
              <a:t>‹#›</a:t>
            </a:fld>
            <a:endParaRPr lang="en-US" altLang="en-US"/>
          </a:p>
        </p:txBody>
      </p:sp>
    </p:spTree>
    <p:extLst>
      <p:ext uri="{BB962C8B-B14F-4D97-AF65-F5344CB8AC3E}">
        <p14:creationId xmlns:p14="http://schemas.microsoft.com/office/powerpoint/2010/main" val="4127990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8355C51-A19A-42B9-8EF0-499D1CBDDF6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0EF957-8D00-4D9A-98B2-C9625F53F4C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9FB36D-4E1A-4CDB-846D-6E8ACC7E49A2}"/>
              </a:ext>
            </a:extLst>
          </p:cNvPr>
          <p:cNvSpPr txBox="1">
            <a:spLocks noGrp="1"/>
          </p:cNvSpPr>
          <p:nvPr>
            <p:ph type="sldNum" sz="quarter" idx="12"/>
          </p:nvPr>
        </p:nvSpPr>
        <p:spPr>
          <a:ln/>
        </p:spPr>
        <p:txBody>
          <a:bodyPr/>
          <a:lstStyle>
            <a:lvl1pPr>
              <a:defRPr/>
            </a:lvl1pPr>
          </a:lstStyle>
          <a:p>
            <a:fld id="{455D67FC-5FA7-4884-A688-580C92F341A3}" type="slidenum">
              <a:rPr lang="en-US" altLang="en-US"/>
              <a:pPr/>
              <a:t>‹#›</a:t>
            </a:fld>
            <a:endParaRPr lang="en-US" altLang="en-US"/>
          </a:p>
        </p:txBody>
      </p:sp>
    </p:spTree>
    <p:extLst>
      <p:ext uri="{BB962C8B-B14F-4D97-AF65-F5344CB8AC3E}">
        <p14:creationId xmlns:p14="http://schemas.microsoft.com/office/powerpoint/2010/main" val="282069078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82530F-2CB4-40CB-B015-318819EF272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D5936B-58A1-479D-8103-72476FA2F807}"/>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53A633-413A-401B-8BDF-FB243FEADBB5}"/>
              </a:ext>
            </a:extLst>
          </p:cNvPr>
          <p:cNvSpPr txBox="1">
            <a:spLocks noGrp="1"/>
          </p:cNvSpPr>
          <p:nvPr>
            <p:ph type="sldNum" sz="quarter" idx="12"/>
          </p:nvPr>
        </p:nvSpPr>
        <p:spPr>
          <a:ln/>
        </p:spPr>
        <p:txBody>
          <a:bodyPr/>
          <a:lstStyle>
            <a:lvl1pPr>
              <a:defRPr/>
            </a:lvl1pPr>
          </a:lstStyle>
          <a:p>
            <a:fld id="{B5A3DCF6-9F72-4416-A11C-B07DFF2B5030}" type="slidenum">
              <a:rPr lang="en-US" altLang="en-US"/>
              <a:pPr/>
              <a:t>‹#›</a:t>
            </a:fld>
            <a:endParaRPr lang="en-US" altLang="en-US"/>
          </a:p>
        </p:txBody>
      </p:sp>
    </p:spTree>
    <p:extLst>
      <p:ext uri="{BB962C8B-B14F-4D97-AF65-F5344CB8AC3E}">
        <p14:creationId xmlns:p14="http://schemas.microsoft.com/office/powerpoint/2010/main" val="56098026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7044A07-4651-4616-8BD9-B05C58BFB5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AFD022-3E3F-4AFD-95B3-AC157D4916A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52740-152B-411B-ADA6-45477ACD7F47}"/>
              </a:ext>
            </a:extLst>
          </p:cNvPr>
          <p:cNvSpPr txBox="1">
            <a:spLocks noGrp="1"/>
          </p:cNvSpPr>
          <p:nvPr>
            <p:ph type="sldNum" sz="quarter" idx="12"/>
          </p:nvPr>
        </p:nvSpPr>
        <p:spPr>
          <a:ln/>
        </p:spPr>
        <p:txBody>
          <a:bodyPr/>
          <a:lstStyle>
            <a:lvl1pPr>
              <a:defRPr/>
            </a:lvl1pPr>
          </a:lstStyle>
          <a:p>
            <a:fld id="{6E06D347-F52D-4B38-B454-614F2FD199EB}" type="slidenum">
              <a:rPr lang="en-US" altLang="en-US"/>
              <a:pPr/>
              <a:t>‹#›</a:t>
            </a:fld>
            <a:endParaRPr lang="en-US" altLang="en-US"/>
          </a:p>
        </p:txBody>
      </p:sp>
    </p:spTree>
    <p:extLst>
      <p:ext uri="{BB962C8B-B14F-4D97-AF65-F5344CB8AC3E}">
        <p14:creationId xmlns:p14="http://schemas.microsoft.com/office/powerpoint/2010/main" val="39389431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72DF5F2-79DB-47A1-80F3-B0D869C13C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4518D6-4D46-446A-8C25-60789EA07E3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88504D-5C90-4D0F-A149-923F74E7B1C1}"/>
              </a:ext>
            </a:extLst>
          </p:cNvPr>
          <p:cNvSpPr txBox="1">
            <a:spLocks noGrp="1"/>
          </p:cNvSpPr>
          <p:nvPr>
            <p:ph type="sldNum" sz="quarter" idx="12"/>
          </p:nvPr>
        </p:nvSpPr>
        <p:spPr>
          <a:ln/>
        </p:spPr>
        <p:txBody>
          <a:bodyPr/>
          <a:lstStyle>
            <a:lvl1pPr>
              <a:defRPr/>
            </a:lvl1pPr>
          </a:lstStyle>
          <a:p>
            <a:fld id="{5DB3B238-B9CB-4EC1-B5E2-1740DE670833}" type="slidenum">
              <a:rPr lang="en-US" altLang="en-US"/>
              <a:pPr/>
              <a:t>‹#›</a:t>
            </a:fld>
            <a:endParaRPr lang="en-US" altLang="en-US"/>
          </a:p>
        </p:txBody>
      </p:sp>
    </p:spTree>
    <p:extLst>
      <p:ext uri="{BB962C8B-B14F-4D97-AF65-F5344CB8AC3E}">
        <p14:creationId xmlns:p14="http://schemas.microsoft.com/office/powerpoint/2010/main" val="155826252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0E1E1E-86AE-4D72-AF36-6CBE928C699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6C42FE-FF6A-42D4-B3C0-C8A2EBDC098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9F138-C579-4EFB-8C12-938F56A8465E}"/>
              </a:ext>
            </a:extLst>
          </p:cNvPr>
          <p:cNvSpPr txBox="1">
            <a:spLocks noGrp="1"/>
          </p:cNvSpPr>
          <p:nvPr>
            <p:ph type="sldNum" sz="quarter" idx="12"/>
          </p:nvPr>
        </p:nvSpPr>
        <p:spPr>
          <a:ln/>
        </p:spPr>
        <p:txBody>
          <a:bodyPr/>
          <a:lstStyle>
            <a:lvl1pPr>
              <a:defRPr/>
            </a:lvl1pPr>
          </a:lstStyle>
          <a:p>
            <a:fld id="{8AB0FDDC-CFD4-4CBE-8CB4-75B37F11F77A}" type="slidenum">
              <a:rPr lang="en-US" altLang="en-US"/>
              <a:pPr/>
              <a:t>‹#›</a:t>
            </a:fld>
            <a:endParaRPr lang="en-US" altLang="en-US"/>
          </a:p>
        </p:txBody>
      </p:sp>
    </p:spTree>
    <p:extLst>
      <p:ext uri="{BB962C8B-B14F-4D97-AF65-F5344CB8AC3E}">
        <p14:creationId xmlns:p14="http://schemas.microsoft.com/office/powerpoint/2010/main" val="315323429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AD9559-83F9-4B43-8D22-F5269EB781C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5752BF-1C00-481A-A91F-6362FE7DBF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173F03-25E7-43EC-8E55-F4DD13DC51EA}"/>
              </a:ext>
            </a:extLst>
          </p:cNvPr>
          <p:cNvSpPr txBox="1">
            <a:spLocks noGrp="1"/>
          </p:cNvSpPr>
          <p:nvPr>
            <p:ph type="sldNum" sz="quarter" idx="12"/>
          </p:nvPr>
        </p:nvSpPr>
        <p:spPr>
          <a:ln/>
        </p:spPr>
        <p:txBody>
          <a:bodyPr/>
          <a:lstStyle>
            <a:lvl1pPr>
              <a:defRPr/>
            </a:lvl1pPr>
          </a:lstStyle>
          <a:p>
            <a:fld id="{ED953A45-8037-4730-9F3D-4861430EA03A}" type="slidenum">
              <a:rPr lang="en-US" altLang="en-US"/>
              <a:pPr/>
              <a:t>‹#›</a:t>
            </a:fld>
            <a:endParaRPr lang="en-US" altLang="en-US"/>
          </a:p>
        </p:txBody>
      </p:sp>
    </p:spTree>
    <p:extLst>
      <p:ext uri="{BB962C8B-B14F-4D97-AF65-F5344CB8AC3E}">
        <p14:creationId xmlns:p14="http://schemas.microsoft.com/office/powerpoint/2010/main" val="87914870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DD5BC5E-5561-4A0E-AE83-EA150E7B90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D6945-18D9-441E-BA67-D1F6F56D4F6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BF90A-0D8A-4108-8363-379FB5E73CC4}"/>
              </a:ext>
            </a:extLst>
          </p:cNvPr>
          <p:cNvSpPr txBox="1">
            <a:spLocks noGrp="1"/>
          </p:cNvSpPr>
          <p:nvPr>
            <p:ph type="sldNum" sz="quarter" idx="12"/>
          </p:nvPr>
        </p:nvSpPr>
        <p:spPr>
          <a:ln/>
        </p:spPr>
        <p:txBody>
          <a:bodyPr/>
          <a:lstStyle>
            <a:lvl1pPr>
              <a:defRPr/>
            </a:lvl1pPr>
          </a:lstStyle>
          <a:p>
            <a:fld id="{5822770B-0EF9-4A01-ADC0-032B2BA312E1}" type="slidenum">
              <a:rPr lang="en-US" altLang="en-US"/>
              <a:pPr/>
              <a:t>‹#›</a:t>
            </a:fld>
            <a:endParaRPr lang="en-US" altLang="en-US"/>
          </a:p>
        </p:txBody>
      </p:sp>
    </p:spTree>
    <p:extLst>
      <p:ext uri="{BB962C8B-B14F-4D97-AF65-F5344CB8AC3E}">
        <p14:creationId xmlns:p14="http://schemas.microsoft.com/office/powerpoint/2010/main" val="1667957427"/>
      </p:ext>
    </p:extLst>
  </p:cSld>
  <p:clrMapOvr>
    <a:masterClrMapping/>
  </p:clrMapOvr>
  <p:transition/>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D0B09-4FE7-4998-B989-9BA39F3A8E9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FEF11-78E9-4523-B497-B0B3771C017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70F7CE-CA37-48E3-BACF-AD74B9A51F12}"/>
              </a:ext>
            </a:extLst>
          </p:cNvPr>
          <p:cNvSpPr txBox="1">
            <a:spLocks noGrp="1"/>
          </p:cNvSpPr>
          <p:nvPr>
            <p:ph type="sldNum" sz="quarter" idx="12"/>
          </p:nvPr>
        </p:nvSpPr>
        <p:spPr>
          <a:ln/>
        </p:spPr>
        <p:txBody>
          <a:bodyPr/>
          <a:lstStyle>
            <a:lvl1pPr>
              <a:defRPr/>
            </a:lvl1pPr>
          </a:lstStyle>
          <a:p>
            <a:fld id="{15AC4E74-5153-4B23-B484-76FEADC90FD7}" type="slidenum">
              <a:rPr lang="en-US" altLang="en-US"/>
              <a:pPr/>
              <a:t>‹#›</a:t>
            </a:fld>
            <a:endParaRPr lang="en-US" altLang="en-US"/>
          </a:p>
        </p:txBody>
      </p:sp>
    </p:spTree>
    <p:extLst>
      <p:ext uri="{BB962C8B-B14F-4D97-AF65-F5344CB8AC3E}">
        <p14:creationId xmlns:p14="http://schemas.microsoft.com/office/powerpoint/2010/main" val="2619832605"/>
      </p:ext>
    </p:extLst>
  </p:cSld>
  <p:clrMapOvr>
    <a:masterClrMapping/>
  </p:clrMapOvr>
  <p:transition/>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B73F5D9-DBBA-41DE-B1EA-977B4547EDAE}"/>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EAC68-3A1E-462B-8A77-6CAF97FDA22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490ACA-0397-4A3A-9106-DC365EF9E340}"/>
              </a:ext>
            </a:extLst>
          </p:cNvPr>
          <p:cNvSpPr txBox="1">
            <a:spLocks noGrp="1"/>
          </p:cNvSpPr>
          <p:nvPr>
            <p:ph type="sldNum" sz="quarter" idx="12"/>
          </p:nvPr>
        </p:nvSpPr>
        <p:spPr>
          <a:ln/>
        </p:spPr>
        <p:txBody>
          <a:bodyPr/>
          <a:lstStyle>
            <a:lvl1pPr>
              <a:defRPr/>
            </a:lvl1pPr>
          </a:lstStyle>
          <a:p>
            <a:fld id="{33DEAE6B-04C1-4887-B407-C7D0695E59AD}" type="slidenum">
              <a:rPr lang="en-US" altLang="en-US"/>
              <a:pPr/>
              <a:t>‹#›</a:t>
            </a:fld>
            <a:endParaRPr lang="en-US" altLang="en-US"/>
          </a:p>
        </p:txBody>
      </p:sp>
    </p:spTree>
    <p:extLst>
      <p:ext uri="{BB962C8B-B14F-4D97-AF65-F5344CB8AC3E}">
        <p14:creationId xmlns:p14="http://schemas.microsoft.com/office/powerpoint/2010/main" val="94118427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46AC85-8C53-47AD-A0FA-C79582CDC86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DA2002-B871-42F7-BE79-066C26982D5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52C5B2-F336-4B2F-AB8C-4C78CDB1E596}"/>
              </a:ext>
            </a:extLst>
          </p:cNvPr>
          <p:cNvSpPr txBox="1">
            <a:spLocks noGrp="1"/>
          </p:cNvSpPr>
          <p:nvPr>
            <p:ph type="sldNum" sz="quarter" idx="12"/>
          </p:nvPr>
        </p:nvSpPr>
        <p:spPr>
          <a:ln/>
        </p:spPr>
        <p:txBody>
          <a:bodyPr/>
          <a:lstStyle>
            <a:lvl1pPr>
              <a:defRPr/>
            </a:lvl1pPr>
          </a:lstStyle>
          <a:p>
            <a:fld id="{3D165EE2-300C-4582-97EE-04D368BD28D3}" type="slidenum">
              <a:rPr lang="en-US" altLang="en-US"/>
              <a:pPr/>
              <a:t>‹#›</a:t>
            </a:fld>
            <a:endParaRPr lang="en-US" altLang="en-US"/>
          </a:p>
        </p:txBody>
      </p:sp>
    </p:spTree>
    <p:extLst>
      <p:ext uri="{BB962C8B-B14F-4D97-AF65-F5344CB8AC3E}">
        <p14:creationId xmlns:p14="http://schemas.microsoft.com/office/powerpoint/2010/main" val="30426490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68655-CD91-418C-A9F9-0AE5542939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454A924A-3E60-4660-839A-36FEFCEB645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9BB9527-A5D9-4059-8ABA-321F943F595C}"/>
              </a:ext>
            </a:extLst>
          </p:cNvPr>
          <p:cNvSpPr>
            <a:spLocks noGrp="1" noChangeArrowheads="1"/>
          </p:cNvSpPr>
          <p:nvPr>
            <p:ph type="sldNum" sz="quarter" idx="12"/>
          </p:nvPr>
        </p:nvSpPr>
        <p:spPr/>
        <p:txBody>
          <a:bodyPr/>
          <a:lstStyle>
            <a:lvl1pPr eaLnBrk="1" hangingPunct="1">
              <a:defRPr/>
            </a:lvl1pPr>
          </a:lstStyle>
          <a:p>
            <a:fld id="{734AA08C-026C-43E9-8213-46DDFC2FC0F5}" type="slidenum">
              <a:rPr lang="en-US" altLang="en-US"/>
              <a:pPr/>
              <a:t>‹#›</a:t>
            </a:fld>
            <a:endParaRPr lang="en-US" altLang="en-US"/>
          </a:p>
        </p:txBody>
      </p:sp>
    </p:spTree>
    <p:extLst>
      <p:ext uri="{BB962C8B-B14F-4D97-AF65-F5344CB8AC3E}">
        <p14:creationId xmlns:p14="http://schemas.microsoft.com/office/powerpoint/2010/main" val="37515639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F542DC-61CA-4511-90B0-136B93D467EF}"/>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4E7850C-9ADB-4781-9E0E-CF19E619FD3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303F1B-5C82-4E19-868D-3A3F3E074B14}"/>
              </a:ext>
            </a:extLst>
          </p:cNvPr>
          <p:cNvSpPr txBox="1">
            <a:spLocks noGrp="1"/>
          </p:cNvSpPr>
          <p:nvPr>
            <p:ph type="sldNum" sz="quarter" idx="12"/>
          </p:nvPr>
        </p:nvSpPr>
        <p:spPr>
          <a:ln/>
        </p:spPr>
        <p:txBody>
          <a:bodyPr/>
          <a:lstStyle>
            <a:lvl1pPr>
              <a:defRPr/>
            </a:lvl1pPr>
          </a:lstStyle>
          <a:p>
            <a:fld id="{7AE15E7B-710A-4532-893E-DED9C3D32C6C}" type="slidenum">
              <a:rPr lang="en-US" altLang="en-US"/>
              <a:pPr/>
              <a:t>‹#›</a:t>
            </a:fld>
            <a:endParaRPr lang="en-US" altLang="en-US"/>
          </a:p>
        </p:txBody>
      </p:sp>
    </p:spTree>
    <p:extLst>
      <p:ext uri="{BB962C8B-B14F-4D97-AF65-F5344CB8AC3E}">
        <p14:creationId xmlns:p14="http://schemas.microsoft.com/office/powerpoint/2010/main" val="249933312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D70985E-499C-44AD-B480-DAADE92D83E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AE83B5-C87C-494F-B90A-8AF599C146A4}"/>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271706-083E-41D3-9B94-782FB34C42C0}"/>
              </a:ext>
            </a:extLst>
          </p:cNvPr>
          <p:cNvSpPr txBox="1">
            <a:spLocks noGrp="1"/>
          </p:cNvSpPr>
          <p:nvPr>
            <p:ph type="sldNum" sz="quarter" idx="12"/>
          </p:nvPr>
        </p:nvSpPr>
        <p:spPr>
          <a:ln/>
        </p:spPr>
        <p:txBody>
          <a:bodyPr/>
          <a:lstStyle>
            <a:lvl1pPr>
              <a:defRPr/>
            </a:lvl1pPr>
          </a:lstStyle>
          <a:p>
            <a:fld id="{0372A980-1320-4F42-8803-A190D7D940DD}" type="slidenum">
              <a:rPr lang="en-US" altLang="en-US"/>
              <a:pPr/>
              <a:t>‹#›</a:t>
            </a:fld>
            <a:endParaRPr lang="en-US" altLang="en-US"/>
          </a:p>
        </p:txBody>
      </p:sp>
    </p:spTree>
    <p:extLst>
      <p:ext uri="{BB962C8B-B14F-4D97-AF65-F5344CB8AC3E}">
        <p14:creationId xmlns:p14="http://schemas.microsoft.com/office/powerpoint/2010/main" val="131103702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549D9D-26B6-402B-8218-250CFC9D928E}"/>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047744-D15D-47E9-A2C4-C4DAE09EA20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0BD514-DDD6-4AC8-B182-61CFE27951B1}"/>
              </a:ext>
            </a:extLst>
          </p:cNvPr>
          <p:cNvSpPr txBox="1">
            <a:spLocks noGrp="1"/>
          </p:cNvSpPr>
          <p:nvPr>
            <p:ph type="sldNum" sz="quarter" idx="12"/>
          </p:nvPr>
        </p:nvSpPr>
        <p:spPr>
          <a:ln/>
        </p:spPr>
        <p:txBody>
          <a:bodyPr/>
          <a:lstStyle>
            <a:lvl1pPr>
              <a:defRPr/>
            </a:lvl1pPr>
          </a:lstStyle>
          <a:p>
            <a:fld id="{50E2293A-B1AF-4480-BB12-79C4C9CAAC9B}" type="slidenum">
              <a:rPr lang="en-US" altLang="en-US"/>
              <a:pPr/>
              <a:t>‹#›</a:t>
            </a:fld>
            <a:endParaRPr lang="en-US" altLang="en-US"/>
          </a:p>
        </p:txBody>
      </p:sp>
    </p:spTree>
    <p:extLst>
      <p:ext uri="{BB962C8B-B14F-4D97-AF65-F5344CB8AC3E}">
        <p14:creationId xmlns:p14="http://schemas.microsoft.com/office/powerpoint/2010/main" val="154803599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B2FBB0C-246A-4C45-8E71-0E1A85699D3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AF06F-AF9C-441B-8782-4B1930303B9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8F709D-D8ED-435B-BB5B-6E1A64B64D60}"/>
              </a:ext>
            </a:extLst>
          </p:cNvPr>
          <p:cNvSpPr txBox="1">
            <a:spLocks noGrp="1"/>
          </p:cNvSpPr>
          <p:nvPr>
            <p:ph type="sldNum" sz="quarter" idx="12"/>
          </p:nvPr>
        </p:nvSpPr>
        <p:spPr>
          <a:ln/>
        </p:spPr>
        <p:txBody>
          <a:bodyPr/>
          <a:lstStyle>
            <a:lvl1pPr>
              <a:defRPr/>
            </a:lvl1pPr>
          </a:lstStyle>
          <a:p>
            <a:fld id="{3660EAB3-D6A0-4E5F-B47B-CA214FC14572}" type="slidenum">
              <a:rPr lang="en-US" altLang="en-US"/>
              <a:pPr/>
              <a:t>‹#›</a:t>
            </a:fld>
            <a:endParaRPr lang="en-US" altLang="en-US"/>
          </a:p>
        </p:txBody>
      </p:sp>
    </p:spTree>
    <p:extLst>
      <p:ext uri="{BB962C8B-B14F-4D97-AF65-F5344CB8AC3E}">
        <p14:creationId xmlns:p14="http://schemas.microsoft.com/office/powerpoint/2010/main" val="178245117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B3E400B-464E-49F8-B894-319D6FAC3F79}"/>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616389-1309-45E2-BD76-CFFFEE0FBBD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4E427-5FC8-42EB-B66C-757A0E50E723}"/>
              </a:ext>
            </a:extLst>
          </p:cNvPr>
          <p:cNvSpPr txBox="1">
            <a:spLocks noGrp="1"/>
          </p:cNvSpPr>
          <p:nvPr>
            <p:ph type="sldNum" sz="quarter" idx="12"/>
          </p:nvPr>
        </p:nvSpPr>
        <p:spPr>
          <a:ln/>
        </p:spPr>
        <p:txBody>
          <a:bodyPr/>
          <a:lstStyle>
            <a:lvl1pPr>
              <a:defRPr/>
            </a:lvl1pPr>
          </a:lstStyle>
          <a:p>
            <a:fld id="{1451F10C-FF83-45BD-AAC1-3C69E3414434}" type="slidenum">
              <a:rPr lang="en-US" altLang="en-US"/>
              <a:pPr/>
              <a:t>‹#›</a:t>
            </a:fld>
            <a:endParaRPr lang="en-US" altLang="en-US"/>
          </a:p>
        </p:txBody>
      </p:sp>
    </p:spTree>
    <p:extLst>
      <p:ext uri="{BB962C8B-B14F-4D97-AF65-F5344CB8AC3E}">
        <p14:creationId xmlns:p14="http://schemas.microsoft.com/office/powerpoint/2010/main" val="305057962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BC0EB1-D35E-4CE5-9AB4-EB61870E5DB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B051BF-B70F-4809-8F7E-B1A1FD9EF8E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21F29-13F1-4F4F-BE2A-9B1BD25BE1D4}"/>
              </a:ext>
            </a:extLst>
          </p:cNvPr>
          <p:cNvSpPr txBox="1">
            <a:spLocks noGrp="1"/>
          </p:cNvSpPr>
          <p:nvPr>
            <p:ph type="sldNum" sz="quarter" idx="12"/>
          </p:nvPr>
        </p:nvSpPr>
        <p:spPr>
          <a:ln/>
        </p:spPr>
        <p:txBody>
          <a:bodyPr/>
          <a:lstStyle>
            <a:lvl1pPr>
              <a:defRPr/>
            </a:lvl1pPr>
          </a:lstStyle>
          <a:p>
            <a:fld id="{DB142A5A-2E97-4E00-8022-45D33DB04829}" type="slidenum">
              <a:rPr lang="en-US" altLang="en-US"/>
              <a:pPr/>
              <a:t>‹#›</a:t>
            </a:fld>
            <a:endParaRPr lang="en-US" altLang="en-US"/>
          </a:p>
        </p:txBody>
      </p:sp>
    </p:spTree>
    <p:extLst>
      <p:ext uri="{BB962C8B-B14F-4D97-AF65-F5344CB8AC3E}">
        <p14:creationId xmlns:p14="http://schemas.microsoft.com/office/powerpoint/2010/main" val="3610566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5DC50B-54F9-4B1B-8E0C-84CBD724B9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D1E608-A26D-4182-B539-F5D7D1E5C84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B41D5-7D29-47EF-8DA5-B2FB140479E7}"/>
              </a:ext>
            </a:extLst>
          </p:cNvPr>
          <p:cNvSpPr txBox="1">
            <a:spLocks noGrp="1"/>
          </p:cNvSpPr>
          <p:nvPr>
            <p:ph type="sldNum" sz="quarter" idx="12"/>
          </p:nvPr>
        </p:nvSpPr>
        <p:spPr>
          <a:ln/>
        </p:spPr>
        <p:txBody>
          <a:bodyPr/>
          <a:lstStyle>
            <a:lvl1pPr>
              <a:defRPr/>
            </a:lvl1pPr>
          </a:lstStyle>
          <a:p>
            <a:fld id="{EE3F7456-1C00-40CB-8F3C-ED5F30B26A50}" type="slidenum">
              <a:rPr lang="en-US" altLang="en-US"/>
              <a:pPr/>
              <a:t>‹#›</a:t>
            </a:fld>
            <a:endParaRPr lang="en-US" altLang="en-US"/>
          </a:p>
        </p:txBody>
      </p:sp>
    </p:spTree>
    <p:extLst>
      <p:ext uri="{BB962C8B-B14F-4D97-AF65-F5344CB8AC3E}">
        <p14:creationId xmlns:p14="http://schemas.microsoft.com/office/powerpoint/2010/main" val="212195953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5"/>
          <p:cNvSpPr txBox="1">
            <a:spLocks noGrp="1"/>
          </p:cNvSpPr>
          <p:nvPr>
            <p:ph type="ctrTitle"/>
          </p:nvPr>
        </p:nvSpPr>
        <p:spPr>
          <a:xfrm>
            <a:off x="2362196" y="1828800"/>
            <a:ext cx="6096003" cy="969958"/>
          </a:xfrm>
          <a:effectLst>
            <a:outerShdw dist="35924" dir="2700000" algn="tl">
              <a:srgbClr val="808080">
                <a:alpha val="75000"/>
              </a:srgbClr>
            </a:outerShdw>
          </a:effectLst>
        </p:spPr>
        <p:txBody>
          <a:bodyPr lIns="91440" tIns="45720" rIns="91440" bIns="45720" anchorCtr="1"/>
          <a:lstStyle>
            <a:lvl1pPr algn="ctr">
              <a:defRPr/>
            </a:lvl1pPr>
          </a:lstStyle>
          <a:p>
            <a:pPr lvl="0"/>
            <a:r>
              <a:rPr lang="en-US"/>
              <a:t>Click to edit Master title style</a:t>
            </a:r>
          </a:p>
        </p:txBody>
      </p:sp>
      <p:sp>
        <p:nvSpPr>
          <p:cNvPr id="3" name="Rectangle 6"/>
          <p:cNvSpPr txBox="1">
            <a:spLocks noGrp="1"/>
          </p:cNvSpPr>
          <p:nvPr>
            <p:ph type="subTitle" idx="1"/>
          </p:nvPr>
        </p:nvSpPr>
        <p:spPr>
          <a:xfrm>
            <a:off x="2362196" y="2895603"/>
            <a:ext cx="6096003" cy="990596"/>
          </a:xfrm>
          <a:effectLst>
            <a:outerShdw dist="35924" dir="2700000" algn="tl">
              <a:srgbClr val="808080">
                <a:alpha val="75000"/>
              </a:srgbClr>
            </a:outerShdw>
          </a:effectLst>
        </p:spPr>
        <p:txBody>
          <a:bodyPr lIns="91440" tIns="45720" rIns="91440" bIns="45720" anchor="ctr" anchorCtr="1"/>
          <a:lstStyle>
            <a:lvl1pPr marL="0" indent="0" algn="ctr">
              <a:buNone/>
              <a:defRPr sz="3400"/>
            </a:lvl1pPr>
          </a:lstStyle>
          <a:p>
            <a:pPr lvl="0"/>
            <a:r>
              <a:rPr lang="en-US"/>
              <a:t>Click to edit Master subtitle style</a:t>
            </a:r>
          </a:p>
        </p:txBody>
      </p:sp>
      <p:sp>
        <p:nvSpPr>
          <p:cNvPr id="4" name="Rectangle 2">
            <a:extLst>
              <a:ext uri="{FF2B5EF4-FFF2-40B4-BE49-F238E27FC236}">
                <a16:creationId xmlns:a16="http://schemas.microsoft.com/office/drawing/2014/main" id="{EE2AA9B7-29C7-4CF8-8F05-3D8730CD857E}"/>
              </a:ext>
            </a:extLst>
          </p:cNvPr>
          <p:cNvSpPr txBox="1">
            <a:spLocks noGrp="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3374651C-E183-485D-83A8-C879AC377CC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B206634E-D6F9-4BE2-8397-D6839CA67FFF}"/>
              </a:ext>
            </a:extLst>
          </p:cNvPr>
          <p:cNvSpPr txBox="1">
            <a:spLocks noGrp="1"/>
          </p:cNvSpPr>
          <p:nvPr>
            <p:ph type="sldNum" sz="quarter" idx="12"/>
          </p:nvPr>
        </p:nvSpPr>
        <p:spPr>
          <a:ln/>
        </p:spPr>
        <p:txBody>
          <a:bodyPr/>
          <a:lstStyle>
            <a:lvl1pPr>
              <a:defRPr/>
            </a:lvl1pPr>
          </a:lstStyle>
          <a:p>
            <a:fld id="{2D1F6F7F-63BB-47AD-A43E-F85501733DF8}" type="slidenum">
              <a:rPr lang="en-US" altLang="en-US"/>
              <a:pPr/>
              <a:t>‹#›</a:t>
            </a:fld>
            <a:endParaRPr lang="en-US" altLang="en-US"/>
          </a:p>
        </p:txBody>
      </p:sp>
    </p:spTree>
    <p:extLst>
      <p:ext uri="{BB962C8B-B14F-4D97-AF65-F5344CB8AC3E}">
        <p14:creationId xmlns:p14="http://schemas.microsoft.com/office/powerpoint/2010/main" val="3413339460"/>
      </p:ext>
    </p:extLst>
  </p:cSld>
  <p:clrMapOvr>
    <a:masterClrMapping/>
  </p:clrMapOvr>
  <p:transition/>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AC1D37DE-8198-4317-BBD5-19AEDFCDA17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1E3B4-E82C-4D08-97B8-3072CEFB4A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A0CDE2-FA3F-4F24-B4D3-1F535F650CB1}"/>
              </a:ext>
            </a:extLst>
          </p:cNvPr>
          <p:cNvSpPr txBox="1">
            <a:spLocks noGrp="1"/>
          </p:cNvSpPr>
          <p:nvPr>
            <p:ph type="sldNum" sz="quarter" idx="12"/>
          </p:nvPr>
        </p:nvSpPr>
        <p:spPr>
          <a:ln/>
        </p:spPr>
        <p:txBody>
          <a:bodyPr/>
          <a:lstStyle>
            <a:lvl1pPr>
              <a:defRPr/>
            </a:lvl1pPr>
          </a:lstStyle>
          <a:p>
            <a:fld id="{31C64857-8C79-4A00-B001-3E99947DD3DD}" type="slidenum">
              <a:rPr lang="en-US" altLang="en-US"/>
              <a:pPr/>
              <a:t>‹#›</a:t>
            </a:fld>
            <a:endParaRPr lang="en-US" altLang="en-US"/>
          </a:p>
        </p:txBody>
      </p:sp>
    </p:spTree>
    <p:extLst>
      <p:ext uri="{BB962C8B-B14F-4D97-AF65-F5344CB8AC3E}">
        <p14:creationId xmlns:p14="http://schemas.microsoft.com/office/powerpoint/2010/main" val="173589148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966529-8082-4FEA-BF0F-AB3ED28BF35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124EEF-CFBA-45CC-BA21-DB861ED7C4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ACF8E-A074-416D-9DA0-F7508D8B3AF0}"/>
              </a:ext>
            </a:extLst>
          </p:cNvPr>
          <p:cNvSpPr txBox="1">
            <a:spLocks noGrp="1"/>
          </p:cNvSpPr>
          <p:nvPr>
            <p:ph type="sldNum" sz="quarter" idx="12"/>
          </p:nvPr>
        </p:nvSpPr>
        <p:spPr>
          <a:ln/>
        </p:spPr>
        <p:txBody>
          <a:bodyPr/>
          <a:lstStyle>
            <a:lvl1pPr>
              <a:defRPr/>
            </a:lvl1pPr>
          </a:lstStyle>
          <a:p>
            <a:fld id="{7E554848-2517-4AAD-9C47-C262341BB4EA}" type="slidenum">
              <a:rPr lang="en-US" altLang="en-US"/>
              <a:pPr/>
              <a:t>‹#›</a:t>
            </a:fld>
            <a:endParaRPr lang="en-US" altLang="en-US"/>
          </a:p>
        </p:txBody>
      </p:sp>
    </p:spTree>
    <p:extLst>
      <p:ext uri="{BB962C8B-B14F-4D97-AF65-F5344CB8AC3E}">
        <p14:creationId xmlns:p14="http://schemas.microsoft.com/office/powerpoint/2010/main" val="670354084"/>
      </p:ext>
    </p:extLst>
  </p:cSld>
  <p:clrMapOvr>
    <a:masterClrMapping/>
  </p:clrMapOvr>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E6A473-8358-4969-8C1B-F2631684867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2F8A740-4EDE-409E-8645-01912D6562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0098802F-85F4-4D21-8E01-045F7C352EF4}"/>
              </a:ext>
            </a:extLst>
          </p:cNvPr>
          <p:cNvSpPr>
            <a:spLocks noGrp="1" noChangeArrowheads="1"/>
          </p:cNvSpPr>
          <p:nvPr>
            <p:ph type="sldNum" sz="quarter" idx="12"/>
          </p:nvPr>
        </p:nvSpPr>
        <p:spPr/>
        <p:txBody>
          <a:bodyPr/>
          <a:lstStyle>
            <a:lvl1pPr eaLnBrk="1" hangingPunct="1">
              <a:defRPr/>
            </a:lvl1pPr>
          </a:lstStyle>
          <a:p>
            <a:fld id="{C831C01C-C735-486C-BA0E-9EF4F5F11A9E}" type="slidenum">
              <a:rPr lang="en-US" altLang="en-US"/>
              <a:pPr/>
              <a:t>‹#›</a:t>
            </a:fld>
            <a:endParaRPr lang="en-US" altLang="en-US"/>
          </a:p>
        </p:txBody>
      </p:sp>
    </p:spTree>
    <p:extLst>
      <p:ext uri="{BB962C8B-B14F-4D97-AF65-F5344CB8AC3E}">
        <p14:creationId xmlns:p14="http://schemas.microsoft.com/office/powerpoint/2010/main" val="30470227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2D321373-C825-4980-A37D-BEDD1D998E4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260EE-0CD7-4B41-99C9-DC69CFECC1E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A01047-36FA-47A3-A00D-094578D1C08B}"/>
              </a:ext>
            </a:extLst>
          </p:cNvPr>
          <p:cNvSpPr txBox="1">
            <a:spLocks noGrp="1"/>
          </p:cNvSpPr>
          <p:nvPr>
            <p:ph type="sldNum" sz="quarter" idx="12"/>
          </p:nvPr>
        </p:nvSpPr>
        <p:spPr>
          <a:ln/>
        </p:spPr>
        <p:txBody>
          <a:bodyPr/>
          <a:lstStyle>
            <a:lvl1pPr>
              <a:defRPr/>
            </a:lvl1pPr>
          </a:lstStyle>
          <a:p>
            <a:fld id="{DD70E524-E3C7-4FBC-A040-0E14C1A483EF}" type="slidenum">
              <a:rPr lang="en-US" altLang="en-US"/>
              <a:pPr/>
              <a:t>‹#›</a:t>
            </a:fld>
            <a:endParaRPr lang="en-US" altLang="en-US"/>
          </a:p>
        </p:txBody>
      </p:sp>
    </p:spTree>
    <p:extLst>
      <p:ext uri="{BB962C8B-B14F-4D97-AF65-F5344CB8AC3E}">
        <p14:creationId xmlns:p14="http://schemas.microsoft.com/office/powerpoint/2010/main" val="164124240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D73BCE-3D75-4CB6-ADEB-F3784684BE4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AAB3B-61FD-420E-AE16-AE0CE4CDE9F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A7F1C8-5D50-4066-BBFC-2CDA8EFB6232}"/>
              </a:ext>
            </a:extLst>
          </p:cNvPr>
          <p:cNvSpPr txBox="1">
            <a:spLocks noGrp="1"/>
          </p:cNvSpPr>
          <p:nvPr>
            <p:ph type="sldNum" sz="quarter" idx="12"/>
          </p:nvPr>
        </p:nvSpPr>
        <p:spPr>
          <a:ln/>
        </p:spPr>
        <p:txBody>
          <a:bodyPr/>
          <a:lstStyle>
            <a:lvl1pPr>
              <a:defRPr/>
            </a:lvl1pPr>
          </a:lstStyle>
          <a:p>
            <a:fld id="{77C74ABB-6D6D-45FE-9998-32544010FFB4}" type="slidenum">
              <a:rPr lang="en-US" altLang="en-US"/>
              <a:pPr/>
              <a:t>‹#›</a:t>
            </a:fld>
            <a:endParaRPr lang="en-US" altLang="en-US"/>
          </a:p>
        </p:txBody>
      </p:sp>
    </p:spTree>
    <p:extLst>
      <p:ext uri="{BB962C8B-B14F-4D97-AF65-F5344CB8AC3E}">
        <p14:creationId xmlns:p14="http://schemas.microsoft.com/office/powerpoint/2010/main" val="48024234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C4AAA8-55E2-4C52-8E29-92824737733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E3413A-2343-45BD-9EC0-FD735432F53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29F767-83A5-4D5F-82DE-45FA99DC825F}"/>
              </a:ext>
            </a:extLst>
          </p:cNvPr>
          <p:cNvSpPr txBox="1">
            <a:spLocks noGrp="1"/>
          </p:cNvSpPr>
          <p:nvPr>
            <p:ph type="sldNum" sz="quarter" idx="12"/>
          </p:nvPr>
        </p:nvSpPr>
        <p:spPr>
          <a:ln/>
        </p:spPr>
        <p:txBody>
          <a:bodyPr/>
          <a:lstStyle>
            <a:lvl1pPr>
              <a:defRPr/>
            </a:lvl1pPr>
          </a:lstStyle>
          <a:p>
            <a:fld id="{237211A4-E83E-48DB-AB19-11B720A9A578}" type="slidenum">
              <a:rPr lang="en-US" altLang="en-US"/>
              <a:pPr/>
              <a:t>‹#›</a:t>
            </a:fld>
            <a:endParaRPr lang="en-US" altLang="en-US"/>
          </a:p>
        </p:txBody>
      </p:sp>
    </p:spTree>
    <p:extLst>
      <p:ext uri="{BB962C8B-B14F-4D97-AF65-F5344CB8AC3E}">
        <p14:creationId xmlns:p14="http://schemas.microsoft.com/office/powerpoint/2010/main" val="92712408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19248D94-8DB4-40E3-B35B-51207F2622A4}"/>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438B66-FA78-414C-9D2D-54B048CD6FA7}"/>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5BA8A2-79AB-48DD-9F36-DECDE0B1E87E}"/>
              </a:ext>
            </a:extLst>
          </p:cNvPr>
          <p:cNvSpPr txBox="1">
            <a:spLocks noGrp="1"/>
          </p:cNvSpPr>
          <p:nvPr>
            <p:ph type="sldNum" sz="quarter" idx="12"/>
          </p:nvPr>
        </p:nvSpPr>
        <p:spPr>
          <a:ln/>
        </p:spPr>
        <p:txBody>
          <a:bodyPr/>
          <a:lstStyle>
            <a:lvl1pPr>
              <a:defRPr/>
            </a:lvl1pPr>
          </a:lstStyle>
          <a:p>
            <a:fld id="{1DFB8E50-5B03-43FD-85A5-A8BA7E0B4388}" type="slidenum">
              <a:rPr lang="en-US" altLang="en-US"/>
              <a:pPr/>
              <a:t>‹#›</a:t>
            </a:fld>
            <a:endParaRPr lang="en-US" altLang="en-US"/>
          </a:p>
        </p:txBody>
      </p:sp>
    </p:spTree>
    <p:extLst>
      <p:ext uri="{BB962C8B-B14F-4D97-AF65-F5344CB8AC3E}">
        <p14:creationId xmlns:p14="http://schemas.microsoft.com/office/powerpoint/2010/main" val="296131446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4136BA-C35E-4457-A4C9-573193AA4F0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3A9CFF-D4A8-4ABA-AAB0-C4BF3199101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0AEB15-600D-4EF0-B653-AF9B2B821DB3}"/>
              </a:ext>
            </a:extLst>
          </p:cNvPr>
          <p:cNvSpPr txBox="1">
            <a:spLocks noGrp="1"/>
          </p:cNvSpPr>
          <p:nvPr>
            <p:ph type="sldNum" sz="quarter" idx="12"/>
          </p:nvPr>
        </p:nvSpPr>
        <p:spPr>
          <a:ln/>
        </p:spPr>
        <p:txBody>
          <a:bodyPr/>
          <a:lstStyle>
            <a:lvl1pPr>
              <a:defRPr/>
            </a:lvl1pPr>
          </a:lstStyle>
          <a:p>
            <a:fld id="{71B9963C-CC55-42FA-8E32-A695B0B4F713}" type="slidenum">
              <a:rPr lang="en-US" altLang="en-US"/>
              <a:pPr/>
              <a:t>‹#›</a:t>
            </a:fld>
            <a:endParaRPr lang="en-US" altLang="en-US"/>
          </a:p>
        </p:txBody>
      </p:sp>
    </p:spTree>
    <p:extLst>
      <p:ext uri="{BB962C8B-B14F-4D97-AF65-F5344CB8AC3E}">
        <p14:creationId xmlns:p14="http://schemas.microsoft.com/office/powerpoint/2010/main" val="2505333079"/>
      </p:ext>
    </p:extLst>
  </p:cSld>
  <p:clrMapOvr>
    <a:masterClrMapping/>
  </p:clrMapOvr>
  <p:transition/>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745CB75-FA03-4441-8C61-D341682742E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42E81-456F-4732-83C9-C67C48382C7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C4C16-E895-406F-A8B4-B2CACD586725}"/>
              </a:ext>
            </a:extLst>
          </p:cNvPr>
          <p:cNvSpPr txBox="1">
            <a:spLocks noGrp="1"/>
          </p:cNvSpPr>
          <p:nvPr>
            <p:ph type="sldNum" sz="quarter" idx="12"/>
          </p:nvPr>
        </p:nvSpPr>
        <p:spPr>
          <a:ln/>
        </p:spPr>
        <p:txBody>
          <a:bodyPr/>
          <a:lstStyle>
            <a:lvl1pPr>
              <a:defRPr/>
            </a:lvl1pPr>
          </a:lstStyle>
          <a:p>
            <a:fld id="{D21F8FD5-D888-4E65-ABAA-07740FFF86F7}" type="slidenum">
              <a:rPr lang="en-US" altLang="en-US"/>
              <a:pPr/>
              <a:t>‹#›</a:t>
            </a:fld>
            <a:endParaRPr lang="en-US" altLang="en-US"/>
          </a:p>
        </p:txBody>
      </p:sp>
    </p:spTree>
    <p:extLst>
      <p:ext uri="{BB962C8B-B14F-4D97-AF65-F5344CB8AC3E}">
        <p14:creationId xmlns:p14="http://schemas.microsoft.com/office/powerpoint/2010/main" val="334999300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A2AF469-96EA-4577-B2D2-28ED990BCAAC}"/>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159DDA-7D4C-4FAF-84C5-2D87AE3B022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5D79C4-4C8D-4947-9C6A-B9B0B0A08571}"/>
              </a:ext>
            </a:extLst>
          </p:cNvPr>
          <p:cNvSpPr txBox="1">
            <a:spLocks noGrp="1"/>
          </p:cNvSpPr>
          <p:nvPr>
            <p:ph type="sldNum" sz="quarter" idx="12"/>
          </p:nvPr>
        </p:nvSpPr>
        <p:spPr>
          <a:ln/>
        </p:spPr>
        <p:txBody>
          <a:bodyPr/>
          <a:lstStyle>
            <a:lvl1pPr>
              <a:defRPr/>
            </a:lvl1pPr>
          </a:lstStyle>
          <a:p>
            <a:fld id="{EE807C99-ED27-40C3-B14A-7795F5D6CFDC}" type="slidenum">
              <a:rPr lang="en-US" altLang="en-US"/>
              <a:pPr/>
              <a:t>‹#›</a:t>
            </a:fld>
            <a:endParaRPr lang="en-US" altLang="en-US"/>
          </a:p>
        </p:txBody>
      </p:sp>
    </p:spTree>
    <p:extLst>
      <p:ext uri="{BB962C8B-B14F-4D97-AF65-F5344CB8AC3E}">
        <p14:creationId xmlns:p14="http://schemas.microsoft.com/office/powerpoint/2010/main" val="66469552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E8F944-4797-48CD-9FE7-2398A72943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52C9DD-01D8-41BA-B10F-1915194ABE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67FA46-B2E8-4A6E-91E8-BFEF95E1C7AC}"/>
              </a:ext>
            </a:extLst>
          </p:cNvPr>
          <p:cNvSpPr txBox="1">
            <a:spLocks noGrp="1"/>
          </p:cNvSpPr>
          <p:nvPr>
            <p:ph type="sldNum" sz="quarter" idx="12"/>
          </p:nvPr>
        </p:nvSpPr>
        <p:spPr>
          <a:ln/>
        </p:spPr>
        <p:txBody>
          <a:bodyPr/>
          <a:lstStyle>
            <a:lvl1pPr>
              <a:defRPr/>
            </a:lvl1pPr>
          </a:lstStyle>
          <a:p>
            <a:fld id="{6395729E-D98A-4BB9-AC48-24AAD74839E3}" type="slidenum">
              <a:rPr lang="en-US" altLang="en-US"/>
              <a:pPr/>
              <a:t>‹#›</a:t>
            </a:fld>
            <a:endParaRPr lang="en-US" altLang="en-US"/>
          </a:p>
        </p:txBody>
      </p:sp>
    </p:spTree>
    <p:extLst>
      <p:ext uri="{BB962C8B-B14F-4D97-AF65-F5344CB8AC3E}">
        <p14:creationId xmlns:p14="http://schemas.microsoft.com/office/powerpoint/2010/main" val="414027428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107CD-14AA-4DBB-AF7E-EA8B8425ACF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08C489-0669-4806-AEBF-D947B3A2F0E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F17238-66BD-4DC5-B5A1-D1234C1473A6}"/>
              </a:ext>
            </a:extLst>
          </p:cNvPr>
          <p:cNvSpPr txBox="1">
            <a:spLocks noGrp="1"/>
          </p:cNvSpPr>
          <p:nvPr>
            <p:ph type="sldNum" sz="quarter" idx="12"/>
          </p:nvPr>
        </p:nvSpPr>
        <p:spPr>
          <a:ln/>
        </p:spPr>
        <p:txBody>
          <a:bodyPr/>
          <a:lstStyle>
            <a:lvl1pPr>
              <a:defRPr/>
            </a:lvl1pPr>
          </a:lstStyle>
          <a:p>
            <a:fld id="{D3EEAF7A-8033-4086-B16C-B7645686F180}" type="slidenum">
              <a:rPr lang="en-US" altLang="en-US"/>
              <a:pPr/>
              <a:t>‹#›</a:t>
            </a:fld>
            <a:endParaRPr lang="en-US" altLang="en-US"/>
          </a:p>
        </p:txBody>
      </p:sp>
    </p:spTree>
    <p:extLst>
      <p:ext uri="{BB962C8B-B14F-4D97-AF65-F5344CB8AC3E}">
        <p14:creationId xmlns:p14="http://schemas.microsoft.com/office/powerpoint/2010/main" val="30922785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B417392-8078-4DB6-AEFA-09191F170D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56CAC-63B9-42EE-9F0F-8C321797F9D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C9ABC9-EEC7-4328-9E24-197BBFAE618B}"/>
              </a:ext>
            </a:extLst>
          </p:cNvPr>
          <p:cNvSpPr txBox="1">
            <a:spLocks noGrp="1"/>
          </p:cNvSpPr>
          <p:nvPr>
            <p:ph type="sldNum" sz="quarter" idx="12"/>
          </p:nvPr>
        </p:nvSpPr>
        <p:spPr>
          <a:ln/>
        </p:spPr>
        <p:txBody>
          <a:bodyPr/>
          <a:lstStyle>
            <a:lvl1pPr>
              <a:defRPr/>
            </a:lvl1pPr>
          </a:lstStyle>
          <a:p>
            <a:fld id="{6A0795B7-4ABC-4DD6-9D79-D25948A1117C}" type="slidenum">
              <a:rPr lang="en-US" altLang="en-US"/>
              <a:pPr/>
              <a:t>‹#›</a:t>
            </a:fld>
            <a:endParaRPr lang="en-US" altLang="en-US"/>
          </a:p>
        </p:txBody>
      </p:sp>
    </p:spTree>
    <p:extLst>
      <p:ext uri="{BB962C8B-B14F-4D97-AF65-F5344CB8AC3E}">
        <p14:creationId xmlns:p14="http://schemas.microsoft.com/office/powerpoint/2010/main" val="17363951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0579F-C915-48E6-91E7-BB88705DD4D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DF067B7F-0FBB-4804-9089-7DE9D1506C8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59BB1C24-5379-43A3-8B45-A2A9CD55AFC6}"/>
              </a:ext>
            </a:extLst>
          </p:cNvPr>
          <p:cNvSpPr>
            <a:spLocks noGrp="1" noChangeArrowheads="1"/>
          </p:cNvSpPr>
          <p:nvPr>
            <p:ph type="sldNum" sz="quarter" idx="12"/>
          </p:nvPr>
        </p:nvSpPr>
        <p:spPr/>
        <p:txBody>
          <a:bodyPr/>
          <a:lstStyle>
            <a:lvl1pPr eaLnBrk="1" hangingPunct="1">
              <a:defRPr/>
            </a:lvl1pPr>
          </a:lstStyle>
          <a:p>
            <a:fld id="{8FAB6261-D0A1-4ABC-AAA8-04C83EF0B6B7}" type="slidenum">
              <a:rPr lang="en-US" altLang="en-US"/>
              <a:pPr/>
              <a:t>‹#›</a:t>
            </a:fld>
            <a:endParaRPr lang="en-US" altLang="en-US"/>
          </a:p>
        </p:txBody>
      </p:sp>
    </p:spTree>
    <p:extLst>
      <p:ext uri="{BB962C8B-B14F-4D97-AF65-F5344CB8AC3E}">
        <p14:creationId xmlns:p14="http://schemas.microsoft.com/office/powerpoint/2010/main" val="891342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8483CF-C211-4842-90E2-57C49B2355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0E8D69-BD54-42AC-B13C-87EFCB45CDD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F9E083-19ED-4CB0-B440-A4D17B0C1B42}"/>
              </a:ext>
            </a:extLst>
          </p:cNvPr>
          <p:cNvSpPr txBox="1">
            <a:spLocks noGrp="1"/>
          </p:cNvSpPr>
          <p:nvPr>
            <p:ph type="sldNum" sz="quarter" idx="12"/>
          </p:nvPr>
        </p:nvSpPr>
        <p:spPr>
          <a:ln/>
        </p:spPr>
        <p:txBody>
          <a:bodyPr/>
          <a:lstStyle>
            <a:lvl1pPr>
              <a:defRPr/>
            </a:lvl1pPr>
          </a:lstStyle>
          <a:p>
            <a:fld id="{2266FD3E-15A1-43CB-B853-ABE60F5986EA}" type="slidenum">
              <a:rPr lang="en-US" altLang="en-US"/>
              <a:pPr/>
              <a:t>‹#›</a:t>
            </a:fld>
            <a:endParaRPr lang="en-US" altLang="en-US"/>
          </a:p>
        </p:txBody>
      </p:sp>
    </p:spTree>
    <p:extLst>
      <p:ext uri="{BB962C8B-B14F-4D97-AF65-F5344CB8AC3E}">
        <p14:creationId xmlns:p14="http://schemas.microsoft.com/office/powerpoint/2010/main" val="2271362118"/>
      </p:ext>
    </p:extLst>
  </p:cSld>
  <p:clrMapOvr>
    <a:masterClrMapping/>
  </p:clrMapOvr>
  <p:transition/>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D962ABBC-9224-45FD-96F7-B82D22F3F03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2EFA58-9F91-4CB2-84C9-D88AD9BE09C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853A0D-5F6F-4D9C-A914-6BE73F179BDA}"/>
              </a:ext>
            </a:extLst>
          </p:cNvPr>
          <p:cNvSpPr txBox="1">
            <a:spLocks noGrp="1"/>
          </p:cNvSpPr>
          <p:nvPr>
            <p:ph type="sldNum" sz="quarter" idx="12"/>
          </p:nvPr>
        </p:nvSpPr>
        <p:spPr>
          <a:ln/>
        </p:spPr>
        <p:txBody>
          <a:bodyPr/>
          <a:lstStyle>
            <a:lvl1pPr>
              <a:defRPr/>
            </a:lvl1pPr>
          </a:lstStyle>
          <a:p>
            <a:fld id="{C419C301-C19D-4BD6-8CAE-086F710722E8}" type="slidenum">
              <a:rPr lang="en-US" altLang="en-US"/>
              <a:pPr/>
              <a:t>‹#›</a:t>
            </a:fld>
            <a:endParaRPr lang="en-US" altLang="en-US"/>
          </a:p>
        </p:txBody>
      </p:sp>
    </p:spTree>
    <p:extLst>
      <p:ext uri="{BB962C8B-B14F-4D97-AF65-F5344CB8AC3E}">
        <p14:creationId xmlns:p14="http://schemas.microsoft.com/office/powerpoint/2010/main" val="363670329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6BB32C-D93D-449E-8ED0-7BF88674543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790DD8-8A99-4DA1-85CF-55FE105BDA3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8A18CD-C95C-4C11-A2F7-E7320BF5391D}"/>
              </a:ext>
            </a:extLst>
          </p:cNvPr>
          <p:cNvSpPr txBox="1">
            <a:spLocks noGrp="1"/>
          </p:cNvSpPr>
          <p:nvPr>
            <p:ph type="sldNum" sz="quarter" idx="12"/>
          </p:nvPr>
        </p:nvSpPr>
        <p:spPr>
          <a:ln/>
        </p:spPr>
        <p:txBody>
          <a:bodyPr/>
          <a:lstStyle>
            <a:lvl1pPr>
              <a:defRPr/>
            </a:lvl1pPr>
          </a:lstStyle>
          <a:p>
            <a:fld id="{402778FA-2872-440D-80C9-2057A81997E6}" type="slidenum">
              <a:rPr lang="en-US" altLang="en-US"/>
              <a:pPr/>
              <a:t>‹#›</a:t>
            </a:fld>
            <a:endParaRPr lang="en-US" altLang="en-US"/>
          </a:p>
        </p:txBody>
      </p:sp>
    </p:spTree>
    <p:extLst>
      <p:ext uri="{BB962C8B-B14F-4D97-AF65-F5344CB8AC3E}">
        <p14:creationId xmlns:p14="http://schemas.microsoft.com/office/powerpoint/2010/main" val="147711530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6B1515-1A79-4BF1-B0F7-C2F8A253B8B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F94122-5AD4-474D-88B5-A00AA03A960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1403D4-0238-46DF-889A-1D708BB1F99B}"/>
              </a:ext>
            </a:extLst>
          </p:cNvPr>
          <p:cNvSpPr txBox="1">
            <a:spLocks noGrp="1"/>
          </p:cNvSpPr>
          <p:nvPr>
            <p:ph type="sldNum" sz="quarter" idx="12"/>
          </p:nvPr>
        </p:nvSpPr>
        <p:spPr>
          <a:ln/>
        </p:spPr>
        <p:txBody>
          <a:bodyPr/>
          <a:lstStyle>
            <a:lvl1pPr>
              <a:defRPr/>
            </a:lvl1pPr>
          </a:lstStyle>
          <a:p>
            <a:fld id="{72A340FA-3220-458C-938F-2585FACBBF76}" type="slidenum">
              <a:rPr lang="en-US" altLang="en-US"/>
              <a:pPr/>
              <a:t>‹#›</a:t>
            </a:fld>
            <a:endParaRPr lang="en-US" altLang="en-US"/>
          </a:p>
        </p:txBody>
      </p:sp>
    </p:spTree>
    <p:extLst>
      <p:ext uri="{BB962C8B-B14F-4D97-AF65-F5344CB8AC3E}">
        <p14:creationId xmlns:p14="http://schemas.microsoft.com/office/powerpoint/2010/main" val="145709320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DEDFB6C-B5DC-445A-B5CE-449BE6F8F0D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901390-2482-4523-8550-F389C7B342D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43FE95-3BC0-4FE6-93AA-CF3EA2039249}"/>
              </a:ext>
            </a:extLst>
          </p:cNvPr>
          <p:cNvSpPr txBox="1">
            <a:spLocks noGrp="1"/>
          </p:cNvSpPr>
          <p:nvPr>
            <p:ph type="sldNum" sz="quarter" idx="12"/>
          </p:nvPr>
        </p:nvSpPr>
        <p:spPr>
          <a:ln/>
        </p:spPr>
        <p:txBody>
          <a:bodyPr/>
          <a:lstStyle>
            <a:lvl1pPr>
              <a:defRPr/>
            </a:lvl1pPr>
          </a:lstStyle>
          <a:p>
            <a:fld id="{DAE43166-1D70-4446-A37A-F2D907405825}" type="slidenum">
              <a:rPr lang="en-US" altLang="en-US"/>
              <a:pPr/>
              <a:t>‹#›</a:t>
            </a:fld>
            <a:endParaRPr lang="en-US" altLang="en-US"/>
          </a:p>
        </p:txBody>
      </p:sp>
    </p:spTree>
    <p:extLst>
      <p:ext uri="{BB962C8B-B14F-4D97-AF65-F5344CB8AC3E}">
        <p14:creationId xmlns:p14="http://schemas.microsoft.com/office/powerpoint/2010/main" val="60067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328D6E-3C9E-452C-9E8F-81224CC83A9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9193D0C-539E-4F8A-8CE6-BBAC12FF4A7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BF59BD-D775-448C-ACEF-901265B039A5}"/>
              </a:ext>
            </a:extLst>
          </p:cNvPr>
          <p:cNvSpPr txBox="1">
            <a:spLocks noGrp="1"/>
          </p:cNvSpPr>
          <p:nvPr>
            <p:ph type="sldNum" sz="quarter" idx="12"/>
          </p:nvPr>
        </p:nvSpPr>
        <p:spPr>
          <a:ln/>
        </p:spPr>
        <p:txBody>
          <a:bodyPr/>
          <a:lstStyle>
            <a:lvl1pPr>
              <a:defRPr/>
            </a:lvl1pPr>
          </a:lstStyle>
          <a:p>
            <a:fld id="{EAEAE015-DA6F-40CD-876D-8D883D39664C}" type="slidenum">
              <a:rPr lang="en-US" altLang="en-US"/>
              <a:pPr/>
              <a:t>‹#›</a:t>
            </a:fld>
            <a:endParaRPr lang="en-US" altLang="en-US"/>
          </a:p>
        </p:txBody>
      </p:sp>
    </p:spTree>
    <p:extLst>
      <p:ext uri="{BB962C8B-B14F-4D97-AF65-F5344CB8AC3E}">
        <p14:creationId xmlns:p14="http://schemas.microsoft.com/office/powerpoint/2010/main" val="1423026901"/>
      </p:ext>
    </p:extLst>
  </p:cSld>
  <p:clrMapOvr>
    <a:masterClrMapping/>
  </p:clrMapOvr>
  <p:transition/>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55932D1-81BE-4661-8F7D-20400E1D658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7B6FA9-A601-4A37-A70C-F54D6A54C10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DB22F4-6A71-4669-AB43-5C18DE7E0CAB}"/>
              </a:ext>
            </a:extLst>
          </p:cNvPr>
          <p:cNvSpPr txBox="1">
            <a:spLocks noGrp="1"/>
          </p:cNvSpPr>
          <p:nvPr>
            <p:ph type="sldNum" sz="quarter" idx="12"/>
          </p:nvPr>
        </p:nvSpPr>
        <p:spPr>
          <a:ln/>
        </p:spPr>
        <p:txBody>
          <a:bodyPr/>
          <a:lstStyle>
            <a:lvl1pPr>
              <a:defRPr/>
            </a:lvl1pPr>
          </a:lstStyle>
          <a:p>
            <a:fld id="{F05ED661-45C9-4B50-90C8-893E53488119}" type="slidenum">
              <a:rPr lang="en-US" altLang="en-US"/>
              <a:pPr/>
              <a:t>‹#›</a:t>
            </a:fld>
            <a:endParaRPr lang="en-US" altLang="en-US"/>
          </a:p>
        </p:txBody>
      </p:sp>
    </p:spTree>
    <p:extLst>
      <p:ext uri="{BB962C8B-B14F-4D97-AF65-F5344CB8AC3E}">
        <p14:creationId xmlns:p14="http://schemas.microsoft.com/office/powerpoint/2010/main" val="272947386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810720D-8AA4-4FE3-9F06-54AEB11F389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D583F4-E98D-4D6A-BE6F-1C55A67AF65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376472-80C7-4B8A-B05B-258D9FF79B43}"/>
              </a:ext>
            </a:extLst>
          </p:cNvPr>
          <p:cNvSpPr txBox="1">
            <a:spLocks noGrp="1"/>
          </p:cNvSpPr>
          <p:nvPr>
            <p:ph type="sldNum" sz="quarter" idx="12"/>
          </p:nvPr>
        </p:nvSpPr>
        <p:spPr>
          <a:ln/>
        </p:spPr>
        <p:txBody>
          <a:bodyPr/>
          <a:lstStyle>
            <a:lvl1pPr>
              <a:defRPr/>
            </a:lvl1pPr>
          </a:lstStyle>
          <a:p>
            <a:fld id="{2F854CA5-C2CF-438C-B561-F466B63D5BB0}" type="slidenum">
              <a:rPr lang="en-US" altLang="en-US"/>
              <a:pPr/>
              <a:t>‹#›</a:t>
            </a:fld>
            <a:endParaRPr lang="en-US" altLang="en-US"/>
          </a:p>
        </p:txBody>
      </p:sp>
    </p:spTree>
    <p:extLst>
      <p:ext uri="{BB962C8B-B14F-4D97-AF65-F5344CB8AC3E}">
        <p14:creationId xmlns:p14="http://schemas.microsoft.com/office/powerpoint/2010/main" val="56910531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DFB046-D782-4D51-A82D-25EEBE6699A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4CC0F-DBE0-427D-AFC1-9ED87D13471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874564-15D7-46FB-91AF-763C0D38EA06}"/>
              </a:ext>
            </a:extLst>
          </p:cNvPr>
          <p:cNvSpPr txBox="1">
            <a:spLocks noGrp="1"/>
          </p:cNvSpPr>
          <p:nvPr>
            <p:ph type="sldNum" sz="quarter" idx="12"/>
          </p:nvPr>
        </p:nvSpPr>
        <p:spPr>
          <a:ln/>
        </p:spPr>
        <p:txBody>
          <a:bodyPr/>
          <a:lstStyle>
            <a:lvl1pPr>
              <a:defRPr/>
            </a:lvl1pPr>
          </a:lstStyle>
          <a:p>
            <a:fld id="{59DCEBA0-4684-45EE-BED3-6150D2EE2219}" type="slidenum">
              <a:rPr lang="en-US" altLang="en-US"/>
              <a:pPr/>
              <a:t>‹#›</a:t>
            </a:fld>
            <a:endParaRPr lang="en-US" altLang="en-US"/>
          </a:p>
        </p:txBody>
      </p:sp>
    </p:spTree>
    <p:extLst>
      <p:ext uri="{BB962C8B-B14F-4D97-AF65-F5344CB8AC3E}">
        <p14:creationId xmlns:p14="http://schemas.microsoft.com/office/powerpoint/2010/main" val="71239465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631541-CDA5-4F3A-800B-C9C310BC3D1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60FD1E-C882-4FDC-BFF5-202D2C61FA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F42510-B618-4CCA-A238-E61A12E265E8}"/>
              </a:ext>
            </a:extLst>
          </p:cNvPr>
          <p:cNvSpPr txBox="1">
            <a:spLocks noGrp="1"/>
          </p:cNvSpPr>
          <p:nvPr>
            <p:ph type="sldNum" sz="quarter" idx="12"/>
          </p:nvPr>
        </p:nvSpPr>
        <p:spPr>
          <a:ln/>
        </p:spPr>
        <p:txBody>
          <a:bodyPr/>
          <a:lstStyle>
            <a:lvl1pPr>
              <a:defRPr/>
            </a:lvl1pPr>
          </a:lstStyle>
          <a:p>
            <a:fld id="{765DDC79-C284-4D0B-B957-809D34764B57}" type="slidenum">
              <a:rPr lang="en-US" altLang="en-US"/>
              <a:pPr/>
              <a:t>‹#›</a:t>
            </a:fld>
            <a:endParaRPr lang="en-US" altLang="en-US"/>
          </a:p>
        </p:txBody>
      </p:sp>
    </p:spTree>
    <p:extLst>
      <p:ext uri="{BB962C8B-B14F-4D97-AF65-F5344CB8AC3E}">
        <p14:creationId xmlns:p14="http://schemas.microsoft.com/office/powerpoint/2010/main" val="257667908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F5B55E-0FB9-4D90-9CD1-C09E599856F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050E1229-E2C7-4337-8BDA-36FFDDCAB47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D0DD01C3-C36B-4CB6-AA93-E01E17FF55F1}"/>
              </a:ext>
            </a:extLst>
          </p:cNvPr>
          <p:cNvSpPr>
            <a:spLocks noGrp="1" noChangeArrowheads="1"/>
          </p:cNvSpPr>
          <p:nvPr>
            <p:ph type="sldNum" sz="quarter" idx="12"/>
          </p:nvPr>
        </p:nvSpPr>
        <p:spPr/>
        <p:txBody>
          <a:bodyPr/>
          <a:lstStyle>
            <a:lvl1pPr eaLnBrk="1" hangingPunct="1">
              <a:defRPr/>
            </a:lvl1pPr>
          </a:lstStyle>
          <a:p>
            <a:fld id="{25DEE682-6FD5-4A64-B7B2-6222B8ABC0B8}" type="slidenum">
              <a:rPr lang="en-US" altLang="en-US"/>
              <a:pPr/>
              <a:t>‹#›</a:t>
            </a:fld>
            <a:endParaRPr lang="en-US" altLang="en-US"/>
          </a:p>
        </p:txBody>
      </p:sp>
    </p:spTree>
    <p:extLst>
      <p:ext uri="{BB962C8B-B14F-4D97-AF65-F5344CB8AC3E}">
        <p14:creationId xmlns:p14="http://schemas.microsoft.com/office/powerpoint/2010/main" val="3722290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2057400" y="2438403"/>
            <a:ext cx="6400800" cy="1447796"/>
          </a:xfrm>
        </p:spPr>
        <p:txBody>
          <a:bodyPr anchorCtr="0"/>
          <a:lstStyle>
            <a:lvl1pPr algn="r">
              <a:defRPr/>
            </a:lvl1pPr>
          </a:lstStyle>
          <a:p>
            <a:pPr lvl="0"/>
            <a:r>
              <a:rPr lang="en-US"/>
              <a:t>Click to edit Master title style</a:t>
            </a:r>
          </a:p>
        </p:txBody>
      </p:sp>
      <p:sp>
        <p:nvSpPr>
          <p:cNvPr id="3" name="Rectangle 3"/>
          <p:cNvSpPr txBox="1">
            <a:spLocks noGrp="1"/>
          </p:cNvSpPr>
          <p:nvPr>
            <p:ph type="subTitle" idx="1"/>
          </p:nvPr>
        </p:nvSpPr>
        <p:spPr>
          <a:xfrm>
            <a:off x="2895603" y="4190996"/>
            <a:ext cx="5562596" cy="1600200"/>
          </a:xfrm>
        </p:spPr>
        <p:txBody>
          <a:bodyPr/>
          <a:lstStyle>
            <a:lvl1pPr marL="0" indent="0" algn="r">
              <a:spcBef>
                <a:spcPts val="700"/>
              </a:spcBef>
              <a:buNone/>
              <a:defRPr sz="2800"/>
            </a:lvl1pPr>
          </a:lstStyle>
          <a:p>
            <a:pPr lvl="0"/>
            <a:r>
              <a:rPr lang="en-US"/>
              <a:t>Click to edit Master subtitle style</a:t>
            </a:r>
          </a:p>
        </p:txBody>
      </p:sp>
      <p:sp>
        <p:nvSpPr>
          <p:cNvPr id="4" name="Rectangle 4">
            <a:extLst>
              <a:ext uri="{FF2B5EF4-FFF2-40B4-BE49-F238E27FC236}">
                <a16:creationId xmlns:a16="http://schemas.microsoft.com/office/drawing/2014/main" id="{C4EB07E7-AB0A-45F0-88E3-801EB5F1E9D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3D0B8-3652-4B2E-815D-9166AEDE337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91D72A-17B4-4737-A6C6-12873E17FCC1}"/>
              </a:ext>
            </a:extLst>
          </p:cNvPr>
          <p:cNvSpPr txBox="1">
            <a:spLocks noGrp="1"/>
          </p:cNvSpPr>
          <p:nvPr>
            <p:ph type="sldNum" sz="quarter" idx="12"/>
          </p:nvPr>
        </p:nvSpPr>
        <p:spPr>
          <a:ln/>
        </p:spPr>
        <p:txBody>
          <a:bodyPr/>
          <a:lstStyle>
            <a:lvl1pPr>
              <a:defRPr/>
            </a:lvl1pPr>
          </a:lstStyle>
          <a:p>
            <a:fld id="{9EDD69F5-19E1-4E6E-B501-B1B14C103A7A}" type="slidenum">
              <a:rPr lang="en-US" altLang="en-US"/>
              <a:pPr/>
              <a:t>‹#›</a:t>
            </a:fld>
            <a:endParaRPr lang="en-US" altLang="en-US"/>
          </a:p>
        </p:txBody>
      </p:sp>
    </p:spTree>
    <p:extLst>
      <p:ext uri="{BB962C8B-B14F-4D97-AF65-F5344CB8AC3E}">
        <p14:creationId xmlns:p14="http://schemas.microsoft.com/office/powerpoint/2010/main" val="251759596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69A62-8596-469E-A958-551C3EFF2F2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F20B55-83E9-4291-A27E-D82E51D092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F34BEE-FFE7-4CED-BBE5-F0790D2393D2}"/>
              </a:ext>
            </a:extLst>
          </p:cNvPr>
          <p:cNvSpPr txBox="1">
            <a:spLocks noGrp="1"/>
          </p:cNvSpPr>
          <p:nvPr>
            <p:ph type="sldNum" sz="quarter" idx="12"/>
          </p:nvPr>
        </p:nvSpPr>
        <p:spPr>
          <a:ln/>
        </p:spPr>
        <p:txBody>
          <a:bodyPr/>
          <a:lstStyle>
            <a:lvl1pPr>
              <a:defRPr/>
            </a:lvl1pPr>
          </a:lstStyle>
          <a:p>
            <a:fld id="{AA28C519-A57A-456F-9C1F-C4EAF7DA9CCB}" type="slidenum">
              <a:rPr lang="en-US" altLang="en-US"/>
              <a:pPr/>
              <a:t>‹#›</a:t>
            </a:fld>
            <a:endParaRPr lang="en-US" altLang="en-US"/>
          </a:p>
        </p:txBody>
      </p:sp>
    </p:spTree>
    <p:extLst>
      <p:ext uri="{BB962C8B-B14F-4D97-AF65-F5344CB8AC3E}">
        <p14:creationId xmlns:p14="http://schemas.microsoft.com/office/powerpoint/2010/main" val="2512324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CC4DA2-8D4E-4A72-ADA5-699A589C40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F1764-CCCB-4107-9837-0F2C183B3A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3F275B-6EF6-4E0E-A30C-044D47D54AE1}"/>
              </a:ext>
            </a:extLst>
          </p:cNvPr>
          <p:cNvSpPr txBox="1">
            <a:spLocks noGrp="1"/>
          </p:cNvSpPr>
          <p:nvPr>
            <p:ph type="sldNum" sz="quarter" idx="12"/>
          </p:nvPr>
        </p:nvSpPr>
        <p:spPr>
          <a:ln/>
        </p:spPr>
        <p:txBody>
          <a:bodyPr/>
          <a:lstStyle>
            <a:lvl1pPr>
              <a:defRPr/>
            </a:lvl1pPr>
          </a:lstStyle>
          <a:p>
            <a:fld id="{33DFD285-D776-46A0-A026-A8D9AE3F0A2C}" type="slidenum">
              <a:rPr lang="en-US" altLang="en-US"/>
              <a:pPr/>
              <a:t>‹#›</a:t>
            </a:fld>
            <a:endParaRPr lang="en-US" altLang="en-US"/>
          </a:p>
        </p:txBody>
      </p:sp>
    </p:spTree>
    <p:extLst>
      <p:ext uri="{BB962C8B-B14F-4D97-AF65-F5344CB8AC3E}">
        <p14:creationId xmlns:p14="http://schemas.microsoft.com/office/powerpoint/2010/main" val="364184507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1FF6E8-3666-488B-B915-1885ED56ACC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4236CA-D190-48ED-A89B-49B8832D2EC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F0885-F147-428E-A111-DED2D1C8E13E}"/>
              </a:ext>
            </a:extLst>
          </p:cNvPr>
          <p:cNvSpPr txBox="1">
            <a:spLocks noGrp="1"/>
          </p:cNvSpPr>
          <p:nvPr>
            <p:ph type="sldNum" sz="quarter" idx="12"/>
          </p:nvPr>
        </p:nvSpPr>
        <p:spPr>
          <a:ln/>
        </p:spPr>
        <p:txBody>
          <a:bodyPr/>
          <a:lstStyle>
            <a:lvl1pPr>
              <a:defRPr/>
            </a:lvl1pPr>
          </a:lstStyle>
          <a:p>
            <a:fld id="{B079E721-15C5-4A70-9313-629E88C3E8D1}" type="slidenum">
              <a:rPr lang="en-US" altLang="en-US"/>
              <a:pPr/>
              <a:t>‹#›</a:t>
            </a:fld>
            <a:endParaRPr lang="en-US" altLang="en-US"/>
          </a:p>
        </p:txBody>
      </p:sp>
    </p:spTree>
    <p:extLst>
      <p:ext uri="{BB962C8B-B14F-4D97-AF65-F5344CB8AC3E}">
        <p14:creationId xmlns:p14="http://schemas.microsoft.com/office/powerpoint/2010/main" val="3731403704"/>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69FEF8-BFCE-4D3B-9525-C4B24B03FE3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EA289D-EE8D-4406-9DD0-FDC5F0D86F6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8C3EAE-71DB-4538-912A-D59091704BB6}"/>
              </a:ext>
            </a:extLst>
          </p:cNvPr>
          <p:cNvSpPr txBox="1">
            <a:spLocks noGrp="1"/>
          </p:cNvSpPr>
          <p:nvPr>
            <p:ph type="sldNum" sz="quarter" idx="12"/>
          </p:nvPr>
        </p:nvSpPr>
        <p:spPr>
          <a:ln/>
        </p:spPr>
        <p:txBody>
          <a:bodyPr/>
          <a:lstStyle>
            <a:lvl1pPr>
              <a:defRPr/>
            </a:lvl1pPr>
          </a:lstStyle>
          <a:p>
            <a:fld id="{38665776-5229-4CD5-B74C-2E2D16AF99FE}" type="slidenum">
              <a:rPr lang="en-US" altLang="en-US"/>
              <a:pPr/>
              <a:t>‹#›</a:t>
            </a:fld>
            <a:endParaRPr lang="en-US" altLang="en-US"/>
          </a:p>
        </p:txBody>
      </p:sp>
    </p:spTree>
    <p:extLst>
      <p:ext uri="{BB962C8B-B14F-4D97-AF65-F5344CB8AC3E}">
        <p14:creationId xmlns:p14="http://schemas.microsoft.com/office/powerpoint/2010/main" val="2975731734"/>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23D25CD-8568-445B-8FB9-6F961BDC38A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B4FB31-9350-4630-B327-0FCB9379E5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4C56FD-5BBE-42C5-96AF-EECD4FA792A8}"/>
              </a:ext>
            </a:extLst>
          </p:cNvPr>
          <p:cNvSpPr txBox="1">
            <a:spLocks noGrp="1"/>
          </p:cNvSpPr>
          <p:nvPr>
            <p:ph type="sldNum" sz="quarter" idx="12"/>
          </p:nvPr>
        </p:nvSpPr>
        <p:spPr>
          <a:ln/>
        </p:spPr>
        <p:txBody>
          <a:bodyPr/>
          <a:lstStyle>
            <a:lvl1pPr>
              <a:defRPr/>
            </a:lvl1pPr>
          </a:lstStyle>
          <a:p>
            <a:fld id="{C983F793-7EAD-4544-A19B-4BBBA3C5752D}" type="slidenum">
              <a:rPr lang="en-US" altLang="en-US"/>
              <a:pPr/>
              <a:t>‹#›</a:t>
            </a:fld>
            <a:endParaRPr lang="en-US" altLang="en-US"/>
          </a:p>
        </p:txBody>
      </p:sp>
    </p:spTree>
    <p:extLst>
      <p:ext uri="{BB962C8B-B14F-4D97-AF65-F5344CB8AC3E}">
        <p14:creationId xmlns:p14="http://schemas.microsoft.com/office/powerpoint/2010/main" val="30743149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7A313-8885-4674-853F-C224E30768F7}"/>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35B043-CE17-4BD9-BC36-5F8438AFA51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33A0EC-526A-46C6-B768-423A34DE2237}"/>
              </a:ext>
            </a:extLst>
          </p:cNvPr>
          <p:cNvSpPr txBox="1">
            <a:spLocks noGrp="1"/>
          </p:cNvSpPr>
          <p:nvPr>
            <p:ph type="sldNum" sz="quarter" idx="12"/>
          </p:nvPr>
        </p:nvSpPr>
        <p:spPr>
          <a:ln/>
        </p:spPr>
        <p:txBody>
          <a:bodyPr/>
          <a:lstStyle>
            <a:lvl1pPr>
              <a:defRPr/>
            </a:lvl1pPr>
          </a:lstStyle>
          <a:p>
            <a:fld id="{B5939DDB-3236-4E1C-81DF-C81F828855C9}" type="slidenum">
              <a:rPr lang="en-US" altLang="en-US"/>
              <a:pPr/>
              <a:t>‹#›</a:t>
            </a:fld>
            <a:endParaRPr lang="en-US" altLang="en-US"/>
          </a:p>
        </p:txBody>
      </p:sp>
    </p:spTree>
    <p:extLst>
      <p:ext uri="{BB962C8B-B14F-4D97-AF65-F5344CB8AC3E}">
        <p14:creationId xmlns:p14="http://schemas.microsoft.com/office/powerpoint/2010/main" val="2348215004"/>
      </p:ext>
    </p:extLst>
  </p:cSld>
  <p:clrMapOvr>
    <a:masterClrMapping/>
  </p:clrMapOvr>
  <p:transition/>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1CB8345-F608-4989-AD34-F9328928A0A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9FB698-4D5E-4A34-B903-1362226DC0F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E0D72D-7856-4AAB-BF04-AC90A8F094C9}"/>
              </a:ext>
            </a:extLst>
          </p:cNvPr>
          <p:cNvSpPr txBox="1">
            <a:spLocks noGrp="1"/>
          </p:cNvSpPr>
          <p:nvPr>
            <p:ph type="sldNum" sz="quarter" idx="12"/>
          </p:nvPr>
        </p:nvSpPr>
        <p:spPr>
          <a:ln/>
        </p:spPr>
        <p:txBody>
          <a:bodyPr/>
          <a:lstStyle>
            <a:lvl1pPr>
              <a:defRPr/>
            </a:lvl1pPr>
          </a:lstStyle>
          <a:p>
            <a:fld id="{BEDEC65B-F835-4B77-9A51-200AEC8409F7}" type="slidenum">
              <a:rPr lang="en-US" altLang="en-US"/>
              <a:pPr/>
              <a:t>‹#›</a:t>
            </a:fld>
            <a:endParaRPr lang="en-US" altLang="en-US"/>
          </a:p>
        </p:txBody>
      </p:sp>
    </p:spTree>
    <p:extLst>
      <p:ext uri="{BB962C8B-B14F-4D97-AF65-F5344CB8AC3E}">
        <p14:creationId xmlns:p14="http://schemas.microsoft.com/office/powerpoint/2010/main" val="163728181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91E5143-60EE-4148-8DF5-99BC97CB0CA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40B908-3A61-49C8-A975-FF9F5FBA7E6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D53483-5122-4FAA-B256-7A9B1459A81C}"/>
              </a:ext>
            </a:extLst>
          </p:cNvPr>
          <p:cNvSpPr txBox="1">
            <a:spLocks noGrp="1"/>
          </p:cNvSpPr>
          <p:nvPr>
            <p:ph type="sldNum" sz="quarter" idx="12"/>
          </p:nvPr>
        </p:nvSpPr>
        <p:spPr>
          <a:ln/>
        </p:spPr>
        <p:txBody>
          <a:bodyPr/>
          <a:lstStyle>
            <a:lvl1pPr>
              <a:defRPr/>
            </a:lvl1pPr>
          </a:lstStyle>
          <a:p>
            <a:fld id="{88271206-AAD5-4EF2-A53A-9605EA4C88E0}" type="slidenum">
              <a:rPr lang="en-US" altLang="en-US"/>
              <a:pPr/>
              <a:t>‹#›</a:t>
            </a:fld>
            <a:endParaRPr lang="en-US" altLang="en-US"/>
          </a:p>
        </p:txBody>
      </p:sp>
    </p:spTree>
    <p:extLst>
      <p:ext uri="{BB962C8B-B14F-4D97-AF65-F5344CB8AC3E}">
        <p14:creationId xmlns:p14="http://schemas.microsoft.com/office/powerpoint/2010/main" val="77643859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C7E4F5-8915-4141-9A10-08E1551350A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2D72FA-5CE5-45D1-A351-2863AF25F6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9B0954-CDD5-4C7A-A40E-DD9B41ABD698}"/>
              </a:ext>
            </a:extLst>
          </p:cNvPr>
          <p:cNvSpPr txBox="1">
            <a:spLocks noGrp="1"/>
          </p:cNvSpPr>
          <p:nvPr>
            <p:ph type="sldNum" sz="quarter" idx="12"/>
          </p:nvPr>
        </p:nvSpPr>
        <p:spPr>
          <a:ln/>
        </p:spPr>
        <p:txBody>
          <a:bodyPr/>
          <a:lstStyle>
            <a:lvl1pPr>
              <a:defRPr/>
            </a:lvl1pPr>
          </a:lstStyle>
          <a:p>
            <a:fld id="{17C7DC5E-180C-4691-A5D0-EF27E15602CB}" type="slidenum">
              <a:rPr lang="en-US" altLang="en-US"/>
              <a:pPr/>
              <a:t>‹#›</a:t>
            </a:fld>
            <a:endParaRPr lang="en-US" altLang="en-US"/>
          </a:p>
        </p:txBody>
      </p:sp>
    </p:spTree>
    <p:extLst>
      <p:ext uri="{BB962C8B-B14F-4D97-AF65-F5344CB8AC3E}">
        <p14:creationId xmlns:p14="http://schemas.microsoft.com/office/powerpoint/2010/main" val="84516460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EA74168-2F29-4734-8B45-6BBCFB9BCE8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2D3365E-F919-4B16-9323-2B2AB5B4C4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69B9523-0E0F-4371-BCDA-37F1B4F46A78}"/>
              </a:ext>
            </a:extLst>
          </p:cNvPr>
          <p:cNvSpPr>
            <a:spLocks noGrp="1" noChangeArrowheads="1"/>
          </p:cNvSpPr>
          <p:nvPr>
            <p:ph type="sldNum" sz="quarter" idx="12"/>
          </p:nvPr>
        </p:nvSpPr>
        <p:spPr/>
        <p:txBody>
          <a:bodyPr/>
          <a:lstStyle>
            <a:lvl1pPr eaLnBrk="1" hangingPunct="1">
              <a:defRPr/>
            </a:lvl1pPr>
          </a:lstStyle>
          <a:p>
            <a:fld id="{20A1690C-1F6A-456D-A420-1F7BFA4AB8C4}" type="slidenum">
              <a:rPr lang="en-US" altLang="en-US"/>
              <a:pPr/>
              <a:t>‹#›</a:t>
            </a:fld>
            <a:endParaRPr lang="en-US" altLang="en-US"/>
          </a:p>
        </p:txBody>
      </p:sp>
    </p:spTree>
    <p:extLst>
      <p:ext uri="{BB962C8B-B14F-4D97-AF65-F5344CB8AC3E}">
        <p14:creationId xmlns:p14="http://schemas.microsoft.com/office/powerpoint/2010/main" val="13544830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890ED-35CF-4266-AFAD-DFDC0584A00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AAD33-4DC9-4DAF-B50F-C3988F1626C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5192B6-5E74-4C6D-8DC9-2E2D7D3A03A3}"/>
              </a:ext>
            </a:extLst>
          </p:cNvPr>
          <p:cNvSpPr txBox="1">
            <a:spLocks noGrp="1"/>
          </p:cNvSpPr>
          <p:nvPr>
            <p:ph type="sldNum" sz="quarter" idx="12"/>
          </p:nvPr>
        </p:nvSpPr>
        <p:spPr>
          <a:ln/>
        </p:spPr>
        <p:txBody>
          <a:bodyPr/>
          <a:lstStyle>
            <a:lvl1pPr>
              <a:defRPr/>
            </a:lvl1pPr>
          </a:lstStyle>
          <a:p>
            <a:fld id="{F7F44281-33A4-4EFB-92B4-EF68C61004F0}" type="slidenum">
              <a:rPr lang="en-US" altLang="en-US"/>
              <a:pPr/>
              <a:t>‹#›</a:t>
            </a:fld>
            <a:endParaRPr lang="en-US" altLang="en-US"/>
          </a:p>
        </p:txBody>
      </p:sp>
    </p:spTree>
    <p:extLst>
      <p:ext uri="{BB962C8B-B14F-4D97-AF65-F5344CB8AC3E}">
        <p14:creationId xmlns:p14="http://schemas.microsoft.com/office/powerpoint/2010/main" val="364063687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FEC4B5D-DA8B-4093-9952-04DC9484942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C267E2-D72A-436E-B237-C4DFF100F56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D634E7-3F4D-4EBC-842F-259535B16A91}"/>
              </a:ext>
            </a:extLst>
          </p:cNvPr>
          <p:cNvSpPr txBox="1">
            <a:spLocks noGrp="1"/>
          </p:cNvSpPr>
          <p:nvPr>
            <p:ph type="sldNum" sz="quarter" idx="12"/>
          </p:nvPr>
        </p:nvSpPr>
        <p:spPr>
          <a:ln/>
        </p:spPr>
        <p:txBody>
          <a:bodyPr/>
          <a:lstStyle>
            <a:lvl1pPr>
              <a:defRPr/>
            </a:lvl1pPr>
          </a:lstStyle>
          <a:p>
            <a:fld id="{14F1A8EF-7EB2-4AC1-AA89-743F39F1F391}" type="slidenum">
              <a:rPr lang="en-US" altLang="en-US"/>
              <a:pPr/>
              <a:t>‹#›</a:t>
            </a:fld>
            <a:endParaRPr lang="en-US" altLang="en-US"/>
          </a:p>
        </p:txBody>
      </p:sp>
    </p:spTree>
    <p:extLst>
      <p:ext uri="{BB962C8B-B14F-4D97-AF65-F5344CB8AC3E}">
        <p14:creationId xmlns:p14="http://schemas.microsoft.com/office/powerpoint/2010/main" val="1402091246"/>
      </p:ext>
    </p:extLst>
  </p:cSld>
  <p:clrMapOvr>
    <a:masterClrMapping/>
  </p:clrMapOvr>
  <p:transition/>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1DA38C-1130-4B81-ACB5-5FDF8E81ECB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86FE09-C8D7-46A0-B478-929690B7AA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EAE2A0-6865-44BE-B1D9-DA55A64FE5C3}"/>
              </a:ext>
            </a:extLst>
          </p:cNvPr>
          <p:cNvSpPr txBox="1">
            <a:spLocks noGrp="1"/>
          </p:cNvSpPr>
          <p:nvPr>
            <p:ph type="sldNum" sz="quarter" idx="12"/>
          </p:nvPr>
        </p:nvSpPr>
        <p:spPr>
          <a:ln/>
        </p:spPr>
        <p:txBody>
          <a:bodyPr/>
          <a:lstStyle>
            <a:lvl1pPr>
              <a:defRPr/>
            </a:lvl1pPr>
          </a:lstStyle>
          <a:p>
            <a:fld id="{71FCF5C8-9866-4E3D-A28D-BB1E259429EE}" type="slidenum">
              <a:rPr lang="en-US" altLang="en-US"/>
              <a:pPr/>
              <a:t>‹#›</a:t>
            </a:fld>
            <a:endParaRPr lang="en-US" altLang="en-US"/>
          </a:p>
        </p:txBody>
      </p:sp>
    </p:spTree>
    <p:extLst>
      <p:ext uri="{BB962C8B-B14F-4D97-AF65-F5344CB8AC3E}">
        <p14:creationId xmlns:p14="http://schemas.microsoft.com/office/powerpoint/2010/main" val="358887519"/>
      </p:ext>
    </p:extLst>
  </p:cSld>
  <p:clrMapOvr>
    <a:masterClrMapping/>
  </p:clrMapOvr>
  <p:transition/>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5E1D1899-081A-4653-9A0B-9CBDF0E51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EE3123-EAF2-442A-9425-D03203AE2C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296872-BD9F-45F2-9AF1-109F0268A50B}"/>
              </a:ext>
            </a:extLst>
          </p:cNvPr>
          <p:cNvSpPr txBox="1">
            <a:spLocks noGrp="1"/>
          </p:cNvSpPr>
          <p:nvPr>
            <p:ph type="sldNum" sz="quarter" idx="12"/>
          </p:nvPr>
        </p:nvSpPr>
        <p:spPr>
          <a:ln/>
        </p:spPr>
        <p:txBody>
          <a:bodyPr/>
          <a:lstStyle>
            <a:lvl1pPr>
              <a:defRPr/>
            </a:lvl1pPr>
          </a:lstStyle>
          <a:p>
            <a:fld id="{336EC705-7D26-4CCB-98D0-922321CC2BDE}" type="slidenum">
              <a:rPr lang="en-US" altLang="en-US"/>
              <a:pPr/>
              <a:t>‹#›</a:t>
            </a:fld>
            <a:endParaRPr lang="en-US" altLang="en-US"/>
          </a:p>
        </p:txBody>
      </p:sp>
    </p:spTree>
    <p:extLst>
      <p:ext uri="{BB962C8B-B14F-4D97-AF65-F5344CB8AC3E}">
        <p14:creationId xmlns:p14="http://schemas.microsoft.com/office/powerpoint/2010/main" val="19772661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A5CE3-3B3C-4538-97BB-60B08070192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ED25BB-1E65-4620-AC0D-837957BAD4E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C3E868-21FF-4FD5-8896-E6607FEEC812}"/>
              </a:ext>
            </a:extLst>
          </p:cNvPr>
          <p:cNvSpPr txBox="1">
            <a:spLocks noGrp="1"/>
          </p:cNvSpPr>
          <p:nvPr>
            <p:ph type="sldNum" sz="quarter" idx="12"/>
          </p:nvPr>
        </p:nvSpPr>
        <p:spPr>
          <a:ln/>
        </p:spPr>
        <p:txBody>
          <a:bodyPr/>
          <a:lstStyle>
            <a:lvl1pPr>
              <a:defRPr/>
            </a:lvl1pPr>
          </a:lstStyle>
          <a:p>
            <a:fld id="{188779DB-CEE5-4723-95EF-DFFC25B4AACD}" type="slidenum">
              <a:rPr lang="en-US" altLang="en-US"/>
              <a:pPr/>
              <a:t>‹#›</a:t>
            </a:fld>
            <a:endParaRPr lang="en-US" altLang="en-US"/>
          </a:p>
        </p:txBody>
      </p:sp>
    </p:spTree>
    <p:extLst>
      <p:ext uri="{BB962C8B-B14F-4D97-AF65-F5344CB8AC3E}">
        <p14:creationId xmlns:p14="http://schemas.microsoft.com/office/powerpoint/2010/main" val="308439774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900EB2-F0A1-4DCF-858A-193D59ECD34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EFBB42-FF86-4223-B0B6-2DA850FCCB0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F1F45-D073-407D-90D6-F3DB523C9B24}"/>
              </a:ext>
            </a:extLst>
          </p:cNvPr>
          <p:cNvSpPr txBox="1">
            <a:spLocks noGrp="1"/>
          </p:cNvSpPr>
          <p:nvPr>
            <p:ph type="sldNum" sz="quarter" idx="12"/>
          </p:nvPr>
        </p:nvSpPr>
        <p:spPr>
          <a:ln/>
        </p:spPr>
        <p:txBody>
          <a:bodyPr/>
          <a:lstStyle>
            <a:lvl1pPr>
              <a:defRPr/>
            </a:lvl1pPr>
          </a:lstStyle>
          <a:p>
            <a:fld id="{388DB018-9AEB-44E8-AD63-F0ABA322EAA2}" type="slidenum">
              <a:rPr lang="en-US" altLang="en-US"/>
              <a:pPr/>
              <a:t>‹#›</a:t>
            </a:fld>
            <a:endParaRPr lang="en-US" altLang="en-US"/>
          </a:p>
        </p:txBody>
      </p:sp>
    </p:spTree>
    <p:extLst>
      <p:ext uri="{BB962C8B-B14F-4D97-AF65-F5344CB8AC3E}">
        <p14:creationId xmlns:p14="http://schemas.microsoft.com/office/powerpoint/2010/main" val="389091117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64F1132-DC8A-4D55-9988-9CA84C54698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88D961-0B3C-402D-97A9-82D6D9AE846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E9EDA4-C566-4F9E-810D-CE173212AA67}"/>
              </a:ext>
            </a:extLst>
          </p:cNvPr>
          <p:cNvSpPr txBox="1">
            <a:spLocks noGrp="1"/>
          </p:cNvSpPr>
          <p:nvPr>
            <p:ph type="sldNum" sz="quarter" idx="12"/>
          </p:nvPr>
        </p:nvSpPr>
        <p:spPr>
          <a:ln/>
        </p:spPr>
        <p:txBody>
          <a:bodyPr/>
          <a:lstStyle>
            <a:lvl1pPr>
              <a:defRPr/>
            </a:lvl1pPr>
          </a:lstStyle>
          <a:p>
            <a:fld id="{FAB6CB4E-507E-41B2-8232-D65D9FB4AEF3}" type="slidenum">
              <a:rPr lang="en-US" altLang="en-US"/>
              <a:pPr/>
              <a:t>‹#›</a:t>
            </a:fld>
            <a:endParaRPr lang="en-US" altLang="en-US"/>
          </a:p>
        </p:txBody>
      </p:sp>
    </p:spTree>
    <p:extLst>
      <p:ext uri="{BB962C8B-B14F-4D97-AF65-F5344CB8AC3E}">
        <p14:creationId xmlns:p14="http://schemas.microsoft.com/office/powerpoint/2010/main" val="399546885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A99844-8F8D-415A-AD6F-DD9B8BEBC34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5B267B-9BCC-4E73-9132-653754CFF298}"/>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B6D699-E158-4871-AABC-CEFEB023A920}"/>
              </a:ext>
            </a:extLst>
          </p:cNvPr>
          <p:cNvSpPr txBox="1">
            <a:spLocks noGrp="1"/>
          </p:cNvSpPr>
          <p:nvPr>
            <p:ph type="sldNum" sz="quarter" idx="12"/>
          </p:nvPr>
        </p:nvSpPr>
        <p:spPr>
          <a:ln/>
        </p:spPr>
        <p:txBody>
          <a:bodyPr/>
          <a:lstStyle>
            <a:lvl1pPr>
              <a:defRPr/>
            </a:lvl1pPr>
          </a:lstStyle>
          <a:p>
            <a:fld id="{09111FD8-2F49-4902-ADAB-5D2BA99BB708}" type="slidenum">
              <a:rPr lang="en-US" altLang="en-US"/>
              <a:pPr/>
              <a:t>‹#›</a:t>
            </a:fld>
            <a:endParaRPr lang="en-US" altLang="en-US"/>
          </a:p>
        </p:txBody>
      </p:sp>
    </p:spTree>
    <p:extLst>
      <p:ext uri="{BB962C8B-B14F-4D97-AF65-F5344CB8AC3E}">
        <p14:creationId xmlns:p14="http://schemas.microsoft.com/office/powerpoint/2010/main" val="3026858327"/>
      </p:ext>
    </p:extLst>
  </p:cSld>
  <p:clrMapOvr>
    <a:masterClrMapping/>
  </p:clrMapOvr>
  <p:transition/>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E88E717-14D5-4A7E-BEA5-37074992B2C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F46BB-703F-412C-A1CF-9AB17D76725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DFF801-A832-436D-B341-69599EB5DCE6}"/>
              </a:ext>
            </a:extLst>
          </p:cNvPr>
          <p:cNvSpPr txBox="1">
            <a:spLocks noGrp="1"/>
          </p:cNvSpPr>
          <p:nvPr>
            <p:ph type="sldNum" sz="quarter" idx="12"/>
          </p:nvPr>
        </p:nvSpPr>
        <p:spPr>
          <a:ln/>
        </p:spPr>
        <p:txBody>
          <a:bodyPr/>
          <a:lstStyle>
            <a:lvl1pPr>
              <a:defRPr/>
            </a:lvl1pPr>
          </a:lstStyle>
          <a:p>
            <a:fld id="{29818BD5-135F-4EDB-B479-BCE1AB3D3045}" type="slidenum">
              <a:rPr lang="en-US" altLang="en-US"/>
              <a:pPr/>
              <a:t>‹#›</a:t>
            </a:fld>
            <a:endParaRPr lang="en-US" altLang="en-US"/>
          </a:p>
        </p:txBody>
      </p:sp>
    </p:spTree>
    <p:extLst>
      <p:ext uri="{BB962C8B-B14F-4D97-AF65-F5344CB8AC3E}">
        <p14:creationId xmlns:p14="http://schemas.microsoft.com/office/powerpoint/2010/main" val="149483380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6E4729A-0C9F-458B-91A1-25CB2191C28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141B7-C730-49E4-8CC4-366504CC036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91918E-3BDE-4E3F-923B-F7A21036AA86}"/>
              </a:ext>
            </a:extLst>
          </p:cNvPr>
          <p:cNvSpPr txBox="1">
            <a:spLocks noGrp="1"/>
          </p:cNvSpPr>
          <p:nvPr>
            <p:ph type="sldNum" sz="quarter" idx="12"/>
          </p:nvPr>
        </p:nvSpPr>
        <p:spPr>
          <a:ln/>
        </p:spPr>
        <p:txBody>
          <a:bodyPr/>
          <a:lstStyle>
            <a:lvl1pPr>
              <a:defRPr/>
            </a:lvl1pPr>
          </a:lstStyle>
          <a:p>
            <a:fld id="{77B5285F-5E3D-4765-9872-90A5DF3B6947}" type="slidenum">
              <a:rPr lang="en-US" altLang="en-US"/>
              <a:pPr/>
              <a:t>‹#›</a:t>
            </a:fld>
            <a:endParaRPr lang="en-US" altLang="en-US"/>
          </a:p>
        </p:txBody>
      </p:sp>
    </p:spTree>
    <p:extLst>
      <p:ext uri="{BB962C8B-B14F-4D97-AF65-F5344CB8AC3E}">
        <p14:creationId xmlns:p14="http://schemas.microsoft.com/office/powerpoint/2010/main" val="23904372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A782DC-1261-4F76-90BC-3E0C898FC05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C168B9-B7EC-494D-B5F1-418B2955D1F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FB7BA0-5F67-47B6-B787-D76554743C90}"/>
              </a:ext>
            </a:extLst>
          </p:cNvPr>
          <p:cNvSpPr txBox="1">
            <a:spLocks noGrp="1"/>
          </p:cNvSpPr>
          <p:nvPr>
            <p:ph type="sldNum" sz="quarter" idx="12"/>
          </p:nvPr>
        </p:nvSpPr>
        <p:spPr>
          <a:ln/>
        </p:spPr>
        <p:txBody>
          <a:bodyPr/>
          <a:lstStyle>
            <a:lvl1pPr>
              <a:defRPr/>
            </a:lvl1pPr>
          </a:lstStyle>
          <a:p>
            <a:fld id="{8CDA0832-CB25-4272-9CC7-D8204536111F}" type="slidenum">
              <a:rPr lang="en-US" altLang="en-US"/>
              <a:pPr/>
              <a:t>‹#›</a:t>
            </a:fld>
            <a:endParaRPr lang="en-US" altLang="en-US"/>
          </a:p>
        </p:txBody>
      </p:sp>
    </p:spTree>
    <p:extLst>
      <p:ext uri="{BB962C8B-B14F-4D97-AF65-F5344CB8AC3E}">
        <p14:creationId xmlns:p14="http://schemas.microsoft.com/office/powerpoint/2010/main" val="2314532807"/>
      </p:ext>
    </p:extLst>
  </p:cSld>
  <p:clrMapOvr>
    <a:masterClrMapping/>
  </p:clrMapOvr>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1046ED-5636-4B74-9C30-F7CF8BDC22F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9C8FE79-690B-480A-B8D8-0600807C36B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96ED9860-61B4-4396-9651-DD0DFC4AD0D7}"/>
              </a:ext>
            </a:extLst>
          </p:cNvPr>
          <p:cNvSpPr>
            <a:spLocks noGrp="1" noChangeArrowheads="1"/>
          </p:cNvSpPr>
          <p:nvPr>
            <p:ph type="sldNum" sz="quarter" idx="12"/>
          </p:nvPr>
        </p:nvSpPr>
        <p:spPr/>
        <p:txBody>
          <a:bodyPr/>
          <a:lstStyle>
            <a:lvl1pPr eaLnBrk="1" hangingPunct="1">
              <a:defRPr/>
            </a:lvl1pPr>
          </a:lstStyle>
          <a:p>
            <a:fld id="{719385B0-C298-4C93-8DBC-807C4461C40E}" type="slidenum">
              <a:rPr lang="en-US" altLang="en-US"/>
              <a:pPr/>
              <a:t>‹#›</a:t>
            </a:fld>
            <a:endParaRPr lang="en-US" altLang="en-US"/>
          </a:p>
        </p:txBody>
      </p:sp>
    </p:spTree>
    <p:extLst>
      <p:ext uri="{BB962C8B-B14F-4D97-AF65-F5344CB8AC3E}">
        <p14:creationId xmlns:p14="http://schemas.microsoft.com/office/powerpoint/2010/main" val="23535789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9D55FA-A1BF-4A5A-84F0-A8755C07ECB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3EF42-9E27-4C51-8764-59154DE1BDB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AD08C5-3C84-4727-A649-22DDBAF00414}"/>
              </a:ext>
            </a:extLst>
          </p:cNvPr>
          <p:cNvSpPr txBox="1">
            <a:spLocks noGrp="1"/>
          </p:cNvSpPr>
          <p:nvPr>
            <p:ph type="sldNum" sz="quarter" idx="12"/>
          </p:nvPr>
        </p:nvSpPr>
        <p:spPr>
          <a:ln/>
        </p:spPr>
        <p:txBody>
          <a:bodyPr/>
          <a:lstStyle>
            <a:lvl1pPr>
              <a:defRPr/>
            </a:lvl1pPr>
          </a:lstStyle>
          <a:p>
            <a:fld id="{D5F32685-A503-4C10-A7D7-9D5C42117E7A}" type="slidenum">
              <a:rPr lang="en-US" altLang="en-US"/>
              <a:pPr/>
              <a:t>‹#›</a:t>
            </a:fld>
            <a:endParaRPr lang="en-US" altLang="en-US"/>
          </a:p>
        </p:txBody>
      </p:sp>
    </p:spTree>
    <p:extLst>
      <p:ext uri="{BB962C8B-B14F-4D97-AF65-F5344CB8AC3E}">
        <p14:creationId xmlns:p14="http://schemas.microsoft.com/office/powerpoint/2010/main" val="21224486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5A7A60-F41C-4BC4-BF1A-5EF535C1951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2E8234-8EDA-45F7-88F4-65C70312A76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4F655D-12A7-453B-9444-3D11269D42B0}"/>
              </a:ext>
            </a:extLst>
          </p:cNvPr>
          <p:cNvSpPr txBox="1">
            <a:spLocks noGrp="1"/>
          </p:cNvSpPr>
          <p:nvPr>
            <p:ph type="sldNum" sz="quarter" idx="12"/>
          </p:nvPr>
        </p:nvSpPr>
        <p:spPr>
          <a:ln/>
        </p:spPr>
        <p:txBody>
          <a:bodyPr/>
          <a:lstStyle>
            <a:lvl1pPr>
              <a:defRPr/>
            </a:lvl1pPr>
          </a:lstStyle>
          <a:p>
            <a:fld id="{DF06AF1F-0817-401D-9AD3-EFDAC60FD1CD}" type="slidenum">
              <a:rPr lang="en-US" altLang="en-US"/>
              <a:pPr/>
              <a:t>‹#›</a:t>
            </a:fld>
            <a:endParaRPr lang="en-US" altLang="en-US"/>
          </a:p>
        </p:txBody>
      </p:sp>
    </p:spTree>
    <p:extLst>
      <p:ext uri="{BB962C8B-B14F-4D97-AF65-F5344CB8AC3E}">
        <p14:creationId xmlns:p14="http://schemas.microsoft.com/office/powerpoint/2010/main" val="254097083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88AF3F7F-8646-4246-9710-CAA2FA1D69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811E505-85F5-4545-B10E-2BAEA81827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3E4AE1F-2110-49F1-A161-962838EB6504}"/>
              </a:ext>
            </a:extLst>
          </p:cNvPr>
          <p:cNvSpPr txBox="1">
            <a:spLocks noGrp="1"/>
          </p:cNvSpPr>
          <p:nvPr>
            <p:ph type="sldNum" sz="quarter" idx="12"/>
          </p:nvPr>
        </p:nvSpPr>
        <p:spPr>
          <a:ln/>
        </p:spPr>
        <p:txBody>
          <a:bodyPr/>
          <a:lstStyle>
            <a:lvl1pPr>
              <a:defRPr/>
            </a:lvl1pPr>
          </a:lstStyle>
          <a:p>
            <a:fld id="{BB6C96E4-E5A0-4688-A23E-33A363A4140F}" type="slidenum">
              <a:rPr lang="en-US" altLang="en-US"/>
              <a:pPr/>
              <a:t>‹#›</a:t>
            </a:fld>
            <a:endParaRPr lang="en-US" altLang="en-US"/>
          </a:p>
        </p:txBody>
      </p:sp>
    </p:spTree>
    <p:extLst>
      <p:ext uri="{BB962C8B-B14F-4D97-AF65-F5344CB8AC3E}">
        <p14:creationId xmlns:p14="http://schemas.microsoft.com/office/powerpoint/2010/main" val="363639607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065A25C1-CFF4-4B09-A555-A09C150AE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9F16D13-3482-417B-BEB0-F30C33CEAF1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6E7A1DA-0506-4C1E-802F-2F6481DFD2E7}"/>
              </a:ext>
            </a:extLst>
          </p:cNvPr>
          <p:cNvSpPr txBox="1">
            <a:spLocks noGrp="1"/>
          </p:cNvSpPr>
          <p:nvPr>
            <p:ph type="sldNum" sz="quarter" idx="12"/>
          </p:nvPr>
        </p:nvSpPr>
        <p:spPr>
          <a:ln/>
        </p:spPr>
        <p:txBody>
          <a:bodyPr/>
          <a:lstStyle>
            <a:lvl1pPr>
              <a:defRPr/>
            </a:lvl1pPr>
          </a:lstStyle>
          <a:p>
            <a:fld id="{36F6D143-1BCF-4D69-AA51-B47B98C9AA8B}" type="slidenum">
              <a:rPr lang="en-US" altLang="en-US"/>
              <a:pPr/>
              <a:t>‹#›</a:t>
            </a:fld>
            <a:endParaRPr lang="en-US" altLang="en-US"/>
          </a:p>
        </p:txBody>
      </p:sp>
    </p:spTree>
    <p:extLst>
      <p:ext uri="{BB962C8B-B14F-4D97-AF65-F5344CB8AC3E}">
        <p14:creationId xmlns:p14="http://schemas.microsoft.com/office/powerpoint/2010/main" val="416349120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F53053EC-1910-4199-92DA-60BB8B5A97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2CB5AC-4129-42F2-9D0A-557CD6C89ED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FDBE4BA-B073-4077-920A-B3460F1A9BFE}"/>
              </a:ext>
            </a:extLst>
          </p:cNvPr>
          <p:cNvSpPr txBox="1">
            <a:spLocks noGrp="1"/>
          </p:cNvSpPr>
          <p:nvPr>
            <p:ph type="sldNum" sz="quarter" idx="12"/>
          </p:nvPr>
        </p:nvSpPr>
        <p:spPr>
          <a:ln/>
        </p:spPr>
        <p:txBody>
          <a:bodyPr/>
          <a:lstStyle>
            <a:lvl1pPr>
              <a:defRPr/>
            </a:lvl1pPr>
          </a:lstStyle>
          <a:p>
            <a:fld id="{98AE6E94-42F1-4534-AEAD-098BFE6CB7FC}" type="slidenum">
              <a:rPr lang="en-US" altLang="en-US"/>
              <a:pPr/>
              <a:t>‹#›</a:t>
            </a:fld>
            <a:endParaRPr lang="en-US" altLang="en-US"/>
          </a:p>
        </p:txBody>
      </p:sp>
    </p:spTree>
    <p:extLst>
      <p:ext uri="{BB962C8B-B14F-4D97-AF65-F5344CB8AC3E}">
        <p14:creationId xmlns:p14="http://schemas.microsoft.com/office/powerpoint/2010/main" val="240806112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BC8F19A7-4DE1-498A-A637-8DDE32EF0C7E}"/>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125019A-DAA2-4BE2-B86B-FFCBE8067C4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ADC0FCC8-41CC-46EC-8765-870E88B6A097}"/>
              </a:ext>
            </a:extLst>
          </p:cNvPr>
          <p:cNvSpPr txBox="1">
            <a:spLocks noGrp="1"/>
          </p:cNvSpPr>
          <p:nvPr>
            <p:ph type="sldNum" sz="quarter" idx="12"/>
          </p:nvPr>
        </p:nvSpPr>
        <p:spPr>
          <a:ln/>
        </p:spPr>
        <p:txBody>
          <a:bodyPr/>
          <a:lstStyle>
            <a:lvl1pPr>
              <a:defRPr/>
            </a:lvl1pPr>
          </a:lstStyle>
          <a:p>
            <a:fld id="{188D28A2-3810-45EB-88F7-14C4CE2CF858}" type="slidenum">
              <a:rPr lang="en-US" altLang="en-US"/>
              <a:pPr/>
              <a:t>‹#›</a:t>
            </a:fld>
            <a:endParaRPr lang="en-US" altLang="en-US"/>
          </a:p>
        </p:txBody>
      </p:sp>
    </p:spTree>
    <p:extLst>
      <p:ext uri="{BB962C8B-B14F-4D97-AF65-F5344CB8AC3E}">
        <p14:creationId xmlns:p14="http://schemas.microsoft.com/office/powerpoint/2010/main" val="223521152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7E6C5E14-9D13-456F-A494-971E2062A404}"/>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F6342850-5E50-4FC5-8063-B36B1B7ACB0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5F694660-7061-43D1-8F6F-0B5165F209A8}"/>
              </a:ext>
            </a:extLst>
          </p:cNvPr>
          <p:cNvSpPr txBox="1">
            <a:spLocks noGrp="1"/>
          </p:cNvSpPr>
          <p:nvPr>
            <p:ph type="sldNum" sz="quarter" idx="12"/>
          </p:nvPr>
        </p:nvSpPr>
        <p:spPr>
          <a:ln/>
        </p:spPr>
        <p:txBody>
          <a:bodyPr/>
          <a:lstStyle>
            <a:lvl1pPr>
              <a:defRPr/>
            </a:lvl1pPr>
          </a:lstStyle>
          <a:p>
            <a:fld id="{7B36F512-9785-4D66-A1CB-D61A08FA3B16}" type="slidenum">
              <a:rPr lang="en-US" altLang="en-US"/>
              <a:pPr/>
              <a:t>‹#›</a:t>
            </a:fld>
            <a:endParaRPr lang="en-US" altLang="en-US"/>
          </a:p>
        </p:txBody>
      </p:sp>
    </p:spTree>
    <p:extLst>
      <p:ext uri="{BB962C8B-B14F-4D97-AF65-F5344CB8AC3E}">
        <p14:creationId xmlns:p14="http://schemas.microsoft.com/office/powerpoint/2010/main" val="14217336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55C957E5-D9A3-4C37-8901-8E73F0661F9B}"/>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4EE4FBAC-CF58-4201-85AB-21CDB1C53A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72C6B31-0915-4F3B-A19F-A735D3536B33}"/>
              </a:ext>
            </a:extLst>
          </p:cNvPr>
          <p:cNvSpPr txBox="1">
            <a:spLocks noGrp="1"/>
          </p:cNvSpPr>
          <p:nvPr>
            <p:ph type="sldNum" sz="quarter" idx="12"/>
          </p:nvPr>
        </p:nvSpPr>
        <p:spPr>
          <a:ln/>
        </p:spPr>
        <p:txBody>
          <a:bodyPr/>
          <a:lstStyle>
            <a:lvl1pPr>
              <a:defRPr/>
            </a:lvl1pPr>
          </a:lstStyle>
          <a:p>
            <a:fld id="{146A553F-5CC1-4F75-B399-A3E97FF1925F}" type="slidenum">
              <a:rPr lang="en-US" altLang="en-US"/>
              <a:pPr/>
              <a:t>‹#›</a:t>
            </a:fld>
            <a:endParaRPr lang="en-US" altLang="en-US"/>
          </a:p>
        </p:txBody>
      </p:sp>
    </p:spTree>
    <p:extLst>
      <p:ext uri="{BB962C8B-B14F-4D97-AF65-F5344CB8AC3E}">
        <p14:creationId xmlns:p14="http://schemas.microsoft.com/office/powerpoint/2010/main" val="36757843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9DE5E8A-7611-4CCE-9EBD-49D4783467E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BE442ABE-3F4B-405A-B8FF-BE004FC142C6}"/>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05B32144-AD9D-41AD-AB40-C1D9ED787D19}"/>
              </a:ext>
            </a:extLst>
          </p:cNvPr>
          <p:cNvSpPr txBox="1">
            <a:spLocks noGrp="1"/>
          </p:cNvSpPr>
          <p:nvPr>
            <p:ph type="sldNum" sz="quarter" idx="12"/>
          </p:nvPr>
        </p:nvSpPr>
        <p:spPr>
          <a:ln/>
        </p:spPr>
        <p:txBody>
          <a:bodyPr/>
          <a:lstStyle>
            <a:lvl1pPr>
              <a:defRPr/>
            </a:lvl1pPr>
          </a:lstStyle>
          <a:p>
            <a:fld id="{7BA96DF0-E9A5-4E91-B72F-69B294A554C9}" type="slidenum">
              <a:rPr lang="en-US" altLang="en-US"/>
              <a:pPr/>
              <a:t>‹#›</a:t>
            </a:fld>
            <a:endParaRPr lang="en-US" altLang="en-US"/>
          </a:p>
        </p:txBody>
      </p:sp>
    </p:spTree>
    <p:extLst>
      <p:ext uri="{BB962C8B-B14F-4D97-AF65-F5344CB8AC3E}">
        <p14:creationId xmlns:p14="http://schemas.microsoft.com/office/powerpoint/2010/main" val="1088817139"/>
      </p:ext>
    </p:extLst>
  </p:cSld>
  <p:clrMapOvr>
    <a:masterClrMapping/>
  </p:clrMapOvr>
  <p:transition/>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32E7A4FD-D6ED-4393-90A4-2897C68C03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57C22F7-2986-4AE1-992A-21C4318505F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C800A1D-7E74-452E-A04C-74F5F15CE2D8}"/>
              </a:ext>
            </a:extLst>
          </p:cNvPr>
          <p:cNvSpPr txBox="1">
            <a:spLocks noGrp="1"/>
          </p:cNvSpPr>
          <p:nvPr>
            <p:ph type="sldNum" sz="quarter" idx="12"/>
          </p:nvPr>
        </p:nvSpPr>
        <p:spPr>
          <a:ln/>
        </p:spPr>
        <p:txBody>
          <a:bodyPr/>
          <a:lstStyle>
            <a:lvl1pPr>
              <a:defRPr/>
            </a:lvl1pPr>
          </a:lstStyle>
          <a:p>
            <a:fld id="{EAC4890C-A85D-4DB3-8E71-342D09F96947}" type="slidenum">
              <a:rPr lang="en-US" altLang="en-US"/>
              <a:pPr/>
              <a:t>‹#›</a:t>
            </a:fld>
            <a:endParaRPr lang="en-US" altLang="en-US"/>
          </a:p>
        </p:txBody>
      </p:sp>
    </p:spTree>
    <p:extLst>
      <p:ext uri="{BB962C8B-B14F-4D97-AF65-F5344CB8AC3E}">
        <p14:creationId xmlns:p14="http://schemas.microsoft.com/office/powerpoint/2010/main" val="23870876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EEE7DB-6F87-4A0E-A9B3-FCC28DE19CE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6A8CB7F7-F27B-4F2F-BA51-D9B5DE64E7D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A3DCAE1-1C1F-4D62-8CEF-9DDF04C3180A}"/>
              </a:ext>
            </a:extLst>
          </p:cNvPr>
          <p:cNvSpPr>
            <a:spLocks noGrp="1" noChangeArrowheads="1"/>
          </p:cNvSpPr>
          <p:nvPr>
            <p:ph type="sldNum" sz="quarter" idx="12"/>
          </p:nvPr>
        </p:nvSpPr>
        <p:spPr/>
        <p:txBody>
          <a:bodyPr/>
          <a:lstStyle>
            <a:lvl1pPr eaLnBrk="1" hangingPunct="1">
              <a:defRPr/>
            </a:lvl1pPr>
          </a:lstStyle>
          <a:p>
            <a:fld id="{8792EE5F-0A49-4DEB-9829-D1C86123BD21}" type="slidenum">
              <a:rPr lang="en-US" altLang="en-US"/>
              <a:pPr/>
              <a:t>‹#›</a:t>
            </a:fld>
            <a:endParaRPr lang="en-US" altLang="en-US"/>
          </a:p>
        </p:txBody>
      </p:sp>
    </p:spTree>
    <p:extLst>
      <p:ext uri="{BB962C8B-B14F-4D97-AF65-F5344CB8AC3E}">
        <p14:creationId xmlns:p14="http://schemas.microsoft.com/office/powerpoint/2010/main" val="38973634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2C0416B-53AE-46BC-A4E3-37539A7E54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A49BA45-FDD9-4942-AD3D-774214104B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9D482E7-5C40-467E-BCBD-B92D5FBF65F4}"/>
              </a:ext>
            </a:extLst>
          </p:cNvPr>
          <p:cNvSpPr txBox="1">
            <a:spLocks noGrp="1"/>
          </p:cNvSpPr>
          <p:nvPr>
            <p:ph type="sldNum" sz="quarter" idx="12"/>
          </p:nvPr>
        </p:nvSpPr>
        <p:spPr>
          <a:ln/>
        </p:spPr>
        <p:txBody>
          <a:bodyPr/>
          <a:lstStyle>
            <a:lvl1pPr>
              <a:defRPr/>
            </a:lvl1pPr>
          </a:lstStyle>
          <a:p>
            <a:fld id="{AFBA7CE2-8E3D-4830-BF70-3765C46A91F5}" type="slidenum">
              <a:rPr lang="en-US" altLang="en-US"/>
              <a:pPr/>
              <a:t>‹#›</a:t>
            </a:fld>
            <a:endParaRPr lang="en-US" altLang="en-US"/>
          </a:p>
        </p:txBody>
      </p:sp>
    </p:spTree>
    <p:extLst>
      <p:ext uri="{BB962C8B-B14F-4D97-AF65-F5344CB8AC3E}">
        <p14:creationId xmlns:p14="http://schemas.microsoft.com/office/powerpoint/2010/main" val="276685783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79777AC-9EED-4B4C-9F16-E81DD652337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23BA732-5A7F-4FB0-9249-51DD47EEC54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12E7944-096F-4CBF-8D6B-53837F4604DB}"/>
              </a:ext>
            </a:extLst>
          </p:cNvPr>
          <p:cNvSpPr txBox="1">
            <a:spLocks noGrp="1"/>
          </p:cNvSpPr>
          <p:nvPr>
            <p:ph type="sldNum" sz="quarter" idx="12"/>
          </p:nvPr>
        </p:nvSpPr>
        <p:spPr>
          <a:ln/>
        </p:spPr>
        <p:txBody>
          <a:bodyPr/>
          <a:lstStyle>
            <a:lvl1pPr>
              <a:defRPr/>
            </a:lvl1pPr>
          </a:lstStyle>
          <a:p>
            <a:fld id="{1F2FC48D-1B79-46C7-9C91-F62D446AEB32}" type="slidenum">
              <a:rPr lang="en-US" altLang="en-US"/>
              <a:pPr/>
              <a:t>‹#›</a:t>
            </a:fld>
            <a:endParaRPr lang="en-US" altLang="en-US"/>
          </a:p>
        </p:txBody>
      </p:sp>
    </p:spTree>
    <p:extLst>
      <p:ext uri="{BB962C8B-B14F-4D97-AF65-F5344CB8AC3E}">
        <p14:creationId xmlns:p14="http://schemas.microsoft.com/office/powerpoint/2010/main" val="302277556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81250688-D3FF-48BD-B0E5-29CC638A84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F91D125-9B9B-4A54-9438-3E04E1579FC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BF3D608-3A39-4DE7-81D8-368495D0522E}"/>
              </a:ext>
            </a:extLst>
          </p:cNvPr>
          <p:cNvSpPr txBox="1">
            <a:spLocks noGrp="1"/>
          </p:cNvSpPr>
          <p:nvPr>
            <p:ph type="sldNum" sz="quarter" idx="12"/>
          </p:nvPr>
        </p:nvSpPr>
        <p:spPr>
          <a:ln/>
        </p:spPr>
        <p:txBody>
          <a:bodyPr/>
          <a:lstStyle>
            <a:lvl1pPr>
              <a:defRPr/>
            </a:lvl1pPr>
          </a:lstStyle>
          <a:p>
            <a:fld id="{E60C5930-35BB-47D7-8DCB-A063A0031715}" type="slidenum">
              <a:rPr lang="en-US" altLang="en-US"/>
              <a:pPr/>
              <a:t>‹#›</a:t>
            </a:fld>
            <a:endParaRPr lang="en-US" altLang="en-US"/>
          </a:p>
        </p:txBody>
      </p:sp>
    </p:spTree>
    <p:extLst>
      <p:ext uri="{BB962C8B-B14F-4D97-AF65-F5344CB8AC3E}">
        <p14:creationId xmlns:p14="http://schemas.microsoft.com/office/powerpoint/2010/main" val="46988231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B04FD0E2-B5D5-4203-BEC6-D977C0FEE6F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342CD3-E40A-47E2-8D77-8324E9A6E8D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AAB3EA-3B10-4537-AC6E-D69C63437BD8}"/>
              </a:ext>
            </a:extLst>
          </p:cNvPr>
          <p:cNvSpPr txBox="1">
            <a:spLocks noGrp="1"/>
          </p:cNvSpPr>
          <p:nvPr>
            <p:ph type="sldNum" sz="quarter" idx="12"/>
          </p:nvPr>
        </p:nvSpPr>
        <p:spPr>
          <a:ln/>
        </p:spPr>
        <p:txBody>
          <a:bodyPr/>
          <a:lstStyle>
            <a:lvl1pPr>
              <a:defRPr/>
            </a:lvl1pPr>
          </a:lstStyle>
          <a:p>
            <a:fld id="{DB6ED5B2-A39B-4340-9BD0-662A38512E64}" type="slidenum">
              <a:rPr lang="en-US" altLang="en-US"/>
              <a:pPr/>
              <a:t>‹#›</a:t>
            </a:fld>
            <a:endParaRPr lang="en-US" altLang="en-US"/>
          </a:p>
        </p:txBody>
      </p:sp>
    </p:spTree>
    <p:extLst>
      <p:ext uri="{BB962C8B-B14F-4D97-AF65-F5344CB8AC3E}">
        <p14:creationId xmlns:p14="http://schemas.microsoft.com/office/powerpoint/2010/main" val="45193362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3DC7A-4814-4C63-8158-96397126B06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0BF4AA-1F82-4D1C-A7AC-5F0E918FB99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13889-925F-4C05-B266-90717F3AC948}"/>
              </a:ext>
            </a:extLst>
          </p:cNvPr>
          <p:cNvSpPr txBox="1">
            <a:spLocks noGrp="1"/>
          </p:cNvSpPr>
          <p:nvPr>
            <p:ph type="sldNum" sz="quarter" idx="12"/>
          </p:nvPr>
        </p:nvSpPr>
        <p:spPr>
          <a:ln/>
        </p:spPr>
        <p:txBody>
          <a:bodyPr/>
          <a:lstStyle>
            <a:lvl1pPr>
              <a:defRPr/>
            </a:lvl1pPr>
          </a:lstStyle>
          <a:p>
            <a:fld id="{2F1BE51B-9D49-44C9-AE62-630B79AA3F6B}" type="slidenum">
              <a:rPr lang="en-US" altLang="en-US"/>
              <a:pPr/>
              <a:t>‹#›</a:t>
            </a:fld>
            <a:endParaRPr lang="en-US" altLang="en-US"/>
          </a:p>
        </p:txBody>
      </p:sp>
    </p:spTree>
    <p:extLst>
      <p:ext uri="{BB962C8B-B14F-4D97-AF65-F5344CB8AC3E}">
        <p14:creationId xmlns:p14="http://schemas.microsoft.com/office/powerpoint/2010/main" val="2641856470"/>
      </p:ext>
    </p:extLst>
  </p:cSld>
  <p:clrMapOvr>
    <a:masterClrMapping/>
  </p:clrMapOvr>
  <p:transition/>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81E5D20-BC1A-47DD-B594-9BE2D4F95E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AE6B72-16A6-4C66-B11A-9295256BE29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050C18-0BBA-4323-9CF6-0D9CC6F60485}"/>
              </a:ext>
            </a:extLst>
          </p:cNvPr>
          <p:cNvSpPr txBox="1">
            <a:spLocks noGrp="1"/>
          </p:cNvSpPr>
          <p:nvPr>
            <p:ph type="sldNum" sz="quarter" idx="12"/>
          </p:nvPr>
        </p:nvSpPr>
        <p:spPr>
          <a:ln/>
        </p:spPr>
        <p:txBody>
          <a:bodyPr/>
          <a:lstStyle>
            <a:lvl1pPr>
              <a:defRPr/>
            </a:lvl1pPr>
          </a:lstStyle>
          <a:p>
            <a:fld id="{47E96025-8617-495E-9F08-976E26F2E0D5}" type="slidenum">
              <a:rPr lang="en-US" altLang="en-US"/>
              <a:pPr/>
              <a:t>‹#›</a:t>
            </a:fld>
            <a:endParaRPr lang="en-US" altLang="en-US"/>
          </a:p>
        </p:txBody>
      </p:sp>
    </p:spTree>
    <p:extLst>
      <p:ext uri="{BB962C8B-B14F-4D97-AF65-F5344CB8AC3E}">
        <p14:creationId xmlns:p14="http://schemas.microsoft.com/office/powerpoint/2010/main" val="114464438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30898A-23EE-4CEA-8505-93FEE83BCB2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646192-2622-4467-9259-7AB0EA18E6D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B32D2D-21CB-47E7-8475-86985310B4A5}"/>
              </a:ext>
            </a:extLst>
          </p:cNvPr>
          <p:cNvSpPr txBox="1">
            <a:spLocks noGrp="1"/>
          </p:cNvSpPr>
          <p:nvPr>
            <p:ph type="sldNum" sz="quarter" idx="12"/>
          </p:nvPr>
        </p:nvSpPr>
        <p:spPr>
          <a:ln/>
        </p:spPr>
        <p:txBody>
          <a:bodyPr/>
          <a:lstStyle>
            <a:lvl1pPr>
              <a:defRPr/>
            </a:lvl1pPr>
          </a:lstStyle>
          <a:p>
            <a:fld id="{6BC91C1B-93D4-44F9-AF9C-8606725F0052}" type="slidenum">
              <a:rPr lang="en-US" altLang="en-US"/>
              <a:pPr/>
              <a:t>‹#›</a:t>
            </a:fld>
            <a:endParaRPr lang="en-US" altLang="en-US"/>
          </a:p>
        </p:txBody>
      </p:sp>
    </p:spTree>
    <p:extLst>
      <p:ext uri="{BB962C8B-B14F-4D97-AF65-F5344CB8AC3E}">
        <p14:creationId xmlns:p14="http://schemas.microsoft.com/office/powerpoint/2010/main" val="125155673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5EDEEE-9720-49CF-8BC9-0740214F0CBD}"/>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5005A9-5BF5-41E7-BA2F-6ECF1F29801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72F954-25D7-4DEA-B379-FA64B77B758C}"/>
              </a:ext>
            </a:extLst>
          </p:cNvPr>
          <p:cNvSpPr txBox="1">
            <a:spLocks noGrp="1"/>
          </p:cNvSpPr>
          <p:nvPr>
            <p:ph type="sldNum" sz="quarter" idx="12"/>
          </p:nvPr>
        </p:nvSpPr>
        <p:spPr>
          <a:ln/>
        </p:spPr>
        <p:txBody>
          <a:bodyPr/>
          <a:lstStyle>
            <a:lvl1pPr>
              <a:defRPr/>
            </a:lvl1pPr>
          </a:lstStyle>
          <a:p>
            <a:fld id="{EC129C48-192B-4EF2-A0DD-D6981292BB83}" type="slidenum">
              <a:rPr lang="en-US" altLang="en-US"/>
              <a:pPr/>
              <a:t>‹#›</a:t>
            </a:fld>
            <a:endParaRPr lang="en-US" altLang="en-US"/>
          </a:p>
        </p:txBody>
      </p:sp>
    </p:spTree>
    <p:extLst>
      <p:ext uri="{BB962C8B-B14F-4D97-AF65-F5344CB8AC3E}">
        <p14:creationId xmlns:p14="http://schemas.microsoft.com/office/powerpoint/2010/main" val="11757986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FC9593-4830-4AA9-85AD-24CF2F996C2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B6BC06-C39C-4E61-B8E9-8BF02E72A0D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C55DC3-38C3-4225-9002-FA5F539EDDBA}"/>
              </a:ext>
            </a:extLst>
          </p:cNvPr>
          <p:cNvSpPr txBox="1">
            <a:spLocks noGrp="1"/>
          </p:cNvSpPr>
          <p:nvPr>
            <p:ph type="sldNum" sz="quarter" idx="12"/>
          </p:nvPr>
        </p:nvSpPr>
        <p:spPr>
          <a:ln/>
        </p:spPr>
        <p:txBody>
          <a:bodyPr/>
          <a:lstStyle>
            <a:lvl1pPr>
              <a:defRPr/>
            </a:lvl1pPr>
          </a:lstStyle>
          <a:p>
            <a:fld id="{B01D361C-F6D8-4F85-91B8-EC25C6A53DDC}" type="slidenum">
              <a:rPr lang="en-US" altLang="en-US"/>
              <a:pPr/>
              <a:t>‹#›</a:t>
            </a:fld>
            <a:endParaRPr lang="en-US" altLang="en-US"/>
          </a:p>
        </p:txBody>
      </p:sp>
    </p:spTree>
    <p:extLst>
      <p:ext uri="{BB962C8B-B14F-4D97-AF65-F5344CB8AC3E}">
        <p14:creationId xmlns:p14="http://schemas.microsoft.com/office/powerpoint/2010/main" val="344957959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216108-C08E-4296-A087-C511D2E751E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10D2F9-1AB0-4F7D-AA78-76C639C0614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962F85-4778-47CA-AD2B-638F7560E1A5}"/>
              </a:ext>
            </a:extLst>
          </p:cNvPr>
          <p:cNvSpPr txBox="1">
            <a:spLocks noGrp="1"/>
          </p:cNvSpPr>
          <p:nvPr>
            <p:ph type="sldNum" sz="quarter" idx="12"/>
          </p:nvPr>
        </p:nvSpPr>
        <p:spPr>
          <a:ln/>
        </p:spPr>
        <p:txBody>
          <a:bodyPr/>
          <a:lstStyle>
            <a:lvl1pPr>
              <a:defRPr/>
            </a:lvl1pPr>
          </a:lstStyle>
          <a:p>
            <a:fld id="{618D8F95-938B-49C0-95CE-F7E06C3437A1}" type="slidenum">
              <a:rPr lang="en-US" altLang="en-US"/>
              <a:pPr/>
              <a:t>‹#›</a:t>
            </a:fld>
            <a:endParaRPr lang="en-US" altLang="en-US"/>
          </a:p>
        </p:txBody>
      </p:sp>
    </p:spTree>
    <p:extLst>
      <p:ext uri="{BB962C8B-B14F-4D97-AF65-F5344CB8AC3E}">
        <p14:creationId xmlns:p14="http://schemas.microsoft.com/office/powerpoint/2010/main" val="2712487918"/>
      </p:ext>
    </p:extLst>
  </p:cSld>
  <p:clrMapOvr>
    <a:masterClrMapping/>
  </p:clrMapOvr>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D9B3AB-A6EE-482C-B406-B2D09737FD6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438E609-4E22-497B-8342-B7630A21273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718F48D-CBFE-4A00-99A4-455C972D4CB0}"/>
              </a:ext>
            </a:extLst>
          </p:cNvPr>
          <p:cNvSpPr>
            <a:spLocks noGrp="1" noChangeArrowheads="1"/>
          </p:cNvSpPr>
          <p:nvPr>
            <p:ph type="sldNum" sz="quarter" idx="12"/>
          </p:nvPr>
        </p:nvSpPr>
        <p:spPr/>
        <p:txBody>
          <a:bodyPr/>
          <a:lstStyle>
            <a:lvl1pPr eaLnBrk="1" hangingPunct="1">
              <a:defRPr/>
            </a:lvl1pPr>
          </a:lstStyle>
          <a:p>
            <a:fld id="{2EE02C58-3CA0-4CBD-B673-B2D2BCF1B285}" type="slidenum">
              <a:rPr lang="en-US" altLang="en-US"/>
              <a:pPr/>
              <a:t>‹#›</a:t>
            </a:fld>
            <a:endParaRPr lang="en-US" altLang="en-US"/>
          </a:p>
        </p:txBody>
      </p:sp>
    </p:spTree>
    <p:extLst>
      <p:ext uri="{BB962C8B-B14F-4D97-AF65-F5344CB8AC3E}">
        <p14:creationId xmlns:p14="http://schemas.microsoft.com/office/powerpoint/2010/main" val="22185301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EF373-3715-408C-A0E5-0500487CF2D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436E8-1D42-4C22-9B00-EDC958F60CC9}"/>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879A5-0221-478F-94CA-73D615A7CF23}"/>
              </a:ext>
            </a:extLst>
          </p:cNvPr>
          <p:cNvSpPr txBox="1">
            <a:spLocks noGrp="1"/>
          </p:cNvSpPr>
          <p:nvPr>
            <p:ph type="sldNum" sz="quarter" idx="12"/>
          </p:nvPr>
        </p:nvSpPr>
        <p:spPr>
          <a:ln/>
        </p:spPr>
        <p:txBody>
          <a:bodyPr/>
          <a:lstStyle>
            <a:lvl1pPr>
              <a:defRPr/>
            </a:lvl1pPr>
          </a:lstStyle>
          <a:p>
            <a:fld id="{FF3A8F4A-FBD1-49D6-9B38-0029BACA0F68}" type="slidenum">
              <a:rPr lang="en-US" altLang="en-US"/>
              <a:pPr/>
              <a:t>‹#›</a:t>
            </a:fld>
            <a:endParaRPr lang="en-US" altLang="en-US"/>
          </a:p>
        </p:txBody>
      </p:sp>
    </p:spTree>
    <p:extLst>
      <p:ext uri="{BB962C8B-B14F-4D97-AF65-F5344CB8AC3E}">
        <p14:creationId xmlns:p14="http://schemas.microsoft.com/office/powerpoint/2010/main" val="427577118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D2355F0-5D78-49F3-B1D4-788C5621A9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4921D7-B778-48FA-AC3B-8453347F5E7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9B3834-A7C5-43B7-879F-15ED038D9EA8}"/>
              </a:ext>
            </a:extLst>
          </p:cNvPr>
          <p:cNvSpPr txBox="1">
            <a:spLocks noGrp="1"/>
          </p:cNvSpPr>
          <p:nvPr>
            <p:ph type="sldNum" sz="quarter" idx="12"/>
          </p:nvPr>
        </p:nvSpPr>
        <p:spPr>
          <a:ln/>
        </p:spPr>
        <p:txBody>
          <a:bodyPr/>
          <a:lstStyle>
            <a:lvl1pPr>
              <a:defRPr/>
            </a:lvl1pPr>
          </a:lstStyle>
          <a:p>
            <a:fld id="{52A96D9F-6058-48EF-9265-455D8CD23479}" type="slidenum">
              <a:rPr lang="en-US" altLang="en-US"/>
              <a:pPr/>
              <a:t>‹#›</a:t>
            </a:fld>
            <a:endParaRPr lang="en-US" altLang="en-US"/>
          </a:p>
        </p:txBody>
      </p:sp>
    </p:spTree>
    <p:extLst>
      <p:ext uri="{BB962C8B-B14F-4D97-AF65-F5344CB8AC3E}">
        <p14:creationId xmlns:p14="http://schemas.microsoft.com/office/powerpoint/2010/main" val="197728581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070664-36DA-45C6-9252-B2C2AC8AA00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8AB801-F0B5-437F-9D0F-642A29A8EB1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369539-38D1-4BC6-B847-816D584EA36C}"/>
              </a:ext>
            </a:extLst>
          </p:cNvPr>
          <p:cNvSpPr txBox="1">
            <a:spLocks noGrp="1"/>
          </p:cNvSpPr>
          <p:nvPr>
            <p:ph type="sldNum" sz="quarter" idx="12"/>
          </p:nvPr>
        </p:nvSpPr>
        <p:spPr>
          <a:ln/>
        </p:spPr>
        <p:txBody>
          <a:bodyPr/>
          <a:lstStyle>
            <a:lvl1pPr>
              <a:defRPr/>
            </a:lvl1pPr>
          </a:lstStyle>
          <a:p>
            <a:fld id="{90FC4F63-C428-48C4-9C19-FA36D7482D1D}" type="slidenum">
              <a:rPr lang="en-US" altLang="en-US"/>
              <a:pPr/>
              <a:t>‹#›</a:t>
            </a:fld>
            <a:endParaRPr lang="en-US" altLang="en-US"/>
          </a:p>
        </p:txBody>
      </p:sp>
    </p:spTree>
    <p:extLst>
      <p:ext uri="{BB962C8B-B14F-4D97-AF65-F5344CB8AC3E}">
        <p14:creationId xmlns:p14="http://schemas.microsoft.com/office/powerpoint/2010/main" val="26365698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2F0595-550F-4111-8156-81F663A591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A65DB-9D66-4919-995D-2E9CCD9F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07F2E0-E2F2-4924-BA90-3568DBDB55BC}"/>
              </a:ext>
            </a:extLst>
          </p:cNvPr>
          <p:cNvSpPr txBox="1">
            <a:spLocks noGrp="1"/>
          </p:cNvSpPr>
          <p:nvPr>
            <p:ph type="sldNum" sz="quarter" idx="12"/>
          </p:nvPr>
        </p:nvSpPr>
        <p:spPr>
          <a:ln/>
        </p:spPr>
        <p:txBody>
          <a:bodyPr/>
          <a:lstStyle>
            <a:lvl1pPr>
              <a:defRPr/>
            </a:lvl1pPr>
          </a:lstStyle>
          <a:p>
            <a:fld id="{C89C1220-191B-4B24-A5B4-57C530CC2352}" type="slidenum">
              <a:rPr lang="en-US" altLang="en-US"/>
              <a:pPr/>
              <a:t>‹#›</a:t>
            </a:fld>
            <a:endParaRPr lang="en-US" altLang="en-US"/>
          </a:p>
        </p:txBody>
      </p:sp>
    </p:spTree>
    <p:extLst>
      <p:ext uri="{BB962C8B-B14F-4D97-AF65-F5344CB8AC3E}">
        <p14:creationId xmlns:p14="http://schemas.microsoft.com/office/powerpoint/2010/main" val="2856797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00000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00000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2B48008A-1FE3-4A1A-96FF-D78770D25E7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366FD8-F5B8-43FE-BC71-FEE5AC67DAE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2DC26-3726-4E07-87DA-1F7825B41F24}"/>
              </a:ext>
            </a:extLst>
          </p:cNvPr>
          <p:cNvSpPr txBox="1">
            <a:spLocks noGrp="1"/>
          </p:cNvSpPr>
          <p:nvPr>
            <p:ph type="sldNum" sz="quarter" idx="12"/>
          </p:nvPr>
        </p:nvSpPr>
        <p:spPr>
          <a:ln/>
        </p:spPr>
        <p:txBody>
          <a:bodyPr/>
          <a:lstStyle>
            <a:lvl1pPr>
              <a:defRPr/>
            </a:lvl1pPr>
          </a:lstStyle>
          <a:p>
            <a:fld id="{933BC357-8207-42B4-9F06-D99316421C84}" type="slidenum">
              <a:rPr lang="en-US" altLang="en-US"/>
              <a:pPr/>
              <a:t>‹#›</a:t>
            </a:fld>
            <a:endParaRPr lang="en-US" altLang="en-US"/>
          </a:p>
        </p:txBody>
      </p:sp>
    </p:spTree>
    <p:extLst>
      <p:ext uri="{BB962C8B-B14F-4D97-AF65-F5344CB8AC3E}">
        <p14:creationId xmlns:p14="http://schemas.microsoft.com/office/powerpoint/2010/main" val="303430781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D944D0-6985-4486-9D49-6D0FFACCC7F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95B42-1B93-4AF6-81C2-97D4E2D6F5E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4D22F-C2DE-4AFC-A3F2-450D005EF956}"/>
              </a:ext>
            </a:extLst>
          </p:cNvPr>
          <p:cNvSpPr txBox="1">
            <a:spLocks noGrp="1"/>
          </p:cNvSpPr>
          <p:nvPr>
            <p:ph type="sldNum" sz="quarter" idx="12"/>
          </p:nvPr>
        </p:nvSpPr>
        <p:spPr>
          <a:ln/>
        </p:spPr>
        <p:txBody>
          <a:bodyPr/>
          <a:lstStyle>
            <a:lvl1pPr>
              <a:defRPr/>
            </a:lvl1pPr>
          </a:lstStyle>
          <a:p>
            <a:fld id="{66B99BA2-59AD-4B73-828D-67F5EA67517A}" type="slidenum">
              <a:rPr lang="en-US" altLang="en-US"/>
              <a:pPr/>
              <a:t>‹#›</a:t>
            </a:fld>
            <a:endParaRPr lang="en-US" altLang="en-US"/>
          </a:p>
        </p:txBody>
      </p:sp>
    </p:spTree>
    <p:extLst>
      <p:ext uri="{BB962C8B-B14F-4D97-AF65-F5344CB8AC3E}">
        <p14:creationId xmlns:p14="http://schemas.microsoft.com/office/powerpoint/2010/main" val="2333641269"/>
      </p:ext>
    </p:extLst>
  </p:cSld>
  <p:clrMapOvr>
    <a:masterClrMapping/>
  </p:clrMapOvr>
  <p:transition/>
  <p:hf sldNum="0"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A47415-059A-4232-9A6D-20160AB678C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35BB17-8568-4B5B-B63F-C0C07798A1E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B0B1C-F9C0-4DAC-803C-CFCD5EFAB18A}"/>
              </a:ext>
            </a:extLst>
          </p:cNvPr>
          <p:cNvSpPr txBox="1">
            <a:spLocks noGrp="1"/>
          </p:cNvSpPr>
          <p:nvPr>
            <p:ph type="sldNum" sz="quarter" idx="12"/>
          </p:nvPr>
        </p:nvSpPr>
        <p:spPr>
          <a:ln/>
        </p:spPr>
        <p:txBody>
          <a:bodyPr/>
          <a:lstStyle>
            <a:lvl1pPr>
              <a:defRPr/>
            </a:lvl1pPr>
          </a:lstStyle>
          <a:p>
            <a:fld id="{486BB4B5-0F81-405A-9652-CE211DED06B3}" type="slidenum">
              <a:rPr lang="en-US" altLang="en-US"/>
              <a:pPr/>
              <a:t>‹#›</a:t>
            </a:fld>
            <a:endParaRPr lang="en-US" altLang="en-US"/>
          </a:p>
        </p:txBody>
      </p:sp>
    </p:spTree>
    <p:extLst>
      <p:ext uri="{BB962C8B-B14F-4D97-AF65-F5344CB8AC3E}">
        <p14:creationId xmlns:p14="http://schemas.microsoft.com/office/powerpoint/2010/main" val="160232243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CBE15F-3350-48A0-9FBD-79ADA7A3407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F3196E-619A-4BAC-8A8F-99B76271EC0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79E64-5C2F-4AE0-9B07-6C5EB40FA01C}"/>
              </a:ext>
            </a:extLst>
          </p:cNvPr>
          <p:cNvSpPr txBox="1">
            <a:spLocks noGrp="1"/>
          </p:cNvSpPr>
          <p:nvPr>
            <p:ph type="sldNum" sz="quarter" idx="12"/>
          </p:nvPr>
        </p:nvSpPr>
        <p:spPr>
          <a:ln/>
        </p:spPr>
        <p:txBody>
          <a:bodyPr/>
          <a:lstStyle>
            <a:lvl1pPr>
              <a:defRPr/>
            </a:lvl1pPr>
          </a:lstStyle>
          <a:p>
            <a:fld id="{FFBD4178-CF8E-4A72-AB47-F94877F6C0C8}" type="slidenum">
              <a:rPr lang="en-US" altLang="en-US"/>
              <a:pPr/>
              <a:t>‹#›</a:t>
            </a:fld>
            <a:endParaRPr lang="en-US" altLang="en-US"/>
          </a:p>
        </p:txBody>
      </p:sp>
    </p:spTree>
    <p:extLst>
      <p:ext uri="{BB962C8B-B14F-4D97-AF65-F5344CB8AC3E}">
        <p14:creationId xmlns:p14="http://schemas.microsoft.com/office/powerpoint/2010/main" val="2763755045"/>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9AF5B3-1A7D-4F4F-9039-35672561FEB6}"/>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9CD1B9-6301-44E0-88CA-218AB262F523}"/>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5D092AD-305E-4075-9F05-F53D42347F06}"/>
              </a:ext>
            </a:extLst>
          </p:cNvPr>
          <p:cNvSpPr txBox="1">
            <a:spLocks noGrp="1"/>
          </p:cNvSpPr>
          <p:nvPr>
            <p:ph type="sldNum" sz="quarter" idx="12"/>
          </p:nvPr>
        </p:nvSpPr>
        <p:spPr>
          <a:ln/>
        </p:spPr>
        <p:txBody>
          <a:bodyPr/>
          <a:lstStyle>
            <a:lvl1pPr>
              <a:defRPr/>
            </a:lvl1pPr>
          </a:lstStyle>
          <a:p>
            <a:fld id="{C630134C-1BAB-46DD-A9D1-093493291EE9}" type="slidenum">
              <a:rPr lang="en-US" altLang="en-US"/>
              <a:pPr/>
              <a:t>‹#›</a:t>
            </a:fld>
            <a:endParaRPr lang="en-US" altLang="en-US"/>
          </a:p>
        </p:txBody>
      </p:sp>
    </p:spTree>
    <p:extLst>
      <p:ext uri="{BB962C8B-B14F-4D97-AF65-F5344CB8AC3E}">
        <p14:creationId xmlns:p14="http://schemas.microsoft.com/office/powerpoint/2010/main" val="341045651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FB7889A0-F97B-4531-934C-85AD49C6D27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9C3412-6D3A-4696-8471-89B37F819C3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44D899-78DB-479F-ADE7-5851A6BD3055}"/>
              </a:ext>
            </a:extLst>
          </p:cNvPr>
          <p:cNvSpPr txBox="1">
            <a:spLocks noGrp="1"/>
          </p:cNvSpPr>
          <p:nvPr>
            <p:ph type="sldNum" sz="quarter" idx="12"/>
          </p:nvPr>
        </p:nvSpPr>
        <p:spPr>
          <a:ln/>
        </p:spPr>
        <p:txBody>
          <a:bodyPr/>
          <a:lstStyle>
            <a:lvl1pPr>
              <a:defRPr/>
            </a:lvl1pPr>
          </a:lstStyle>
          <a:p>
            <a:fld id="{621C12E4-BC98-4CE0-ACD2-E02B4025F0C9}" type="slidenum">
              <a:rPr lang="en-US" altLang="en-US"/>
              <a:pPr/>
              <a:t>‹#›</a:t>
            </a:fld>
            <a:endParaRPr lang="en-US" altLang="en-US"/>
          </a:p>
        </p:txBody>
      </p:sp>
    </p:spTree>
    <p:extLst>
      <p:ext uri="{BB962C8B-B14F-4D97-AF65-F5344CB8AC3E}">
        <p14:creationId xmlns:p14="http://schemas.microsoft.com/office/powerpoint/2010/main" val="326402554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E758730A-8781-4354-AC88-A1A711D3FB8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595EEF64-9A3D-48BF-A506-34C8D18F548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5FC1F4-1765-4262-AC48-30CCDE57171D}"/>
              </a:ext>
            </a:extLst>
          </p:cNvPr>
          <p:cNvSpPr>
            <a:spLocks noGrp="1" noChangeArrowheads="1"/>
          </p:cNvSpPr>
          <p:nvPr>
            <p:ph type="sldNum" sz="quarter" idx="12"/>
          </p:nvPr>
        </p:nvSpPr>
        <p:spPr/>
        <p:txBody>
          <a:bodyPr/>
          <a:lstStyle>
            <a:lvl1pPr eaLnBrk="1" hangingPunct="1">
              <a:defRPr/>
            </a:lvl1pPr>
          </a:lstStyle>
          <a:p>
            <a:fld id="{5DE53D85-33EB-430D-A21D-9D5FE482AD27}" type="slidenum">
              <a:rPr lang="en-US" altLang="en-US"/>
              <a:pPr/>
              <a:t>‹#›</a:t>
            </a:fld>
            <a:endParaRPr lang="en-US" altLang="en-US"/>
          </a:p>
        </p:txBody>
      </p:sp>
    </p:spTree>
    <p:extLst>
      <p:ext uri="{BB962C8B-B14F-4D97-AF65-F5344CB8AC3E}">
        <p14:creationId xmlns:p14="http://schemas.microsoft.com/office/powerpoint/2010/main" val="16804661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FB3F06-15D0-45E4-9DF8-220BDE25C56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64B25A-DAF0-46E2-85D1-A4EDAC23AE1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E39995-95A9-4448-83EB-6BD13EDDE0B6}"/>
              </a:ext>
            </a:extLst>
          </p:cNvPr>
          <p:cNvSpPr txBox="1">
            <a:spLocks noGrp="1"/>
          </p:cNvSpPr>
          <p:nvPr>
            <p:ph type="sldNum" sz="quarter" idx="12"/>
          </p:nvPr>
        </p:nvSpPr>
        <p:spPr>
          <a:ln/>
        </p:spPr>
        <p:txBody>
          <a:bodyPr/>
          <a:lstStyle>
            <a:lvl1pPr>
              <a:defRPr/>
            </a:lvl1pPr>
          </a:lstStyle>
          <a:p>
            <a:fld id="{CEB852AC-934D-4086-AF50-AA8008AB1B69}" type="slidenum">
              <a:rPr lang="en-US" altLang="en-US"/>
              <a:pPr/>
              <a:t>‹#›</a:t>
            </a:fld>
            <a:endParaRPr lang="en-US" altLang="en-US"/>
          </a:p>
        </p:txBody>
      </p:sp>
    </p:spTree>
    <p:extLst>
      <p:ext uri="{BB962C8B-B14F-4D97-AF65-F5344CB8AC3E}">
        <p14:creationId xmlns:p14="http://schemas.microsoft.com/office/powerpoint/2010/main" val="4153766792"/>
      </p:ext>
    </p:extLst>
  </p:cSld>
  <p:clrMapOvr>
    <a:masterClrMapping/>
  </p:clrMapOvr>
  <p:transition/>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B657697-4D08-4896-ABDE-4546824175B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9C432C-C282-449A-8C24-A7E72E5622F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DCA7FE-F087-4BF2-9A6F-A9B018BB1A1E}"/>
              </a:ext>
            </a:extLst>
          </p:cNvPr>
          <p:cNvSpPr txBox="1">
            <a:spLocks noGrp="1"/>
          </p:cNvSpPr>
          <p:nvPr>
            <p:ph type="sldNum" sz="quarter" idx="12"/>
          </p:nvPr>
        </p:nvSpPr>
        <p:spPr>
          <a:ln/>
        </p:spPr>
        <p:txBody>
          <a:bodyPr/>
          <a:lstStyle>
            <a:lvl1pPr>
              <a:defRPr/>
            </a:lvl1pPr>
          </a:lstStyle>
          <a:p>
            <a:fld id="{41DCBAC8-18B1-4D2F-B825-9F6CCDB4012E}" type="slidenum">
              <a:rPr lang="en-US" altLang="en-US"/>
              <a:pPr/>
              <a:t>‹#›</a:t>
            </a:fld>
            <a:endParaRPr lang="en-US" altLang="en-US"/>
          </a:p>
        </p:txBody>
      </p:sp>
    </p:spTree>
    <p:extLst>
      <p:ext uri="{BB962C8B-B14F-4D97-AF65-F5344CB8AC3E}">
        <p14:creationId xmlns:p14="http://schemas.microsoft.com/office/powerpoint/2010/main" val="421663761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9D40B28-3900-4173-9008-CD52D9B4736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D29244-9FB6-404A-BD3B-01F72CE68B3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60F1C7-85B8-4492-B318-2D40080ED2CB}"/>
              </a:ext>
            </a:extLst>
          </p:cNvPr>
          <p:cNvSpPr txBox="1">
            <a:spLocks noGrp="1"/>
          </p:cNvSpPr>
          <p:nvPr>
            <p:ph type="sldNum" sz="quarter" idx="12"/>
          </p:nvPr>
        </p:nvSpPr>
        <p:spPr>
          <a:ln/>
        </p:spPr>
        <p:txBody>
          <a:bodyPr/>
          <a:lstStyle>
            <a:lvl1pPr>
              <a:defRPr/>
            </a:lvl1pPr>
          </a:lstStyle>
          <a:p>
            <a:fld id="{A2DDF850-5758-44FE-AA1A-4F46A2BCFF71}" type="slidenum">
              <a:rPr lang="en-US" altLang="en-US"/>
              <a:pPr/>
              <a:t>‹#›</a:t>
            </a:fld>
            <a:endParaRPr lang="en-US" altLang="en-US"/>
          </a:p>
        </p:txBody>
      </p:sp>
    </p:spTree>
    <p:extLst>
      <p:ext uri="{BB962C8B-B14F-4D97-AF65-F5344CB8AC3E}">
        <p14:creationId xmlns:p14="http://schemas.microsoft.com/office/powerpoint/2010/main" val="297390367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B31A29-043D-4C6A-BB64-1F6E1527F7D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03A08-08DA-4B1E-A462-D0924F820B9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004734-F7F1-45F5-AE1C-54EAF212E5BB}"/>
              </a:ext>
            </a:extLst>
          </p:cNvPr>
          <p:cNvSpPr txBox="1">
            <a:spLocks noGrp="1"/>
          </p:cNvSpPr>
          <p:nvPr>
            <p:ph type="sldNum" sz="quarter" idx="12"/>
          </p:nvPr>
        </p:nvSpPr>
        <p:spPr>
          <a:ln/>
        </p:spPr>
        <p:txBody>
          <a:bodyPr/>
          <a:lstStyle>
            <a:lvl1pPr>
              <a:defRPr/>
            </a:lvl1pPr>
          </a:lstStyle>
          <a:p>
            <a:fld id="{23E575C1-1085-4F3A-BECB-587039F882CB}" type="slidenum">
              <a:rPr lang="en-US" altLang="en-US"/>
              <a:pPr/>
              <a:t>‹#›</a:t>
            </a:fld>
            <a:endParaRPr lang="en-US" altLang="en-US"/>
          </a:p>
        </p:txBody>
      </p:sp>
    </p:spTree>
    <p:extLst>
      <p:ext uri="{BB962C8B-B14F-4D97-AF65-F5344CB8AC3E}">
        <p14:creationId xmlns:p14="http://schemas.microsoft.com/office/powerpoint/2010/main" val="377716758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F51D5A-9C3D-46C1-8841-03E9BFD5E6F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2B1448-7D7A-46FE-A928-68DC7EAE778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E192BC-53F8-4906-B484-89BC89517C20}"/>
              </a:ext>
            </a:extLst>
          </p:cNvPr>
          <p:cNvSpPr txBox="1">
            <a:spLocks noGrp="1"/>
          </p:cNvSpPr>
          <p:nvPr>
            <p:ph type="sldNum" sz="quarter" idx="12"/>
          </p:nvPr>
        </p:nvSpPr>
        <p:spPr>
          <a:ln/>
        </p:spPr>
        <p:txBody>
          <a:bodyPr/>
          <a:lstStyle>
            <a:lvl1pPr>
              <a:defRPr/>
            </a:lvl1pPr>
          </a:lstStyle>
          <a:p>
            <a:fld id="{B290B8F2-947C-4CC4-91F8-4A4E8304277A}" type="slidenum">
              <a:rPr lang="en-US" altLang="en-US"/>
              <a:pPr/>
              <a:t>‹#›</a:t>
            </a:fld>
            <a:endParaRPr lang="en-US" altLang="en-US"/>
          </a:p>
        </p:txBody>
      </p:sp>
    </p:spTree>
    <p:extLst>
      <p:ext uri="{BB962C8B-B14F-4D97-AF65-F5344CB8AC3E}">
        <p14:creationId xmlns:p14="http://schemas.microsoft.com/office/powerpoint/2010/main" val="369599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255708" y="1371600"/>
            <a:ext cx="6629400" cy="2057400"/>
          </a:xfrm>
        </p:spPr>
        <p:txBody>
          <a:bodyPr anchor="b"/>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100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58F0058-8935-4061-B08D-5CC1D341FA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8AD58E-5E03-416B-84FC-08498AFFC5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16EABA-62B8-455D-8906-97BEB74F5B9A}"/>
              </a:ext>
            </a:extLst>
          </p:cNvPr>
          <p:cNvSpPr txBox="1">
            <a:spLocks noGrp="1"/>
          </p:cNvSpPr>
          <p:nvPr>
            <p:ph type="sldNum" sz="quarter" idx="12"/>
          </p:nvPr>
        </p:nvSpPr>
        <p:spPr>
          <a:ln/>
        </p:spPr>
        <p:txBody>
          <a:bodyPr/>
          <a:lstStyle>
            <a:lvl1pPr>
              <a:defRPr/>
            </a:lvl1pPr>
          </a:lstStyle>
          <a:p>
            <a:fld id="{5888DCB9-7FC3-44A6-A73F-626FB92F472E}" type="slidenum">
              <a:rPr lang="en-US" altLang="en-US"/>
              <a:pPr/>
              <a:t>‹#›</a:t>
            </a:fld>
            <a:endParaRPr lang="en-US" altLang="en-US"/>
          </a:p>
        </p:txBody>
      </p:sp>
    </p:spTree>
    <p:extLst>
      <p:ext uri="{BB962C8B-B14F-4D97-AF65-F5344CB8AC3E}">
        <p14:creationId xmlns:p14="http://schemas.microsoft.com/office/powerpoint/2010/main" val="188780644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75CEA3-76EE-46F6-A73A-3E6AD69313F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E3FB7-3A73-48D9-94CA-ACD5BE6AA23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EF847E-A6B7-4F7E-B633-F809F71704C1}"/>
              </a:ext>
            </a:extLst>
          </p:cNvPr>
          <p:cNvSpPr txBox="1">
            <a:spLocks noGrp="1"/>
          </p:cNvSpPr>
          <p:nvPr>
            <p:ph type="sldNum" sz="quarter" idx="12"/>
          </p:nvPr>
        </p:nvSpPr>
        <p:spPr>
          <a:ln/>
        </p:spPr>
        <p:txBody>
          <a:bodyPr/>
          <a:lstStyle>
            <a:lvl1pPr>
              <a:defRPr/>
            </a:lvl1pPr>
          </a:lstStyle>
          <a:p>
            <a:fld id="{2F735FEC-814E-4B13-AF24-C955D1402BEC}" type="slidenum">
              <a:rPr lang="en-US" altLang="en-US"/>
              <a:pPr/>
              <a:t>‹#›</a:t>
            </a:fld>
            <a:endParaRPr lang="en-US" altLang="en-US"/>
          </a:p>
        </p:txBody>
      </p:sp>
    </p:spTree>
    <p:extLst>
      <p:ext uri="{BB962C8B-B14F-4D97-AF65-F5344CB8AC3E}">
        <p14:creationId xmlns:p14="http://schemas.microsoft.com/office/powerpoint/2010/main" val="2021602193"/>
      </p:ext>
    </p:extLst>
  </p:cSld>
  <p:clrMapOvr>
    <a:masterClrMapping/>
  </p:clrMapOvr>
  <p:transition/>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F22E1B04-E8E8-4B89-9EFB-D1AFD58C76C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EA53BF-1165-46DB-B823-61ED9C999F9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1CA1BD-4C19-4484-9A65-56CAA4D5E006}"/>
              </a:ext>
            </a:extLst>
          </p:cNvPr>
          <p:cNvSpPr txBox="1">
            <a:spLocks noGrp="1"/>
          </p:cNvSpPr>
          <p:nvPr>
            <p:ph type="sldNum" sz="quarter" idx="12"/>
          </p:nvPr>
        </p:nvSpPr>
        <p:spPr>
          <a:ln/>
        </p:spPr>
        <p:txBody>
          <a:bodyPr/>
          <a:lstStyle>
            <a:lvl1pPr>
              <a:defRPr/>
            </a:lvl1pPr>
          </a:lstStyle>
          <a:p>
            <a:fld id="{591ABE16-FA3C-4791-852E-449F8D061AB1}" type="slidenum">
              <a:rPr lang="en-US" altLang="en-US"/>
              <a:pPr/>
              <a:t>‹#›</a:t>
            </a:fld>
            <a:endParaRPr lang="en-US" altLang="en-US"/>
          </a:p>
        </p:txBody>
      </p:sp>
    </p:spTree>
    <p:extLst>
      <p:ext uri="{BB962C8B-B14F-4D97-AF65-F5344CB8AC3E}">
        <p14:creationId xmlns:p14="http://schemas.microsoft.com/office/powerpoint/2010/main" val="175449360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BFDCB1-E912-4131-9FD6-7BFEFA2E182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FCE0D-A704-40CA-A4E5-0359390831E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AC9CB-5B15-4DF4-888D-9D071BC94BBF}"/>
              </a:ext>
            </a:extLst>
          </p:cNvPr>
          <p:cNvSpPr txBox="1">
            <a:spLocks noGrp="1"/>
          </p:cNvSpPr>
          <p:nvPr>
            <p:ph type="sldNum" sz="quarter" idx="12"/>
          </p:nvPr>
        </p:nvSpPr>
        <p:spPr>
          <a:ln/>
        </p:spPr>
        <p:txBody>
          <a:bodyPr/>
          <a:lstStyle>
            <a:lvl1pPr>
              <a:defRPr/>
            </a:lvl1pPr>
          </a:lstStyle>
          <a:p>
            <a:fld id="{84163DD7-8CE3-4799-87A0-47D276A6C541}" type="slidenum">
              <a:rPr lang="en-US" altLang="en-US"/>
              <a:pPr/>
              <a:t>‹#›</a:t>
            </a:fld>
            <a:endParaRPr lang="en-US" altLang="en-US"/>
          </a:p>
        </p:txBody>
      </p:sp>
    </p:spTree>
    <p:extLst>
      <p:ext uri="{BB962C8B-B14F-4D97-AF65-F5344CB8AC3E}">
        <p14:creationId xmlns:p14="http://schemas.microsoft.com/office/powerpoint/2010/main" val="206550230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BE9729-B2E8-47D6-963D-47C7937AB19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5D5D46-77E0-4EE5-8658-65CD519A83A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C3B465-6C68-4BBE-927E-09C28F59251D}"/>
              </a:ext>
            </a:extLst>
          </p:cNvPr>
          <p:cNvSpPr txBox="1">
            <a:spLocks noGrp="1"/>
          </p:cNvSpPr>
          <p:nvPr>
            <p:ph type="sldNum" sz="quarter" idx="12"/>
          </p:nvPr>
        </p:nvSpPr>
        <p:spPr>
          <a:ln/>
        </p:spPr>
        <p:txBody>
          <a:bodyPr/>
          <a:lstStyle>
            <a:lvl1pPr>
              <a:defRPr/>
            </a:lvl1pPr>
          </a:lstStyle>
          <a:p>
            <a:fld id="{2A711B86-637C-415F-A45D-7B59EAFA0788}" type="slidenum">
              <a:rPr lang="en-US" altLang="en-US"/>
              <a:pPr/>
              <a:t>‹#›</a:t>
            </a:fld>
            <a:endParaRPr lang="en-US" altLang="en-US"/>
          </a:p>
        </p:txBody>
      </p:sp>
    </p:spTree>
    <p:extLst>
      <p:ext uri="{BB962C8B-B14F-4D97-AF65-F5344CB8AC3E}">
        <p14:creationId xmlns:p14="http://schemas.microsoft.com/office/powerpoint/2010/main" val="150131937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FE8062-B0E1-4E74-BE4B-A9E1AE98557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3EBA7F5-91FB-42A2-990E-99FD155ECDF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8BACFF59-894E-46DB-A99D-8A1073D3A5ED}"/>
              </a:ext>
            </a:extLst>
          </p:cNvPr>
          <p:cNvSpPr>
            <a:spLocks noGrp="1" noChangeArrowheads="1"/>
          </p:cNvSpPr>
          <p:nvPr>
            <p:ph type="sldNum" sz="quarter" idx="12"/>
          </p:nvPr>
        </p:nvSpPr>
        <p:spPr/>
        <p:txBody>
          <a:bodyPr/>
          <a:lstStyle>
            <a:lvl1pPr eaLnBrk="1" hangingPunct="1">
              <a:defRPr/>
            </a:lvl1pPr>
          </a:lstStyle>
          <a:p>
            <a:fld id="{51C5ECBD-1E04-4ABF-8A3D-08090CF30F25}" type="slidenum">
              <a:rPr lang="en-US" altLang="en-US"/>
              <a:pPr/>
              <a:t>‹#›</a:t>
            </a:fld>
            <a:endParaRPr lang="en-US" altLang="en-US"/>
          </a:p>
        </p:txBody>
      </p:sp>
    </p:spTree>
    <p:extLst>
      <p:ext uri="{BB962C8B-B14F-4D97-AF65-F5344CB8AC3E}">
        <p14:creationId xmlns:p14="http://schemas.microsoft.com/office/powerpoint/2010/main" val="34298631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73A4054-C612-433A-8D28-F164B1CE18A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DD497E-7B87-4F4B-9E69-FE579BC0AE4A}"/>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77291E-4052-4084-A9D3-EDE9F1DC646E}"/>
              </a:ext>
            </a:extLst>
          </p:cNvPr>
          <p:cNvSpPr txBox="1">
            <a:spLocks noGrp="1"/>
          </p:cNvSpPr>
          <p:nvPr>
            <p:ph type="sldNum" sz="quarter" idx="12"/>
          </p:nvPr>
        </p:nvSpPr>
        <p:spPr>
          <a:ln/>
        </p:spPr>
        <p:txBody>
          <a:bodyPr/>
          <a:lstStyle>
            <a:lvl1pPr>
              <a:defRPr/>
            </a:lvl1pPr>
          </a:lstStyle>
          <a:p>
            <a:fld id="{A5522A28-03BF-4844-A65C-BE7E29709CB5}" type="slidenum">
              <a:rPr lang="en-US" altLang="en-US"/>
              <a:pPr/>
              <a:t>‹#›</a:t>
            </a:fld>
            <a:endParaRPr lang="en-US" altLang="en-US"/>
          </a:p>
        </p:txBody>
      </p:sp>
    </p:spTree>
    <p:extLst>
      <p:ext uri="{BB962C8B-B14F-4D97-AF65-F5344CB8AC3E}">
        <p14:creationId xmlns:p14="http://schemas.microsoft.com/office/powerpoint/2010/main" val="291073602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12A4A3-B623-4E8A-B5FC-0D720C8C71A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BDC401-A017-4095-B8CB-10B4C165349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0FD7BC-678F-45BE-866C-10DD06CB4D8D}"/>
              </a:ext>
            </a:extLst>
          </p:cNvPr>
          <p:cNvSpPr txBox="1">
            <a:spLocks noGrp="1"/>
          </p:cNvSpPr>
          <p:nvPr>
            <p:ph type="sldNum" sz="quarter" idx="12"/>
          </p:nvPr>
        </p:nvSpPr>
        <p:spPr>
          <a:ln/>
        </p:spPr>
        <p:txBody>
          <a:bodyPr/>
          <a:lstStyle>
            <a:lvl1pPr>
              <a:defRPr/>
            </a:lvl1pPr>
          </a:lstStyle>
          <a:p>
            <a:fld id="{79E4019C-7375-4E86-9CE0-213811462BFE}" type="slidenum">
              <a:rPr lang="en-US" altLang="en-US"/>
              <a:pPr/>
              <a:t>‹#›</a:t>
            </a:fld>
            <a:endParaRPr lang="en-US" altLang="en-US"/>
          </a:p>
        </p:txBody>
      </p:sp>
    </p:spTree>
    <p:extLst>
      <p:ext uri="{BB962C8B-B14F-4D97-AF65-F5344CB8AC3E}">
        <p14:creationId xmlns:p14="http://schemas.microsoft.com/office/powerpoint/2010/main" val="5746409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395E652-6C13-421E-9059-4AAF23B15E7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0A621E-9197-4AA5-8CC6-F37B0040673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559815-A939-4FBB-AC1E-BCFFD4C29F59}"/>
              </a:ext>
            </a:extLst>
          </p:cNvPr>
          <p:cNvSpPr txBox="1">
            <a:spLocks noGrp="1"/>
          </p:cNvSpPr>
          <p:nvPr>
            <p:ph type="sldNum" sz="quarter" idx="12"/>
          </p:nvPr>
        </p:nvSpPr>
        <p:spPr>
          <a:ln/>
        </p:spPr>
        <p:txBody>
          <a:bodyPr/>
          <a:lstStyle>
            <a:lvl1pPr>
              <a:defRPr/>
            </a:lvl1pPr>
          </a:lstStyle>
          <a:p>
            <a:fld id="{06A4F3C4-0C2F-42BB-A837-F80B28F71E40}" type="slidenum">
              <a:rPr lang="en-US" altLang="en-US"/>
              <a:pPr/>
              <a:t>‹#›</a:t>
            </a:fld>
            <a:endParaRPr lang="en-US" altLang="en-US"/>
          </a:p>
        </p:txBody>
      </p:sp>
    </p:spTree>
    <p:extLst>
      <p:ext uri="{BB962C8B-B14F-4D97-AF65-F5344CB8AC3E}">
        <p14:creationId xmlns:p14="http://schemas.microsoft.com/office/powerpoint/2010/main" val="127726088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0E44C90-67A6-4CC1-BB06-E710C27D85F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F23C0D-5C5D-4C0B-A38C-6310F38E7A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AF5A62-E985-4948-BB4E-26B918B86C2A}"/>
              </a:ext>
            </a:extLst>
          </p:cNvPr>
          <p:cNvSpPr txBox="1">
            <a:spLocks noGrp="1"/>
          </p:cNvSpPr>
          <p:nvPr>
            <p:ph type="sldNum" sz="quarter" idx="12"/>
          </p:nvPr>
        </p:nvSpPr>
        <p:spPr>
          <a:ln/>
        </p:spPr>
        <p:txBody>
          <a:bodyPr/>
          <a:lstStyle>
            <a:lvl1pPr>
              <a:defRPr/>
            </a:lvl1pPr>
          </a:lstStyle>
          <a:p>
            <a:fld id="{BC5AB6A0-7A4A-468F-8483-B0907DB3C5EA}" type="slidenum">
              <a:rPr lang="en-US" altLang="en-US"/>
              <a:pPr/>
              <a:t>‹#›</a:t>
            </a:fld>
            <a:endParaRPr lang="en-US" altLang="en-US"/>
          </a:p>
        </p:txBody>
      </p:sp>
    </p:spTree>
    <p:extLst>
      <p:ext uri="{BB962C8B-B14F-4D97-AF65-F5344CB8AC3E}">
        <p14:creationId xmlns:p14="http://schemas.microsoft.com/office/powerpoint/2010/main" val="353400596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A282EC-2552-4B21-A51D-73E3D1949C8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516EE9-5D00-4735-BBFB-5E3DBB1C768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99521C-72B8-451E-B62E-2207091606B3}"/>
              </a:ext>
            </a:extLst>
          </p:cNvPr>
          <p:cNvSpPr txBox="1">
            <a:spLocks noGrp="1"/>
          </p:cNvSpPr>
          <p:nvPr>
            <p:ph type="sldNum" sz="quarter" idx="12"/>
          </p:nvPr>
        </p:nvSpPr>
        <p:spPr>
          <a:ln/>
        </p:spPr>
        <p:txBody>
          <a:bodyPr/>
          <a:lstStyle>
            <a:lvl1pPr>
              <a:defRPr/>
            </a:lvl1pPr>
          </a:lstStyle>
          <a:p>
            <a:fld id="{3F391FA7-3F9A-4A6F-8048-F7A63A181049}" type="slidenum">
              <a:rPr lang="en-US" altLang="en-US"/>
              <a:pPr/>
              <a:t>‹#›</a:t>
            </a:fld>
            <a:endParaRPr lang="en-US" altLang="en-US"/>
          </a:p>
        </p:txBody>
      </p:sp>
    </p:spTree>
    <p:extLst>
      <p:ext uri="{BB962C8B-B14F-4D97-AF65-F5344CB8AC3E}">
        <p14:creationId xmlns:p14="http://schemas.microsoft.com/office/powerpoint/2010/main" val="206678038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F44411-B4E2-42F7-AC7B-8E70EC0F25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913A66-9000-485E-9AAE-E65AA16DEA2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B3593-874C-4FBF-BAB4-CCFE365F6C2B}"/>
              </a:ext>
            </a:extLst>
          </p:cNvPr>
          <p:cNvSpPr txBox="1">
            <a:spLocks noGrp="1"/>
          </p:cNvSpPr>
          <p:nvPr>
            <p:ph type="sldNum" sz="quarter" idx="12"/>
          </p:nvPr>
        </p:nvSpPr>
        <p:spPr>
          <a:ln/>
        </p:spPr>
        <p:txBody>
          <a:bodyPr/>
          <a:lstStyle>
            <a:lvl1pPr>
              <a:defRPr/>
            </a:lvl1pPr>
          </a:lstStyle>
          <a:p>
            <a:fld id="{CC50796C-235C-45E4-AF8F-0352C579EDCC}" type="slidenum">
              <a:rPr lang="en-US" altLang="en-US"/>
              <a:pPr/>
              <a:t>‹#›</a:t>
            </a:fld>
            <a:endParaRPr lang="en-US" altLang="en-US"/>
          </a:p>
        </p:txBody>
      </p:sp>
    </p:spTree>
    <p:extLst>
      <p:ext uri="{BB962C8B-B14F-4D97-AF65-F5344CB8AC3E}">
        <p14:creationId xmlns:p14="http://schemas.microsoft.com/office/powerpoint/2010/main" val="224630262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3581403" y="1447796"/>
            <a:ext cx="5105396" cy="1219196"/>
          </a:xfrm>
        </p:spPr>
        <p:txBody>
          <a:bodyPr/>
          <a:lstStyle>
            <a:lvl1pPr algn="r">
              <a:defRPr/>
            </a:lvl1pPr>
          </a:lstStyle>
          <a:p>
            <a:pPr lvl="0"/>
            <a:r>
              <a:rPr lang="en-US"/>
              <a:t>Click to edit Master title style</a:t>
            </a:r>
          </a:p>
        </p:txBody>
      </p:sp>
      <p:sp>
        <p:nvSpPr>
          <p:cNvPr id="3" name="Rectangle 3"/>
          <p:cNvSpPr txBox="1">
            <a:spLocks noGrp="1"/>
          </p:cNvSpPr>
          <p:nvPr>
            <p:ph type="subTitle" idx="1"/>
          </p:nvPr>
        </p:nvSpPr>
        <p:spPr>
          <a:xfrm>
            <a:off x="4419596" y="3200400"/>
            <a:ext cx="4267203" cy="1143000"/>
          </a:xfrm>
        </p:spPr>
        <p:txBody>
          <a:bodyPr lIns="92070" tIns="46040" rIns="92070" bIns="46040" anchor="ctr"/>
          <a:lstStyle>
            <a:lvl1pPr marL="0" indent="0" algn="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9C3E5565-B9BB-4BA0-A4AC-A5E09DC8FCAA}"/>
              </a:ext>
            </a:extLst>
          </p:cNvPr>
          <p:cNvSpPr txBox="1">
            <a:spLocks noGrp="1"/>
          </p:cNvSpPr>
          <p:nvPr>
            <p:ph type="dt" sz="half" idx="10"/>
          </p:nvPr>
        </p:nvSpPr>
        <p:spPr>
          <a:xfrm>
            <a:off x="685800" y="6324600"/>
            <a:ext cx="19050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6A3EE072-DABD-4949-96E9-588E2C67AE8F}"/>
              </a:ext>
            </a:extLst>
          </p:cNvPr>
          <p:cNvSpPr txBox="1">
            <a:spLocks noGrp="1"/>
          </p:cNvSpPr>
          <p:nvPr>
            <p:ph type="ftr" sz="quarter" idx="11"/>
          </p:nvPr>
        </p:nvSpPr>
        <p:spPr>
          <a:xfrm>
            <a:off x="3124200" y="6324600"/>
            <a:ext cx="28956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50AB85D-CF38-4D58-A7DC-519F40E28D1F}"/>
              </a:ext>
            </a:extLst>
          </p:cNvPr>
          <p:cNvSpPr txBox="1">
            <a:spLocks noGrp="1"/>
          </p:cNvSpPr>
          <p:nvPr>
            <p:ph type="sldNum" sz="quarter" idx="12"/>
          </p:nvPr>
        </p:nvSpPr>
        <p:spPr/>
        <p:txBody>
          <a:bodyPr/>
          <a:lstStyle>
            <a:lvl1pPr>
              <a:defRPr/>
            </a:lvl1pPr>
          </a:lstStyle>
          <a:p>
            <a:fld id="{1280E9FC-25E7-4F5F-8000-7BB41EB37227}" type="slidenum">
              <a:rPr lang="en-US" altLang="en-US"/>
              <a:pPr/>
              <a:t>‹#›</a:t>
            </a:fld>
            <a:endParaRPr lang="en-US" altLang="en-US"/>
          </a:p>
        </p:txBody>
      </p:sp>
    </p:spTree>
    <p:extLst>
      <p:ext uri="{BB962C8B-B14F-4D97-AF65-F5344CB8AC3E}">
        <p14:creationId xmlns:p14="http://schemas.microsoft.com/office/powerpoint/2010/main" val="37225189"/>
      </p:ext>
    </p:extLst>
  </p:cSld>
  <p:clrMapOvr>
    <a:masterClrMapping/>
  </p:clrMapOvr>
  <p:transition/>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5E07C3B-F890-4C61-87BF-4BA1318EC48E}"/>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EE40A51-7DFD-4DA1-AEB1-5B16EA8E46A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A04681-1906-48FD-B713-1E43AD5C1453}"/>
              </a:ext>
            </a:extLst>
          </p:cNvPr>
          <p:cNvSpPr txBox="1">
            <a:spLocks noGrp="1"/>
          </p:cNvSpPr>
          <p:nvPr>
            <p:ph type="sldNum" sz="quarter" idx="12"/>
          </p:nvPr>
        </p:nvSpPr>
        <p:spPr>
          <a:ln/>
        </p:spPr>
        <p:txBody>
          <a:bodyPr/>
          <a:lstStyle>
            <a:lvl1pPr>
              <a:defRPr/>
            </a:lvl1pPr>
          </a:lstStyle>
          <a:p>
            <a:fld id="{D825F773-7122-4472-8500-3FBBCB0846C3}" type="slidenum">
              <a:rPr lang="en-US" altLang="en-US"/>
              <a:pPr/>
              <a:t>‹#›</a:t>
            </a:fld>
            <a:endParaRPr lang="en-US" altLang="en-US"/>
          </a:p>
        </p:txBody>
      </p:sp>
    </p:spTree>
    <p:extLst>
      <p:ext uri="{BB962C8B-B14F-4D97-AF65-F5344CB8AC3E}">
        <p14:creationId xmlns:p14="http://schemas.microsoft.com/office/powerpoint/2010/main" val="2680795296"/>
      </p:ext>
    </p:extLst>
  </p:cSld>
  <p:clrMapOvr>
    <a:masterClrMapping/>
  </p:clrMapOvr>
  <p:transition/>
  <p:hf sldNum="0"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spcBef>
                <a:spcPts val="1000"/>
              </a:spcBef>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3">
            <a:extLst>
              <a:ext uri="{FF2B5EF4-FFF2-40B4-BE49-F238E27FC236}">
                <a16:creationId xmlns:a16="http://schemas.microsoft.com/office/drawing/2014/main" id="{2525EA16-BCDC-4DD1-9056-AF83F5126B16}"/>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4DCEB45E-21CB-4B43-B51C-7BAABBA9602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E596AD-296E-4F80-801B-71F3C2236022}"/>
              </a:ext>
            </a:extLst>
          </p:cNvPr>
          <p:cNvSpPr txBox="1">
            <a:spLocks noGrp="1"/>
          </p:cNvSpPr>
          <p:nvPr>
            <p:ph type="sldNum" sz="quarter" idx="12"/>
          </p:nvPr>
        </p:nvSpPr>
        <p:spPr>
          <a:ln/>
        </p:spPr>
        <p:txBody>
          <a:bodyPr/>
          <a:lstStyle>
            <a:lvl1pPr>
              <a:defRPr/>
            </a:lvl1pPr>
          </a:lstStyle>
          <a:p>
            <a:fld id="{D2DA3B7B-19BB-4AA8-ABA4-55964D9443BD}" type="slidenum">
              <a:rPr lang="en-US" altLang="en-US"/>
              <a:pPr/>
              <a:t>‹#›</a:t>
            </a:fld>
            <a:endParaRPr lang="en-US" altLang="en-US"/>
          </a:p>
        </p:txBody>
      </p:sp>
    </p:spTree>
    <p:extLst>
      <p:ext uri="{BB962C8B-B14F-4D97-AF65-F5344CB8AC3E}">
        <p14:creationId xmlns:p14="http://schemas.microsoft.com/office/powerpoint/2010/main" val="116540562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F3467419-AFC3-4481-A09B-D66047963CF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86D97EF0-7FB1-4B9E-8592-B727E5C8771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407025-1170-4E40-BE98-6BF2620395ED}"/>
              </a:ext>
            </a:extLst>
          </p:cNvPr>
          <p:cNvSpPr txBox="1">
            <a:spLocks noGrp="1"/>
          </p:cNvSpPr>
          <p:nvPr>
            <p:ph type="sldNum" sz="quarter" idx="12"/>
          </p:nvPr>
        </p:nvSpPr>
        <p:spPr>
          <a:ln/>
        </p:spPr>
        <p:txBody>
          <a:bodyPr/>
          <a:lstStyle>
            <a:lvl1pPr>
              <a:defRPr/>
            </a:lvl1pPr>
          </a:lstStyle>
          <a:p>
            <a:fld id="{E4ECC75D-434C-4C2C-9EF7-2D2F2507E9AA}" type="slidenum">
              <a:rPr lang="en-US" altLang="en-US"/>
              <a:pPr/>
              <a:t>‹#›</a:t>
            </a:fld>
            <a:endParaRPr lang="en-US" altLang="en-US"/>
          </a:p>
        </p:txBody>
      </p:sp>
    </p:spTree>
    <p:extLst>
      <p:ext uri="{BB962C8B-B14F-4D97-AF65-F5344CB8AC3E}">
        <p14:creationId xmlns:p14="http://schemas.microsoft.com/office/powerpoint/2010/main" val="5820932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3AD308-70C1-407E-9A3E-49622F1D2B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21E6C143-F9E8-43FA-A7A3-5FBCC39D395A}"/>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1710BFB-9566-4C98-B032-6E4B751E51CA}"/>
              </a:ext>
            </a:extLst>
          </p:cNvPr>
          <p:cNvSpPr>
            <a:spLocks noGrp="1" noChangeArrowheads="1"/>
          </p:cNvSpPr>
          <p:nvPr>
            <p:ph type="sldNum" sz="quarter" idx="12"/>
          </p:nvPr>
        </p:nvSpPr>
        <p:spPr/>
        <p:txBody>
          <a:bodyPr/>
          <a:lstStyle>
            <a:lvl1pPr eaLnBrk="1" hangingPunct="1">
              <a:defRPr/>
            </a:lvl1pPr>
          </a:lstStyle>
          <a:p>
            <a:fld id="{BC40AE10-ABC6-48AF-B041-A9E9FC016A56}" type="slidenum">
              <a:rPr lang="en-US" altLang="en-US"/>
              <a:pPr/>
              <a:t>‹#›</a:t>
            </a:fld>
            <a:endParaRPr lang="en-US" altLang="en-US"/>
          </a:p>
        </p:txBody>
      </p:sp>
    </p:spTree>
    <p:extLst>
      <p:ext uri="{BB962C8B-B14F-4D97-AF65-F5344CB8AC3E}">
        <p14:creationId xmlns:p14="http://schemas.microsoft.com/office/powerpoint/2010/main" val="1576970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EF5B495-406C-4B00-A717-6F51474166F4}"/>
              </a:ext>
            </a:extLst>
          </p:cNvPr>
          <p:cNvSpPr txBox="1">
            <a:spLocks noGrp="1"/>
          </p:cNvSpPr>
          <p:nvPr>
            <p:ph type="dt" sz="half"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320B1B7D-B92D-45FD-B10E-DD87EFA259B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32EFA375-2DD9-4AB1-AFD6-121E4AAA2C70}"/>
              </a:ext>
            </a:extLst>
          </p:cNvPr>
          <p:cNvSpPr txBox="1">
            <a:spLocks noGrp="1"/>
          </p:cNvSpPr>
          <p:nvPr>
            <p:ph type="sldNum" sz="quarter" idx="12"/>
          </p:nvPr>
        </p:nvSpPr>
        <p:spPr>
          <a:ln/>
        </p:spPr>
        <p:txBody>
          <a:bodyPr/>
          <a:lstStyle>
            <a:lvl1pPr>
              <a:defRPr/>
            </a:lvl1pPr>
          </a:lstStyle>
          <a:p>
            <a:fld id="{16D0B01E-53F8-4122-AD79-A48EFAAE8E06}" type="slidenum">
              <a:rPr lang="en-US" altLang="en-US"/>
              <a:pPr/>
              <a:t>‹#›</a:t>
            </a:fld>
            <a:endParaRPr lang="en-US" altLang="en-US"/>
          </a:p>
        </p:txBody>
      </p:sp>
    </p:spTree>
    <p:extLst>
      <p:ext uri="{BB962C8B-B14F-4D97-AF65-F5344CB8AC3E}">
        <p14:creationId xmlns:p14="http://schemas.microsoft.com/office/powerpoint/2010/main" val="246078727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3">
            <a:extLst>
              <a:ext uri="{FF2B5EF4-FFF2-40B4-BE49-F238E27FC236}">
                <a16:creationId xmlns:a16="http://schemas.microsoft.com/office/drawing/2014/main" id="{BF2A6FED-56BE-4015-802A-9D08AB78E5F4}"/>
              </a:ext>
            </a:extLst>
          </p:cNvPr>
          <p:cNvSpPr txBox="1">
            <a:spLocks noGrp="1"/>
          </p:cNvSpPr>
          <p:nvPr>
            <p:ph type="dt" sz="half"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646CEC9C-2414-4BF3-A717-2048E96BED63}"/>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A2F24C-B007-45BD-8831-9C4B6683B4F8}"/>
              </a:ext>
            </a:extLst>
          </p:cNvPr>
          <p:cNvSpPr txBox="1">
            <a:spLocks noGrp="1"/>
          </p:cNvSpPr>
          <p:nvPr>
            <p:ph type="sldNum" sz="quarter" idx="12"/>
          </p:nvPr>
        </p:nvSpPr>
        <p:spPr>
          <a:ln/>
        </p:spPr>
        <p:txBody>
          <a:bodyPr/>
          <a:lstStyle>
            <a:lvl1pPr>
              <a:defRPr/>
            </a:lvl1pPr>
          </a:lstStyle>
          <a:p>
            <a:fld id="{7394804B-1259-4E87-8DB1-B9335D4B7E4F}" type="slidenum">
              <a:rPr lang="en-US" altLang="en-US"/>
              <a:pPr/>
              <a:t>‹#›</a:t>
            </a:fld>
            <a:endParaRPr lang="en-US" altLang="en-US"/>
          </a:p>
        </p:txBody>
      </p:sp>
    </p:spTree>
    <p:extLst>
      <p:ext uri="{BB962C8B-B14F-4D97-AF65-F5344CB8AC3E}">
        <p14:creationId xmlns:p14="http://schemas.microsoft.com/office/powerpoint/2010/main" val="199169392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5029B24-EBF0-4F30-BD33-DD076086FB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5203DA4C-7DAD-43BE-BBB9-BD5FE4561C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EFBB64-741C-4F77-BE0D-7920A7B59AC1}"/>
              </a:ext>
            </a:extLst>
          </p:cNvPr>
          <p:cNvSpPr txBox="1">
            <a:spLocks noGrp="1"/>
          </p:cNvSpPr>
          <p:nvPr>
            <p:ph type="sldNum" sz="quarter" idx="12"/>
          </p:nvPr>
        </p:nvSpPr>
        <p:spPr>
          <a:ln/>
        </p:spPr>
        <p:txBody>
          <a:bodyPr/>
          <a:lstStyle>
            <a:lvl1pPr>
              <a:defRPr/>
            </a:lvl1pPr>
          </a:lstStyle>
          <a:p>
            <a:fld id="{D6EE310C-B3FE-4E00-8C1B-28AEF9B7386C}" type="slidenum">
              <a:rPr lang="en-US" altLang="en-US"/>
              <a:pPr/>
              <a:t>‹#›</a:t>
            </a:fld>
            <a:endParaRPr lang="en-US" altLang="en-US"/>
          </a:p>
        </p:txBody>
      </p:sp>
    </p:spTree>
    <p:extLst>
      <p:ext uri="{BB962C8B-B14F-4D97-AF65-F5344CB8AC3E}">
        <p14:creationId xmlns:p14="http://schemas.microsoft.com/office/powerpoint/2010/main" val="2410973318"/>
      </p:ext>
    </p:extLst>
  </p:cSld>
  <p:clrMapOvr>
    <a:masterClrMapping/>
  </p:clrMapOvr>
  <p:transition/>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spcBef>
                <a:spcPts val="500"/>
              </a:spcBef>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sz="2400"/>
            </a:lvl3pPr>
            <a:lvl4pPr>
              <a:spcBef>
                <a:spcPts val="500"/>
              </a:spcBef>
              <a:defRPr sz="2000"/>
            </a:lvl4pPr>
            <a:lvl5pPr>
              <a:spcBef>
                <a:spcPts val="5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F55AD627-5122-425C-81C5-5E7A861F02C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247B858D-EF7F-460D-980A-F5F08312AB1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C8B8EE-3ED1-4866-B704-A3017B278931}"/>
              </a:ext>
            </a:extLst>
          </p:cNvPr>
          <p:cNvSpPr txBox="1">
            <a:spLocks noGrp="1"/>
          </p:cNvSpPr>
          <p:nvPr>
            <p:ph type="sldNum" sz="quarter" idx="12"/>
          </p:nvPr>
        </p:nvSpPr>
        <p:spPr>
          <a:ln/>
        </p:spPr>
        <p:txBody>
          <a:bodyPr/>
          <a:lstStyle>
            <a:lvl1pPr>
              <a:defRPr/>
            </a:lvl1pPr>
          </a:lstStyle>
          <a:p>
            <a:fld id="{41D18DDE-AB18-406C-9540-AA41F0EEBB3A}" type="slidenum">
              <a:rPr lang="en-US" altLang="en-US"/>
              <a:pPr/>
              <a:t>‹#›</a:t>
            </a:fld>
            <a:endParaRPr lang="en-US" altLang="en-US"/>
          </a:p>
        </p:txBody>
      </p:sp>
    </p:spTree>
    <p:extLst>
      <p:ext uri="{BB962C8B-B14F-4D97-AF65-F5344CB8AC3E}">
        <p14:creationId xmlns:p14="http://schemas.microsoft.com/office/powerpoint/2010/main" val="30855407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spcBef>
                <a:spcPts val="500"/>
              </a:spcBef>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83EE1F94-1D9E-4AF3-A4B8-7598701A0E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216DFB7-8A4D-477F-94A0-701BA5C3DA5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BDD5A23-02B3-4D20-835C-66B87C22B05F}"/>
              </a:ext>
            </a:extLst>
          </p:cNvPr>
          <p:cNvSpPr txBox="1">
            <a:spLocks noGrp="1"/>
          </p:cNvSpPr>
          <p:nvPr>
            <p:ph type="sldNum" sz="quarter" idx="12"/>
          </p:nvPr>
        </p:nvSpPr>
        <p:spPr>
          <a:ln/>
        </p:spPr>
        <p:txBody>
          <a:bodyPr/>
          <a:lstStyle>
            <a:lvl1pPr>
              <a:defRPr/>
            </a:lvl1pPr>
          </a:lstStyle>
          <a:p>
            <a:fld id="{96D6016E-AB41-40C2-9C0D-C40D677E480C}" type="slidenum">
              <a:rPr lang="en-US" altLang="en-US"/>
              <a:pPr/>
              <a:t>‹#›</a:t>
            </a:fld>
            <a:endParaRPr lang="en-US" altLang="en-US"/>
          </a:p>
        </p:txBody>
      </p:sp>
    </p:spTree>
    <p:extLst>
      <p:ext uri="{BB962C8B-B14F-4D97-AF65-F5344CB8AC3E}">
        <p14:creationId xmlns:p14="http://schemas.microsoft.com/office/powerpoint/2010/main" val="158474294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B192B2-9669-4E85-8C7C-197315E9956B}"/>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6207292C-B1C2-4F5D-87A2-D8D6AEA494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F06CCD-67B5-495C-8577-46B62D02B5B8}"/>
              </a:ext>
            </a:extLst>
          </p:cNvPr>
          <p:cNvSpPr txBox="1">
            <a:spLocks noGrp="1"/>
          </p:cNvSpPr>
          <p:nvPr>
            <p:ph type="sldNum" sz="quarter" idx="12"/>
          </p:nvPr>
        </p:nvSpPr>
        <p:spPr>
          <a:ln/>
        </p:spPr>
        <p:txBody>
          <a:bodyPr/>
          <a:lstStyle>
            <a:lvl1pPr>
              <a:defRPr/>
            </a:lvl1pPr>
          </a:lstStyle>
          <a:p>
            <a:fld id="{960C13D9-FF4D-4714-840E-98489EF6FE37}" type="slidenum">
              <a:rPr lang="en-US" altLang="en-US"/>
              <a:pPr/>
              <a:t>‹#›</a:t>
            </a:fld>
            <a:endParaRPr lang="en-US" altLang="en-US"/>
          </a:p>
        </p:txBody>
      </p:sp>
    </p:spTree>
    <p:extLst>
      <p:ext uri="{BB962C8B-B14F-4D97-AF65-F5344CB8AC3E}">
        <p14:creationId xmlns:p14="http://schemas.microsoft.com/office/powerpoint/2010/main" val="420515244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381003"/>
            <a:ext cx="19431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381003"/>
            <a:ext cx="56768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BA4B719-F099-411F-961E-5819B97B1352}"/>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B72928C-0B83-470B-B456-6E6011B91A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6A1B6E-3081-4D5C-AD13-B52AEF1AAD36}"/>
              </a:ext>
            </a:extLst>
          </p:cNvPr>
          <p:cNvSpPr txBox="1">
            <a:spLocks noGrp="1"/>
          </p:cNvSpPr>
          <p:nvPr>
            <p:ph type="sldNum" sz="quarter" idx="12"/>
          </p:nvPr>
        </p:nvSpPr>
        <p:spPr>
          <a:ln/>
        </p:spPr>
        <p:txBody>
          <a:bodyPr/>
          <a:lstStyle>
            <a:lvl1pPr>
              <a:defRPr/>
            </a:lvl1pPr>
          </a:lstStyle>
          <a:p>
            <a:fld id="{137E8356-0E84-482B-B77F-C8381670A185}" type="slidenum">
              <a:rPr lang="en-US" altLang="en-US"/>
              <a:pPr/>
              <a:t>‹#›</a:t>
            </a:fld>
            <a:endParaRPr lang="en-US" altLang="en-US"/>
          </a:p>
        </p:txBody>
      </p:sp>
    </p:spTree>
    <p:extLst>
      <p:ext uri="{BB962C8B-B14F-4D97-AF65-F5344CB8AC3E}">
        <p14:creationId xmlns:p14="http://schemas.microsoft.com/office/powerpoint/2010/main" val="188810056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A1F9BED-2F57-44D6-AC47-D09320039D3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23452-2483-4D7D-9B4A-2CFAA3A968F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BE5D4-8D38-431B-B8C9-19F4696D21C0}"/>
              </a:ext>
            </a:extLst>
          </p:cNvPr>
          <p:cNvSpPr txBox="1">
            <a:spLocks noGrp="1"/>
          </p:cNvSpPr>
          <p:nvPr>
            <p:ph type="sldNum" sz="quarter" idx="12"/>
          </p:nvPr>
        </p:nvSpPr>
        <p:spPr>
          <a:ln/>
        </p:spPr>
        <p:txBody>
          <a:bodyPr/>
          <a:lstStyle>
            <a:lvl1pPr>
              <a:defRPr/>
            </a:lvl1pPr>
          </a:lstStyle>
          <a:p>
            <a:fld id="{6B78C445-C7B9-4B2C-9647-06EC46387838}" type="slidenum">
              <a:rPr lang="en-US" altLang="en-US"/>
              <a:pPr/>
              <a:t>‹#›</a:t>
            </a:fld>
            <a:endParaRPr lang="en-US" altLang="en-US"/>
          </a:p>
        </p:txBody>
      </p:sp>
    </p:spTree>
    <p:extLst>
      <p:ext uri="{BB962C8B-B14F-4D97-AF65-F5344CB8AC3E}">
        <p14:creationId xmlns:p14="http://schemas.microsoft.com/office/powerpoint/2010/main" val="2546907776"/>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04C63-D4E0-4432-AF57-F0CE9D1D60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B1506F-F8F8-4050-89FD-13C224325D6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1C8BDA-5A7F-4548-AE0D-AFB690E7B236}"/>
              </a:ext>
            </a:extLst>
          </p:cNvPr>
          <p:cNvSpPr txBox="1">
            <a:spLocks noGrp="1"/>
          </p:cNvSpPr>
          <p:nvPr>
            <p:ph type="sldNum" sz="quarter" idx="12"/>
          </p:nvPr>
        </p:nvSpPr>
        <p:spPr>
          <a:ln/>
        </p:spPr>
        <p:txBody>
          <a:bodyPr/>
          <a:lstStyle>
            <a:lvl1pPr>
              <a:defRPr/>
            </a:lvl1pPr>
          </a:lstStyle>
          <a:p>
            <a:fld id="{8D5F0EF9-58EE-4AFE-B0DB-2546AE0F497F}" type="slidenum">
              <a:rPr lang="en-US" altLang="en-US"/>
              <a:pPr/>
              <a:t>‹#›</a:t>
            </a:fld>
            <a:endParaRPr lang="en-US" altLang="en-US"/>
          </a:p>
        </p:txBody>
      </p:sp>
    </p:spTree>
    <p:extLst>
      <p:ext uri="{BB962C8B-B14F-4D97-AF65-F5344CB8AC3E}">
        <p14:creationId xmlns:p14="http://schemas.microsoft.com/office/powerpoint/2010/main" val="15831841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6458920-CCF1-4EAE-A515-EF25F35D7EF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52938F-39D2-4AAF-9158-56D66967BE4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2C8CDD-C5B1-426A-B73E-ACFB2C75AE6D}"/>
              </a:ext>
            </a:extLst>
          </p:cNvPr>
          <p:cNvSpPr txBox="1">
            <a:spLocks noGrp="1"/>
          </p:cNvSpPr>
          <p:nvPr>
            <p:ph type="sldNum" sz="quarter" idx="12"/>
          </p:nvPr>
        </p:nvSpPr>
        <p:spPr>
          <a:ln/>
        </p:spPr>
        <p:txBody>
          <a:bodyPr/>
          <a:lstStyle>
            <a:lvl1pPr>
              <a:defRPr/>
            </a:lvl1pPr>
          </a:lstStyle>
          <a:p>
            <a:fld id="{8C7EB2FA-264A-4531-A138-6F16E630BE24}" type="slidenum">
              <a:rPr lang="en-US" altLang="en-US"/>
              <a:pPr/>
              <a:t>‹#›</a:t>
            </a:fld>
            <a:endParaRPr lang="en-US" altLang="en-US"/>
          </a:p>
        </p:txBody>
      </p:sp>
    </p:spTree>
    <p:extLst>
      <p:ext uri="{BB962C8B-B14F-4D97-AF65-F5344CB8AC3E}">
        <p14:creationId xmlns:p14="http://schemas.microsoft.com/office/powerpoint/2010/main" val="16506571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CBD15-DB6F-4594-86D8-9038E7E1767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5870E5D9-A9FC-4D45-AFEB-5DC3CF15E5F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7F197C20-1C65-487B-BF0E-E4C8CB8D54EC}"/>
              </a:ext>
            </a:extLst>
          </p:cNvPr>
          <p:cNvSpPr>
            <a:spLocks noGrp="1" noChangeArrowheads="1"/>
          </p:cNvSpPr>
          <p:nvPr>
            <p:ph type="sldNum" sz="quarter" idx="12"/>
          </p:nvPr>
        </p:nvSpPr>
        <p:spPr/>
        <p:txBody>
          <a:bodyPr/>
          <a:lstStyle>
            <a:lvl1pPr eaLnBrk="1" hangingPunct="1">
              <a:defRPr/>
            </a:lvl1pPr>
          </a:lstStyle>
          <a:p>
            <a:fld id="{C81EAD2C-7344-46D3-96E2-6C2F93187300}" type="slidenum">
              <a:rPr lang="en-US" altLang="en-US"/>
              <a:pPr/>
              <a:t>‹#›</a:t>
            </a:fld>
            <a:endParaRPr lang="en-US" altLang="en-US"/>
          </a:p>
        </p:txBody>
      </p:sp>
    </p:spTree>
    <p:extLst>
      <p:ext uri="{BB962C8B-B14F-4D97-AF65-F5344CB8AC3E}">
        <p14:creationId xmlns:p14="http://schemas.microsoft.com/office/powerpoint/2010/main" val="18683365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CA0423-4CB6-4167-9E35-B6148C9675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89F7CB-1DB0-42C1-B99E-F673434BC9B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3E9985-8D44-49EE-AFBF-C1EC20D9F4F2}"/>
              </a:ext>
            </a:extLst>
          </p:cNvPr>
          <p:cNvSpPr txBox="1">
            <a:spLocks noGrp="1"/>
          </p:cNvSpPr>
          <p:nvPr>
            <p:ph type="sldNum" sz="quarter" idx="12"/>
          </p:nvPr>
        </p:nvSpPr>
        <p:spPr>
          <a:ln/>
        </p:spPr>
        <p:txBody>
          <a:bodyPr/>
          <a:lstStyle>
            <a:lvl1pPr>
              <a:defRPr/>
            </a:lvl1pPr>
          </a:lstStyle>
          <a:p>
            <a:fld id="{9EDA652A-3DA6-4A42-938B-768D358E3915}" type="slidenum">
              <a:rPr lang="en-US" altLang="en-US"/>
              <a:pPr/>
              <a:t>‹#›</a:t>
            </a:fld>
            <a:endParaRPr lang="en-US" altLang="en-US"/>
          </a:p>
        </p:txBody>
      </p:sp>
    </p:spTree>
    <p:extLst>
      <p:ext uri="{BB962C8B-B14F-4D97-AF65-F5344CB8AC3E}">
        <p14:creationId xmlns:p14="http://schemas.microsoft.com/office/powerpoint/2010/main" val="304428646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0C3310-E3FF-4933-8EF9-8989DE926F62}"/>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0EC6E9-A64B-4B67-B33F-26929510904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69EFCF-4D3F-4100-85FE-77DD4A501DE3}"/>
              </a:ext>
            </a:extLst>
          </p:cNvPr>
          <p:cNvSpPr txBox="1">
            <a:spLocks noGrp="1"/>
          </p:cNvSpPr>
          <p:nvPr>
            <p:ph type="sldNum" sz="quarter" idx="12"/>
          </p:nvPr>
        </p:nvSpPr>
        <p:spPr>
          <a:ln/>
        </p:spPr>
        <p:txBody>
          <a:bodyPr/>
          <a:lstStyle>
            <a:lvl1pPr>
              <a:defRPr/>
            </a:lvl1pPr>
          </a:lstStyle>
          <a:p>
            <a:fld id="{B7496586-F0B2-4503-A511-361BB3FBD47B}" type="slidenum">
              <a:rPr lang="en-US" altLang="en-US"/>
              <a:pPr/>
              <a:t>‹#›</a:t>
            </a:fld>
            <a:endParaRPr lang="en-US" altLang="en-US"/>
          </a:p>
        </p:txBody>
      </p:sp>
    </p:spTree>
    <p:extLst>
      <p:ext uri="{BB962C8B-B14F-4D97-AF65-F5344CB8AC3E}">
        <p14:creationId xmlns:p14="http://schemas.microsoft.com/office/powerpoint/2010/main" val="58647510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C326F2-36A8-4F15-A6DA-2F931E4D6DD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49DD54-EE3D-4FE1-84A6-4B254B83706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BA53FE-F3F5-4027-9C4F-86C2C0303666}"/>
              </a:ext>
            </a:extLst>
          </p:cNvPr>
          <p:cNvSpPr txBox="1">
            <a:spLocks noGrp="1"/>
          </p:cNvSpPr>
          <p:nvPr>
            <p:ph type="sldNum" sz="quarter" idx="12"/>
          </p:nvPr>
        </p:nvSpPr>
        <p:spPr>
          <a:ln/>
        </p:spPr>
        <p:txBody>
          <a:bodyPr/>
          <a:lstStyle>
            <a:lvl1pPr>
              <a:defRPr/>
            </a:lvl1pPr>
          </a:lstStyle>
          <a:p>
            <a:fld id="{E6E1D92B-FE8A-4BDC-B6CB-2236212B6573}" type="slidenum">
              <a:rPr lang="en-US" altLang="en-US"/>
              <a:pPr/>
              <a:t>‹#›</a:t>
            </a:fld>
            <a:endParaRPr lang="en-US" altLang="en-US"/>
          </a:p>
        </p:txBody>
      </p:sp>
    </p:spTree>
    <p:extLst>
      <p:ext uri="{BB962C8B-B14F-4D97-AF65-F5344CB8AC3E}">
        <p14:creationId xmlns:p14="http://schemas.microsoft.com/office/powerpoint/2010/main" val="205086504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E5D2F4-0578-4D49-9B98-512267CC2C09}"/>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2CD4F3-5CD1-4381-9C7A-BAE6EE6507A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1FDF6A-CE13-4BFC-968F-6B6A89DE1D8E}"/>
              </a:ext>
            </a:extLst>
          </p:cNvPr>
          <p:cNvSpPr txBox="1">
            <a:spLocks noGrp="1"/>
          </p:cNvSpPr>
          <p:nvPr>
            <p:ph type="sldNum" sz="quarter" idx="12"/>
          </p:nvPr>
        </p:nvSpPr>
        <p:spPr>
          <a:ln/>
        </p:spPr>
        <p:txBody>
          <a:bodyPr/>
          <a:lstStyle>
            <a:lvl1pPr>
              <a:defRPr/>
            </a:lvl1pPr>
          </a:lstStyle>
          <a:p>
            <a:fld id="{2C6B01FE-11E6-4F91-9807-68AA0FCD82BE}" type="slidenum">
              <a:rPr lang="en-US" altLang="en-US"/>
              <a:pPr/>
              <a:t>‹#›</a:t>
            </a:fld>
            <a:endParaRPr lang="en-US" altLang="en-US"/>
          </a:p>
        </p:txBody>
      </p:sp>
    </p:spTree>
    <p:extLst>
      <p:ext uri="{BB962C8B-B14F-4D97-AF65-F5344CB8AC3E}">
        <p14:creationId xmlns:p14="http://schemas.microsoft.com/office/powerpoint/2010/main" val="4142906914"/>
      </p:ext>
    </p:extLst>
  </p:cSld>
  <p:clrMapOvr>
    <a:masterClrMapping/>
  </p:clrMapOvr>
  <p:transition/>
  <p:hf sldNum="0"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6C9FD-E256-4E7A-84BB-3E26E98E4B1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0CB3D-7EAE-43D9-B950-D2133DB1BD8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0FCA6B-FB7E-49A9-B6CC-0A4E2168D00E}"/>
              </a:ext>
            </a:extLst>
          </p:cNvPr>
          <p:cNvSpPr txBox="1">
            <a:spLocks noGrp="1"/>
          </p:cNvSpPr>
          <p:nvPr>
            <p:ph type="sldNum" sz="quarter" idx="12"/>
          </p:nvPr>
        </p:nvSpPr>
        <p:spPr>
          <a:ln/>
        </p:spPr>
        <p:txBody>
          <a:bodyPr/>
          <a:lstStyle>
            <a:lvl1pPr>
              <a:defRPr/>
            </a:lvl1pPr>
          </a:lstStyle>
          <a:p>
            <a:fld id="{8C8475F0-9B70-473F-AD24-3AD8AF40B041}" type="slidenum">
              <a:rPr lang="en-US" altLang="en-US"/>
              <a:pPr/>
              <a:t>‹#›</a:t>
            </a:fld>
            <a:endParaRPr lang="en-US" altLang="en-US"/>
          </a:p>
        </p:txBody>
      </p:sp>
    </p:spTree>
    <p:extLst>
      <p:ext uri="{BB962C8B-B14F-4D97-AF65-F5344CB8AC3E}">
        <p14:creationId xmlns:p14="http://schemas.microsoft.com/office/powerpoint/2010/main" val="286931550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622C9A8-7D73-4C6D-9AEC-120082DAF93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0CEF91-8894-455B-9D06-C3482949869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276C55-0FCE-452B-8066-EBD132F46236}"/>
              </a:ext>
            </a:extLst>
          </p:cNvPr>
          <p:cNvSpPr txBox="1">
            <a:spLocks noGrp="1"/>
          </p:cNvSpPr>
          <p:nvPr>
            <p:ph type="sldNum" sz="quarter" idx="12"/>
          </p:nvPr>
        </p:nvSpPr>
        <p:spPr>
          <a:ln/>
        </p:spPr>
        <p:txBody>
          <a:bodyPr/>
          <a:lstStyle>
            <a:lvl1pPr>
              <a:defRPr/>
            </a:lvl1pPr>
          </a:lstStyle>
          <a:p>
            <a:fld id="{7F234C95-2699-4E89-8A01-042B608B9E17}" type="slidenum">
              <a:rPr lang="en-US" altLang="en-US"/>
              <a:pPr/>
              <a:t>‹#›</a:t>
            </a:fld>
            <a:endParaRPr lang="en-US" altLang="en-US"/>
          </a:p>
        </p:txBody>
      </p:sp>
    </p:spTree>
    <p:extLst>
      <p:ext uri="{BB962C8B-B14F-4D97-AF65-F5344CB8AC3E}">
        <p14:creationId xmlns:p14="http://schemas.microsoft.com/office/powerpoint/2010/main" val="302885414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8AC61-5B39-415C-B872-944C7C802D7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910F52-7BB1-49C6-B793-26771D3323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F5D539-BEE3-4D86-8B78-8C223F3BEBF2}"/>
              </a:ext>
            </a:extLst>
          </p:cNvPr>
          <p:cNvSpPr txBox="1">
            <a:spLocks noGrp="1"/>
          </p:cNvSpPr>
          <p:nvPr>
            <p:ph type="sldNum" sz="quarter" idx="12"/>
          </p:nvPr>
        </p:nvSpPr>
        <p:spPr>
          <a:ln/>
        </p:spPr>
        <p:txBody>
          <a:bodyPr/>
          <a:lstStyle>
            <a:lvl1pPr>
              <a:defRPr/>
            </a:lvl1pPr>
          </a:lstStyle>
          <a:p>
            <a:fld id="{9CE5F8DF-5D06-4D71-AFD3-8416619EA7E0}" type="slidenum">
              <a:rPr lang="en-US" altLang="en-US"/>
              <a:pPr/>
              <a:t>‹#›</a:t>
            </a:fld>
            <a:endParaRPr lang="en-US" altLang="en-US"/>
          </a:p>
        </p:txBody>
      </p:sp>
    </p:spTree>
    <p:extLst>
      <p:ext uri="{BB962C8B-B14F-4D97-AF65-F5344CB8AC3E}">
        <p14:creationId xmlns:p14="http://schemas.microsoft.com/office/powerpoint/2010/main" val="89249038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FAF85-7E8B-4456-A147-29A8F8AE74E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B9879-20D4-486E-9F19-45F81B47082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8905E-8B37-4CCF-AE22-5D262EB68C86}"/>
              </a:ext>
            </a:extLst>
          </p:cNvPr>
          <p:cNvSpPr txBox="1">
            <a:spLocks noGrp="1"/>
          </p:cNvSpPr>
          <p:nvPr>
            <p:ph type="sldNum" sz="quarter" idx="12"/>
          </p:nvPr>
        </p:nvSpPr>
        <p:spPr>
          <a:ln/>
        </p:spPr>
        <p:txBody>
          <a:bodyPr/>
          <a:lstStyle>
            <a:lvl1pPr>
              <a:defRPr/>
            </a:lvl1pPr>
          </a:lstStyle>
          <a:p>
            <a:fld id="{94464B71-88E6-476B-B6E7-4453284438E8}" type="slidenum">
              <a:rPr lang="en-US" altLang="en-US"/>
              <a:pPr/>
              <a:t>‹#›</a:t>
            </a:fld>
            <a:endParaRPr lang="en-US" altLang="en-US"/>
          </a:p>
        </p:txBody>
      </p:sp>
    </p:spTree>
    <p:extLst>
      <p:ext uri="{BB962C8B-B14F-4D97-AF65-F5344CB8AC3E}">
        <p14:creationId xmlns:p14="http://schemas.microsoft.com/office/powerpoint/2010/main" val="400708919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83F017-25DC-4992-A8B9-31545A1F55B0}"/>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A22CC48-D340-46AB-B54B-C9DD35FFC403}"/>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48144B-5880-4956-8510-343165F31DBA}"/>
              </a:ext>
            </a:extLst>
          </p:cNvPr>
          <p:cNvSpPr txBox="1">
            <a:spLocks noGrp="1"/>
          </p:cNvSpPr>
          <p:nvPr>
            <p:ph type="sldNum" sz="quarter" idx="12"/>
          </p:nvPr>
        </p:nvSpPr>
        <p:spPr>
          <a:ln/>
        </p:spPr>
        <p:txBody>
          <a:bodyPr/>
          <a:lstStyle>
            <a:lvl1pPr>
              <a:defRPr/>
            </a:lvl1pPr>
          </a:lstStyle>
          <a:p>
            <a:fld id="{E859ABBA-1CC7-4027-A966-625CB3D244E0}" type="slidenum">
              <a:rPr lang="en-US" altLang="en-US"/>
              <a:pPr/>
              <a:t>‹#›</a:t>
            </a:fld>
            <a:endParaRPr lang="en-US" altLang="en-US"/>
          </a:p>
        </p:txBody>
      </p:sp>
    </p:spTree>
    <p:extLst>
      <p:ext uri="{BB962C8B-B14F-4D97-AF65-F5344CB8AC3E}">
        <p14:creationId xmlns:p14="http://schemas.microsoft.com/office/powerpoint/2010/main" val="1841188696"/>
      </p:ext>
    </p:extLst>
  </p:cSld>
  <p:clrMapOvr>
    <a:masterClrMapping/>
  </p:clrMapOvr>
  <p:transition/>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57CD65-AB9F-44B7-9376-72210D31578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DD9029-B363-4D61-A7D5-7780C4C09B3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666C75-C7D5-45BA-8AA2-F7987489E89D}"/>
              </a:ext>
            </a:extLst>
          </p:cNvPr>
          <p:cNvSpPr txBox="1">
            <a:spLocks noGrp="1"/>
          </p:cNvSpPr>
          <p:nvPr>
            <p:ph type="sldNum" sz="quarter" idx="12"/>
          </p:nvPr>
        </p:nvSpPr>
        <p:spPr>
          <a:ln/>
        </p:spPr>
        <p:txBody>
          <a:bodyPr/>
          <a:lstStyle>
            <a:lvl1pPr>
              <a:defRPr/>
            </a:lvl1pPr>
          </a:lstStyle>
          <a:p>
            <a:fld id="{3F700D19-CE57-40BD-A05D-595D2E03D342}" type="slidenum">
              <a:rPr lang="en-US" altLang="en-US"/>
              <a:pPr/>
              <a:t>‹#›</a:t>
            </a:fld>
            <a:endParaRPr lang="en-US" altLang="en-US"/>
          </a:p>
        </p:txBody>
      </p:sp>
    </p:spTree>
    <p:extLst>
      <p:ext uri="{BB962C8B-B14F-4D97-AF65-F5344CB8AC3E}">
        <p14:creationId xmlns:p14="http://schemas.microsoft.com/office/powerpoint/2010/main" val="4051093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3F5011-2B36-411F-A030-6485C12919B6}"/>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B6131B0A-510E-4BF7-991A-B349B9B88FB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3B9090B4-660B-4884-AF06-05274D227EC9}"/>
              </a:ext>
            </a:extLst>
          </p:cNvPr>
          <p:cNvSpPr>
            <a:spLocks noGrp="1" noChangeArrowheads="1"/>
          </p:cNvSpPr>
          <p:nvPr>
            <p:ph type="sldNum" sz="quarter" idx="12"/>
          </p:nvPr>
        </p:nvSpPr>
        <p:spPr/>
        <p:txBody>
          <a:bodyPr/>
          <a:lstStyle>
            <a:lvl1pPr eaLnBrk="1" hangingPunct="1">
              <a:defRPr/>
            </a:lvl1pPr>
          </a:lstStyle>
          <a:p>
            <a:fld id="{81457987-93E2-4DB0-B933-415A0436791F}" type="slidenum">
              <a:rPr lang="en-US" altLang="en-US"/>
              <a:pPr/>
              <a:t>‹#›</a:t>
            </a:fld>
            <a:endParaRPr lang="en-US" altLang="en-US"/>
          </a:p>
        </p:txBody>
      </p:sp>
    </p:spTree>
    <p:extLst>
      <p:ext uri="{BB962C8B-B14F-4D97-AF65-F5344CB8AC3E}">
        <p14:creationId xmlns:p14="http://schemas.microsoft.com/office/powerpoint/2010/main" val="12344607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A38F7CD-6BE1-4FBB-8DD0-2564CE803ED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70273237-6BE5-47D1-83A6-55DF25FAA3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590B269D-AD0C-41FC-9733-DF2F40E6DD60}"/>
              </a:ext>
            </a:extLst>
          </p:cNvPr>
          <p:cNvSpPr txBox="1">
            <a:spLocks noGrp="1"/>
          </p:cNvSpPr>
          <p:nvPr>
            <p:ph type="sldNum" sz="quarter" idx="12"/>
          </p:nvPr>
        </p:nvSpPr>
        <p:spPr>
          <a:ln/>
        </p:spPr>
        <p:txBody>
          <a:bodyPr/>
          <a:lstStyle>
            <a:lvl1pPr>
              <a:defRPr/>
            </a:lvl1pPr>
          </a:lstStyle>
          <a:p>
            <a:fld id="{5C8DD90B-3859-4402-BE22-D6EF22EA24CE}" type="slidenum">
              <a:rPr lang="en-US" altLang="en-US"/>
              <a:pPr/>
              <a:t>‹#›</a:t>
            </a:fld>
            <a:endParaRPr lang="en-US" altLang="en-US"/>
          </a:p>
        </p:txBody>
      </p:sp>
    </p:spTree>
    <p:extLst>
      <p:ext uri="{BB962C8B-B14F-4D97-AF65-F5344CB8AC3E}">
        <p14:creationId xmlns:p14="http://schemas.microsoft.com/office/powerpoint/2010/main" val="1232962247"/>
      </p:ext>
    </p:extLst>
  </p:cSld>
  <p:clrMapOvr>
    <a:masterClrMapping/>
  </p:clrMapOvr>
  <p:transition/>
  <p:hf sldNum="0"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FC3BE-E7B3-4992-8E52-81CB8B7C35EF}"/>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91F4E5EA-82DC-419A-A7E9-8430D04D3AF2}"/>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6EB91CC5-8751-4179-A896-A7A8A9282F71}"/>
              </a:ext>
            </a:extLst>
          </p:cNvPr>
          <p:cNvSpPr txBox="1">
            <a:spLocks noGrp="1"/>
          </p:cNvSpPr>
          <p:nvPr>
            <p:ph type="sldNum" sz="quarter" idx="12"/>
          </p:nvPr>
        </p:nvSpPr>
        <p:spPr/>
        <p:txBody>
          <a:bodyPr/>
          <a:lstStyle>
            <a:lvl1pPr>
              <a:defRPr/>
            </a:lvl1pPr>
          </a:lstStyle>
          <a:p>
            <a:fld id="{5C02D47E-1A55-4406-993E-F15351FC6889}" type="slidenum">
              <a:rPr lang="en-US" altLang="en-US"/>
              <a:pPr/>
              <a:t>‹#›</a:t>
            </a:fld>
            <a:endParaRPr lang="en-US" altLang="en-US"/>
          </a:p>
        </p:txBody>
      </p:sp>
    </p:spTree>
    <p:extLst>
      <p:ext uri="{BB962C8B-B14F-4D97-AF65-F5344CB8AC3E}">
        <p14:creationId xmlns:p14="http://schemas.microsoft.com/office/powerpoint/2010/main" val="1438218878"/>
      </p:ext>
    </p:extLst>
  </p:cSld>
  <p:clrMapOvr>
    <a:masterClrMapping/>
  </p:clrMapOvr>
  <p:transition/>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0191F4-2AE0-4C0F-A2C7-2F8A441C21A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26D2AD-4F84-4DBB-80B5-5B2134F5AE9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B73E23-701C-49B1-BEB4-462BF4D9E64D}"/>
              </a:ext>
            </a:extLst>
          </p:cNvPr>
          <p:cNvSpPr txBox="1">
            <a:spLocks noGrp="1"/>
          </p:cNvSpPr>
          <p:nvPr>
            <p:ph type="sldNum" sz="quarter" idx="12"/>
          </p:nvPr>
        </p:nvSpPr>
        <p:spPr>
          <a:ln/>
        </p:spPr>
        <p:txBody>
          <a:bodyPr/>
          <a:lstStyle>
            <a:lvl1pPr>
              <a:defRPr/>
            </a:lvl1pPr>
          </a:lstStyle>
          <a:p>
            <a:fld id="{9B4BAA14-BE45-44D5-97A2-839BF35B2F1A}" type="slidenum">
              <a:rPr lang="en-US" altLang="en-US"/>
              <a:pPr/>
              <a:t>‹#›</a:t>
            </a:fld>
            <a:endParaRPr lang="en-US" altLang="en-US"/>
          </a:p>
        </p:txBody>
      </p:sp>
    </p:spTree>
    <p:extLst>
      <p:ext uri="{BB962C8B-B14F-4D97-AF65-F5344CB8AC3E}">
        <p14:creationId xmlns:p14="http://schemas.microsoft.com/office/powerpoint/2010/main" val="189160262"/>
      </p:ext>
    </p:extLst>
  </p:cSld>
  <p:clrMapOvr>
    <a:masterClrMapping/>
  </p:clrMapOvr>
  <p:transition/>
  <p:hf sldNum="0"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39815-65F8-4DC0-9C75-679698BA8C20}"/>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5084227E-0B28-4116-888B-DD8C32834DE4}"/>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F9BC0DFF-8E8D-4326-8B28-C6064BE71E1A}"/>
              </a:ext>
            </a:extLst>
          </p:cNvPr>
          <p:cNvSpPr txBox="1">
            <a:spLocks noGrp="1"/>
          </p:cNvSpPr>
          <p:nvPr>
            <p:ph type="sldNum" sz="quarter" idx="12"/>
          </p:nvPr>
        </p:nvSpPr>
        <p:spPr/>
        <p:txBody>
          <a:bodyPr/>
          <a:lstStyle>
            <a:lvl1pPr>
              <a:defRPr/>
            </a:lvl1pPr>
          </a:lstStyle>
          <a:p>
            <a:fld id="{8D97B0E7-B151-42D0-99E7-66FEE4CA26B3}" type="slidenum">
              <a:rPr lang="en-US" altLang="en-US"/>
              <a:pPr/>
              <a:t>‹#›</a:t>
            </a:fld>
            <a:endParaRPr lang="en-US" altLang="en-US"/>
          </a:p>
        </p:txBody>
      </p:sp>
    </p:spTree>
    <p:extLst>
      <p:ext uri="{BB962C8B-B14F-4D97-AF65-F5344CB8AC3E}">
        <p14:creationId xmlns:p14="http://schemas.microsoft.com/office/powerpoint/2010/main" val="1493699238"/>
      </p:ext>
    </p:extLst>
  </p:cSld>
  <p:clrMapOvr>
    <a:masterClrMapping/>
  </p:clrMapOvr>
  <p:transition/>
  <p:hf sldNum="0"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F9F8B50-4DF2-40EE-A3D7-913C8601AEFB}"/>
              </a:ext>
            </a:extLst>
          </p:cNvPr>
          <p:cNvSpPr txBox="1">
            <a:spLocks noGrp="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6A85829B-BDDD-4224-B13E-020E19D2351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4E19125-7902-43D5-938A-33540B20CD3A}"/>
              </a:ext>
            </a:extLst>
          </p:cNvPr>
          <p:cNvSpPr txBox="1">
            <a:spLocks noGrp="1"/>
          </p:cNvSpPr>
          <p:nvPr>
            <p:ph type="sldNum" sz="quarter" idx="12"/>
          </p:nvPr>
        </p:nvSpPr>
        <p:spPr>
          <a:ln/>
        </p:spPr>
        <p:txBody>
          <a:bodyPr/>
          <a:lstStyle>
            <a:lvl1pPr>
              <a:defRPr/>
            </a:lvl1pPr>
          </a:lstStyle>
          <a:p>
            <a:fld id="{52525B75-3F3B-4A8E-9659-693B175420B7}" type="slidenum">
              <a:rPr lang="en-US" altLang="en-US"/>
              <a:pPr/>
              <a:t>‹#›</a:t>
            </a:fld>
            <a:endParaRPr lang="en-US" altLang="en-US"/>
          </a:p>
        </p:txBody>
      </p:sp>
    </p:spTree>
    <p:extLst>
      <p:ext uri="{BB962C8B-B14F-4D97-AF65-F5344CB8AC3E}">
        <p14:creationId xmlns:p14="http://schemas.microsoft.com/office/powerpoint/2010/main" val="2717572308"/>
      </p:ext>
    </p:extLst>
  </p:cSld>
  <p:clrMapOvr>
    <a:masterClrMapping/>
  </p:clrMapOvr>
  <p:transition/>
  <p:hf sldNum="0"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26B9811-2243-4A59-84E1-A78F50FCCDF9}"/>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E96685F0-7C40-4884-9FFB-D7202F6710CC}"/>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DCE7E647-189A-4845-B293-CFC6C9F194C8}"/>
              </a:ext>
            </a:extLst>
          </p:cNvPr>
          <p:cNvSpPr txBox="1">
            <a:spLocks noGrp="1"/>
          </p:cNvSpPr>
          <p:nvPr>
            <p:ph type="sldNum" sz="quarter" idx="12"/>
          </p:nvPr>
        </p:nvSpPr>
        <p:spPr>
          <a:ln/>
        </p:spPr>
        <p:txBody>
          <a:bodyPr/>
          <a:lstStyle>
            <a:lvl1pPr>
              <a:defRPr/>
            </a:lvl1pPr>
          </a:lstStyle>
          <a:p>
            <a:fld id="{8FC99804-61D3-4815-8832-D0F1C98B2805}" type="slidenum">
              <a:rPr lang="en-US" altLang="en-US"/>
              <a:pPr/>
              <a:t>‹#›</a:t>
            </a:fld>
            <a:endParaRPr lang="en-US" altLang="en-US"/>
          </a:p>
        </p:txBody>
      </p:sp>
    </p:spTree>
    <p:extLst>
      <p:ext uri="{BB962C8B-B14F-4D97-AF65-F5344CB8AC3E}">
        <p14:creationId xmlns:p14="http://schemas.microsoft.com/office/powerpoint/2010/main" val="3844535742"/>
      </p:ext>
    </p:extLst>
  </p:cSld>
  <p:clrMapOvr>
    <a:masterClrMapping/>
  </p:clrMapOvr>
  <p:transition advTm="5000"/>
  <p:hf sldNum="0"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ABD0AB4-B8D4-402C-A5E9-8C2E72B97903}"/>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B8B732-E3D5-4887-813D-81EDA2E5D4E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8EE40E1-01C8-427A-B93B-FB53615A843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521B6B4-2E99-4357-8BC9-9A58700EBE78}" type="slidenum">
              <a:rPr lang="en-US" altLang="en-US"/>
              <a:pPr/>
              <a:t>‹#›</a:t>
            </a:fld>
            <a:endParaRPr lang="en-US" altLang="en-US"/>
          </a:p>
        </p:txBody>
      </p:sp>
    </p:spTree>
    <p:extLst>
      <p:ext uri="{BB962C8B-B14F-4D97-AF65-F5344CB8AC3E}">
        <p14:creationId xmlns:p14="http://schemas.microsoft.com/office/powerpoint/2010/main" val="121988147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4AF64-6052-4528-B211-DE62A940D3CD}"/>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032425-01A5-4D25-811A-EE78DC14E04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BABFEBC-382A-4641-BCD6-1438D44F6F0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680F07A-CE1E-4EE0-B400-C620E5B25221}" type="slidenum">
              <a:rPr lang="en-US" altLang="en-US"/>
              <a:pPr/>
              <a:t>‹#›</a:t>
            </a:fld>
            <a:endParaRPr lang="en-US" altLang="en-US"/>
          </a:p>
        </p:txBody>
      </p:sp>
    </p:spTree>
    <p:extLst>
      <p:ext uri="{BB962C8B-B14F-4D97-AF65-F5344CB8AC3E}">
        <p14:creationId xmlns:p14="http://schemas.microsoft.com/office/powerpoint/2010/main" val="1954962473"/>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5D880A9-8C8B-4923-96B7-32E559B2FFBB}"/>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27EFDC-8553-44E3-8B4E-A782ABA8EA7B}"/>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C630CF81-2860-402F-B40E-E90B705B22D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91EA306-665E-4533-88FC-431ADF8E1186}" type="slidenum">
              <a:rPr lang="en-US" altLang="en-US"/>
              <a:pPr/>
              <a:t>‹#›</a:t>
            </a:fld>
            <a:endParaRPr lang="en-US" altLang="en-US"/>
          </a:p>
        </p:txBody>
      </p:sp>
    </p:spTree>
    <p:extLst>
      <p:ext uri="{BB962C8B-B14F-4D97-AF65-F5344CB8AC3E}">
        <p14:creationId xmlns:p14="http://schemas.microsoft.com/office/powerpoint/2010/main" val="3370065788"/>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058D22A-041B-49EA-9BC5-423A54C0E09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FD1FCDCF-FF1D-4A0E-A778-CB01711D85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91F79EBE-CB8F-406F-8967-AAFE18B016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9246ECE-6BEF-4C9B-837C-FA01DA26D815}" type="slidenum">
              <a:rPr lang="en-US" altLang="en-US"/>
              <a:pPr/>
              <a:t>‹#›</a:t>
            </a:fld>
            <a:endParaRPr lang="en-US" altLang="en-US"/>
          </a:p>
        </p:txBody>
      </p:sp>
    </p:spTree>
    <p:extLst>
      <p:ext uri="{BB962C8B-B14F-4D97-AF65-F5344CB8AC3E}">
        <p14:creationId xmlns:p14="http://schemas.microsoft.com/office/powerpoint/2010/main" val="356037220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6FE5A7-907B-4510-843E-A9336E0843D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68C06509-445D-4B68-9470-491F934D369C}"/>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4987345F-DF1F-4CE9-9D95-FDE10CFE2444}"/>
              </a:ext>
            </a:extLst>
          </p:cNvPr>
          <p:cNvSpPr>
            <a:spLocks noGrp="1" noChangeArrowheads="1"/>
          </p:cNvSpPr>
          <p:nvPr>
            <p:ph type="sldNum" sz="quarter" idx="12"/>
          </p:nvPr>
        </p:nvSpPr>
        <p:spPr/>
        <p:txBody>
          <a:bodyPr/>
          <a:lstStyle>
            <a:lvl1pPr eaLnBrk="1" hangingPunct="1">
              <a:defRPr/>
            </a:lvl1pPr>
          </a:lstStyle>
          <a:p>
            <a:fld id="{6D3AF6BE-BDA9-4662-BADF-29132FAEAD82}" type="slidenum">
              <a:rPr lang="en-US" altLang="en-US"/>
              <a:pPr/>
              <a:t>‹#›</a:t>
            </a:fld>
            <a:endParaRPr lang="en-US" altLang="en-US"/>
          </a:p>
        </p:txBody>
      </p:sp>
    </p:spTree>
    <p:extLst>
      <p:ext uri="{BB962C8B-B14F-4D97-AF65-F5344CB8AC3E}">
        <p14:creationId xmlns:p14="http://schemas.microsoft.com/office/powerpoint/2010/main" val="18642955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9D02FFB4-A4B2-4AC3-9630-1C86C8BA732C}"/>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40EA7E00-F305-46F1-A09B-11FEAC6D389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5">
            <a:extLst>
              <a:ext uri="{FF2B5EF4-FFF2-40B4-BE49-F238E27FC236}">
                <a16:creationId xmlns:a16="http://schemas.microsoft.com/office/drawing/2014/main" id="{5E5619DA-46AF-4F6C-8CDA-6F82B531AC5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C8649A5-5846-4BD1-AFB6-FDEBE864B2B1}" type="slidenum">
              <a:rPr lang="en-US" altLang="en-US"/>
              <a:pPr/>
              <a:t>‹#›</a:t>
            </a:fld>
            <a:endParaRPr lang="en-US" altLang="en-US"/>
          </a:p>
        </p:txBody>
      </p:sp>
    </p:spTree>
    <p:extLst>
      <p:ext uri="{BB962C8B-B14F-4D97-AF65-F5344CB8AC3E}">
        <p14:creationId xmlns:p14="http://schemas.microsoft.com/office/powerpoint/2010/main" val="1517115157"/>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E372320F-53D7-4A56-8A55-05D4E7F8BED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4BFF6A13-AAD0-47A1-8079-F8831BA519E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5">
            <a:extLst>
              <a:ext uri="{FF2B5EF4-FFF2-40B4-BE49-F238E27FC236}">
                <a16:creationId xmlns:a16="http://schemas.microsoft.com/office/drawing/2014/main" id="{1057CB34-31BF-4AE5-9AC3-9F68D14FC00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868430C-4A03-4846-9CFD-358E852F6532}" type="slidenum">
              <a:rPr lang="en-US" altLang="en-US"/>
              <a:pPr/>
              <a:t>‹#›</a:t>
            </a:fld>
            <a:endParaRPr lang="en-US" altLang="en-US"/>
          </a:p>
        </p:txBody>
      </p:sp>
    </p:spTree>
    <p:extLst>
      <p:ext uri="{BB962C8B-B14F-4D97-AF65-F5344CB8AC3E}">
        <p14:creationId xmlns:p14="http://schemas.microsoft.com/office/powerpoint/2010/main" val="2994678883"/>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B4C639-EACC-4B82-A8D5-B2A0C50FABB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1908513-5141-4457-B607-A71B06EDAA79}"/>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5">
            <a:extLst>
              <a:ext uri="{FF2B5EF4-FFF2-40B4-BE49-F238E27FC236}">
                <a16:creationId xmlns:a16="http://schemas.microsoft.com/office/drawing/2014/main" id="{03ABBB4F-FC61-4457-AE01-712F69D6236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B20CA1F-179B-4DBF-9F33-3B69383951FA}" type="slidenum">
              <a:rPr lang="en-US" altLang="en-US"/>
              <a:pPr/>
              <a:t>‹#›</a:t>
            </a:fld>
            <a:endParaRPr lang="en-US" altLang="en-US"/>
          </a:p>
        </p:txBody>
      </p:sp>
    </p:spTree>
    <p:extLst>
      <p:ext uri="{BB962C8B-B14F-4D97-AF65-F5344CB8AC3E}">
        <p14:creationId xmlns:p14="http://schemas.microsoft.com/office/powerpoint/2010/main" val="202814496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0400A7DF-FA36-433C-BE93-652B3C6EA23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D197EB3A-984E-4C46-BA29-3030B6E82D3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57A080B3-E805-4628-8790-06009926595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A1ED9C3-6ACF-412E-8CBE-9F95BCA61F48}" type="slidenum">
              <a:rPr lang="en-US" altLang="en-US"/>
              <a:pPr/>
              <a:t>‹#›</a:t>
            </a:fld>
            <a:endParaRPr lang="en-US" altLang="en-US"/>
          </a:p>
        </p:txBody>
      </p:sp>
    </p:spTree>
    <p:extLst>
      <p:ext uri="{BB962C8B-B14F-4D97-AF65-F5344CB8AC3E}">
        <p14:creationId xmlns:p14="http://schemas.microsoft.com/office/powerpoint/2010/main" val="3342022700"/>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3F9941A1-5FE9-4C61-8BB2-7EF7ED1CF6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312FE85-2604-48D9-A45B-A8F3A6C45DAB}"/>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ADF87236-6340-4430-9198-EF66A73C5DD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882617F-14E2-441D-A217-56E0780B28BA}" type="slidenum">
              <a:rPr lang="en-US" altLang="en-US"/>
              <a:pPr/>
              <a:t>‹#›</a:t>
            </a:fld>
            <a:endParaRPr lang="en-US" altLang="en-US"/>
          </a:p>
        </p:txBody>
      </p:sp>
    </p:spTree>
    <p:extLst>
      <p:ext uri="{BB962C8B-B14F-4D97-AF65-F5344CB8AC3E}">
        <p14:creationId xmlns:p14="http://schemas.microsoft.com/office/powerpoint/2010/main" val="315221526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FA3E-E383-420A-804B-02B94088F3B0}"/>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3A8E05-4F10-4BBE-BDB7-FFA66CCD426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263ACCE-0652-4B60-A931-F3A898166CB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67B32A0-B041-4F2D-8920-886C46483C2C}" type="slidenum">
              <a:rPr lang="en-US" altLang="en-US"/>
              <a:pPr/>
              <a:t>‹#›</a:t>
            </a:fld>
            <a:endParaRPr lang="en-US" altLang="en-US"/>
          </a:p>
        </p:txBody>
      </p:sp>
    </p:spTree>
    <p:extLst>
      <p:ext uri="{BB962C8B-B14F-4D97-AF65-F5344CB8AC3E}">
        <p14:creationId xmlns:p14="http://schemas.microsoft.com/office/powerpoint/2010/main" val="854008977"/>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9CA8A-F68D-435A-A199-98156CA69B41}"/>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A3E63F-7E50-4EDC-9CBF-50B4475EE369}"/>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60EC58FB-CEF0-46E7-83C2-10703650A9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A754038-DE37-425B-8C3D-81F0092549CB}" type="slidenum">
              <a:rPr lang="en-US" altLang="en-US"/>
              <a:pPr/>
              <a:t>‹#›</a:t>
            </a:fld>
            <a:endParaRPr lang="en-US" altLang="en-US"/>
          </a:p>
        </p:txBody>
      </p:sp>
    </p:spTree>
    <p:extLst>
      <p:ext uri="{BB962C8B-B14F-4D97-AF65-F5344CB8AC3E}">
        <p14:creationId xmlns:p14="http://schemas.microsoft.com/office/powerpoint/2010/main" val="3384037177"/>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BF1CD2-D12F-4586-BEA4-A5EEB64FC67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401C60EB-4286-48A9-990E-75C7E694602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483B20B6-E994-43B3-AAD0-38A0FBF73383}"/>
              </a:ext>
            </a:extLst>
          </p:cNvPr>
          <p:cNvSpPr>
            <a:spLocks noGrp="1" noChangeArrowheads="1"/>
          </p:cNvSpPr>
          <p:nvPr>
            <p:ph type="sldNum" sz="quarter" idx="12"/>
          </p:nvPr>
        </p:nvSpPr>
        <p:spPr/>
        <p:txBody>
          <a:bodyPr/>
          <a:lstStyle>
            <a:lvl1pPr eaLnBrk="1" hangingPunct="1">
              <a:defRPr/>
            </a:lvl1pPr>
          </a:lstStyle>
          <a:p>
            <a:fld id="{6AEF7DE2-2732-4060-8091-8948A64B5F75}" type="slidenum">
              <a:rPr lang="en-US" altLang="en-US"/>
              <a:pPr/>
              <a:t>‹#›</a:t>
            </a:fld>
            <a:endParaRPr lang="en-US" altLang="en-US"/>
          </a:p>
        </p:txBody>
      </p:sp>
    </p:spTree>
    <p:extLst>
      <p:ext uri="{BB962C8B-B14F-4D97-AF65-F5344CB8AC3E}">
        <p14:creationId xmlns:p14="http://schemas.microsoft.com/office/powerpoint/2010/main" val="34460242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8B1DB68-B92E-4771-82FE-9041D1076FF1}"/>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5AB51445-0D8E-4D53-9E17-06F4F87A940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E05EEA3B-D534-4860-9886-4245173FDB28}" type="slidenum">
              <a:rPr lang="en-US" altLang="en-US"/>
              <a:pPr/>
              <a:t>‹#›</a:t>
            </a:fld>
            <a:endParaRPr lang="en-US" altLang="en-US"/>
          </a:p>
        </p:txBody>
      </p:sp>
      <p:sp>
        <p:nvSpPr>
          <p:cNvPr id="6" name="Rectangle 7">
            <a:extLst>
              <a:ext uri="{FF2B5EF4-FFF2-40B4-BE49-F238E27FC236}">
                <a16:creationId xmlns:a16="http://schemas.microsoft.com/office/drawing/2014/main" id="{D52E9B8F-DE28-4C71-82D5-3D3E25326B04}"/>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3642834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7AEFE-6479-43AC-B9EC-F64517C32524}"/>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A14F87AA-FCB7-4CC7-B215-C356529D5218}"/>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834D6A4-CCE8-4802-9A49-BC50C65B4989}" type="slidenum">
              <a:rPr lang="en-US" altLang="en-US"/>
              <a:pPr/>
              <a:t>‹#›</a:t>
            </a:fld>
            <a:endParaRPr lang="en-US" altLang="en-US"/>
          </a:p>
        </p:txBody>
      </p:sp>
      <p:sp>
        <p:nvSpPr>
          <p:cNvPr id="6" name="Rectangle 7">
            <a:extLst>
              <a:ext uri="{FF2B5EF4-FFF2-40B4-BE49-F238E27FC236}">
                <a16:creationId xmlns:a16="http://schemas.microsoft.com/office/drawing/2014/main" id="{2D9009BA-E8B3-4E61-8D4C-5777A7690B7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94668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8B3A86-0F3B-4A2C-AF22-CF2B3D4CC9E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A00324A9-E2CB-4EC8-9561-F0270985301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E698504C-8C54-4551-8102-71941ABF968A}"/>
              </a:ext>
            </a:extLst>
          </p:cNvPr>
          <p:cNvSpPr>
            <a:spLocks noGrp="1" noChangeArrowheads="1"/>
          </p:cNvSpPr>
          <p:nvPr>
            <p:ph type="sldNum" sz="quarter" idx="12"/>
          </p:nvPr>
        </p:nvSpPr>
        <p:spPr/>
        <p:txBody>
          <a:bodyPr/>
          <a:lstStyle>
            <a:lvl1pPr eaLnBrk="1" hangingPunct="1">
              <a:defRPr/>
            </a:lvl1pPr>
          </a:lstStyle>
          <a:p>
            <a:fld id="{B47B4A67-9836-4499-BA56-A44A796BC005}" type="slidenum">
              <a:rPr lang="en-US" altLang="en-US"/>
              <a:pPr/>
              <a:t>‹#›</a:t>
            </a:fld>
            <a:endParaRPr lang="en-US" altLang="en-US"/>
          </a:p>
        </p:txBody>
      </p:sp>
    </p:spTree>
    <p:extLst>
      <p:ext uri="{BB962C8B-B14F-4D97-AF65-F5344CB8AC3E}">
        <p14:creationId xmlns:p14="http://schemas.microsoft.com/office/powerpoint/2010/main" val="7374099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552DD19-DB2C-4327-BDC2-3E02C0A07D6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BC084576-3484-4AE9-AA95-548BC3C9CA8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DD8B9BD-DD0B-48A6-B926-CD0BC6BD5325}" type="slidenum">
              <a:rPr lang="en-US" altLang="en-US"/>
              <a:pPr/>
              <a:t>‹#›</a:t>
            </a:fld>
            <a:endParaRPr lang="en-US" altLang="en-US"/>
          </a:p>
        </p:txBody>
      </p:sp>
      <p:sp>
        <p:nvSpPr>
          <p:cNvPr id="6" name="Rectangle 7">
            <a:extLst>
              <a:ext uri="{FF2B5EF4-FFF2-40B4-BE49-F238E27FC236}">
                <a16:creationId xmlns:a16="http://schemas.microsoft.com/office/drawing/2014/main" id="{20B19050-25BB-478D-BAF2-EC5534D705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7877764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8CEA674-0E93-40DC-897C-CDF9BE8A54C4}"/>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B683746-2321-438A-9B92-11085BAEED6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A9B2A06-71CB-4780-8B9C-1BB55D444764}" type="slidenum">
              <a:rPr lang="en-US" altLang="en-US"/>
              <a:pPr/>
              <a:t>‹#›</a:t>
            </a:fld>
            <a:endParaRPr lang="en-US" altLang="en-US"/>
          </a:p>
        </p:txBody>
      </p:sp>
      <p:sp>
        <p:nvSpPr>
          <p:cNvPr id="7" name="Rectangle 7">
            <a:extLst>
              <a:ext uri="{FF2B5EF4-FFF2-40B4-BE49-F238E27FC236}">
                <a16:creationId xmlns:a16="http://schemas.microsoft.com/office/drawing/2014/main" id="{BA355721-1BEE-44C4-9104-FBC16EE6977D}"/>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6337214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E36171A6-073D-4A4B-9AA8-CD8A32BE9DFF}"/>
              </a:ext>
            </a:extLst>
          </p:cNvPr>
          <p:cNvSpPr>
            <a:spLocks noGrp="1" noChangeArrowheads="1"/>
          </p:cNvSpPr>
          <p:nvPr>
            <p:ph type="ftr" sz="quarter" idx="10"/>
          </p:nvPr>
        </p:nvSpPr>
        <p:spPr/>
        <p:txBody>
          <a:bodyPr/>
          <a:lstStyle>
            <a:lvl1pPr algn="l">
              <a:defRPr/>
            </a:lvl1pPr>
          </a:lstStyle>
          <a:p>
            <a:pPr>
              <a:defRPr/>
            </a:pPr>
            <a:endParaRPr lang="en-US"/>
          </a:p>
        </p:txBody>
      </p:sp>
      <p:sp>
        <p:nvSpPr>
          <p:cNvPr id="8" name="Rectangle 6">
            <a:extLst>
              <a:ext uri="{FF2B5EF4-FFF2-40B4-BE49-F238E27FC236}">
                <a16:creationId xmlns:a16="http://schemas.microsoft.com/office/drawing/2014/main" id="{34CA1AE7-410B-4D46-B969-D83ADE690AE1}"/>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31818E49-AF35-4BF1-8276-0ADD25EC1F4D}" type="slidenum">
              <a:rPr lang="en-US" altLang="en-US"/>
              <a:pPr/>
              <a:t>‹#›</a:t>
            </a:fld>
            <a:endParaRPr lang="en-US" altLang="en-US"/>
          </a:p>
        </p:txBody>
      </p:sp>
      <p:sp>
        <p:nvSpPr>
          <p:cNvPr id="9" name="Rectangle 7">
            <a:extLst>
              <a:ext uri="{FF2B5EF4-FFF2-40B4-BE49-F238E27FC236}">
                <a16:creationId xmlns:a16="http://schemas.microsoft.com/office/drawing/2014/main" id="{DCC786A5-5D45-4AD1-9D34-8EBA7FB9869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09116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EF0173A-5623-4B1D-8E15-4737EB9FEF4F}"/>
              </a:ext>
            </a:extLst>
          </p:cNvPr>
          <p:cNvSpPr>
            <a:spLocks noGrp="1" noChangeArrowheads="1"/>
          </p:cNvSpPr>
          <p:nvPr>
            <p:ph type="ftr" sz="quarter" idx="10"/>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0E89B7D1-57F9-4C2C-9F8D-CB9BEE01572C}"/>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E5F1255-7954-48AF-94DF-5012CE95A4FE}" type="slidenum">
              <a:rPr lang="en-US" altLang="en-US"/>
              <a:pPr/>
              <a:t>‹#›</a:t>
            </a:fld>
            <a:endParaRPr lang="en-US" altLang="en-US"/>
          </a:p>
        </p:txBody>
      </p:sp>
      <p:sp>
        <p:nvSpPr>
          <p:cNvPr id="5" name="Rectangle 7">
            <a:extLst>
              <a:ext uri="{FF2B5EF4-FFF2-40B4-BE49-F238E27FC236}">
                <a16:creationId xmlns:a16="http://schemas.microsoft.com/office/drawing/2014/main" id="{D37869E1-7A80-4843-8738-9F6EBD300DF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429927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E0A2117-06D6-4EE8-AAD8-8B0BE86005E2}"/>
              </a:ext>
            </a:extLst>
          </p:cNvPr>
          <p:cNvSpPr>
            <a:spLocks noGrp="1" noChangeArrowheads="1"/>
          </p:cNvSpPr>
          <p:nvPr>
            <p:ph type="ftr" sz="quarter" idx="10"/>
          </p:nvPr>
        </p:nvSpPr>
        <p:spPr/>
        <p:txBody>
          <a:bodyPr/>
          <a:lstStyle>
            <a:lvl1pPr algn="l">
              <a:defRPr/>
            </a:lvl1pPr>
          </a:lstStyle>
          <a:p>
            <a:pPr>
              <a:defRPr/>
            </a:pPr>
            <a:endParaRPr lang="en-US"/>
          </a:p>
        </p:txBody>
      </p:sp>
      <p:sp>
        <p:nvSpPr>
          <p:cNvPr id="3" name="Rectangle 6">
            <a:extLst>
              <a:ext uri="{FF2B5EF4-FFF2-40B4-BE49-F238E27FC236}">
                <a16:creationId xmlns:a16="http://schemas.microsoft.com/office/drawing/2014/main" id="{1A25BBE7-431D-445C-98F1-0F4D3610DE7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8AD3E7B6-86EE-4139-AD2C-62A3D9402306}" type="slidenum">
              <a:rPr lang="en-US" altLang="en-US"/>
              <a:pPr/>
              <a:t>‹#›</a:t>
            </a:fld>
            <a:endParaRPr lang="en-US" altLang="en-US"/>
          </a:p>
        </p:txBody>
      </p:sp>
      <p:sp>
        <p:nvSpPr>
          <p:cNvPr id="4" name="Rectangle 7">
            <a:extLst>
              <a:ext uri="{FF2B5EF4-FFF2-40B4-BE49-F238E27FC236}">
                <a16:creationId xmlns:a16="http://schemas.microsoft.com/office/drawing/2014/main" id="{D5F6A2B4-E399-4BC3-BC24-C7EB53E84D1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442869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7020E99-80DC-4A84-91CD-143304DED120}"/>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B8EA12A-47D6-482E-ADBD-EF63587F4EBD}"/>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1E4E49B6-CA34-4E87-A346-DFB5669D4471}" type="slidenum">
              <a:rPr lang="en-US" altLang="en-US"/>
              <a:pPr/>
              <a:t>‹#›</a:t>
            </a:fld>
            <a:endParaRPr lang="en-US" altLang="en-US"/>
          </a:p>
        </p:txBody>
      </p:sp>
      <p:sp>
        <p:nvSpPr>
          <p:cNvPr id="7" name="Rectangle 7">
            <a:extLst>
              <a:ext uri="{FF2B5EF4-FFF2-40B4-BE49-F238E27FC236}">
                <a16:creationId xmlns:a16="http://schemas.microsoft.com/office/drawing/2014/main" id="{A0314A83-F04A-45AC-B7D7-4FF41468E6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92820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E890D-8F3B-4BBC-B887-AF0C789D891F}"/>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03DAEB0-BF54-46FC-A6E8-22CBDF6CD72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B904C6F4-7B3C-44C2-AF10-34A543745C4A}" type="slidenum">
              <a:rPr lang="en-US" altLang="en-US"/>
              <a:pPr/>
              <a:t>‹#›</a:t>
            </a:fld>
            <a:endParaRPr lang="en-US" altLang="en-US"/>
          </a:p>
        </p:txBody>
      </p:sp>
      <p:sp>
        <p:nvSpPr>
          <p:cNvPr id="7" name="Rectangle 7">
            <a:extLst>
              <a:ext uri="{FF2B5EF4-FFF2-40B4-BE49-F238E27FC236}">
                <a16:creationId xmlns:a16="http://schemas.microsoft.com/office/drawing/2014/main" id="{8BC791AF-D6CE-4F9B-BBE2-E89A551CA71A}"/>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5482064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9872790-0FE9-4CE3-9D75-0D0471871922}"/>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7FE00121-B5BD-4E76-9D6E-37A8F6357FB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126D39D-1B98-4759-B38C-63F94A6B5D15}" type="slidenum">
              <a:rPr lang="en-US" altLang="en-US"/>
              <a:pPr/>
              <a:t>‹#›</a:t>
            </a:fld>
            <a:endParaRPr lang="en-US" altLang="en-US"/>
          </a:p>
        </p:txBody>
      </p:sp>
      <p:sp>
        <p:nvSpPr>
          <p:cNvPr id="6" name="Rectangle 7">
            <a:extLst>
              <a:ext uri="{FF2B5EF4-FFF2-40B4-BE49-F238E27FC236}">
                <a16:creationId xmlns:a16="http://schemas.microsoft.com/office/drawing/2014/main" id="{28D3C1A5-D8DF-4570-8D31-50A3FA4E55BE}"/>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4516570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181557C-C3CB-47AB-8C85-878FD3BB46E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06214AD0-AA58-4835-8ECE-0CEFB3A7E8E0}"/>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5F1C356A-513D-451A-A490-8D895527DF64}" type="slidenum">
              <a:rPr lang="en-US" altLang="en-US"/>
              <a:pPr/>
              <a:t>‹#›</a:t>
            </a:fld>
            <a:endParaRPr lang="en-US" altLang="en-US"/>
          </a:p>
        </p:txBody>
      </p:sp>
      <p:sp>
        <p:nvSpPr>
          <p:cNvPr id="6" name="Rectangle 7">
            <a:extLst>
              <a:ext uri="{FF2B5EF4-FFF2-40B4-BE49-F238E27FC236}">
                <a16:creationId xmlns:a16="http://schemas.microsoft.com/office/drawing/2014/main" id="{01F114FE-D9BB-4D27-BA5D-4F62DEFBFB0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10540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EB2D0E-239E-4786-A150-A431A39EECD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1BF375-93EA-4106-97BE-A9AE90DC133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499F428-4420-4F21-AAD3-28C37CC3456F}"/>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C2CD82AF-C828-46C5-8DA3-2CC5EC7794A9}" type="slidenum">
              <a:rPr lang="en-US" altLang="en-US"/>
              <a:pPr/>
              <a:t>‹#›</a:t>
            </a:fld>
            <a:endParaRPr lang="en-US" altLang="en-US"/>
          </a:p>
        </p:txBody>
      </p:sp>
    </p:spTree>
    <p:extLst>
      <p:ext uri="{BB962C8B-B14F-4D97-AF65-F5344CB8AC3E}">
        <p14:creationId xmlns:p14="http://schemas.microsoft.com/office/powerpoint/2010/main" val="361453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31CF-BEE5-4818-9F1F-71675CC289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465772-EA1A-4612-A2E9-9F13DF4C8EF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901D38-055A-4FE9-9393-3FF350CE0B9D}"/>
              </a:ext>
            </a:extLst>
          </p:cNvPr>
          <p:cNvSpPr txBox="1">
            <a:spLocks noGrp="1"/>
          </p:cNvSpPr>
          <p:nvPr>
            <p:ph type="sldNum" sz="quarter" idx="12"/>
          </p:nvPr>
        </p:nvSpPr>
        <p:spPr>
          <a:ln/>
        </p:spPr>
        <p:txBody>
          <a:bodyPr/>
          <a:lstStyle>
            <a:lvl1pPr>
              <a:defRPr/>
            </a:lvl1pPr>
          </a:lstStyle>
          <a:p>
            <a:fld id="{83F1C9BC-FDE8-4E34-8F07-942FBF41C036}" type="slidenum">
              <a:rPr lang="en-US" altLang="en-US"/>
              <a:pPr/>
              <a:t>‹#›</a:t>
            </a:fld>
            <a:endParaRPr lang="en-US" altLang="en-US"/>
          </a:p>
        </p:txBody>
      </p:sp>
    </p:spTree>
    <p:extLst>
      <p:ext uri="{BB962C8B-B14F-4D97-AF65-F5344CB8AC3E}">
        <p14:creationId xmlns:p14="http://schemas.microsoft.com/office/powerpoint/2010/main" val="13803947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80B45CC-887F-4BFE-B9D5-6A68C14266CC}"/>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9D839891-3A8E-4A5A-8EF7-EEF40D939E7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BA1AC8B0-8607-4F0C-BDCE-95AFD724A394}"/>
              </a:ext>
            </a:extLst>
          </p:cNvPr>
          <p:cNvSpPr>
            <a:spLocks noGrp="1" noChangeArrowheads="1"/>
          </p:cNvSpPr>
          <p:nvPr>
            <p:ph type="sldNum" sz="quarter" idx="12"/>
          </p:nvPr>
        </p:nvSpPr>
        <p:spPr/>
        <p:txBody>
          <a:bodyPr/>
          <a:lstStyle>
            <a:lvl1pPr eaLnBrk="1" hangingPunct="1">
              <a:defRPr/>
            </a:lvl1pPr>
          </a:lstStyle>
          <a:p>
            <a:fld id="{7D92791A-6161-42D8-B0A8-92BA7116E590}" type="slidenum">
              <a:rPr lang="en-US" altLang="en-US"/>
              <a:pPr/>
              <a:t>‹#›</a:t>
            </a:fld>
            <a:endParaRPr lang="en-US" altLang="en-US"/>
          </a:p>
        </p:txBody>
      </p:sp>
    </p:spTree>
    <p:extLst>
      <p:ext uri="{BB962C8B-B14F-4D97-AF65-F5344CB8AC3E}">
        <p14:creationId xmlns:p14="http://schemas.microsoft.com/office/powerpoint/2010/main" val="424049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A586D-5824-497D-B10F-56CA8C43DB5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F2705-ED5C-4383-823D-F5548AE59D65}"/>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F962A619-1054-4057-A6EC-75A90E1A36E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2E32DCA-CCE3-4FE0-82A4-7242242DDF3E}" type="slidenum">
              <a:rPr lang="en-US" altLang="en-US"/>
              <a:pPr/>
              <a:t>‹#›</a:t>
            </a:fld>
            <a:endParaRPr lang="en-US" altLang="en-US"/>
          </a:p>
        </p:txBody>
      </p:sp>
    </p:spTree>
    <p:extLst>
      <p:ext uri="{BB962C8B-B14F-4D97-AF65-F5344CB8AC3E}">
        <p14:creationId xmlns:p14="http://schemas.microsoft.com/office/powerpoint/2010/main" val="224527696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DE71ED-3964-4285-8B5F-3896F635253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8A8A15-3824-4658-AF7F-F3DE6899CFF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F2F48A5-D43C-4646-8218-138C223927F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F8A0691-7709-4EF4-B195-04B9D7E5C709}" type="slidenum">
              <a:rPr lang="en-US" altLang="en-US"/>
              <a:pPr/>
              <a:t>‹#›</a:t>
            </a:fld>
            <a:endParaRPr lang="en-US" altLang="en-US"/>
          </a:p>
        </p:txBody>
      </p:sp>
    </p:spTree>
    <p:extLst>
      <p:ext uri="{BB962C8B-B14F-4D97-AF65-F5344CB8AC3E}">
        <p14:creationId xmlns:p14="http://schemas.microsoft.com/office/powerpoint/2010/main" val="11821027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1F9578-3F29-49DC-97D4-2AF7F5D0086C}"/>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FEAEADA-1D63-496F-A462-1BE2AE502E61}"/>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DFC92ABB-2682-4EC8-9047-7EA42E19FBFE}"/>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0EFE6F3-8154-4613-A9D7-C58EAF8837EA}" type="slidenum">
              <a:rPr lang="en-US" altLang="en-US"/>
              <a:pPr/>
              <a:t>‹#›</a:t>
            </a:fld>
            <a:endParaRPr lang="en-US" altLang="en-US"/>
          </a:p>
        </p:txBody>
      </p:sp>
    </p:spTree>
    <p:extLst>
      <p:ext uri="{BB962C8B-B14F-4D97-AF65-F5344CB8AC3E}">
        <p14:creationId xmlns:p14="http://schemas.microsoft.com/office/powerpoint/2010/main" val="29548433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3374B-A5C8-474E-B63A-C04874C44B5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6816D9-A5CD-404B-85E9-1B60FC42E3D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7901D837-EC1C-4D7F-B47A-F0B11A89916C}"/>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62317003-0786-4CD7-B077-E3AEC91CF23A}" type="slidenum">
              <a:rPr lang="en-US" altLang="en-US"/>
              <a:pPr/>
              <a:t>‹#›</a:t>
            </a:fld>
            <a:endParaRPr lang="en-US" altLang="en-US"/>
          </a:p>
        </p:txBody>
      </p:sp>
    </p:spTree>
    <p:extLst>
      <p:ext uri="{BB962C8B-B14F-4D97-AF65-F5344CB8AC3E}">
        <p14:creationId xmlns:p14="http://schemas.microsoft.com/office/powerpoint/2010/main" val="22633835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02E0D2-B3E4-4F01-BAF1-E5176A20FF6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689147-4C40-4CCE-AD7E-F1033FEF81A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1ACD91C7-B868-4CBE-866E-FECA8B3C471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3BFAC5D-6908-4038-92F7-758993E87709}" type="slidenum">
              <a:rPr lang="en-US" altLang="en-US"/>
              <a:pPr/>
              <a:t>‹#›</a:t>
            </a:fld>
            <a:endParaRPr lang="en-US" altLang="en-US"/>
          </a:p>
        </p:txBody>
      </p:sp>
    </p:spTree>
    <p:extLst>
      <p:ext uri="{BB962C8B-B14F-4D97-AF65-F5344CB8AC3E}">
        <p14:creationId xmlns:p14="http://schemas.microsoft.com/office/powerpoint/2010/main" val="32117411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56085C-49F4-4755-B2E6-88A57D39A174}"/>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8D37E5C-718A-4F3A-9D7F-B528E713689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F7A80055-4291-4A61-BC36-86870EB5DEE6}"/>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4C991D43-6659-4E23-B0A2-8BF958653148}" type="slidenum">
              <a:rPr lang="en-US" altLang="en-US"/>
              <a:pPr/>
              <a:t>‹#›</a:t>
            </a:fld>
            <a:endParaRPr lang="en-US" altLang="en-US"/>
          </a:p>
        </p:txBody>
      </p:sp>
    </p:spTree>
    <p:extLst>
      <p:ext uri="{BB962C8B-B14F-4D97-AF65-F5344CB8AC3E}">
        <p14:creationId xmlns:p14="http://schemas.microsoft.com/office/powerpoint/2010/main" val="110317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B5CEA2-057D-48D2-A04A-CD2F6627041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61FE904-31EE-4DF5-B2DB-B0B3ADE08C5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7069726D-76E9-4AED-B74B-7AB9BFF257B7}"/>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BBF79D5-EB65-4DB3-BFCE-9285AC992E03}" type="slidenum">
              <a:rPr lang="en-US" altLang="en-US"/>
              <a:pPr/>
              <a:t>‹#›</a:t>
            </a:fld>
            <a:endParaRPr lang="en-US" altLang="en-US"/>
          </a:p>
        </p:txBody>
      </p:sp>
    </p:spTree>
    <p:extLst>
      <p:ext uri="{BB962C8B-B14F-4D97-AF65-F5344CB8AC3E}">
        <p14:creationId xmlns:p14="http://schemas.microsoft.com/office/powerpoint/2010/main" val="93625481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229C312-E7FE-4499-8399-75BC8E8C409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38D750-5C81-47B8-8661-AC43CD3ACED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C5575A1-F7AB-491D-92D3-35EFB98BCDB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25C9ACC8-7C0D-4DBB-B839-A2351EBD42F9}" type="slidenum">
              <a:rPr lang="en-US" altLang="en-US"/>
              <a:pPr/>
              <a:t>‹#›</a:t>
            </a:fld>
            <a:endParaRPr lang="en-US" altLang="en-US"/>
          </a:p>
        </p:txBody>
      </p:sp>
    </p:spTree>
    <p:extLst>
      <p:ext uri="{BB962C8B-B14F-4D97-AF65-F5344CB8AC3E}">
        <p14:creationId xmlns:p14="http://schemas.microsoft.com/office/powerpoint/2010/main" val="35898398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1CD628-2662-49C1-8471-B38BB01AB3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B27D1F-5CE3-4CE4-B61D-16EDE31E18F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7EECA68-3510-4EAF-8CE1-CC7288198751}"/>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777B446-3E0C-4595-8ED3-F3FE8B87095A}" type="slidenum">
              <a:rPr lang="en-US" altLang="en-US"/>
              <a:pPr/>
              <a:t>‹#›</a:t>
            </a:fld>
            <a:endParaRPr lang="en-US" altLang="en-US"/>
          </a:p>
        </p:txBody>
      </p:sp>
    </p:spTree>
    <p:extLst>
      <p:ext uri="{BB962C8B-B14F-4D97-AF65-F5344CB8AC3E}">
        <p14:creationId xmlns:p14="http://schemas.microsoft.com/office/powerpoint/2010/main" val="4162344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67A3CB-85A2-47E6-ACBE-2E865E536CD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96E68-5717-495A-9977-5BAA896ED78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28737E1A-7FBF-41E1-8C37-390C4F42D45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B2222ADC-C686-4380-B1FB-4A66FFEC08A4}" type="slidenum">
              <a:rPr lang="en-US" altLang="en-US"/>
              <a:pPr/>
              <a:t>‹#›</a:t>
            </a:fld>
            <a:endParaRPr lang="en-US" altLang="en-US"/>
          </a:p>
        </p:txBody>
      </p:sp>
    </p:spTree>
    <p:extLst>
      <p:ext uri="{BB962C8B-B14F-4D97-AF65-F5344CB8AC3E}">
        <p14:creationId xmlns:p14="http://schemas.microsoft.com/office/powerpoint/2010/main" val="1957571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C981D5-CF36-494C-A2FB-11CFB43B8D79}"/>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A77DC54F-FEF2-438C-A5F9-06714E83B0DF}"/>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277F9AD6-21B4-4CAE-897F-F25B328B2B6E}"/>
              </a:ext>
            </a:extLst>
          </p:cNvPr>
          <p:cNvSpPr>
            <a:spLocks noGrp="1" noChangeArrowheads="1"/>
          </p:cNvSpPr>
          <p:nvPr>
            <p:ph type="sldNum" sz="quarter" idx="12"/>
          </p:nvPr>
        </p:nvSpPr>
        <p:spPr/>
        <p:txBody>
          <a:bodyPr/>
          <a:lstStyle>
            <a:lvl1pPr eaLnBrk="1" hangingPunct="1">
              <a:defRPr/>
            </a:lvl1pPr>
          </a:lstStyle>
          <a:p>
            <a:fld id="{9DFCDB48-06FE-4BF3-B2A6-FF7220A6FF03}" type="slidenum">
              <a:rPr lang="en-US" altLang="en-US"/>
              <a:pPr/>
              <a:t>‹#›</a:t>
            </a:fld>
            <a:endParaRPr lang="en-US" altLang="en-US"/>
          </a:p>
        </p:txBody>
      </p:sp>
    </p:spTree>
    <p:extLst>
      <p:ext uri="{BB962C8B-B14F-4D97-AF65-F5344CB8AC3E}">
        <p14:creationId xmlns:p14="http://schemas.microsoft.com/office/powerpoint/2010/main" val="7938661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0DFE17-3B39-4847-86B2-5D67F61AD676}"/>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DB30F4A-62F3-4738-A633-1043BA28B85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B636D773-AD9B-4CBF-9CB9-C5BCB436CF28}"/>
              </a:ext>
            </a:extLst>
          </p:cNvPr>
          <p:cNvSpPr>
            <a:spLocks noGrp="1" noChangeArrowheads="1"/>
          </p:cNvSpPr>
          <p:nvPr>
            <p:ph type="sldNum" sz="quarter" idx="12"/>
          </p:nvPr>
        </p:nvSpPr>
        <p:spPr/>
        <p:txBody>
          <a:bodyPr/>
          <a:lstStyle>
            <a:lvl1pPr eaLnBrk="1" hangingPunct="1">
              <a:defRPr>
                <a:ea typeface="MS Pゴシック"/>
              </a:defRPr>
            </a:lvl1pPr>
          </a:lstStyle>
          <a:p>
            <a:fld id="{FADA8A44-BA80-4870-B74D-02CB206F3C33}" type="slidenum">
              <a:rPr lang="en-US" altLang="en-US"/>
              <a:pPr/>
              <a:t>‹#›</a:t>
            </a:fld>
            <a:endParaRPr lang="en-US" altLang="en-US"/>
          </a:p>
        </p:txBody>
      </p:sp>
    </p:spTree>
    <p:extLst>
      <p:ext uri="{BB962C8B-B14F-4D97-AF65-F5344CB8AC3E}">
        <p14:creationId xmlns:p14="http://schemas.microsoft.com/office/powerpoint/2010/main" val="10792846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A9C2BE-9228-4878-B3FE-7760DC1E4C71}"/>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47E151FC-5B68-452E-831D-98FDC8E84932}"/>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6BEDA00D-0519-4331-9DF2-3ED30622B9E0}"/>
              </a:ext>
            </a:extLst>
          </p:cNvPr>
          <p:cNvSpPr>
            <a:spLocks noGrp="1" noChangeArrowheads="1"/>
          </p:cNvSpPr>
          <p:nvPr>
            <p:ph type="sldNum" sz="quarter" idx="12"/>
          </p:nvPr>
        </p:nvSpPr>
        <p:spPr/>
        <p:txBody>
          <a:bodyPr/>
          <a:lstStyle>
            <a:lvl1pPr eaLnBrk="1" hangingPunct="1">
              <a:defRPr>
                <a:ea typeface="MS Pゴシック"/>
              </a:defRPr>
            </a:lvl1pPr>
          </a:lstStyle>
          <a:p>
            <a:fld id="{C4AA73AC-746B-4B92-B51B-EEC28AE92017}" type="slidenum">
              <a:rPr lang="en-US" altLang="en-US"/>
              <a:pPr/>
              <a:t>‹#›</a:t>
            </a:fld>
            <a:endParaRPr lang="en-US" altLang="en-US"/>
          </a:p>
        </p:txBody>
      </p:sp>
    </p:spTree>
    <p:extLst>
      <p:ext uri="{BB962C8B-B14F-4D97-AF65-F5344CB8AC3E}">
        <p14:creationId xmlns:p14="http://schemas.microsoft.com/office/powerpoint/2010/main" val="29300559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F3DB8C-12E2-4464-ADD3-D2249B051ACE}"/>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0B7CAC09-023F-446C-9EDF-2939DF4C1858}"/>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5C442350-9FB2-4D3E-9C57-BBD638D01465}"/>
              </a:ext>
            </a:extLst>
          </p:cNvPr>
          <p:cNvSpPr>
            <a:spLocks noGrp="1" noChangeArrowheads="1"/>
          </p:cNvSpPr>
          <p:nvPr>
            <p:ph type="sldNum" sz="quarter" idx="12"/>
          </p:nvPr>
        </p:nvSpPr>
        <p:spPr/>
        <p:txBody>
          <a:bodyPr/>
          <a:lstStyle>
            <a:lvl1pPr eaLnBrk="1" hangingPunct="1">
              <a:defRPr>
                <a:ea typeface="MS Pゴシック"/>
              </a:defRPr>
            </a:lvl1pPr>
          </a:lstStyle>
          <a:p>
            <a:fld id="{812133CD-CFF7-4951-A9DC-CC216141F6FD}" type="slidenum">
              <a:rPr lang="en-US" altLang="en-US"/>
              <a:pPr/>
              <a:t>‹#›</a:t>
            </a:fld>
            <a:endParaRPr lang="en-US" altLang="en-US"/>
          </a:p>
        </p:txBody>
      </p:sp>
    </p:spTree>
    <p:extLst>
      <p:ext uri="{BB962C8B-B14F-4D97-AF65-F5344CB8AC3E}">
        <p14:creationId xmlns:p14="http://schemas.microsoft.com/office/powerpoint/2010/main" val="15181080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602DC-BDFE-49FE-AE60-CFDB02045135}"/>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7F50EAE4-9364-4EBE-8E61-B87D1EB6342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B0B39588-2D04-42F5-AD8F-BF43A278B21C}"/>
              </a:ext>
            </a:extLst>
          </p:cNvPr>
          <p:cNvSpPr>
            <a:spLocks noGrp="1" noChangeArrowheads="1"/>
          </p:cNvSpPr>
          <p:nvPr>
            <p:ph type="sldNum" sz="quarter" idx="12"/>
          </p:nvPr>
        </p:nvSpPr>
        <p:spPr/>
        <p:txBody>
          <a:bodyPr/>
          <a:lstStyle>
            <a:lvl1pPr eaLnBrk="1" hangingPunct="1">
              <a:defRPr>
                <a:ea typeface="MS Pゴシック"/>
              </a:defRPr>
            </a:lvl1pPr>
          </a:lstStyle>
          <a:p>
            <a:fld id="{24D83574-1197-4EF5-AFD1-142CB48B39B4}" type="slidenum">
              <a:rPr lang="en-US" altLang="en-US"/>
              <a:pPr/>
              <a:t>‹#›</a:t>
            </a:fld>
            <a:endParaRPr lang="en-US" altLang="en-US"/>
          </a:p>
        </p:txBody>
      </p:sp>
    </p:spTree>
    <p:extLst>
      <p:ext uri="{BB962C8B-B14F-4D97-AF65-F5344CB8AC3E}">
        <p14:creationId xmlns:p14="http://schemas.microsoft.com/office/powerpoint/2010/main" val="20893360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55866-794C-45D8-A64C-AC7240B8DB8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8" name="Rectangle 5">
            <a:extLst>
              <a:ext uri="{FF2B5EF4-FFF2-40B4-BE49-F238E27FC236}">
                <a16:creationId xmlns:a16="http://schemas.microsoft.com/office/drawing/2014/main" id="{D0BA4D31-1FE4-4934-BD01-41734E1F716B}"/>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9" name="Rectangle 6">
            <a:extLst>
              <a:ext uri="{FF2B5EF4-FFF2-40B4-BE49-F238E27FC236}">
                <a16:creationId xmlns:a16="http://schemas.microsoft.com/office/drawing/2014/main" id="{7DAAC16B-867B-4969-AF95-1D18FF29AD28}"/>
              </a:ext>
            </a:extLst>
          </p:cNvPr>
          <p:cNvSpPr>
            <a:spLocks noGrp="1" noChangeArrowheads="1"/>
          </p:cNvSpPr>
          <p:nvPr>
            <p:ph type="sldNum" sz="quarter" idx="12"/>
          </p:nvPr>
        </p:nvSpPr>
        <p:spPr/>
        <p:txBody>
          <a:bodyPr/>
          <a:lstStyle>
            <a:lvl1pPr eaLnBrk="1" hangingPunct="1">
              <a:defRPr>
                <a:ea typeface="MS Pゴシック"/>
              </a:defRPr>
            </a:lvl1pPr>
          </a:lstStyle>
          <a:p>
            <a:fld id="{44FDFDFA-50DE-497E-95E4-D7095BB3D191}" type="slidenum">
              <a:rPr lang="en-US" altLang="en-US"/>
              <a:pPr/>
              <a:t>‹#›</a:t>
            </a:fld>
            <a:endParaRPr lang="en-US" altLang="en-US"/>
          </a:p>
        </p:txBody>
      </p:sp>
    </p:spTree>
    <p:extLst>
      <p:ext uri="{BB962C8B-B14F-4D97-AF65-F5344CB8AC3E}">
        <p14:creationId xmlns:p14="http://schemas.microsoft.com/office/powerpoint/2010/main" val="41743909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94220A-A7C2-4A61-8DE8-62CA807739C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4" name="Rectangle 5">
            <a:extLst>
              <a:ext uri="{FF2B5EF4-FFF2-40B4-BE49-F238E27FC236}">
                <a16:creationId xmlns:a16="http://schemas.microsoft.com/office/drawing/2014/main" id="{A5C43527-EC39-419E-B750-67184107D5A3}"/>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5" name="Rectangle 6">
            <a:extLst>
              <a:ext uri="{FF2B5EF4-FFF2-40B4-BE49-F238E27FC236}">
                <a16:creationId xmlns:a16="http://schemas.microsoft.com/office/drawing/2014/main" id="{94347E1F-CC5D-4710-993F-6C4E80E5BA6E}"/>
              </a:ext>
            </a:extLst>
          </p:cNvPr>
          <p:cNvSpPr>
            <a:spLocks noGrp="1" noChangeArrowheads="1"/>
          </p:cNvSpPr>
          <p:nvPr>
            <p:ph type="sldNum" sz="quarter" idx="12"/>
          </p:nvPr>
        </p:nvSpPr>
        <p:spPr/>
        <p:txBody>
          <a:bodyPr/>
          <a:lstStyle>
            <a:lvl1pPr eaLnBrk="1" hangingPunct="1">
              <a:defRPr>
                <a:ea typeface="MS Pゴシック"/>
              </a:defRPr>
            </a:lvl1pPr>
          </a:lstStyle>
          <a:p>
            <a:fld id="{ECD90F8F-2888-45C5-90DC-8FD6E0C0BE10}" type="slidenum">
              <a:rPr lang="en-US" altLang="en-US"/>
              <a:pPr/>
              <a:t>‹#›</a:t>
            </a:fld>
            <a:endParaRPr lang="en-US" altLang="en-US"/>
          </a:p>
        </p:txBody>
      </p:sp>
    </p:spTree>
    <p:extLst>
      <p:ext uri="{BB962C8B-B14F-4D97-AF65-F5344CB8AC3E}">
        <p14:creationId xmlns:p14="http://schemas.microsoft.com/office/powerpoint/2010/main" val="10771234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F4831D-2AD7-48DA-8039-3665013DEB3D}"/>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3" name="Rectangle 5">
            <a:extLst>
              <a:ext uri="{FF2B5EF4-FFF2-40B4-BE49-F238E27FC236}">
                <a16:creationId xmlns:a16="http://schemas.microsoft.com/office/drawing/2014/main" id="{C30F4F92-C699-46B4-8782-AD19BA7D6C00}"/>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4" name="Rectangle 6">
            <a:extLst>
              <a:ext uri="{FF2B5EF4-FFF2-40B4-BE49-F238E27FC236}">
                <a16:creationId xmlns:a16="http://schemas.microsoft.com/office/drawing/2014/main" id="{A90BF57D-FA3C-4FDD-B5A6-6548AD0974C7}"/>
              </a:ext>
            </a:extLst>
          </p:cNvPr>
          <p:cNvSpPr>
            <a:spLocks noGrp="1" noChangeArrowheads="1"/>
          </p:cNvSpPr>
          <p:nvPr>
            <p:ph type="sldNum" sz="quarter" idx="12"/>
          </p:nvPr>
        </p:nvSpPr>
        <p:spPr/>
        <p:txBody>
          <a:bodyPr/>
          <a:lstStyle>
            <a:lvl1pPr eaLnBrk="1" hangingPunct="1">
              <a:defRPr>
                <a:ea typeface="MS Pゴシック"/>
              </a:defRPr>
            </a:lvl1pPr>
          </a:lstStyle>
          <a:p>
            <a:fld id="{47F5C4FB-3E37-4AE8-8A1F-2E47515AB9A8}" type="slidenum">
              <a:rPr lang="en-US" altLang="en-US"/>
              <a:pPr/>
              <a:t>‹#›</a:t>
            </a:fld>
            <a:endParaRPr lang="en-US" altLang="en-US"/>
          </a:p>
        </p:txBody>
      </p:sp>
    </p:spTree>
    <p:extLst>
      <p:ext uri="{BB962C8B-B14F-4D97-AF65-F5344CB8AC3E}">
        <p14:creationId xmlns:p14="http://schemas.microsoft.com/office/powerpoint/2010/main" val="2069316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7E34F9F-7476-4C32-97B8-B3BC1E9ACB70}"/>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ED64204A-226E-4078-A913-2DB126B1FF44}"/>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A6CAC948-66EB-41B7-9184-8383AB44ECC1}"/>
              </a:ext>
            </a:extLst>
          </p:cNvPr>
          <p:cNvSpPr>
            <a:spLocks noGrp="1" noChangeArrowheads="1"/>
          </p:cNvSpPr>
          <p:nvPr>
            <p:ph type="sldNum" sz="quarter" idx="12"/>
          </p:nvPr>
        </p:nvSpPr>
        <p:spPr/>
        <p:txBody>
          <a:bodyPr/>
          <a:lstStyle>
            <a:lvl1pPr eaLnBrk="1" hangingPunct="1">
              <a:defRPr>
                <a:ea typeface="MS Pゴシック"/>
              </a:defRPr>
            </a:lvl1pPr>
          </a:lstStyle>
          <a:p>
            <a:fld id="{AC8D7AC8-DEE0-4346-8BC9-E6D83A450DD5}" type="slidenum">
              <a:rPr lang="en-US" altLang="en-US"/>
              <a:pPr/>
              <a:t>‹#›</a:t>
            </a:fld>
            <a:endParaRPr lang="en-US" altLang="en-US"/>
          </a:p>
        </p:txBody>
      </p:sp>
    </p:spTree>
    <p:extLst>
      <p:ext uri="{BB962C8B-B14F-4D97-AF65-F5344CB8AC3E}">
        <p14:creationId xmlns:p14="http://schemas.microsoft.com/office/powerpoint/2010/main" val="30536257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616D38-5BA4-4E78-B3BF-16C740EEF4E2}"/>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A4602905-9B22-461B-B687-46936E9581E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9430B8B5-5F70-476E-B08F-016011F87EA6}"/>
              </a:ext>
            </a:extLst>
          </p:cNvPr>
          <p:cNvSpPr>
            <a:spLocks noGrp="1" noChangeArrowheads="1"/>
          </p:cNvSpPr>
          <p:nvPr>
            <p:ph type="sldNum" sz="quarter" idx="12"/>
          </p:nvPr>
        </p:nvSpPr>
        <p:spPr/>
        <p:txBody>
          <a:bodyPr/>
          <a:lstStyle>
            <a:lvl1pPr eaLnBrk="1" hangingPunct="1">
              <a:defRPr>
                <a:ea typeface="MS Pゴシック"/>
              </a:defRPr>
            </a:lvl1pPr>
          </a:lstStyle>
          <a:p>
            <a:fld id="{A1686A97-D442-4AEC-BFA3-119A9520CDB2}" type="slidenum">
              <a:rPr lang="en-US" altLang="en-US"/>
              <a:pPr/>
              <a:t>‹#›</a:t>
            </a:fld>
            <a:endParaRPr lang="en-US" altLang="en-US"/>
          </a:p>
        </p:txBody>
      </p:sp>
    </p:spTree>
    <p:extLst>
      <p:ext uri="{BB962C8B-B14F-4D97-AF65-F5344CB8AC3E}">
        <p14:creationId xmlns:p14="http://schemas.microsoft.com/office/powerpoint/2010/main" val="11303937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71A807-291B-49AA-A18F-B649019F29D9}"/>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8AF97A6-461C-4FB5-93F1-E9E2602E6BD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CE60CE9-2861-4B2A-BF6B-A6AA6112261C}"/>
              </a:ext>
            </a:extLst>
          </p:cNvPr>
          <p:cNvSpPr>
            <a:spLocks noGrp="1" noChangeArrowheads="1"/>
          </p:cNvSpPr>
          <p:nvPr>
            <p:ph type="sldNum" sz="quarter" idx="12"/>
          </p:nvPr>
        </p:nvSpPr>
        <p:spPr/>
        <p:txBody>
          <a:bodyPr/>
          <a:lstStyle>
            <a:lvl1pPr eaLnBrk="1" hangingPunct="1">
              <a:defRPr>
                <a:ea typeface="MS Pゴシック"/>
              </a:defRPr>
            </a:lvl1pPr>
          </a:lstStyle>
          <a:p>
            <a:fld id="{65F33A57-DE82-4940-AB90-15B8AB31216D}" type="slidenum">
              <a:rPr lang="en-US" altLang="en-US"/>
              <a:pPr/>
              <a:t>‹#›</a:t>
            </a:fld>
            <a:endParaRPr lang="en-US" altLang="en-US"/>
          </a:p>
        </p:txBody>
      </p:sp>
    </p:spTree>
    <p:extLst>
      <p:ext uri="{BB962C8B-B14F-4D97-AF65-F5344CB8AC3E}">
        <p14:creationId xmlns:p14="http://schemas.microsoft.com/office/powerpoint/2010/main" val="3744504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E62BDD-1669-4E00-932B-1E86680A23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85E23D3-EB32-4D66-93FE-A90BD3E91F5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50009A0A-FD19-450C-8110-4810DF32DFAB}"/>
              </a:ext>
            </a:extLst>
          </p:cNvPr>
          <p:cNvSpPr>
            <a:spLocks noGrp="1" noChangeArrowheads="1"/>
          </p:cNvSpPr>
          <p:nvPr>
            <p:ph type="sldNum" sz="quarter" idx="12"/>
          </p:nvPr>
        </p:nvSpPr>
        <p:spPr/>
        <p:txBody>
          <a:bodyPr/>
          <a:lstStyle>
            <a:lvl1pPr eaLnBrk="1" hangingPunct="1">
              <a:defRPr/>
            </a:lvl1pPr>
          </a:lstStyle>
          <a:p>
            <a:fld id="{72B9CB24-4495-434C-A0DA-B4DBF84ED929}" type="slidenum">
              <a:rPr lang="en-US" altLang="en-US"/>
              <a:pPr/>
              <a:t>‹#›</a:t>
            </a:fld>
            <a:endParaRPr lang="en-US" altLang="en-US"/>
          </a:p>
        </p:txBody>
      </p:sp>
    </p:spTree>
    <p:extLst>
      <p:ext uri="{BB962C8B-B14F-4D97-AF65-F5344CB8AC3E}">
        <p14:creationId xmlns:p14="http://schemas.microsoft.com/office/powerpoint/2010/main" val="15296192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9A81B6-B888-4A9E-9F42-5A1D179D1D48}"/>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9AE9BE5-C71E-41FF-AD33-C28AAD2145D5}"/>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AFBCC1C-BC16-409E-9533-D4F2FF41F409}"/>
              </a:ext>
            </a:extLst>
          </p:cNvPr>
          <p:cNvSpPr>
            <a:spLocks noGrp="1" noChangeArrowheads="1"/>
          </p:cNvSpPr>
          <p:nvPr>
            <p:ph type="sldNum" sz="quarter" idx="12"/>
          </p:nvPr>
        </p:nvSpPr>
        <p:spPr/>
        <p:txBody>
          <a:bodyPr/>
          <a:lstStyle>
            <a:lvl1pPr eaLnBrk="1" hangingPunct="1">
              <a:defRPr>
                <a:ea typeface="MS Pゴシック"/>
              </a:defRPr>
            </a:lvl1pPr>
          </a:lstStyle>
          <a:p>
            <a:fld id="{FC3BED13-25B0-42F1-9115-9D3ED46DAB21}" type="slidenum">
              <a:rPr lang="en-US" altLang="en-US"/>
              <a:pPr/>
              <a:t>‹#›</a:t>
            </a:fld>
            <a:endParaRPr lang="en-US" altLang="en-US"/>
          </a:p>
        </p:txBody>
      </p:sp>
    </p:spTree>
    <p:extLst>
      <p:ext uri="{BB962C8B-B14F-4D97-AF65-F5344CB8AC3E}">
        <p14:creationId xmlns:p14="http://schemas.microsoft.com/office/powerpoint/2010/main" val="10447938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949EB3E5-507F-4754-9BCF-349DAE41861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7D3E350F-BB60-4660-B917-82EDCCEA2338}"/>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41">
            <a:extLst>
              <a:ext uri="{FF2B5EF4-FFF2-40B4-BE49-F238E27FC236}">
                <a16:creationId xmlns:a16="http://schemas.microsoft.com/office/drawing/2014/main" id="{747D9B41-8875-4C84-8FA4-8A66C27B3B31}"/>
              </a:ext>
            </a:extLst>
          </p:cNvPr>
          <p:cNvSpPr>
            <a:spLocks noGrp="1" noChangeArrowheads="1"/>
          </p:cNvSpPr>
          <p:nvPr>
            <p:ph type="sldNum" sz="quarter" idx="12"/>
          </p:nvPr>
        </p:nvSpPr>
        <p:spPr/>
        <p:txBody>
          <a:bodyPr/>
          <a:lstStyle>
            <a:lvl1pPr>
              <a:defRPr/>
            </a:lvl1pPr>
          </a:lstStyle>
          <a:p>
            <a:fld id="{E0D779AD-54C2-4975-88B0-9AEEFD7400CA}" type="slidenum">
              <a:rPr lang="en-US" altLang="en-US"/>
              <a:pPr/>
              <a:t>‹#›</a:t>
            </a:fld>
            <a:endParaRPr lang="en-US" altLang="en-US"/>
          </a:p>
        </p:txBody>
      </p:sp>
    </p:spTree>
    <p:extLst>
      <p:ext uri="{BB962C8B-B14F-4D97-AF65-F5344CB8AC3E}">
        <p14:creationId xmlns:p14="http://schemas.microsoft.com/office/powerpoint/2010/main" val="17713657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B8ED596-C133-448A-B5A3-E472A87230C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3E1B2DEF-4C0A-440A-94C7-0B97812180A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42C3A0F-3DDC-4BFE-945A-2D06BA3659A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008AB04F-D571-4384-8A44-7D8069FDF4CF}" type="slidenum">
              <a:rPr lang="en-US" altLang="en-US"/>
              <a:pPr/>
              <a:t>‹#›</a:t>
            </a:fld>
            <a:endParaRPr lang="en-US" altLang="en-US"/>
          </a:p>
        </p:txBody>
      </p:sp>
    </p:spTree>
    <p:extLst>
      <p:ext uri="{BB962C8B-B14F-4D97-AF65-F5344CB8AC3E}">
        <p14:creationId xmlns:p14="http://schemas.microsoft.com/office/powerpoint/2010/main" val="2926767159"/>
      </p:ext>
    </p:extLst>
  </p:cSld>
  <p:clrMapOvr>
    <a:masterClrMapping/>
  </p:clrMapOvr>
  <p:transition advClick="0" advTm="5000"/>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56FDF3-2392-43DB-8689-BE76A9B7224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8D124EF-3FBC-4DAB-8E5D-0CD78B3BED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4A28F37-B187-4A30-8F83-152881498BD4}"/>
              </a:ext>
            </a:extLst>
          </p:cNvPr>
          <p:cNvSpPr>
            <a:spLocks noGrp="1" noChangeArrowheads="1"/>
          </p:cNvSpPr>
          <p:nvPr>
            <p:ph type="sldNum" sz="quarter" idx="12"/>
          </p:nvPr>
        </p:nvSpPr>
        <p:spPr/>
        <p:txBody>
          <a:bodyPr/>
          <a:lstStyle>
            <a:lvl1pPr eaLnBrk="1" hangingPunct="1">
              <a:defRPr/>
            </a:lvl1pPr>
          </a:lstStyle>
          <a:p>
            <a:fld id="{14B033ED-377D-4564-B14B-6DB7B735ECB8}" type="slidenum">
              <a:rPr lang="en-US" altLang="en-US"/>
              <a:pPr/>
              <a:t>‹#›</a:t>
            </a:fld>
            <a:endParaRPr lang="en-US" altLang="en-US"/>
          </a:p>
        </p:txBody>
      </p:sp>
    </p:spTree>
    <p:extLst>
      <p:ext uri="{BB962C8B-B14F-4D97-AF65-F5344CB8AC3E}">
        <p14:creationId xmlns:p14="http://schemas.microsoft.com/office/powerpoint/2010/main" val="11892786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90148-356D-4356-B32B-73FEACB7300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9EFF9E9-668F-419D-A220-290B865CBC7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B2914EA-852B-4228-9AEB-4E14C72C877F}"/>
              </a:ext>
            </a:extLst>
          </p:cNvPr>
          <p:cNvSpPr>
            <a:spLocks noGrp="1" noChangeArrowheads="1"/>
          </p:cNvSpPr>
          <p:nvPr>
            <p:ph type="sldNum" sz="quarter" idx="12"/>
          </p:nvPr>
        </p:nvSpPr>
        <p:spPr/>
        <p:txBody>
          <a:bodyPr/>
          <a:lstStyle>
            <a:lvl1pPr eaLnBrk="1" hangingPunct="1">
              <a:defRPr/>
            </a:lvl1pPr>
          </a:lstStyle>
          <a:p>
            <a:fld id="{45883953-516E-4827-BDDC-91745393CB6B}" type="slidenum">
              <a:rPr lang="en-US" altLang="en-US"/>
              <a:pPr/>
              <a:t>‹#›</a:t>
            </a:fld>
            <a:endParaRPr lang="en-US" altLang="en-US"/>
          </a:p>
        </p:txBody>
      </p:sp>
    </p:spTree>
    <p:extLst>
      <p:ext uri="{BB962C8B-B14F-4D97-AF65-F5344CB8AC3E}">
        <p14:creationId xmlns:p14="http://schemas.microsoft.com/office/powerpoint/2010/main" val="17144316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E46389-9C94-4A23-A13F-F90A3F6DF71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7058B08-2266-4775-B4A3-D487D0C9559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09D1CA6-7AEB-45A3-B55D-C2CA2D02609F}"/>
              </a:ext>
            </a:extLst>
          </p:cNvPr>
          <p:cNvSpPr>
            <a:spLocks noGrp="1" noChangeArrowheads="1"/>
          </p:cNvSpPr>
          <p:nvPr>
            <p:ph type="sldNum" sz="quarter" idx="12"/>
          </p:nvPr>
        </p:nvSpPr>
        <p:spPr/>
        <p:txBody>
          <a:bodyPr/>
          <a:lstStyle>
            <a:lvl1pPr eaLnBrk="1" hangingPunct="1">
              <a:defRPr/>
            </a:lvl1pPr>
          </a:lstStyle>
          <a:p>
            <a:fld id="{B4EFBB87-5A3B-490B-BE64-647C298B54FA}" type="slidenum">
              <a:rPr lang="en-US" altLang="en-US"/>
              <a:pPr/>
              <a:t>‹#›</a:t>
            </a:fld>
            <a:endParaRPr lang="en-US" altLang="en-US"/>
          </a:p>
        </p:txBody>
      </p:sp>
    </p:spTree>
    <p:extLst>
      <p:ext uri="{BB962C8B-B14F-4D97-AF65-F5344CB8AC3E}">
        <p14:creationId xmlns:p14="http://schemas.microsoft.com/office/powerpoint/2010/main" val="13429802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068E7-18C8-46EB-AE3C-42DB85E2CF1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C004D1D-8E09-40F8-B453-31AB1502D13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689C46A9-2589-4C48-B4AC-8EBA279C3BD2}"/>
              </a:ext>
            </a:extLst>
          </p:cNvPr>
          <p:cNvSpPr>
            <a:spLocks noGrp="1" noChangeArrowheads="1"/>
          </p:cNvSpPr>
          <p:nvPr>
            <p:ph type="sldNum" sz="quarter" idx="12"/>
          </p:nvPr>
        </p:nvSpPr>
        <p:spPr/>
        <p:txBody>
          <a:bodyPr/>
          <a:lstStyle>
            <a:lvl1pPr eaLnBrk="1" hangingPunct="1">
              <a:defRPr/>
            </a:lvl1pPr>
          </a:lstStyle>
          <a:p>
            <a:fld id="{F02AAB08-258D-411B-81EB-C5DE1F7EE98D}" type="slidenum">
              <a:rPr lang="en-US" altLang="en-US"/>
              <a:pPr/>
              <a:t>‹#›</a:t>
            </a:fld>
            <a:endParaRPr lang="en-US" altLang="en-US"/>
          </a:p>
        </p:txBody>
      </p:sp>
    </p:spTree>
    <p:extLst>
      <p:ext uri="{BB962C8B-B14F-4D97-AF65-F5344CB8AC3E}">
        <p14:creationId xmlns:p14="http://schemas.microsoft.com/office/powerpoint/2010/main" val="13461289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63C6B-D7E5-4102-A0ED-9E8E4B34EE3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55F6489E-DDC9-44D5-9E28-2E8259A974A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AF543ABC-35B1-4AEF-AC47-51F1944A8BFC}"/>
              </a:ext>
            </a:extLst>
          </p:cNvPr>
          <p:cNvSpPr>
            <a:spLocks noGrp="1" noChangeArrowheads="1"/>
          </p:cNvSpPr>
          <p:nvPr>
            <p:ph type="sldNum" sz="quarter" idx="12"/>
          </p:nvPr>
        </p:nvSpPr>
        <p:spPr/>
        <p:txBody>
          <a:bodyPr/>
          <a:lstStyle>
            <a:lvl1pPr eaLnBrk="1" hangingPunct="1">
              <a:defRPr/>
            </a:lvl1pPr>
          </a:lstStyle>
          <a:p>
            <a:fld id="{69EABC22-57CE-4A9E-B8D1-C509A9133C32}" type="slidenum">
              <a:rPr lang="en-US" altLang="en-US"/>
              <a:pPr/>
              <a:t>‹#›</a:t>
            </a:fld>
            <a:endParaRPr lang="en-US" altLang="en-US"/>
          </a:p>
        </p:txBody>
      </p:sp>
    </p:spTree>
    <p:extLst>
      <p:ext uri="{BB962C8B-B14F-4D97-AF65-F5344CB8AC3E}">
        <p14:creationId xmlns:p14="http://schemas.microsoft.com/office/powerpoint/2010/main" val="20451527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68E3F2-7899-48DE-8BC4-BB1825371B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BB988DAD-D875-47B9-8C64-70EAF826C15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4B2270C1-4397-4AD4-BFCA-80079C7AE4C1}"/>
              </a:ext>
            </a:extLst>
          </p:cNvPr>
          <p:cNvSpPr>
            <a:spLocks noGrp="1" noChangeArrowheads="1"/>
          </p:cNvSpPr>
          <p:nvPr>
            <p:ph type="sldNum" sz="quarter" idx="12"/>
          </p:nvPr>
        </p:nvSpPr>
        <p:spPr/>
        <p:txBody>
          <a:bodyPr/>
          <a:lstStyle>
            <a:lvl1pPr eaLnBrk="1" hangingPunct="1">
              <a:defRPr/>
            </a:lvl1pPr>
          </a:lstStyle>
          <a:p>
            <a:fld id="{4EF01DA9-EF75-4573-88E2-50A193A589DD}" type="slidenum">
              <a:rPr lang="en-US" altLang="en-US"/>
              <a:pPr/>
              <a:t>‹#›</a:t>
            </a:fld>
            <a:endParaRPr lang="en-US" altLang="en-US"/>
          </a:p>
        </p:txBody>
      </p:sp>
    </p:spTree>
    <p:extLst>
      <p:ext uri="{BB962C8B-B14F-4D97-AF65-F5344CB8AC3E}">
        <p14:creationId xmlns:p14="http://schemas.microsoft.com/office/powerpoint/2010/main" val="42427759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6F85E4-9663-48C4-BDDA-282F0AB577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69092F8-96EB-4CFB-9AD8-EF13D64DA4B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7C3D4C94-CEA9-4E50-8118-33CD3D044CC8}"/>
              </a:ext>
            </a:extLst>
          </p:cNvPr>
          <p:cNvSpPr>
            <a:spLocks noGrp="1" noChangeArrowheads="1"/>
          </p:cNvSpPr>
          <p:nvPr>
            <p:ph type="sldNum" sz="quarter" idx="12"/>
          </p:nvPr>
        </p:nvSpPr>
        <p:spPr/>
        <p:txBody>
          <a:bodyPr/>
          <a:lstStyle>
            <a:lvl1pPr eaLnBrk="1" hangingPunct="1">
              <a:defRPr/>
            </a:lvl1pPr>
          </a:lstStyle>
          <a:p>
            <a:fld id="{B8E45FBC-F743-419D-8134-E4F330CD6CA0}" type="slidenum">
              <a:rPr lang="en-US" altLang="en-US"/>
              <a:pPr/>
              <a:t>‹#›</a:t>
            </a:fld>
            <a:endParaRPr lang="en-US" altLang="en-US"/>
          </a:p>
        </p:txBody>
      </p:sp>
    </p:spTree>
    <p:extLst>
      <p:ext uri="{BB962C8B-B14F-4D97-AF65-F5344CB8AC3E}">
        <p14:creationId xmlns:p14="http://schemas.microsoft.com/office/powerpoint/2010/main" val="1044592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14DBFE-7436-43F2-99A8-59A885D399B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7475CC9-6C72-40CB-B3DA-9AB89F0AF0B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16C239C5-2981-4962-98A4-D4AFA7D2BDFD}"/>
              </a:ext>
            </a:extLst>
          </p:cNvPr>
          <p:cNvSpPr>
            <a:spLocks noGrp="1" noChangeArrowheads="1"/>
          </p:cNvSpPr>
          <p:nvPr>
            <p:ph type="sldNum" sz="quarter" idx="12"/>
          </p:nvPr>
        </p:nvSpPr>
        <p:spPr/>
        <p:txBody>
          <a:bodyPr/>
          <a:lstStyle>
            <a:lvl1pPr eaLnBrk="1" hangingPunct="1">
              <a:defRPr/>
            </a:lvl1pPr>
          </a:lstStyle>
          <a:p>
            <a:fld id="{3BA66B49-7F09-4C6E-97CD-666F2DB8BE8D}" type="slidenum">
              <a:rPr lang="en-US" altLang="en-US"/>
              <a:pPr/>
              <a:t>‹#›</a:t>
            </a:fld>
            <a:endParaRPr lang="en-US" altLang="en-US"/>
          </a:p>
        </p:txBody>
      </p:sp>
    </p:spTree>
    <p:extLst>
      <p:ext uri="{BB962C8B-B14F-4D97-AF65-F5344CB8AC3E}">
        <p14:creationId xmlns:p14="http://schemas.microsoft.com/office/powerpoint/2010/main" val="11237720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5DD7FD-31DC-43BA-B482-9959CA2A34E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E93D54E-B85D-40F9-B257-05A99527A6D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744A80-430C-43CD-8636-4397BB10AEDD}"/>
              </a:ext>
            </a:extLst>
          </p:cNvPr>
          <p:cNvSpPr>
            <a:spLocks noGrp="1" noChangeArrowheads="1"/>
          </p:cNvSpPr>
          <p:nvPr>
            <p:ph type="sldNum" sz="quarter" idx="12"/>
          </p:nvPr>
        </p:nvSpPr>
        <p:spPr/>
        <p:txBody>
          <a:bodyPr/>
          <a:lstStyle>
            <a:lvl1pPr eaLnBrk="1" hangingPunct="1">
              <a:defRPr/>
            </a:lvl1pPr>
          </a:lstStyle>
          <a:p>
            <a:fld id="{63179CA6-2BDF-44CB-8C30-2AF779F41488}" type="slidenum">
              <a:rPr lang="en-US" altLang="en-US"/>
              <a:pPr/>
              <a:t>‹#›</a:t>
            </a:fld>
            <a:endParaRPr lang="en-US" altLang="en-US"/>
          </a:p>
        </p:txBody>
      </p:sp>
    </p:spTree>
    <p:extLst>
      <p:ext uri="{BB962C8B-B14F-4D97-AF65-F5344CB8AC3E}">
        <p14:creationId xmlns:p14="http://schemas.microsoft.com/office/powerpoint/2010/main" val="39377270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1982FD-8F0A-4888-8E07-25C2A26A23D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D0147259-DE30-4587-AB90-563A02B58EC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89A60D-AF4B-4FF6-B952-954D06106F2C}"/>
              </a:ext>
            </a:extLst>
          </p:cNvPr>
          <p:cNvSpPr>
            <a:spLocks noGrp="1" noChangeArrowheads="1"/>
          </p:cNvSpPr>
          <p:nvPr>
            <p:ph type="sldNum" sz="quarter" idx="12"/>
          </p:nvPr>
        </p:nvSpPr>
        <p:spPr/>
        <p:txBody>
          <a:bodyPr/>
          <a:lstStyle>
            <a:lvl1pPr eaLnBrk="1" hangingPunct="1">
              <a:defRPr/>
            </a:lvl1pPr>
          </a:lstStyle>
          <a:p>
            <a:fld id="{B6F0EC13-CE3A-4DC1-88F6-CC7F6DCF8871}" type="slidenum">
              <a:rPr lang="en-US" altLang="en-US"/>
              <a:pPr/>
              <a:t>‹#›</a:t>
            </a:fld>
            <a:endParaRPr lang="en-US" altLang="en-US"/>
          </a:p>
        </p:txBody>
      </p:sp>
    </p:spTree>
    <p:extLst>
      <p:ext uri="{BB962C8B-B14F-4D97-AF65-F5344CB8AC3E}">
        <p14:creationId xmlns:p14="http://schemas.microsoft.com/office/powerpoint/2010/main" val="9970887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68698-783F-42DA-AD2C-7E264732C53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13859B-7F13-4C74-8CB5-A92225042CE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8EBF965-CE5C-4BE3-BB4C-0B73C02C1F9F}"/>
              </a:ext>
            </a:extLst>
          </p:cNvPr>
          <p:cNvSpPr>
            <a:spLocks noGrp="1" noChangeArrowheads="1"/>
          </p:cNvSpPr>
          <p:nvPr>
            <p:ph type="sldNum" sz="quarter" idx="12"/>
          </p:nvPr>
        </p:nvSpPr>
        <p:spPr/>
        <p:txBody>
          <a:bodyPr/>
          <a:lstStyle>
            <a:lvl1pPr eaLnBrk="1" hangingPunct="1">
              <a:defRPr/>
            </a:lvl1pPr>
          </a:lstStyle>
          <a:p>
            <a:fld id="{9076AA7C-3432-423B-9D99-4342ED5AF292}" type="slidenum">
              <a:rPr lang="en-US" altLang="en-US"/>
              <a:pPr/>
              <a:t>‹#›</a:t>
            </a:fld>
            <a:endParaRPr lang="en-US" altLang="en-US"/>
          </a:p>
        </p:txBody>
      </p:sp>
    </p:spTree>
    <p:extLst>
      <p:ext uri="{BB962C8B-B14F-4D97-AF65-F5344CB8AC3E}">
        <p14:creationId xmlns:p14="http://schemas.microsoft.com/office/powerpoint/2010/main" val="20460496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2E2510-0439-477A-AA1E-805BAC8BF25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1D07D0D7-33F8-470A-8744-8C123D7C95B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26139A3B-3ABC-450C-B767-E0577B698DA5}"/>
              </a:ext>
            </a:extLst>
          </p:cNvPr>
          <p:cNvSpPr>
            <a:spLocks noGrp="1" noChangeArrowheads="1"/>
          </p:cNvSpPr>
          <p:nvPr>
            <p:ph type="sldNum" sz="quarter" idx="12"/>
          </p:nvPr>
        </p:nvSpPr>
        <p:spPr/>
        <p:txBody>
          <a:bodyPr/>
          <a:lstStyle>
            <a:lvl1pPr eaLnBrk="1" hangingPunct="1">
              <a:defRPr/>
            </a:lvl1pPr>
          </a:lstStyle>
          <a:p>
            <a:fld id="{C3C79FE2-C9E7-45F9-804F-7F62F9285660}" type="slidenum">
              <a:rPr lang="en-US" altLang="en-US"/>
              <a:pPr/>
              <a:t>‹#›</a:t>
            </a:fld>
            <a:endParaRPr lang="en-US" altLang="en-US"/>
          </a:p>
        </p:txBody>
      </p:sp>
    </p:spTree>
    <p:extLst>
      <p:ext uri="{BB962C8B-B14F-4D97-AF65-F5344CB8AC3E}">
        <p14:creationId xmlns:p14="http://schemas.microsoft.com/office/powerpoint/2010/main" val="2285470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1B79AD-357F-4CC8-A124-B49F591622A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63319DA7-809A-4FB2-B88D-0D7DAA7232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9D374560-BB37-4D4C-82C8-249811DC114D}"/>
              </a:ext>
            </a:extLst>
          </p:cNvPr>
          <p:cNvSpPr>
            <a:spLocks noGrp="1" noChangeArrowheads="1"/>
          </p:cNvSpPr>
          <p:nvPr>
            <p:ph type="sldNum" sz="quarter" idx="12"/>
          </p:nvPr>
        </p:nvSpPr>
        <p:spPr/>
        <p:txBody>
          <a:bodyPr/>
          <a:lstStyle>
            <a:lvl1pPr eaLnBrk="1" hangingPunct="1">
              <a:defRPr/>
            </a:lvl1pPr>
          </a:lstStyle>
          <a:p>
            <a:fld id="{77997F2C-3CAE-439F-A595-B7B87182A08B}" type="slidenum">
              <a:rPr lang="en-US" altLang="en-US"/>
              <a:pPr/>
              <a:t>‹#›</a:t>
            </a:fld>
            <a:endParaRPr lang="en-US" altLang="en-US"/>
          </a:p>
        </p:txBody>
      </p:sp>
    </p:spTree>
    <p:extLst>
      <p:ext uri="{BB962C8B-B14F-4D97-AF65-F5344CB8AC3E}">
        <p14:creationId xmlns:p14="http://schemas.microsoft.com/office/powerpoint/2010/main" val="7370527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E30FA5-5307-4151-A2CF-ECD93D1BE58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7A526093-2FEF-400E-8E58-6D2FB04EC0D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EBCD54EB-8FCA-4824-9100-4B42B2A87905}"/>
              </a:ext>
            </a:extLst>
          </p:cNvPr>
          <p:cNvSpPr>
            <a:spLocks noGrp="1" noChangeArrowheads="1"/>
          </p:cNvSpPr>
          <p:nvPr>
            <p:ph type="sldNum" sz="quarter" idx="12"/>
          </p:nvPr>
        </p:nvSpPr>
        <p:spPr/>
        <p:txBody>
          <a:bodyPr/>
          <a:lstStyle>
            <a:lvl1pPr eaLnBrk="1" hangingPunct="1">
              <a:defRPr/>
            </a:lvl1pPr>
          </a:lstStyle>
          <a:p>
            <a:fld id="{828DB74D-AB82-4799-97CA-AC30FEEA6F81}" type="slidenum">
              <a:rPr lang="en-US" altLang="en-US"/>
              <a:pPr/>
              <a:t>‹#›</a:t>
            </a:fld>
            <a:endParaRPr lang="en-US" altLang="en-US"/>
          </a:p>
        </p:txBody>
      </p:sp>
    </p:spTree>
    <p:extLst>
      <p:ext uri="{BB962C8B-B14F-4D97-AF65-F5344CB8AC3E}">
        <p14:creationId xmlns:p14="http://schemas.microsoft.com/office/powerpoint/2010/main" val="3046146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270F3B9-EE09-4F37-87B3-66A9C033FC1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0783CB2-A99E-49F2-B0EE-E138EA7F97D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E1FDBC97-297C-4F54-B207-E9DF0879AD78}"/>
              </a:ext>
            </a:extLst>
          </p:cNvPr>
          <p:cNvSpPr>
            <a:spLocks noGrp="1" noChangeArrowheads="1"/>
          </p:cNvSpPr>
          <p:nvPr>
            <p:ph type="sldNum" sz="quarter" idx="12"/>
          </p:nvPr>
        </p:nvSpPr>
        <p:spPr/>
        <p:txBody>
          <a:bodyPr/>
          <a:lstStyle>
            <a:lvl1pPr eaLnBrk="1" hangingPunct="1">
              <a:defRPr/>
            </a:lvl1pPr>
          </a:lstStyle>
          <a:p>
            <a:fld id="{376F1ADA-DEDC-48B9-8529-7DDF90FC8D68}" type="slidenum">
              <a:rPr lang="en-US" altLang="en-US"/>
              <a:pPr/>
              <a:t>‹#›</a:t>
            </a:fld>
            <a:endParaRPr lang="en-US" altLang="en-US"/>
          </a:p>
        </p:txBody>
      </p:sp>
    </p:spTree>
    <p:extLst>
      <p:ext uri="{BB962C8B-B14F-4D97-AF65-F5344CB8AC3E}">
        <p14:creationId xmlns:p14="http://schemas.microsoft.com/office/powerpoint/2010/main" val="370929129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9AD233-A371-4CBC-9505-A901815191A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20342B5-80AB-4493-9A4F-AC89470DE0E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C4578B3-9778-4E96-969D-A64BD3702319}"/>
              </a:ext>
            </a:extLst>
          </p:cNvPr>
          <p:cNvSpPr>
            <a:spLocks noGrp="1" noChangeArrowheads="1"/>
          </p:cNvSpPr>
          <p:nvPr>
            <p:ph type="sldNum" sz="quarter" idx="12"/>
          </p:nvPr>
        </p:nvSpPr>
        <p:spPr/>
        <p:txBody>
          <a:bodyPr/>
          <a:lstStyle>
            <a:lvl1pPr eaLnBrk="1" hangingPunct="1">
              <a:defRPr/>
            </a:lvl1pPr>
          </a:lstStyle>
          <a:p>
            <a:fld id="{683AA1B6-3F13-4BE6-8C0D-ED89B6AA11C5}" type="slidenum">
              <a:rPr lang="en-US" altLang="en-US"/>
              <a:pPr/>
              <a:t>‹#›</a:t>
            </a:fld>
            <a:endParaRPr lang="en-US" altLang="en-US"/>
          </a:p>
        </p:txBody>
      </p:sp>
    </p:spTree>
    <p:extLst>
      <p:ext uri="{BB962C8B-B14F-4D97-AF65-F5344CB8AC3E}">
        <p14:creationId xmlns:p14="http://schemas.microsoft.com/office/powerpoint/2010/main" val="7422427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C10ADE-6DAB-4FA5-98E4-5A122FF48A5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EEC8E00-8DA4-4DDA-AA8D-2B52C1D821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368F05E-4610-4AF4-8455-3605D0C94A26}"/>
              </a:ext>
            </a:extLst>
          </p:cNvPr>
          <p:cNvSpPr>
            <a:spLocks noGrp="1" noChangeArrowheads="1"/>
          </p:cNvSpPr>
          <p:nvPr>
            <p:ph type="sldNum" sz="quarter" idx="12"/>
          </p:nvPr>
        </p:nvSpPr>
        <p:spPr/>
        <p:txBody>
          <a:bodyPr/>
          <a:lstStyle>
            <a:lvl1pPr eaLnBrk="1" hangingPunct="1">
              <a:defRPr/>
            </a:lvl1pPr>
          </a:lstStyle>
          <a:p>
            <a:fld id="{4A2A7D34-5E90-4D6E-99D6-F97FE389AE87}" type="slidenum">
              <a:rPr lang="en-US" altLang="en-US"/>
              <a:pPr/>
              <a:t>‹#›</a:t>
            </a:fld>
            <a:endParaRPr lang="en-US" altLang="en-US"/>
          </a:p>
        </p:txBody>
      </p:sp>
    </p:spTree>
    <p:extLst>
      <p:ext uri="{BB962C8B-B14F-4D97-AF65-F5344CB8AC3E}">
        <p14:creationId xmlns:p14="http://schemas.microsoft.com/office/powerpoint/2010/main" val="1648969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EDB9C-3191-43C9-848E-195D2FEE7DB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B7A862A-BB0D-457C-B597-CE833222A8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E1463BA2-FCD5-4862-9F08-B0722427D715}"/>
              </a:ext>
            </a:extLst>
          </p:cNvPr>
          <p:cNvSpPr>
            <a:spLocks noGrp="1" noChangeArrowheads="1"/>
          </p:cNvSpPr>
          <p:nvPr>
            <p:ph type="sldNum" sz="quarter" idx="12"/>
          </p:nvPr>
        </p:nvSpPr>
        <p:spPr/>
        <p:txBody>
          <a:bodyPr/>
          <a:lstStyle>
            <a:lvl1pPr eaLnBrk="1" hangingPunct="1">
              <a:defRPr/>
            </a:lvl1pPr>
          </a:lstStyle>
          <a:p>
            <a:fld id="{099C7D2D-44FE-41C5-85A7-3F96DA3068B2}" type="slidenum">
              <a:rPr lang="en-US" altLang="en-US"/>
              <a:pPr/>
              <a:t>‹#›</a:t>
            </a:fld>
            <a:endParaRPr lang="en-US" altLang="en-US"/>
          </a:p>
        </p:txBody>
      </p:sp>
    </p:spTree>
    <p:extLst>
      <p:ext uri="{BB962C8B-B14F-4D97-AF65-F5344CB8AC3E}">
        <p14:creationId xmlns:p14="http://schemas.microsoft.com/office/powerpoint/2010/main" val="3155838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BC36EF14-446E-4140-A4FA-B766EB56A85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75344B-E83B-44B6-A942-EE7A04E1573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5ABA921-BFEC-4817-84E5-D3294445FC82}"/>
              </a:ext>
            </a:extLst>
          </p:cNvPr>
          <p:cNvSpPr>
            <a:spLocks noGrp="1" noChangeArrowheads="1"/>
          </p:cNvSpPr>
          <p:nvPr>
            <p:ph type="sldNum" sz="quarter" idx="12"/>
          </p:nvPr>
        </p:nvSpPr>
        <p:spPr/>
        <p:txBody>
          <a:bodyPr/>
          <a:lstStyle>
            <a:lvl1pPr>
              <a:defRPr/>
            </a:lvl1pPr>
          </a:lstStyle>
          <a:p>
            <a:fld id="{2EF08C86-3FAA-48C8-A0C0-9249D2024F52}" type="slidenum">
              <a:rPr lang="en-US" altLang="en-US"/>
              <a:pPr/>
              <a:t>‹#›</a:t>
            </a:fld>
            <a:endParaRPr lang="en-US" altLang="en-US"/>
          </a:p>
        </p:txBody>
      </p:sp>
    </p:spTree>
    <p:extLst>
      <p:ext uri="{BB962C8B-B14F-4D97-AF65-F5344CB8AC3E}">
        <p14:creationId xmlns:p14="http://schemas.microsoft.com/office/powerpoint/2010/main" val="103814257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1AB645-E94C-4DDA-84B9-5F08BEE00A9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64B1CE9-2A9A-48A1-B4B0-D3C03614FD2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6EDB7ACC-E6BC-4A11-BEBB-CB88DC7A470F}"/>
              </a:ext>
            </a:extLst>
          </p:cNvPr>
          <p:cNvSpPr>
            <a:spLocks noGrp="1" noChangeArrowheads="1"/>
          </p:cNvSpPr>
          <p:nvPr>
            <p:ph type="sldNum" sz="quarter" idx="12"/>
          </p:nvPr>
        </p:nvSpPr>
        <p:spPr/>
        <p:txBody>
          <a:bodyPr/>
          <a:lstStyle>
            <a:lvl1pPr eaLnBrk="1" hangingPunct="1">
              <a:defRPr/>
            </a:lvl1pPr>
          </a:lstStyle>
          <a:p>
            <a:fld id="{31D6DFF7-CB4F-4764-913B-19682FE760B1}" type="slidenum">
              <a:rPr lang="en-US" altLang="en-US"/>
              <a:pPr/>
              <a:t>‹#›</a:t>
            </a:fld>
            <a:endParaRPr lang="en-US" altLang="en-US"/>
          </a:p>
        </p:txBody>
      </p:sp>
    </p:spTree>
    <p:extLst>
      <p:ext uri="{BB962C8B-B14F-4D97-AF65-F5344CB8AC3E}">
        <p14:creationId xmlns:p14="http://schemas.microsoft.com/office/powerpoint/2010/main" val="23986077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535969-6910-49A6-8072-DE48C9AD894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AA3CE059-F3D5-458F-8079-86A4795057D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1119784F-2628-429F-8526-0CF949AF6385}"/>
              </a:ext>
            </a:extLst>
          </p:cNvPr>
          <p:cNvSpPr>
            <a:spLocks noGrp="1" noChangeArrowheads="1"/>
          </p:cNvSpPr>
          <p:nvPr>
            <p:ph type="sldNum" sz="quarter" idx="12"/>
          </p:nvPr>
        </p:nvSpPr>
        <p:spPr/>
        <p:txBody>
          <a:bodyPr/>
          <a:lstStyle>
            <a:lvl1pPr eaLnBrk="1" hangingPunct="1">
              <a:defRPr/>
            </a:lvl1pPr>
          </a:lstStyle>
          <a:p>
            <a:fld id="{E1C6F275-4E8E-46B7-8843-7C2F499F3E97}" type="slidenum">
              <a:rPr lang="en-US" altLang="en-US"/>
              <a:pPr/>
              <a:t>‹#›</a:t>
            </a:fld>
            <a:endParaRPr lang="en-US" altLang="en-US"/>
          </a:p>
        </p:txBody>
      </p:sp>
    </p:spTree>
    <p:extLst>
      <p:ext uri="{BB962C8B-B14F-4D97-AF65-F5344CB8AC3E}">
        <p14:creationId xmlns:p14="http://schemas.microsoft.com/office/powerpoint/2010/main" val="31694283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82F3A9-24B1-47C1-9BDE-FFD02AD271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9254AE83-1257-4597-A923-0E3CE8BAD8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70412FBD-67BE-45E8-8323-A0939B016CF1}"/>
              </a:ext>
            </a:extLst>
          </p:cNvPr>
          <p:cNvSpPr>
            <a:spLocks noGrp="1" noChangeArrowheads="1"/>
          </p:cNvSpPr>
          <p:nvPr>
            <p:ph type="sldNum" sz="quarter" idx="12"/>
          </p:nvPr>
        </p:nvSpPr>
        <p:spPr/>
        <p:txBody>
          <a:bodyPr/>
          <a:lstStyle>
            <a:lvl1pPr eaLnBrk="1" hangingPunct="1">
              <a:defRPr/>
            </a:lvl1pPr>
          </a:lstStyle>
          <a:p>
            <a:fld id="{EAB2CA28-44E5-4419-BBB2-778E6996EFB0}" type="slidenum">
              <a:rPr lang="en-US" altLang="en-US"/>
              <a:pPr/>
              <a:t>‹#›</a:t>
            </a:fld>
            <a:endParaRPr lang="en-US" altLang="en-US"/>
          </a:p>
        </p:txBody>
      </p:sp>
    </p:spTree>
    <p:extLst>
      <p:ext uri="{BB962C8B-B14F-4D97-AF65-F5344CB8AC3E}">
        <p14:creationId xmlns:p14="http://schemas.microsoft.com/office/powerpoint/2010/main" val="21018527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60BD4D-D74A-41B4-980E-5ABE1EA27AA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CE578F76-E125-46FA-8B01-0E48C0ED03A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DF3EB9B-C647-4270-BFE9-1E253E471B0D}"/>
              </a:ext>
            </a:extLst>
          </p:cNvPr>
          <p:cNvSpPr>
            <a:spLocks noGrp="1" noChangeArrowheads="1"/>
          </p:cNvSpPr>
          <p:nvPr>
            <p:ph type="sldNum" sz="quarter" idx="12"/>
          </p:nvPr>
        </p:nvSpPr>
        <p:spPr/>
        <p:txBody>
          <a:bodyPr/>
          <a:lstStyle>
            <a:lvl1pPr eaLnBrk="1" hangingPunct="1">
              <a:defRPr/>
            </a:lvl1pPr>
          </a:lstStyle>
          <a:p>
            <a:fld id="{0980F530-70C6-4499-AF7C-876EA20A8462}" type="slidenum">
              <a:rPr lang="en-US" altLang="en-US"/>
              <a:pPr/>
              <a:t>‹#›</a:t>
            </a:fld>
            <a:endParaRPr lang="en-US" altLang="en-US"/>
          </a:p>
        </p:txBody>
      </p:sp>
    </p:spTree>
    <p:extLst>
      <p:ext uri="{BB962C8B-B14F-4D97-AF65-F5344CB8AC3E}">
        <p14:creationId xmlns:p14="http://schemas.microsoft.com/office/powerpoint/2010/main" val="19564772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B4CC4C7-5C0A-4EEE-9387-67DEDDBD47B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6B164C1D-12A5-4E4D-AE75-FCF9A22FD2B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F4DC8FB-B215-44F9-91BC-014ED59CE618}"/>
              </a:ext>
            </a:extLst>
          </p:cNvPr>
          <p:cNvSpPr>
            <a:spLocks noGrp="1" noChangeArrowheads="1"/>
          </p:cNvSpPr>
          <p:nvPr>
            <p:ph type="sldNum" sz="quarter" idx="12"/>
          </p:nvPr>
        </p:nvSpPr>
        <p:spPr/>
        <p:txBody>
          <a:bodyPr/>
          <a:lstStyle>
            <a:lvl1pPr eaLnBrk="1" hangingPunct="1">
              <a:defRPr/>
            </a:lvl1pPr>
          </a:lstStyle>
          <a:p>
            <a:fld id="{3F92CDC0-7277-442B-97F5-43A4339D74B7}" type="slidenum">
              <a:rPr lang="en-US" altLang="en-US"/>
              <a:pPr/>
              <a:t>‹#›</a:t>
            </a:fld>
            <a:endParaRPr lang="en-US" altLang="en-US"/>
          </a:p>
        </p:txBody>
      </p:sp>
    </p:spTree>
    <p:extLst>
      <p:ext uri="{BB962C8B-B14F-4D97-AF65-F5344CB8AC3E}">
        <p14:creationId xmlns:p14="http://schemas.microsoft.com/office/powerpoint/2010/main" val="254873646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F35567-535F-432E-BE80-99249FD1556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27E3C98-7ED5-41CB-8D37-3195A184C1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1CE221D-2781-41AE-A9B2-579B25E5560E}"/>
              </a:ext>
            </a:extLst>
          </p:cNvPr>
          <p:cNvSpPr>
            <a:spLocks noGrp="1" noChangeArrowheads="1"/>
          </p:cNvSpPr>
          <p:nvPr>
            <p:ph type="sldNum" sz="quarter" idx="12"/>
          </p:nvPr>
        </p:nvSpPr>
        <p:spPr/>
        <p:txBody>
          <a:bodyPr/>
          <a:lstStyle>
            <a:lvl1pPr eaLnBrk="1" hangingPunct="1">
              <a:defRPr/>
            </a:lvl1pPr>
          </a:lstStyle>
          <a:p>
            <a:fld id="{62A9B110-1A4A-48EE-AF09-E025ED816229}" type="slidenum">
              <a:rPr lang="en-US" altLang="en-US"/>
              <a:pPr/>
              <a:t>‹#›</a:t>
            </a:fld>
            <a:endParaRPr lang="en-US" altLang="en-US"/>
          </a:p>
        </p:txBody>
      </p:sp>
    </p:spTree>
    <p:extLst>
      <p:ext uri="{BB962C8B-B14F-4D97-AF65-F5344CB8AC3E}">
        <p14:creationId xmlns:p14="http://schemas.microsoft.com/office/powerpoint/2010/main" val="21515766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ECF27-B37D-4EB7-BD2E-AF833C831B0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708D9A3-4E42-4C5C-A084-887D986321F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E2DC7E0-0204-444C-BD23-6A6838736180}"/>
              </a:ext>
            </a:extLst>
          </p:cNvPr>
          <p:cNvSpPr>
            <a:spLocks noGrp="1" noChangeArrowheads="1"/>
          </p:cNvSpPr>
          <p:nvPr>
            <p:ph type="sldNum" sz="quarter" idx="12"/>
          </p:nvPr>
        </p:nvSpPr>
        <p:spPr/>
        <p:txBody>
          <a:bodyPr/>
          <a:lstStyle>
            <a:lvl1pPr eaLnBrk="1" hangingPunct="1">
              <a:defRPr/>
            </a:lvl1pPr>
          </a:lstStyle>
          <a:p>
            <a:fld id="{DD8E008C-BAA9-4667-9635-2020ACA9C4CC}" type="slidenum">
              <a:rPr lang="en-US" altLang="en-US"/>
              <a:pPr/>
              <a:t>‹#›</a:t>
            </a:fld>
            <a:endParaRPr lang="en-US" altLang="en-US"/>
          </a:p>
        </p:txBody>
      </p:sp>
    </p:spTree>
    <p:extLst>
      <p:ext uri="{BB962C8B-B14F-4D97-AF65-F5344CB8AC3E}">
        <p14:creationId xmlns:p14="http://schemas.microsoft.com/office/powerpoint/2010/main" val="27642505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0ABF62-478A-4E00-9BAD-09A26566BE1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F41F86DD-01E0-4BFE-9A7F-68D2AD21671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5C409-0CC0-4681-85D9-DCE690C563D6}"/>
              </a:ext>
            </a:extLst>
          </p:cNvPr>
          <p:cNvSpPr>
            <a:spLocks noGrp="1" noChangeArrowheads="1"/>
          </p:cNvSpPr>
          <p:nvPr>
            <p:ph type="sldNum" sz="quarter" idx="12"/>
          </p:nvPr>
        </p:nvSpPr>
        <p:spPr/>
        <p:txBody>
          <a:bodyPr/>
          <a:lstStyle>
            <a:lvl1pPr eaLnBrk="1" hangingPunct="1">
              <a:defRPr>
                <a:latin typeface="Times New Roman" panose="02020603050405020304" pitchFamily="18" charset="0"/>
                <a:ea typeface="Osaka"/>
                <a:cs typeface="Osaka"/>
              </a:defRPr>
            </a:lvl1pPr>
          </a:lstStyle>
          <a:p>
            <a:fld id="{2DF3B7F6-7956-4423-A810-EFC29C61423A}" type="slidenum">
              <a:rPr lang="en-US" altLang="en-US"/>
              <a:pPr/>
              <a:t>‹#›</a:t>
            </a:fld>
            <a:endParaRPr lang="en-US" altLang="en-US"/>
          </a:p>
        </p:txBody>
      </p:sp>
    </p:spTree>
    <p:extLst>
      <p:ext uri="{BB962C8B-B14F-4D97-AF65-F5344CB8AC3E}">
        <p14:creationId xmlns:p14="http://schemas.microsoft.com/office/powerpoint/2010/main" val="40224081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AB55873-D922-43DB-8B83-D3E243F1C0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DE8DB0D-DC23-4E54-BFE6-8429164A9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C386773-41D1-4CDF-A802-12F0BADCCAA4}"/>
              </a:ext>
            </a:extLst>
          </p:cNvPr>
          <p:cNvSpPr>
            <a:spLocks noGrp="1" noChangeArrowheads="1"/>
          </p:cNvSpPr>
          <p:nvPr>
            <p:ph type="sldNum" sz="quarter" idx="12"/>
          </p:nvPr>
        </p:nvSpPr>
        <p:spPr>
          <a:ln/>
        </p:spPr>
        <p:txBody>
          <a:bodyPr/>
          <a:lstStyle>
            <a:lvl1pPr>
              <a:defRPr/>
            </a:lvl1pPr>
          </a:lstStyle>
          <a:p>
            <a:fld id="{4C62D6A6-96E8-4FA2-B4B5-9635381F6D3E}" type="slidenum">
              <a:rPr lang="en-US" altLang="en-US"/>
              <a:pPr/>
              <a:t>‹#›</a:t>
            </a:fld>
            <a:endParaRPr lang="en-US" altLang="en-US"/>
          </a:p>
        </p:txBody>
      </p:sp>
    </p:spTree>
    <p:extLst>
      <p:ext uri="{BB962C8B-B14F-4D97-AF65-F5344CB8AC3E}">
        <p14:creationId xmlns:p14="http://schemas.microsoft.com/office/powerpoint/2010/main" val="1850178323"/>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53F1555-192F-4C51-A6F1-DD35A7D68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3906014-7381-43DF-A28C-753F4EB00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82F4EF7-F9C6-4D27-82D3-AB694A31E3C2}"/>
              </a:ext>
            </a:extLst>
          </p:cNvPr>
          <p:cNvSpPr>
            <a:spLocks noGrp="1" noChangeArrowheads="1"/>
          </p:cNvSpPr>
          <p:nvPr>
            <p:ph type="sldNum" sz="quarter" idx="12"/>
          </p:nvPr>
        </p:nvSpPr>
        <p:spPr>
          <a:ln/>
        </p:spPr>
        <p:txBody>
          <a:bodyPr/>
          <a:lstStyle>
            <a:lvl1pPr>
              <a:defRPr/>
            </a:lvl1pPr>
          </a:lstStyle>
          <a:p>
            <a:fld id="{45EFC533-8437-4ACE-A95C-3D09430DE5AD}" type="slidenum">
              <a:rPr lang="en-US" altLang="en-US"/>
              <a:pPr/>
              <a:t>‹#›</a:t>
            </a:fld>
            <a:endParaRPr lang="en-US" altLang="en-US"/>
          </a:p>
        </p:txBody>
      </p:sp>
    </p:spTree>
    <p:extLst>
      <p:ext uri="{BB962C8B-B14F-4D97-AF65-F5344CB8AC3E}">
        <p14:creationId xmlns:p14="http://schemas.microsoft.com/office/powerpoint/2010/main" val="11431185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34F867-60BD-4434-98A8-73D234E0422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7E06F-51EB-49BD-A91E-48DEFE15FC9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0307293-5001-4752-97AC-352A2C3FE061}"/>
              </a:ext>
            </a:extLst>
          </p:cNvPr>
          <p:cNvSpPr>
            <a:spLocks noGrp="1" noChangeArrowheads="1"/>
          </p:cNvSpPr>
          <p:nvPr>
            <p:ph type="sldNum" sz="quarter" idx="12"/>
          </p:nvPr>
        </p:nvSpPr>
        <p:spPr/>
        <p:txBody>
          <a:bodyPr/>
          <a:lstStyle>
            <a:lvl1pPr>
              <a:defRPr/>
            </a:lvl1pPr>
          </a:lstStyle>
          <a:p>
            <a:fld id="{A7468DE1-065D-408D-95EF-39588F5CC66E}" type="slidenum">
              <a:rPr lang="en-US" altLang="en-US"/>
              <a:pPr/>
              <a:t>‹#›</a:t>
            </a:fld>
            <a:endParaRPr lang="en-US" altLang="en-US"/>
          </a:p>
        </p:txBody>
      </p:sp>
    </p:spTree>
    <p:extLst>
      <p:ext uri="{BB962C8B-B14F-4D97-AF65-F5344CB8AC3E}">
        <p14:creationId xmlns:p14="http://schemas.microsoft.com/office/powerpoint/2010/main" val="36396518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C28F4CC-2D9E-4FED-9ABF-82FCFD6F51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6EF77F2-9EE6-4273-824C-B72254549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95106DC-4E27-4343-A18D-3531E0962EC2}"/>
              </a:ext>
            </a:extLst>
          </p:cNvPr>
          <p:cNvSpPr>
            <a:spLocks noGrp="1" noChangeArrowheads="1"/>
          </p:cNvSpPr>
          <p:nvPr>
            <p:ph type="sldNum" sz="quarter" idx="12"/>
          </p:nvPr>
        </p:nvSpPr>
        <p:spPr>
          <a:ln/>
        </p:spPr>
        <p:txBody>
          <a:bodyPr/>
          <a:lstStyle>
            <a:lvl1pPr>
              <a:defRPr/>
            </a:lvl1pPr>
          </a:lstStyle>
          <a:p>
            <a:fld id="{DF32608D-9B9A-44EC-AA44-0B527E11922F}" type="slidenum">
              <a:rPr lang="en-US" altLang="en-US"/>
              <a:pPr/>
              <a:t>‹#›</a:t>
            </a:fld>
            <a:endParaRPr lang="en-US" altLang="en-US"/>
          </a:p>
        </p:txBody>
      </p:sp>
    </p:spTree>
    <p:extLst>
      <p:ext uri="{BB962C8B-B14F-4D97-AF65-F5344CB8AC3E}">
        <p14:creationId xmlns:p14="http://schemas.microsoft.com/office/powerpoint/2010/main" val="42593738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2CF1DBA-7E7D-49D0-B188-1E18D9A79C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07ED82AE-C627-424B-8836-D86FCF282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AA0FBF9A-8C56-49F8-9870-927250E0F95B}"/>
              </a:ext>
            </a:extLst>
          </p:cNvPr>
          <p:cNvSpPr>
            <a:spLocks noGrp="1" noChangeArrowheads="1"/>
          </p:cNvSpPr>
          <p:nvPr>
            <p:ph type="sldNum" sz="quarter" idx="12"/>
          </p:nvPr>
        </p:nvSpPr>
        <p:spPr>
          <a:ln/>
        </p:spPr>
        <p:txBody>
          <a:bodyPr/>
          <a:lstStyle>
            <a:lvl1pPr>
              <a:defRPr/>
            </a:lvl1pPr>
          </a:lstStyle>
          <a:p>
            <a:fld id="{601F4AC8-C613-4565-A447-F14B98E1D87C}" type="slidenum">
              <a:rPr lang="en-US" altLang="en-US"/>
              <a:pPr/>
              <a:t>‹#›</a:t>
            </a:fld>
            <a:endParaRPr lang="en-US" altLang="en-US"/>
          </a:p>
        </p:txBody>
      </p:sp>
    </p:spTree>
    <p:extLst>
      <p:ext uri="{BB962C8B-B14F-4D97-AF65-F5344CB8AC3E}">
        <p14:creationId xmlns:p14="http://schemas.microsoft.com/office/powerpoint/2010/main" val="11434848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C974E1B-38C2-4657-918D-B2EAFF2F7EA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7D3E0FC2-F723-4407-BC03-270FC29DE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15B0BD9-3BA8-4ED1-90F3-1C871D6D4BEC}"/>
              </a:ext>
            </a:extLst>
          </p:cNvPr>
          <p:cNvSpPr>
            <a:spLocks noGrp="1" noChangeArrowheads="1"/>
          </p:cNvSpPr>
          <p:nvPr>
            <p:ph type="sldNum" sz="quarter" idx="12"/>
          </p:nvPr>
        </p:nvSpPr>
        <p:spPr>
          <a:ln/>
        </p:spPr>
        <p:txBody>
          <a:bodyPr/>
          <a:lstStyle>
            <a:lvl1pPr>
              <a:defRPr/>
            </a:lvl1pPr>
          </a:lstStyle>
          <a:p>
            <a:fld id="{083A724A-9A47-4672-AD9B-B4B437468A7C}" type="slidenum">
              <a:rPr lang="en-US" altLang="en-US"/>
              <a:pPr/>
              <a:t>‹#›</a:t>
            </a:fld>
            <a:endParaRPr lang="en-US" altLang="en-US"/>
          </a:p>
        </p:txBody>
      </p:sp>
    </p:spTree>
    <p:extLst>
      <p:ext uri="{BB962C8B-B14F-4D97-AF65-F5344CB8AC3E}">
        <p14:creationId xmlns:p14="http://schemas.microsoft.com/office/powerpoint/2010/main" val="4089648279"/>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EDFE137-EA55-4BDA-8628-262CF3BE70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CFBB328B-46DC-4BE8-8CB8-FD33005A8D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8684B50-61AA-4C42-B6D5-63F2A97F4E16}"/>
              </a:ext>
            </a:extLst>
          </p:cNvPr>
          <p:cNvSpPr>
            <a:spLocks noGrp="1" noChangeArrowheads="1"/>
          </p:cNvSpPr>
          <p:nvPr>
            <p:ph type="sldNum" sz="quarter" idx="12"/>
          </p:nvPr>
        </p:nvSpPr>
        <p:spPr>
          <a:ln/>
        </p:spPr>
        <p:txBody>
          <a:bodyPr/>
          <a:lstStyle>
            <a:lvl1pPr>
              <a:defRPr/>
            </a:lvl1pPr>
          </a:lstStyle>
          <a:p>
            <a:fld id="{4A6F5BA3-0320-4AB0-BF40-3E9D93BF25C8}" type="slidenum">
              <a:rPr lang="en-US" altLang="en-US"/>
              <a:pPr/>
              <a:t>‹#›</a:t>
            </a:fld>
            <a:endParaRPr lang="en-US" altLang="en-US"/>
          </a:p>
        </p:txBody>
      </p:sp>
    </p:spTree>
    <p:extLst>
      <p:ext uri="{BB962C8B-B14F-4D97-AF65-F5344CB8AC3E}">
        <p14:creationId xmlns:p14="http://schemas.microsoft.com/office/powerpoint/2010/main" val="528211868"/>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02182D5-6DC7-4AB4-8028-F3C159F77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6C38824-643C-4B31-89B1-5E5FA2790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2D11508-6B21-4894-A594-015AD772F559}"/>
              </a:ext>
            </a:extLst>
          </p:cNvPr>
          <p:cNvSpPr>
            <a:spLocks noGrp="1" noChangeArrowheads="1"/>
          </p:cNvSpPr>
          <p:nvPr>
            <p:ph type="sldNum" sz="quarter" idx="12"/>
          </p:nvPr>
        </p:nvSpPr>
        <p:spPr>
          <a:ln/>
        </p:spPr>
        <p:txBody>
          <a:bodyPr/>
          <a:lstStyle>
            <a:lvl1pPr>
              <a:defRPr/>
            </a:lvl1pPr>
          </a:lstStyle>
          <a:p>
            <a:fld id="{AE54DDC5-4231-465B-84FE-CFBF093AA531}" type="slidenum">
              <a:rPr lang="en-US" altLang="en-US"/>
              <a:pPr/>
              <a:t>‹#›</a:t>
            </a:fld>
            <a:endParaRPr lang="en-US" altLang="en-US"/>
          </a:p>
        </p:txBody>
      </p:sp>
    </p:spTree>
    <p:extLst>
      <p:ext uri="{BB962C8B-B14F-4D97-AF65-F5344CB8AC3E}">
        <p14:creationId xmlns:p14="http://schemas.microsoft.com/office/powerpoint/2010/main" val="3553213024"/>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E7930DA-A6AD-4849-BB2F-7824C69435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5536E44-AEB7-40A5-AA69-353646DBA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E2BDFC6-C73C-4F68-A58A-B1051396A5DA}"/>
              </a:ext>
            </a:extLst>
          </p:cNvPr>
          <p:cNvSpPr>
            <a:spLocks noGrp="1" noChangeArrowheads="1"/>
          </p:cNvSpPr>
          <p:nvPr>
            <p:ph type="sldNum" sz="quarter" idx="12"/>
          </p:nvPr>
        </p:nvSpPr>
        <p:spPr>
          <a:ln/>
        </p:spPr>
        <p:txBody>
          <a:bodyPr/>
          <a:lstStyle>
            <a:lvl1pPr>
              <a:defRPr/>
            </a:lvl1pPr>
          </a:lstStyle>
          <a:p>
            <a:fld id="{C1224A41-5FD7-4C22-8962-D7323833B305}" type="slidenum">
              <a:rPr lang="en-US" altLang="en-US"/>
              <a:pPr/>
              <a:t>‹#›</a:t>
            </a:fld>
            <a:endParaRPr lang="en-US" altLang="en-US"/>
          </a:p>
        </p:txBody>
      </p:sp>
    </p:spTree>
    <p:extLst>
      <p:ext uri="{BB962C8B-B14F-4D97-AF65-F5344CB8AC3E}">
        <p14:creationId xmlns:p14="http://schemas.microsoft.com/office/powerpoint/2010/main" val="330664067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20F0EF-1919-4F20-A9B0-8AF974FACB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D20319A-1FA2-48AB-A6EF-780F06714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3A6F5B8-C479-41E2-9E7E-79000135CDDC}"/>
              </a:ext>
            </a:extLst>
          </p:cNvPr>
          <p:cNvSpPr>
            <a:spLocks noGrp="1" noChangeArrowheads="1"/>
          </p:cNvSpPr>
          <p:nvPr>
            <p:ph type="sldNum" sz="quarter" idx="12"/>
          </p:nvPr>
        </p:nvSpPr>
        <p:spPr>
          <a:ln/>
        </p:spPr>
        <p:txBody>
          <a:bodyPr/>
          <a:lstStyle>
            <a:lvl1pPr>
              <a:defRPr/>
            </a:lvl1pPr>
          </a:lstStyle>
          <a:p>
            <a:fld id="{721F6FD9-F813-429B-88F5-28501E2FC4C4}" type="slidenum">
              <a:rPr lang="en-US" altLang="en-US"/>
              <a:pPr/>
              <a:t>‹#›</a:t>
            </a:fld>
            <a:endParaRPr lang="en-US" altLang="en-US"/>
          </a:p>
        </p:txBody>
      </p:sp>
    </p:spTree>
    <p:extLst>
      <p:ext uri="{BB962C8B-B14F-4D97-AF65-F5344CB8AC3E}">
        <p14:creationId xmlns:p14="http://schemas.microsoft.com/office/powerpoint/2010/main" val="3013441057"/>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01E8D62-99A0-4408-9CA5-C101C0F842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A9782939-5790-43BC-A155-25A1B1B558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7F06364-BDE6-4B28-9B43-7BB2F676AA63}"/>
              </a:ext>
            </a:extLst>
          </p:cNvPr>
          <p:cNvSpPr>
            <a:spLocks noGrp="1" noChangeArrowheads="1"/>
          </p:cNvSpPr>
          <p:nvPr>
            <p:ph type="sldNum" sz="quarter" idx="12"/>
          </p:nvPr>
        </p:nvSpPr>
        <p:spPr>
          <a:ln/>
        </p:spPr>
        <p:txBody>
          <a:bodyPr/>
          <a:lstStyle>
            <a:lvl1pPr>
              <a:defRPr/>
            </a:lvl1pPr>
          </a:lstStyle>
          <a:p>
            <a:fld id="{90FE2E73-9650-47FB-B281-354228A8CFA7}" type="slidenum">
              <a:rPr lang="en-US" altLang="en-US"/>
              <a:pPr/>
              <a:t>‹#›</a:t>
            </a:fld>
            <a:endParaRPr lang="en-US" altLang="en-US"/>
          </a:p>
        </p:txBody>
      </p:sp>
    </p:spTree>
    <p:extLst>
      <p:ext uri="{BB962C8B-B14F-4D97-AF65-F5344CB8AC3E}">
        <p14:creationId xmlns:p14="http://schemas.microsoft.com/office/powerpoint/2010/main" val="2630491530"/>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C3135F99-6785-4398-82FE-FAD543FF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62DA829-BD41-4A2C-B7B5-5412D9D14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C9539C1-C240-4A70-A3C3-DF71A560F137}"/>
              </a:ext>
            </a:extLst>
          </p:cNvPr>
          <p:cNvSpPr>
            <a:spLocks noGrp="1" noChangeArrowheads="1"/>
          </p:cNvSpPr>
          <p:nvPr>
            <p:ph type="sldNum" sz="quarter" idx="12"/>
          </p:nvPr>
        </p:nvSpPr>
        <p:spPr>
          <a:ln/>
        </p:spPr>
        <p:txBody>
          <a:bodyPr/>
          <a:lstStyle>
            <a:lvl1pPr>
              <a:defRPr/>
            </a:lvl1pPr>
          </a:lstStyle>
          <a:p>
            <a:fld id="{2C17EBB2-8DFF-403F-B0C3-E387E1BD02FE}" type="slidenum">
              <a:rPr lang="en-US" altLang="en-US"/>
              <a:pPr/>
              <a:t>‹#›</a:t>
            </a:fld>
            <a:endParaRPr lang="en-US" altLang="en-US"/>
          </a:p>
        </p:txBody>
      </p:sp>
    </p:spTree>
    <p:extLst>
      <p:ext uri="{BB962C8B-B14F-4D97-AF65-F5344CB8AC3E}">
        <p14:creationId xmlns:p14="http://schemas.microsoft.com/office/powerpoint/2010/main" val="292096585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FA5117-E1A3-4EF2-9635-3E06C816BDE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2164D9F-E714-453D-9B7A-A9C76CDDBC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84D3E9-E93A-4E27-AA24-92DC2BD04FE5}"/>
              </a:ext>
            </a:extLst>
          </p:cNvPr>
          <p:cNvSpPr>
            <a:spLocks noGrp="1" noChangeArrowheads="1"/>
          </p:cNvSpPr>
          <p:nvPr>
            <p:ph type="sldNum" sz="quarter" idx="12"/>
          </p:nvPr>
        </p:nvSpPr>
        <p:spPr/>
        <p:txBody>
          <a:bodyPr/>
          <a:lstStyle>
            <a:lvl1pPr>
              <a:defRPr/>
            </a:lvl1pPr>
          </a:lstStyle>
          <a:p>
            <a:fld id="{F1476C0D-38E2-406F-BD3C-C294FDCA72C3}" type="slidenum">
              <a:rPr lang="en-US" altLang="en-US"/>
              <a:pPr/>
              <a:t>‹#›</a:t>
            </a:fld>
            <a:endParaRPr lang="en-US" altLang="en-US"/>
          </a:p>
        </p:txBody>
      </p:sp>
    </p:spTree>
    <p:extLst>
      <p:ext uri="{BB962C8B-B14F-4D97-AF65-F5344CB8AC3E}">
        <p14:creationId xmlns:p14="http://schemas.microsoft.com/office/powerpoint/2010/main" val="3825952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8B9341-C284-4869-A3A9-62720BC88B1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A39831-9098-428B-83B6-396833F3716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D0B9CBC-AAEE-4AA5-9771-9B452A697A63}"/>
              </a:ext>
            </a:extLst>
          </p:cNvPr>
          <p:cNvSpPr>
            <a:spLocks noGrp="1" noChangeArrowheads="1"/>
          </p:cNvSpPr>
          <p:nvPr>
            <p:ph type="sldNum" sz="quarter" idx="12"/>
          </p:nvPr>
        </p:nvSpPr>
        <p:spPr/>
        <p:txBody>
          <a:bodyPr/>
          <a:lstStyle>
            <a:lvl1pPr>
              <a:defRPr/>
            </a:lvl1pPr>
          </a:lstStyle>
          <a:p>
            <a:fld id="{340B1253-8107-4F94-ACAE-CC728DE681FA}" type="slidenum">
              <a:rPr lang="en-US" altLang="en-US"/>
              <a:pPr/>
              <a:t>‹#›</a:t>
            </a:fld>
            <a:endParaRPr lang="en-US" altLang="en-US"/>
          </a:p>
        </p:txBody>
      </p:sp>
    </p:spTree>
    <p:extLst>
      <p:ext uri="{BB962C8B-B14F-4D97-AF65-F5344CB8AC3E}">
        <p14:creationId xmlns:p14="http://schemas.microsoft.com/office/powerpoint/2010/main" val="36027116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178EE-7DFD-4478-AD2C-72E1A647D5B5}"/>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0C47799-0307-49DF-B9D0-08EB0B2761E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D747C2-F1BD-49F1-8D7B-20CEFA52125B}"/>
              </a:ext>
            </a:extLst>
          </p:cNvPr>
          <p:cNvSpPr>
            <a:spLocks noGrp="1" noChangeArrowheads="1"/>
          </p:cNvSpPr>
          <p:nvPr>
            <p:ph type="sldNum" sz="quarter" idx="12"/>
          </p:nvPr>
        </p:nvSpPr>
        <p:spPr/>
        <p:txBody>
          <a:bodyPr/>
          <a:lstStyle>
            <a:lvl1pPr>
              <a:defRPr/>
            </a:lvl1pPr>
          </a:lstStyle>
          <a:p>
            <a:fld id="{988A6E34-0844-4289-8CEA-FE3D79A8FA24}" type="slidenum">
              <a:rPr lang="en-US" altLang="en-US"/>
              <a:pPr/>
              <a:t>‹#›</a:t>
            </a:fld>
            <a:endParaRPr lang="en-US" altLang="en-US"/>
          </a:p>
        </p:txBody>
      </p:sp>
    </p:spTree>
    <p:extLst>
      <p:ext uri="{BB962C8B-B14F-4D97-AF65-F5344CB8AC3E}">
        <p14:creationId xmlns:p14="http://schemas.microsoft.com/office/powerpoint/2010/main" val="25942083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AD54AF-C4A1-4C03-B2CE-7072CD6A5CB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08CFAC1F-F584-4E16-8776-9E2ABE4E6E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3EE2D6-3168-4450-B1F5-9B6A1CF847D2}"/>
              </a:ext>
            </a:extLst>
          </p:cNvPr>
          <p:cNvSpPr>
            <a:spLocks noGrp="1" noChangeArrowheads="1"/>
          </p:cNvSpPr>
          <p:nvPr>
            <p:ph type="sldNum" sz="quarter" idx="12"/>
          </p:nvPr>
        </p:nvSpPr>
        <p:spPr/>
        <p:txBody>
          <a:bodyPr/>
          <a:lstStyle>
            <a:lvl1pPr>
              <a:defRPr/>
            </a:lvl1pPr>
          </a:lstStyle>
          <a:p>
            <a:fld id="{E07DF428-2F27-4DDA-953D-9B2244FDB414}" type="slidenum">
              <a:rPr lang="en-US" altLang="en-US"/>
              <a:pPr/>
              <a:t>‹#›</a:t>
            </a:fld>
            <a:endParaRPr lang="en-US" altLang="en-US"/>
          </a:p>
        </p:txBody>
      </p:sp>
    </p:spTree>
    <p:extLst>
      <p:ext uri="{BB962C8B-B14F-4D97-AF65-F5344CB8AC3E}">
        <p14:creationId xmlns:p14="http://schemas.microsoft.com/office/powerpoint/2010/main" val="28067874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F48C46-8B84-4865-9C35-E36D5C1E6A44}"/>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C4C9D8EE-D06D-4DE7-9ECE-A0BD67A5459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4BBBF0-CF79-433A-84F5-7D73B16F0E80}"/>
              </a:ext>
            </a:extLst>
          </p:cNvPr>
          <p:cNvSpPr>
            <a:spLocks noGrp="1" noChangeArrowheads="1"/>
          </p:cNvSpPr>
          <p:nvPr>
            <p:ph type="sldNum" sz="quarter" idx="12"/>
          </p:nvPr>
        </p:nvSpPr>
        <p:spPr/>
        <p:txBody>
          <a:bodyPr/>
          <a:lstStyle>
            <a:lvl1pPr>
              <a:defRPr/>
            </a:lvl1pPr>
          </a:lstStyle>
          <a:p>
            <a:fld id="{2775B9CA-552B-45E8-85E1-1456EBCB6085}" type="slidenum">
              <a:rPr lang="en-US" altLang="en-US"/>
              <a:pPr/>
              <a:t>‹#›</a:t>
            </a:fld>
            <a:endParaRPr lang="en-US" altLang="en-US"/>
          </a:p>
        </p:txBody>
      </p:sp>
    </p:spTree>
    <p:extLst>
      <p:ext uri="{BB962C8B-B14F-4D97-AF65-F5344CB8AC3E}">
        <p14:creationId xmlns:p14="http://schemas.microsoft.com/office/powerpoint/2010/main" val="22553780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9F8776-67D5-438F-AE08-2283597C9D51}"/>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931D076C-3A1C-43B9-8309-EE6143E904D1}"/>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0EEA93-DB0F-4C47-AAC9-2D0007042E3F}"/>
              </a:ext>
            </a:extLst>
          </p:cNvPr>
          <p:cNvSpPr>
            <a:spLocks noGrp="1" noChangeArrowheads="1"/>
          </p:cNvSpPr>
          <p:nvPr>
            <p:ph type="sldNum" sz="quarter" idx="12"/>
          </p:nvPr>
        </p:nvSpPr>
        <p:spPr/>
        <p:txBody>
          <a:bodyPr/>
          <a:lstStyle>
            <a:lvl1pPr>
              <a:defRPr/>
            </a:lvl1pPr>
          </a:lstStyle>
          <a:p>
            <a:fld id="{3F42C808-FD80-4945-AE28-0718523A8245}" type="slidenum">
              <a:rPr lang="en-US" altLang="en-US"/>
              <a:pPr/>
              <a:t>‹#›</a:t>
            </a:fld>
            <a:endParaRPr lang="en-US" altLang="en-US"/>
          </a:p>
        </p:txBody>
      </p:sp>
    </p:spTree>
    <p:extLst>
      <p:ext uri="{BB962C8B-B14F-4D97-AF65-F5344CB8AC3E}">
        <p14:creationId xmlns:p14="http://schemas.microsoft.com/office/powerpoint/2010/main" val="84897190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780D7A-8762-4FA8-9636-73A203F3ADB0}"/>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EAB684C0-C649-42C3-80D9-D43B41A3CC5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E60B3E-979D-47F0-95D1-CE6122BC1C98}"/>
              </a:ext>
            </a:extLst>
          </p:cNvPr>
          <p:cNvSpPr>
            <a:spLocks noGrp="1" noChangeArrowheads="1"/>
          </p:cNvSpPr>
          <p:nvPr>
            <p:ph type="sldNum" sz="quarter" idx="12"/>
          </p:nvPr>
        </p:nvSpPr>
        <p:spPr/>
        <p:txBody>
          <a:bodyPr/>
          <a:lstStyle>
            <a:lvl1pPr>
              <a:defRPr/>
            </a:lvl1pPr>
          </a:lstStyle>
          <a:p>
            <a:fld id="{741E12F0-C658-4204-8A8D-AF7F521B6F16}" type="slidenum">
              <a:rPr lang="en-US" altLang="en-US"/>
              <a:pPr/>
              <a:t>‹#›</a:t>
            </a:fld>
            <a:endParaRPr lang="en-US" altLang="en-US"/>
          </a:p>
        </p:txBody>
      </p:sp>
    </p:spTree>
    <p:extLst>
      <p:ext uri="{BB962C8B-B14F-4D97-AF65-F5344CB8AC3E}">
        <p14:creationId xmlns:p14="http://schemas.microsoft.com/office/powerpoint/2010/main" val="30556560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3F0FB7-4DAE-43F3-A612-BF3928CD7A19}"/>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0B96F130-3A04-4390-AB59-B2237268D04E}"/>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CBE653-06C3-4F4D-88B7-1A9D8DF297A5}"/>
              </a:ext>
            </a:extLst>
          </p:cNvPr>
          <p:cNvSpPr>
            <a:spLocks noGrp="1" noChangeArrowheads="1"/>
          </p:cNvSpPr>
          <p:nvPr>
            <p:ph type="sldNum" sz="quarter" idx="12"/>
          </p:nvPr>
        </p:nvSpPr>
        <p:spPr/>
        <p:txBody>
          <a:bodyPr/>
          <a:lstStyle>
            <a:lvl1pPr>
              <a:defRPr/>
            </a:lvl1pPr>
          </a:lstStyle>
          <a:p>
            <a:fld id="{A2A04F20-67CD-441F-8C4B-048AB5DBF9DB}" type="slidenum">
              <a:rPr lang="en-US" altLang="en-US"/>
              <a:pPr/>
              <a:t>‹#›</a:t>
            </a:fld>
            <a:endParaRPr lang="en-US" altLang="en-US"/>
          </a:p>
        </p:txBody>
      </p:sp>
    </p:spTree>
    <p:extLst>
      <p:ext uri="{BB962C8B-B14F-4D97-AF65-F5344CB8AC3E}">
        <p14:creationId xmlns:p14="http://schemas.microsoft.com/office/powerpoint/2010/main" val="7413631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58DFBE0-03C7-4E23-AA31-88E9DCCAED5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CCF168D-02F9-4342-900F-9CE116FFA1F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0565335-5688-4984-A90F-6DF3E4AE90CF}"/>
              </a:ext>
            </a:extLst>
          </p:cNvPr>
          <p:cNvSpPr>
            <a:spLocks noGrp="1" noChangeArrowheads="1"/>
          </p:cNvSpPr>
          <p:nvPr>
            <p:ph type="sldNum" sz="quarter" idx="12"/>
          </p:nvPr>
        </p:nvSpPr>
        <p:spPr/>
        <p:txBody>
          <a:bodyPr/>
          <a:lstStyle>
            <a:lvl1pPr>
              <a:defRPr/>
            </a:lvl1pPr>
          </a:lstStyle>
          <a:p>
            <a:fld id="{2B770269-7E31-4A17-8D9D-7E77F9523DFC}" type="slidenum">
              <a:rPr lang="en-US" altLang="en-US"/>
              <a:pPr/>
              <a:t>‹#›</a:t>
            </a:fld>
            <a:endParaRPr lang="en-US" altLang="en-US"/>
          </a:p>
        </p:txBody>
      </p:sp>
    </p:spTree>
    <p:extLst>
      <p:ext uri="{BB962C8B-B14F-4D97-AF65-F5344CB8AC3E}">
        <p14:creationId xmlns:p14="http://schemas.microsoft.com/office/powerpoint/2010/main" val="36712373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4822B6-B0D2-4060-9026-A6A6E2C57EB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3D5EA8C5-9CCD-4323-AACD-B20323ED5B4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D55AF04-52EF-4295-93A4-38E524EA9EEE}"/>
              </a:ext>
            </a:extLst>
          </p:cNvPr>
          <p:cNvSpPr>
            <a:spLocks noGrp="1" noChangeArrowheads="1"/>
          </p:cNvSpPr>
          <p:nvPr>
            <p:ph type="sldNum" sz="quarter" idx="12"/>
          </p:nvPr>
        </p:nvSpPr>
        <p:spPr/>
        <p:txBody>
          <a:bodyPr/>
          <a:lstStyle>
            <a:lvl1pPr>
              <a:defRPr/>
            </a:lvl1pPr>
          </a:lstStyle>
          <a:p>
            <a:fld id="{AC2F8A14-263F-41A6-8B07-9863F56DFAA3}" type="slidenum">
              <a:rPr lang="en-US" altLang="en-US"/>
              <a:pPr/>
              <a:t>‹#›</a:t>
            </a:fld>
            <a:endParaRPr lang="en-US" altLang="en-US"/>
          </a:p>
        </p:txBody>
      </p:sp>
    </p:spTree>
    <p:extLst>
      <p:ext uri="{BB962C8B-B14F-4D97-AF65-F5344CB8AC3E}">
        <p14:creationId xmlns:p14="http://schemas.microsoft.com/office/powerpoint/2010/main" val="9161173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87B9D8-F347-4AC8-86EB-ADA2479B340C}"/>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F179F13-97F2-4D83-8BBE-7927620B368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31989B-116F-43DC-AAD6-91E88C89CDA6}"/>
              </a:ext>
            </a:extLst>
          </p:cNvPr>
          <p:cNvSpPr>
            <a:spLocks noGrp="1" noChangeArrowheads="1"/>
          </p:cNvSpPr>
          <p:nvPr>
            <p:ph type="sldNum" sz="quarter" idx="12"/>
          </p:nvPr>
        </p:nvSpPr>
        <p:spPr/>
        <p:txBody>
          <a:bodyPr/>
          <a:lstStyle>
            <a:lvl1pPr>
              <a:defRPr/>
            </a:lvl1pPr>
          </a:lstStyle>
          <a:p>
            <a:fld id="{0CEB1033-AD29-49BB-B2C9-06C47C495C15}" type="slidenum">
              <a:rPr lang="en-US" altLang="en-US"/>
              <a:pPr/>
              <a:t>‹#›</a:t>
            </a:fld>
            <a:endParaRPr lang="en-US" altLang="en-US"/>
          </a:p>
        </p:txBody>
      </p:sp>
    </p:spTree>
    <p:extLst>
      <p:ext uri="{BB962C8B-B14F-4D97-AF65-F5344CB8AC3E}">
        <p14:creationId xmlns:p14="http://schemas.microsoft.com/office/powerpoint/2010/main" val="16092323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B861DE-A4FF-4C4E-8CDE-8298879C1C7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4FE5BF5-3794-4012-B052-7E66063B052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26132B-B216-4692-B7BC-99ED8864C000}"/>
              </a:ext>
            </a:extLst>
          </p:cNvPr>
          <p:cNvSpPr>
            <a:spLocks noGrp="1" noChangeArrowheads="1"/>
          </p:cNvSpPr>
          <p:nvPr>
            <p:ph type="sldNum" sz="quarter" idx="12"/>
          </p:nvPr>
        </p:nvSpPr>
        <p:spPr/>
        <p:txBody>
          <a:bodyPr/>
          <a:lstStyle>
            <a:lvl1pPr>
              <a:defRPr/>
            </a:lvl1pPr>
          </a:lstStyle>
          <a:p>
            <a:fld id="{93ACEDC7-77D0-4D0F-B0A1-26EB7B0C447A}" type="slidenum">
              <a:rPr lang="en-US" altLang="en-US"/>
              <a:pPr/>
              <a:t>‹#›</a:t>
            </a:fld>
            <a:endParaRPr lang="en-US" altLang="en-US"/>
          </a:p>
        </p:txBody>
      </p:sp>
    </p:spTree>
    <p:extLst>
      <p:ext uri="{BB962C8B-B14F-4D97-AF65-F5344CB8AC3E}">
        <p14:creationId xmlns:p14="http://schemas.microsoft.com/office/powerpoint/2010/main" val="2526961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3B4B3-5A17-472E-B425-541EAD70DC3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BD7FD9B-F6A1-4265-B58D-EEF273E95C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86475897-9A83-4A56-9E4E-B1EBE83FE55D}"/>
              </a:ext>
            </a:extLst>
          </p:cNvPr>
          <p:cNvSpPr>
            <a:spLocks noGrp="1" noChangeArrowheads="1"/>
          </p:cNvSpPr>
          <p:nvPr>
            <p:ph type="sldNum" sz="quarter" idx="12"/>
          </p:nvPr>
        </p:nvSpPr>
        <p:spPr/>
        <p:txBody>
          <a:bodyPr/>
          <a:lstStyle>
            <a:lvl1pPr>
              <a:defRPr/>
            </a:lvl1pPr>
          </a:lstStyle>
          <a:p>
            <a:fld id="{78088050-2AC0-4C0F-BB58-828765A82752}" type="slidenum">
              <a:rPr lang="en-US" altLang="en-US"/>
              <a:pPr/>
              <a:t>‹#›</a:t>
            </a:fld>
            <a:endParaRPr lang="en-US" altLang="en-US"/>
          </a:p>
        </p:txBody>
      </p:sp>
    </p:spTree>
    <p:extLst>
      <p:ext uri="{BB962C8B-B14F-4D97-AF65-F5344CB8AC3E}">
        <p14:creationId xmlns:p14="http://schemas.microsoft.com/office/powerpoint/2010/main" val="38355243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4B31E7-208E-463D-8FBC-910D45CF440E}"/>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AD50393F-1C67-433D-8F80-AE53E1D3BFC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721CA0-3A3A-4317-A15D-FF94A5E63FFB}"/>
              </a:ext>
            </a:extLst>
          </p:cNvPr>
          <p:cNvSpPr>
            <a:spLocks noGrp="1" noChangeArrowheads="1"/>
          </p:cNvSpPr>
          <p:nvPr>
            <p:ph type="sldNum" sz="quarter" idx="12"/>
          </p:nvPr>
        </p:nvSpPr>
        <p:spPr/>
        <p:txBody>
          <a:bodyPr/>
          <a:lstStyle>
            <a:lvl1pPr>
              <a:defRPr/>
            </a:lvl1pPr>
          </a:lstStyle>
          <a:p>
            <a:fld id="{D28A26F5-A9D4-4AF0-ABEF-79F62C9A66EC}" type="slidenum">
              <a:rPr lang="en-US" altLang="en-US"/>
              <a:pPr/>
              <a:t>‹#›</a:t>
            </a:fld>
            <a:endParaRPr lang="en-US" altLang="en-US"/>
          </a:p>
        </p:txBody>
      </p:sp>
    </p:spTree>
    <p:extLst>
      <p:ext uri="{BB962C8B-B14F-4D97-AF65-F5344CB8AC3E}">
        <p14:creationId xmlns:p14="http://schemas.microsoft.com/office/powerpoint/2010/main" val="39474247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4E1B5E-4F6F-4C4E-9ECF-91148FA797BF}"/>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EE2BA8D1-B1F6-453C-AA91-FD53461C42EC}"/>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11DA69E-6B93-4AB6-A881-957C5E268AE8}"/>
              </a:ext>
            </a:extLst>
          </p:cNvPr>
          <p:cNvSpPr>
            <a:spLocks noGrp="1" noChangeArrowheads="1"/>
          </p:cNvSpPr>
          <p:nvPr>
            <p:ph type="sldNum" sz="quarter" idx="12"/>
          </p:nvPr>
        </p:nvSpPr>
        <p:spPr/>
        <p:txBody>
          <a:bodyPr/>
          <a:lstStyle>
            <a:lvl1pPr>
              <a:defRPr/>
            </a:lvl1pPr>
          </a:lstStyle>
          <a:p>
            <a:fld id="{2DD651CB-A936-4D26-9DB0-43D3916BFF08}" type="slidenum">
              <a:rPr lang="en-US" altLang="en-US"/>
              <a:pPr/>
              <a:t>‹#›</a:t>
            </a:fld>
            <a:endParaRPr lang="en-US" altLang="en-US"/>
          </a:p>
        </p:txBody>
      </p:sp>
    </p:spTree>
    <p:extLst>
      <p:ext uri="{BB962C8B-B14F-4D97-AF65-F5344CB8AC3E}">
        <p14:creationId xmlns:p14="http://schemas.microsoft.com/office/powerpoint/2010/main" val="34183014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043BFE-79EB-43D1-B285-9A8ACF0799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08309-2263-40CE-AC05-9AE5805890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D953EF-3A96-4BC5-B23A-AE300EAC1EE7}"/>
              </a:ext>
            </a:extLst>
          </p:cNvPr>
          <p:cNvSpPr>
            <a:spLocks noGrp="1" noChangeArrowheads="1"/>
          </p:cNvSpPr>
          <p:nvPr>
            <p:ph type="sldNum" sz="quarter" idx="12"/>
          </p:nvPr>
        </p:nvSpPr>
        <p:spPr>
          <a:ln/>
        </p:spPr>
        <p:txBody>
          <a:bodyPr/>
          <a:lstStyle>
            <a:lvl1pPr>
              <a:defRPr/>
            </a:lvl1pPr>
          </a:lstStyle>
          <a:p>
            <a:fld id="{D9A83FCE-5C17-42C0-AF13-8E0E25E29D67}" type="slidenum">
              <a:rPr lang="en-US" altLang="en-US"/>
              <a:pPr/>
              <a:t>‹#›</a:t>
            </a:fld>
            <a:endParaRPr lang="en-US" altLang="en-US"/>
          </a:p>
        </p:txBody>
      </p:sp>
    </p:spTree>
    <p:extLst>
      <p:ext uri="{BB962C8B-B14F-4D97-AF65-F5344CB8AC3E}">
        <p14:creationId xmlns:p14="http://schemas.microsoft.com/office/powerpoint/2010/main" val="15233653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904452-E2D9-49D7-ACC3-382A58AA34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0EE572-4623-4B32-93DE-EDF711B71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43F692-B5DD-426F-BC48-22DBDAD7FAD3}"/>
              </a:ext>
            </a:extLst>
          </p:cNvPr>
          <p:cNvSpPr>
            <a:spLocks noGrp="1" noChangeArrowheads="1"/>
          </p:cNvSpPr>
          <p:nvPr>
            <p:ph type="sldNum" sz="quarter" idx="12"/>
          </p:nvPr>
        </p:nvSpPr>
        <p:spPr>
          <a:ln/>
        </p:spPr>
        <p:txBody>
          <a:bodyPr/>
          <a:lstStyle>
            <a:lvl1pPr>
              <a:defRPr/>
            </a:lvl1pPr>
          </a:lstStyle>
          <a:p>
            <a:fld id="{A73FFBEB-FFE8-43B9-B44E-FE93DA2125A1}" type="slidenum">
              <a:rPr lang="en-US" altLang="en-US"/>
              <a:pPr/>
              <a:t>‹#›</a:t>
            </a:fld>
            <a:endParaRPr lang="en-US" altLang="en-US"/>
          </a:p>
        </p:txBody>
      </p:sp>
    </p:spTree>
    <p:extLst>
      <p:ext uri="{BB962C8B-B14F-4D97-AF65-F5344CB8AC3E}">
        <p14:creationId xmlns:p14="http://schemas.microsoft.com/office/powerpoint/2010/main" val="6584613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FCCF39-A443-4CD9-86F5-9F227C9A1C4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F962DC-D273-4358-9C90-4F8BF4DFB7A3}"/>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4248A0-35DE-4DDA-84E6-835232630DC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1DDAC74D-3E7E-450B-A861-3409D171D7EB}" type="slidenum">
              <a:rPr lang="en-US" altLang="en-US"/>
              <a:pPr/>
              <a:t>‹#›</a:t>
            </a:fld>
            <a:endParaRPr lang="en-US" altLang="en-US"/>
          </a:p>
        </p:txBody>
      </p:sp>
    </p:spTree>
    <p:extLst>
      <p:ext uri="{BB962C8B-B14F-4D97-AF65-F5344CB8AC3E}">
        <p14:creationId xmlns:p14="http://schemas.microsoft.com/office/powerpoint/2010/main" val="10750048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09F73A-F4AC-4C6F-AFD5-BB7DCF0BD582}"/>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7A27D5-A10F-49E2-9F7F-A66BA51A954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08D830-ACF6-48AC-9B91-A51EB1761A4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D84D975-4C7C-41B0-BC18-72D6354217A8}" type="slidenum">
              <a:rPr lang="en-US" altLang="en-US"/>
              <a:pPr/>
              <a:t>‹#›</a:t>
            </a:fld>
            <a:endParaRPr lang="en-US" altLang="en-US"/>
          </a:p>
        </p:txBody>
      </p:sp>
    </p:spTree>
    <p:extLst>
      <p:ext uri="{BB962C8B-B14F-4D97-AF65-F5344CB8AC3E}">
        <p14:creationId xmlns:p14="http://schemas.microsoft.com/office/powerpoint/2010/main" val="41855572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920189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495153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732136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90007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27DFE5-B53F-41F2-A835-5F5B687FCAE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C745A5-45B2-46E1-AE33-6FC223E25B95}"/>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D4746379-B35D-431B-96E7-551D0BE2D5B1}"/>
              </a:ext>
            </a:extLst>
          </p:cNvPr>
          <p:cNvSpPr>
            <a:spLocks noGrp="1" noChangeArrowheads="1"/>
          </p:cNvSpPr>
          <p:nvPr>
            <p:ph type="sldNum" sz="quarter" idx="12"/>
          </p:nvPr>
        </p:nvSpPr>
        <p:spPr/>
        <p:txBody>
          <a:bodyPr/>
          <a:lstStyle>
            <a:lvl1pPr>
              <a:defRPr/>
            </a:lvl1pPr>
          </a:lstStyle>
          <a:p>
            <a:fld id="{24C48151-0AC5-4E70-8301-09B8F4AF7C17}" type="slidenum">
              <a:rPr lang="en-US" altLang="en-US"/>
              <a:pPr/>
              <a:t>‹#›</a:t>
            </a:fld>
            <a:endParaRPr lang="en-US" altLang="en-US"/>
          </a:p>
        </p:txBody>
      </p:sp>
    </p:spTree>
    <p:extLst>
      <p:ext uri="{BB962C8B-B14F-4D97-AF65-F5344CB8AC3E}">
        <p14:creationId xmlns:p14="http://schemas.microsoft.com/office/powerpoint/2010/main" val="168073541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060756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739295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677380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003220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84707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4300772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91561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19771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5227404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807174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D94D2A-4889-40C5-BBB4-CB6225C275C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10335B-698C-436F-A13C-6FA0B5971DCC}"/>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DF6294C2-5C7B-4847-8E3E-3D2BB7DF5245}"/>
              </a:ext>
            </a:extLst>
          </p:cNvPr>
          <p:cNvSpPr>
            <a:spLocks noGrp="1" noChangeArrowheads="1"/>
          </p:cNvSpPr>
          <p:nvPr>
            <p:ph type="sldNum" sz="quarter" idx="12"/>
          </p:nvPr>
        </p:nvSpPr>
        <p:spPr/>
        <p:txBody>
          <a:bodyPr/>
          <a:lstStyle>
            <a:lvl1pPr>
              <a:defRPr/>
            </a:lvl1pPr>
          </a:lstStyle>
          <a:p>
            <a:fld id="{535EBF10-9917-4F30-A952-72858FC736E1}" type="slidenum">
              <a:rPr lang="en-US" altLang="en-US"/>
              <a:pPr/>
              <a:t>‹#›</a:t>
            </a:fld>
            <a:endParaRPr lang="en-US" altLang="en-US"/>
          </a:p>
        </p:txBody>
      </p:sp>
    </p:spTree>
    <p:extLst>
      <p:ext uri="{BB962C8B-B14F-4D97-AF65-F5344CB8AC3E}">
        <p14:creationId xmlns:p14="http://schemas.microsoft.com/office/powerpoint/2010/main" val="23312171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5776094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4406560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33141078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93287708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5417589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18600425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4912534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90074437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3516883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427441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4CC0D6-24F2-4BB9-9544-4C0EED189BF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83BD49-7D34-4213-9290-E535050D33E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39375E-8036-4C3D-8250-3FA8EBA952D4}"/>
              </a:ext>
            </a:extLst>
          </p:cNvPr>
          <p:cNvSpPr txBox="1">
            <a:spLocks noGrp="1"/>
          </p:cNvSpPr>
          <p:nvPr>
            <p:ph type="sldNum" sz="quarter" idx="12"/>
          </p:nvPr>
        </p:nvSpPr>
        <p:spPr>
          <a:ln/>
        </p:spPr>
        <p:txBody>
          <a:bodyPr/>
          <a:lstStyle>
            <a:lvl1pPr>
              <a:defRPr/>
            </a:lvl1pPr>
          </a:lstStyle>
          <a:p>
            <a:fld id="{22A26603-C9E1-4937-A264-05AE04DB2E0B}" type="slidenum">
              <a:rPr lang="en-US" altLang="en-US"/>
              <a:pPr/>
              <a:t>‹#›</a:t>
            </a:fld>
            <a:endParaRPr lang="en-US" altLang="en-US"/>
          </a:p>
        </p:txBody>
      </p:sp>
    </p:spTree>
    <p:extLst>
      <p:ext uri="{BB962C8B-B14F-4D97-AF65-F5344CB8AC3E}">
        <p14:creationId xmlns:p14="http://schemas.microsoft.com/office/powerpoint/2010/main" val="269414092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38DD67-5CFC-4654-A98C-33254033128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D18784-469D-4E07-A3A4-512326A479D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3CA46018-BE87-40D6-B1DF-A75ED63E529F}"/>
              </a:ext>
            </a:extLst>
          </p:cNvPr>
          <p:cNvSpPr>
            <a:spLocks noGrp="1" noChangeArrowheads="1"/>
          </p:cNvSpPr>
          <p:nvPr>
            <p:ph type="sldNum" sz="quarter" idx="12"/>
          </p:nvPr>
        </p:nvSpPr>
        <p:spPr/>
        <p:txBody>
          <a:bodyPr/>
          <a:lstStyle>
            <a:lvl1pPr>
              <a:defRPr/>
            </a:lvl1pPr>
          </a:lstStyle>
          <a:p>
            <a:fld id="{E397E7FA-4021-4642-8CA8-31490540B3ED}" type="slidenum">
              <a:rPr lang="en-US" altLang="en-US"/>
              <a:pPr/>
              <a:t>‹#›</a:t>
            </a:fld>
            <a:endParaRPr lang="en-US" altLang="en-US"/>
          </a:p>
        </p:txBody>
      </p:sp>
    </p:spTree>
    <p:extLst>
      <p:ext uri="{BB962C8B-B14F-4D97-AF65-F5344CB8AC3E}">
        <p14:creationId xmlns:p14="http://schemas.microsoft.com/office/powerpoint/2010/main" val="273589835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pPr>
                <a:defRPr/>
              </a:pPr>
              <a:t>‹#›</a:t>
            </a:fld>
            <a:endParaRPr lang="en-US"/>
          </a:p>
        </p:txBody>
      </p:sp>
    </p:spTree>
    <p:extLst>
      <p:ext uri="{BB962C8B-B14F-4D97-AF65-F5344CB8AC3E}">
        <p14:creationId xmlns:p14="http://schemas.microsoft.com/office/powerpoint/2010/main" val="196319922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pPr>
                <a:defRPr/>
              </a:pPr>
              <a:t>‹#›</a:t>
            </a:fld>
            <a:endParaRPr lang="en-US"/>
          </a:p>
        </p:txBody>
      </p:sp>
    </p:spTree>
    <p:extLst>
      <p:ext uri="{BB962C8B-B14F-4D97-AF65-F5344CB8AC3E}">
        <p14:creationId xmlns:p14="http://schemas.microsoft.com/office/powerpoint/2010/main" val="606093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pPr>
                <a:defRPr/>
              </a:pPr>
              <a:t>‹#›</a:t>
            </a:fld>
            <a:endParaRPr lang="en-US"/>
          </a:p>
        </p:txBody>
      </p:sp>
    </p:spTree>
    <p:extLst>
      <p:ext uri="{BB962C8B-B14F-4D97-AF65-F5344CB8AC3E}">
        <p14:creationId xmlns:p14="http://schemas.microsoft.com/office/powerpoint/2010/main" val="1104475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pPr>
                <a:defRPr/>
              </a:pPr>
              <a:t>‹#›</a:t>
            </a:fld>
            <a:endParaRPr lang="en-US"/>
          </a:p>
        </p:txBody>
      </p:sp>
    </p:spTree>
    <p:extLst>
      <p:ext uri="{BB962C8B-B14F-4D97-AF65-F5344CB8AC3E}">
        <p14:creationId xmlns:p14="http://schemas.microsoft.com/office/powerpoint/2010/main" val="34980758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pPr>
                <a:defRPr/>
              </a:pPr>
              <a:t>‹#›</a:t>
            </a:fld>
            <a:endParaRPr lang="en-US"/>
          </a:p>
        </p:txBody>
      </p:sp>
    </p:spTree>
    <p:extLst>
      <p:ext uri="{BB962C8B-B14F-4D97-AF65-F5344CB8AC3E}">
        <p14:creationId xmlns:p14="http://schemas.microsoft.com/office/powerpoint/2010/main" val="251922361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pPr>
                <a:defRPr/>
              </a:pPr>
              <a:t>‹#›</a:t>
            </a:fld>
            <a:endParaRPr lang="en-US"/>
          </a:p>
        </p:txBody>
      </p:sp>
    </p:spTree>
    <p:extLst>
      <p:ext uri="{BB962C8B-B14F-4D97-AF65-F5344CB8AC3E}">
        <p14:creationId xmlns:p14="http://schemas.microsoft.com/office/powerpoint/2010/main" val="20184505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pPr>
                <a:defRPr/>
              </a:pPr>
              <a:t>‹#›</a:t>
            </a:fld>
            <a:endParaRPr lang="en-US"/>
          </a:p>
        </p:txBody>
      </p:sp>
    </p:spTree>
    <p:extLst>
      <p:ext uri="{BB962C8B-B14F-4D97-AF65-F5344CB8AC3E}">
        <p14:creationId xmlns:p14="http://schemas.microsoft.com/office/powerpoint/2010/main" val="347666977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pPr>
                <a:defRPr/>
              </a:pPr>
              <a:t>‹#›</a:t>
            </a:fld>
            <a:endParaRPr lang="en-US"/>
          </a:p>
        </p:txBody>
      </p:sp>
    </p:spTree>
    <p:extLst>
      <p:ext uri="{BB962C8B-B14F-4D97-AF65-F5344CB8AC3E}">
        <p14:creationId xmlns:p14="http://schemas.microsoft.com/office/powerpoint/2010/main" val="25715929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pPr>
                <a:defRPr/>
              </a:pPr>
              <a:t>‹#›</a:t>
            </a:fld>
            <a:endParaRPr lang="en-US"/>
          </a:p>
        </p:txBody>
      </p:sp>
    </p:spTree>
    <p:extLst>
      <p:ext uri="{BB962C8B-B14F-4D97-AF65-F5344CB8AC3E}">
        <p14:creationId xmlns:p14="http://schemas.microsoft.com/office/powerpoint/2010/main" val="34814514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pPr>
                <a:defRPr/>
              </a:pPr>
              <a:t>‹#›</a:t>
            </a:fld>
            <a:endParaRPr lang="en-US"/>
          </a:p>
        </p:txBody>
      </p:sp>
    </p:spTree>
    <p:extLst>
      <p:ext uri="{BB962C8B-B14F-4D97-AF65-F5344CB8AC3E}">
        <p14:creationId xmlns:p14="http://schemas.microsoft.com/office/powerpoint/2010/main" val="1940257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5D4EDF3-6B3D-4837-B28E-59D1461A84AB}"/>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A2E0057-2F2B-4F87-AEF6-7D990137574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9C8058AA-B4A5-4DBC-97E7-BD32D872B123}"/>
              </a:ext>
            </a:extLst>
          </p:cNvPr>
          <p:cNvSpPr>
            <a:spLocks noGrp="1" noChangeArrowheads="1"/>
          </p:cNvSpPr>
          <p:nvPr>
            <p:ph type="sldNum" sz="quarter" idx="12"/>
          </p:nvPr>
        </p:nvSpPr>
        <p:spPr/>
        <p:txBody>
          <a:bodyPr/>
          <a:lstStyle>
            <a:lvl1pPr>
              <a:defRPr/>
            </a:lvl1pPr>
          </a:lstStyle>
          <a:p>
            <a:fld id="{50C618F9-EA20-48CF-9B4C-844357C47146}" type="slidenum">
              <a:rPr lang="en-US" altLang="en-US"/>
              <a:pPr/>
              <a:t>‹#›</a:t>
            </a:fld>
            <a:endParaRPr lang="en-US" altLang="en-US"/>
          </a:p>
        </p:txBody>
      </p:sp>
    </p:spTree>
    <p:extLst>
      <p:ext uri="{BB962C8B-B14F-4D97-AF65-F5344CB8AC3E}">
        <p14:creationId xmlns:p14="http://schemas.microsoft.com/office/powerpoint/2010/main" val="289689375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pPr>
                <a:defRPr/>
              </a:pPr>
              <a:t>‹#›</a:t>
            </a:fld>
            <a:endParaRPr lang="en-US"/>
          </a:p>
        </p:txBody>
      </p:sp>
    </p:spTree>
    <p:extLst>
      <p:ext uri="{BB962C8B-B14F-4D97-AF65-F5344CB8AC3E}">
        <p14:creationId xmlns:p14="http://schemas.microsoft.com/office/powerpoint/2010/main" val="417888615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AC7E54E-0110-E249-B591-1408D4F86B11}" type="slidenum">
              <a:rPr lang="en-US"/>
              <a:pPr>
                <a:defRPr/>
              </a:pPr>
              <a:t>‹#›</a:t>
            </a:fld>
            <a:endParaRPr lang="en-US"/>
          </a:p>
        </p:txBody>
      </p:sp>
    </p:spTree>
    <p:extLst>
      <p:ext uri="{BB962C8B-B14F-4D97-AF65-F5344CB8AC3E}">
        <p14:creationId xmlns:p14="http://schemas.microsoft.com/office/powerpoint/2010/main" val="288779791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88055A4-6A94-F84D-8815-BE2ECDAE1CED}" type="slidenum">
              <a:rPr lang="en-US"/>
              <a:pPr>
                <a:defRPr/>
              </a:pPr>
              <a:t>‹#›</a:t>
            </a:fld>
            <a:endParaRPr lang="en-US"/>
          </a:p>
        </p:txBody>
      </p:sp>
    </p:spTree>
    <p:extLst>
      <p:ext uri="{BB962C8B-B14F-4D97-AF65-F5344CB8AC3E}">
        <p14:creationId xmlns:p14="http://schemas.microsoft.com/office/powerpoint/2010/main" val="204467156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BD91913-F04A-ED40-85EE-9D27CD81A746}" type="slidenum">
              <a:rPr lang="en-US"/>
              <a:pPr>
                <a:defRPr/>
              </a:pPr>
              <a:t>‹#›</a:t>
            </a:fld>
            <a:endParaRPr lang="en-US"/>
          </a:p>
        </p:txBody>
      </p:sp>
    </p:spTree>
    <p:extLst>
      <p:ext uri="{BB962C8B-B14F-4D97-AF65-F5344CB8AC3E}">
        <p14:creationId xmlns:p14="http://schemas.microsoft.com/office/powerpoint/2010/main" val="372145186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C91806B-47C7-194F-9DC7-3F53FCFDC011}" type="slidenum">
              <a:rPr lang="en-US"/>
              <a:pPr>
                <a:defRPr/>
              </a:pPr>
              <a:t>‹#›</a:t>
            </a:fld>
            <a:endParaRPr lang="en-US"/>
          </a:p>
        </p:txBody>
      </p:sp>
    </p:spTree>
    <p:extLst>
      <p:ext uri="{BB962C8B-B14F-4D97-AF65-F5344CB8AC3E}">
        <p14:creationId xmlns:p14="http://schemas.microsoft.com/office/powerpoint/2010/main" val="15045167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897829B-6890-B245-8953-0FD1EAC424B5}" type="slidenum">
              <a:rPr lang="en-US"/>
              <a:pPr>
                <a:defRPr/>
              </a:pPr>
              <a:t>‹#›</a:t>
            </a:fld>
            <a:endParaRPr lang="en-US"/>
          </a:p>
        </p:txBody>
      </p:sp>
    </p:spTree>
    <p:extLst>
      <p:ext uri="{BB962C8B-B14F-4D97-AF65-F5344CB8AC3E}">
        <p14:creationId xmlns:p14="http://schemas.microsoft.com/office/powerpoint/2010/main" val="54050003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84073B0-8986-CE43-85DF-1E8F165A7622}" type="slidenum">
              <a:rPr lang="en-US"/>
              <a:pPr>
                <a:defRPr/>
              </a:pPr>
              <a:t>‹#›</a:t>
            </a:fld>
            <a:endParaRPr lang="en-US"/>
          </a:p>
        </p:txBody>
      </p:sp>
    </p:spTree>
    <p:extLst>
      <p:ext uri="{BB962C8B-B14F-4D97-AF65-F5344CB8AC3E}">
        <p14:creationId xmlns:p14="http://schemas.microsoft.com/office/powerpoint/2010/main" val="116286013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9670B6-E85F-E04B-BC93-F0F5205E8A97}" type="slidenum">
              <a:rPr lang="en-US"/>
              <a:pPr>
                <a:defRPr/>
              </a:pPr>
              <a:t>‹#›</a:t>
            </a:fld>
            <a:endParaRPr lang="en-US"/>
          </a:p>
        </p:txBody>
      </p:sp>
    </p:spTree>
    <p:extLst>
      <p:ext uri="{BB962C8B-B14F-4D97-AF65-F5344CB8AC3E}">
        <p14:creationId xmlns:p14="http://schemas.microsoft.com/office/powerpoint/2010/main" val="215895671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A684255-3325-9E48-B9D0-5FD74A9A1CD4}" type="slidenum">
              <a:rPr lang="en-US"/>
              <a:pPr>
                <a:defRPr/>
              </a:pPr>
              <a:t>‹#›</a:t>
            </a:fld>
            <a:endParaRPr lang="en-US"/>
          </a:p>
        </p:txBody>
      </p:sp>
    </p:spTree>
    <p:extLst>
      <p:ext uri="{BB962C8B-B14F-4D97-AF65-F5344CB8AC3E}">
        <p14:creationId xmlns:p14="http://schemas.microsoft.com/office/powerpoint/2010/main" val="47428449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27327B-08F4-024F-B629-714ECB69CA3C}" type="slidenum">
              <a:rPr lang="en-US"/>
              <a:pPr>
                <a:defRPr/>
              </a:pPr>
              <a:t>‹#›</a:t>
            </a:fld>
            <a:endParaRPr lang="en-US"/>
          </a:p>
        </p:txBody>
      </p:sp>
    </p:spTree>
    <p:extLst>
      <p:ext uri="{BB962C8B-B14F-4D97-AF65-F5344CB8AC3E}">
        <p14:creationId xmlns:p14="http://schemas.microsoft.com/office/powerpoint/2010/main" val="2706147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825AB66-6527-4FA8-994E-3B2B3E5F585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95066A-659F-421C-8AE6-D4204D309AA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5E952D2E-DB52-4E18-AA6A-9806D6EBA267}"/>
              </a:ext>
            </a:extLst>
          </p:cNvPr>
          <p:cNvSpPr>
            <a:spLocks noGrp="1" noChangeArrowheads="1"/>
          </p:cNvSpPr>
          <p:nvPr>
            <p:ph type="sldNum" sz="quarter" idx="12"/>
          </p:nvPr>
        </p:nvSpPr>
        <p:spPr/>
        <p:txBody>
          <a:bodyPr/>
          <a:lstStyle>
            <a:lvl1pPr>
              <a:defRPr/>
            </a:lvl1pPr>
          </a:lstStyle>
          <a:p>
            <a:fld id="{EA28CB79-C222-4D14-9045-9FA81CDB3EC1}" type="slidenum">
              <a:rPr lang="en-US" altLang="en-US"/>
              <a:pPr/>
              <a:t>‹#›</a:t>
            </a:fld>
            <a:endParaRPr lang="en-US" altLang="en-US"/>
          </a:p>
        </p:txBody>
      </p:sp>
    </p:spTree>
    <p:extLst>
      <p:ext uri="{BB962C8B-B14F-4D97-AF65-F5344CB8AC3E}">
        <p14:creationId xmlns:p14="http://schemas.microsoft.com/office/powerpoint/2010/main" val="313942380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1AA1635-B66F-CD4B-8B7B-8AB979329D03}" type="slidenum">
              <a:rPr lang="en-US"/>
              <a:pPr>
                <a:defRPr/>
              </a:pPr>
              <a:t>‹#›</a:t>
            </a:fld>
            <a:endParaRPr lang="en-US"/>
          </a:p>
        </p:txBody>
      </p:sp>
    </p:spTree>
    <p:extLst>
      <p:ext uri="{BB962C8B-B14F-4D97-AF65-F5344CB8AC3E}">
        <p14:creationId xmlns:p14="http://schemas.microsoft.com/office/powerpoint/2010/main" val="24695100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9A11657-81C6-FA48-A70F-C03C1C474684}" type="slidenum">
              <a:rPr lang="en-US"/>
              <a:pPr>
                <a:defRPr/>
              </a:pPr>
              <a:t>‹#›</a:t>
            </a:fld>
            <a:endParaRPr lang="en-US"/>
          </a:p>
        </p:txBody>
      </p:sp>
    </p:spTree>
    <p:extLst>
      <p:ext uri="{BB962C8B-B14F-4D97-AF65-F5344CB8AC3E}">
        <p14:creationId xmlns:p14="http://schemas.microsoft.com/office/powerpoint/2010/main" val="166379231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75111259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7682412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1775257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01011231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6387921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8620076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7195805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69527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C76F1-0F65-4486-B9EA-63C3744CB91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8A2677-29FB-49A4-928C-D5D5000633B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072358D0-887F-4F03-8287-D05D5342D448}"/>
              </a:ext>
            </a:extLst>
          </p:cNvPr>
          <p:cNvSpPr>
            <a:spLocks noGrp="1" noChangeArrowheads="1"/>
          </p:cNvSpPr>
          <p:nvPr>
            <p:ph type="sldNum" sz="quarter" idx="12"/>
          </p:nvPr>
        </p:nvSpPr>
        <p:spPr/>
        <p:txBody>
          <a:bodyPr/>
          <a:lstStyle>
            <a:lvl1pPr>
              <a:defRPr/>
            </a:lvl1pPr>
          </a:lstStyle>
          <a:p>
            <a:fld id="{E5DA0E65-025B-46E3-9F15-391E7D2C8B1C}" type="slidenum">
              <a:rPr lang="en-US" altLang="en-US"/>
              <a:pPr/>
              <a:t>‹#›</a:t>
            </a:fld>
            <a:endParaRPr lang="en-US" altLang="en-US"/>
          </a:p>
        </p:txBody>
      </p:sp>
    </p:spTree>
    <p:extLst>
      <p:ext uri="{BB962C8B-B14F-4D97-AF65-F5344CB8AC3E}">
        <p14:creationId xmlns:p14="http://schemas.microsoft.com/office/powerpoint/2010/main" val="34310868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6849526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5304286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3654620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16953842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0672609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4A1B6FB-C65D-4E08-BE48-264A74DA28A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CC8FEB90-4A66-4144-BFA8-2F0C7CC494B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E4DA82CE-0C5E-43EC-8EEB-A833A6B2235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4E5D7D5-658C-422E-A908-364533F000ED}" type="slidenum">
              <a:rPr lang="en-US" altLang="en-US"/>
              <a:pPr/>
              <a:t>‹#›</a:t>
            </a:fld>
            <a:endParaRPr lang="en-US" altLang="en-US"/>
          </a:p>
        </p:txBody>
      </p:sp>
    </p:spTree>
    <p:extLst>
      <p:ext uri="{BB962C8B-B14F-4D97-AF65-F5344CB8AC3E}">
        <p14:creationId xmlns:p14="http://schemas.microsoft.com/office/powerpoint/2010/main" val="610729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15D44-AFFE-43EA-B40A-B9B0AA9AAB1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0119D6-B07C-4E61-B0FB-3AAA9260B45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A1804304-2D73-4C08-B77E-EB06A58FD0D5}"/>
              </a:ext>
            </a:extLst>
          </p:cNvPr>
          <p:cNvSpPr>
            <a:spLocks noGrp="1" noChangeArrowheads="1"/>
          </p:cNvSpPr>
          <p:nvPr>
            <p:ph type="sldNum" sz="quarter" idx="12"/>
          </p:nvPr>
        </p:nvSpPr>
        <p:spPr/>
        <p:txBody>
          <a:bodyPr/>
          <a:lstStyle>
            <a:lvl1pPr>
              <a:defRPr/>
            </a:lvl1pPr>
          </a:lstStyle>
          <a:p>
            <a:fld id="{77A652A1-889B-4F8E-9D0B-E5D81E91D481}" type="slidenum">
              <a:rPr lang="en-US" altLang="en-US"/>
              <a:pPr/>
              <a:t>‹#›</a:t>
            </a:fld>
            <a:endParaRPr lang="en-US" altLang="en-US"/>
          </a:p>
        </p:txBody>
      </p:sp>
    </p:spTree>
    <p:extLst>
      <p:ext uri="{BB962C8B-B14F-4D97-AF65-F5344CB8AC3E}">
        <p14:creationId xmlns:p14="http://schemas.microsoft.com/office/powerpoint/2010/main" val="65971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74ED1D3-A706-4CD3-BD28-0FD24BDEFD7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904010C-CBCB-4A59-9DBF-B02096AC7FF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9825F559-7805-4DAC-B746-6161335839C8}"/>
              </a:ext>
            </a:extLst>
          </p:cNvPr>
          <p:cNvSpPr>
            <a:spLocks noGrp="1" noChangeArrowheads="1"/>
          </p:cNvSpPr>
          <p:nvPr>
            <p:ph type="sldNum" sz="quarter" idx="12"/>
          </p:nvPr>
        </p:nvSpPr>
        <p:spPr/>
        <p:txBody>
          <a:bodyPr/>
          <a:lstStyle>
            <a:lvl1pPr>
              <a:defRPr/>
            </a:lvl1pPr>
          </a:lstStyle>
          <a:p>
            <a:fld id="{997C7B88-0557-4B91-8430-DF2B9DA67888}" type="slidenum">
              <a:rPr lang="en-US" altLang="en-US"/>
              <a:pPr/>
              <a:t>‹#›</a:t>
            </a:fld>
            <a:endParaRPr lang="en-US" altLang="en-US"/>
          </a:p>
        </p:txBody>
      </p:sp>
    </p:spTree>
    <p:extLst>
      <p:ext uri="{BB962C8B-B14F-4D97-AF65-F5344CB8AC3E}">
        <p14:creationId xmlns:p14="http://schemas.microsoft.com/office/powerpoint/2010/main" val="1045384959"/>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a:extLst>
              <a:ext uri="{FF2B5EF4-FFF2-40B4-BE49-F238E27FC236}">
                <a16:creationId xmlns:a16="http://schemas.microsoft.com/office/drawing/2014/main" id="{FD2FE42F-A07B-4281-A241-9DF76CAFE39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9FF59264-0648-4862-8B9F-528019F030E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4D3566B-410B-430F-8ADE-122CCD23346D}"/>
              </a:ext>
            </a:extLst>
          </p:cNvPr>
          <p:cNvSpPr>
            <a:spLocks noGrp="1" noChangeArrowheads="1"/>
          </p:cNvSpPr>
          <p:nvPr>
            <p:ph type="sldNum" sz="quarter" idx="12"/>
          </p:nvPr>
        </p:nvSpPr>
        <p:spPr/>
        <p:txBody>
          <a:bodyPr/>
          <a:lstStyle>
            <a:lvl1pPr eaLnBrk="1" hangingPunct="1">
              <a:defRPr/>
            </a:lvl1pPr>
          </a:lstStyle>
          <a:p>
            <a:fld id="{F0D43EC9-24A5-49FA-8B80-AEA103627395}" type="slidenum">
              <a:rPr lang="en-US" altLang="en-US"/>
              <a:pPr/>
              <a:t>‹#›</a:t>
            </a:fld>
            <a:endParaRPr lang="en-US" altLang="en-US"/>
          </a:p>
        </p:txBody>
      </p:sp>
    </p:spTree>
    <p:extLst>
      <p:ext uri="{BB962C8B-B14F-4D97-AF65-F5344CB8AC3E}">
        <p14:creationId xmlns:p14="http://schemas.microsoft.com/office/powerpoint/2010/main" val="2525639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D505E0-621A-4043-A37F-41F271F98EC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D59B3C6-8E5D-4757-9E17-140BD8453D9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BCC60B78-2E1A-41EF-8B1F-3A6E6891169C}"/>
              </a:ext>
            </a:extLst>
          </p:cNvPr>
          <p:cNvSpPr>
            <a:spLocks noGrp="1" noChangeArrowheads="1"/>
          </p:cNvSpPr>
          <p:nvPr>
            <p:ph type="sldNum" sz="quarter" idx="12"/>
          </p:nvPr>
        </p:nvSpPr>
        <p:spPr/>
        <p:txBody>
          <a:bodyPr/>
          <a:lstStyle>
            <a:lvl1pPr eaLnBrk="1" hangingPunct="1">
              <a:defRPr/>
            </a:lvl1pPr>
          </a:lstStyle>
          <a:p>
            <a:fld id="{E0358E64-65F8-4FA9-A86C-BD54B2B02383}" type="slidenum">
              <a:rPr lang="en-US" altLang="en-US"/>
              <a:pPr/>
              <a:t>‹#›</a:t>
            </a:fld>
            <a:endParaRPr lang="en-US" altLang="en-US"/>
          </a:p>
        </p:txBody>
      </p:sp>
    </p:spTree>
    <p:extLst>
      <p:ext uri="{BB962C8B-B14F-4D97-AF65-F5344CB8AC3E}">
        <p14:creationId xmlns:p14="http://schemas.microsoft.com/office/powerpoint/2010/main" val="4236312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3C4229-8951-4DED-AB15-0D46367E038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4188DE0-757A-4E4A-A628-273B3A2A763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AE0E89-C696-4483-8B5B-40D91E49D5BA}"/>
              </a:ext>
            </a:extLst>
          </p:cNvPr>
          <p:cNvSpPr>
            <a:spLocks noGrp="1" noChangeArrowheads="1"/>
          </p:cNvSpPr>
          <p:nvPr>
            <p:ph type="sldNum" sz="quarter" idx="12"/>
          </p:nvPr>
        </p:nvSpPr>
        <p:spPr/>
        <p:txBody>
          <a:bodyPr/>
          <a:lstStyle>
            <a:lvl1pPr eaLnBrk="1" hangingPunct="1">
              <a:defRPr/>
            </a:lvl1pPr>
          </a:lstStyle>
          <a:p>
            <a:fld id="{8FE3F96F-8391-4661-A9CC-478ABEFE0FBD}" type="slidenum">
              <a:rPr lang="en-US" altLang="en-US"/>
              <a:pPr/>
              <a:t>‹#›</a:t>
            </a:fld>
            <a:endParaRPr lang="en-US" altLang="en-US"/>
          </a:p>
        </p:txBody>
      </p:sp>
    </p:spTree>
    <p:extLst>
      <p:ext uri="{BB962C8B-B14F-4D97-AF65-F5344CB8AC3E}">
        <p14:creationId xmlns:p14="http://schemas.microsoft.com/office/powerpoint/2010/main" val="1422988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43E3B-32E6-4224-B82B-739465939F5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7020395-028E-4EF5-B9FA-84CB09C10C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13C88D-3B6B-4172-B72C-804B4C145F9D}"/>
              </a:ext>
            </a:extLst>
          </p:cNvPr>
          <p:cNvSpPr>
            <a:spLocks noGrp="1" noChangeArrowheads="1"/>
          </p:cNvSpPr>
          <p:nvPr>
            <p:ph type="sldNum" sz="quarter" idx="12"/>
          </p:nvPr>
        </p:nvSpPr>
        <p:spPr/>
        <p:txBody>
          <a:bodyPr/>
          <a:lstStyle>
            <a:lvl1pPr eaLnBrk="1" hangingPunct="1">
              <a:defRPr/>
            </a:lvl1pPr>
          </a:lstStyle>
          <a:p>
            <a:fld id="{35F679CB-F67D-4159-80EA-46E1400251F4}" type="slidenum">
              <a:rPr lang="en-US" altLang="en-US"/>
              <a:pPr/>
              <a:t>‹#›</a:t>
            </a:fld>
            <a:endParaRPr lang="en-US" altLang="en-US"/>
          </a:p>
        </p:txBody>
      </p:sp>
    </p:spTree>
    <p:extLst>
      <p:ext uri="{BB962C8B-B14F-4D97-AF65-F5344CB8AC3E}">
        <p14:creationId xmlns:p14="http://schemas.microsoft.com/office/powerpoint/2010/main" val="364169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749325-0F6E-46E9-9B54-E50EE694D12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35964B-0AEC-4C2A-B303-363BEE82AC3B}"/>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CDE1D1-33A9-46DB-87A8-A81258A44FF9}"/>
              </a:ext>
            </a:extLst>
          </p:cNvPr>
          <p:cNvSpPr txBox="1">
            <a:spLocks noGrp="1"/>
          </p:cNvSpPr>
          <p:nvPr>
            <p:ph type="sldNum" sz="quarter" idx="12"/>
          </p:nvPr>
        </p:nvSpPr>
        <p:spPr>
          <a:ln/>
        </p:spPr>
        <p:txBody>
          <a:bodyPr/>
          <a:lstStyle>
            <a:lvl1pPr>
              <a:defRPr/>
            </a:lvl1pPr>
          </a:lstStyle>
          <a:p>
            <a:fld id="{C17FA432-7738-4107-8D42-FB614DE7869A}" type="slidenum">
              <a:rPr lang="en-US" altLang="en-US"/>
              <a:pPr/>
              <a:t>‹#›</a:t>
            </a:fld>
            <a:endParaRPr lang="en-US" altLang="en-US"/>
          </a:p>
        </p:txBody>
      </p:sp>
    </p:spTree>
    <p:extLst>
      <p:ext uri="{BB962C8B-B14F-4D97-AF65-F5344CB8AC3E}">
        <p14:creationId xmlns:p14="http://schemas.microsoft.com/office/powerpoint/2010/main" val="362527748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B9CB69-AD25-4BEE-A054-DB935DF5AEC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E1C80FD-A841-48E4-A130-8654C4C2C6D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505D0770-D093-42FE-9AA1-0E0F83D2FCD1}"/>
              </a:ext>
            </a:extLst>
          </p:cNvPr>
          <p:cNvSpPr>
            <a:spLocks noGrp="1" noChangeArrowheads="1"/>
          </p:cNvSpPr>
          <p:nvPr>
            <p:ph type="sldNum" sz="quarter" idx="12"/>
          </p:nvPr>
        </p:nvSpPr>
        <p:spPr/>
        <p:txBody>
          <a:bodyPr/>
          <a:lstStyle>
            <a:lvl1pPr eaLnBrk="1" hangingPunct="1">
              <a:defRPr/>
            </a:lvl1pPr>
          </a:lstStyle>
          <a:p>
            <a:fld id="{D6A2C2E3-533A-4735-A972-46799744E3A3}" type="slidenum">
              <a:rPr lang="en-US" altLang="en-US"/>
              <a:pPr/>
              <a:t>‹#›</a:t>
            </a:fld>
            <a:endParaRPr lang="en-US" altLang="en-US"/>
          </a:p>
        </p:txBody>
      </p:sp>
    </p:spTree>
    <p:extLst>
      <p:ext uri="{BB962C8B-B14F-4D97-AF65-F5344CB8AC3E}">
        <p14:creationId xmlns:p14="http://schemas.microsoft.com/office/powerpoint/2010/main" val="2424069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B83F5F-B97F-4154-A289-EEC3A00C6D2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FB46BB61-CFC8-449F-A368-32800125A62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6A92C00-5B32-4617-9D84-787A718BDA96}"/>
              </a:ext>
            </a:extLst>
          </p:cNvPr>
          <p:cNvSpPr>
            <a:spLocks noGrp="1" noChangeArrowheads="1"/>
          </p:cNvSpPr>
          <p:nvPr>
            <p:ph type="sldNum" sz="quarter" idx="12"/>
          </p:nvPr>
        </p:nvSpPr>
        <p:spPr/>
        <p:txBody>
          <a:bodyPr/>
          <a:lstStyle>
            <a:lvl1pPr eaLnBrk="1" hangingPunct="1">
              <a:defRPr/>
            </a:lvl1pPr>
          </a:lstStyle>
          <a:p>
            <a:fld id="{1241DCD8-BBE4-49D8-8C5C-515571D22552}" type="slidenum">
              <a:rPr lang="en-US" altLang="en-US"/>
              <a:pPr/>
              <a:t>‹#›</a:t>
            </a:fld>
            <a:endParaRPr lang="en-US" altLang="en-US"/>
          </a:p>
        </p:txBody>
      </p:sp>
    </p:spTree>
    <p:extLst>
      <p:ext uri="{BB962C8B-B14F-4D97-AF65-F5344CB8AC3E}">
        <p14:creationId xmlns:p14="http://schemas.microsoft.com/office/powerpoint/2010/main" val="1224766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7BAE77-A14E-4230-81E5-4F599533A75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2726BB77-9181-483D-AFB8-C3946D21F20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E0DB47E0-72A0-49B9-A65A-78B2332B8B0D}"/>
              </a:ext>
            </a:extLst>
          </p:cNvPr>
          <p:cNvSpPr>
            <a:spLocks noGrp="1" noChangeArrowheads="1"/>
          </p:cNvSpPr>
          <p:nvPr>
            <p:ph type="sldNum" sz="quarter" idx="12"/>
          </p:nvPr>
        </p:nvSpPr>
        <p:spPr/>
        <p:txBody>
          <a:bodyPr/>
          <a:lstStyle>
            <a:lvl1pPr eaLnBrk="1" hangingPunct="1">
              <a:defRPr/>
            </a:lvl1pPr>
          </a:lstStyle>
          <a:p>
            <a:fld id="{34311CE4-B55D-430A-BC1D-735CDA09E1DD}" type="slidenum">
              <a:rPr lang="en-US" altLang="en-US"/>
              <a:pPr/>
              <a:t>‹#›</a:t>
            </a:fld>
            <a:endParaRPr lang="en-US" altLang="en-US"/>
          </a:p>
        </p:txBody>
      </p:sp>
    </p:spTree>
    <p:extLst>
      <p:ext uri="{BB962C8B-B14F-4D97-AF65-F5344CB8AC3E}">
        <p14:creationId xmlns:p14="http://schemas.microsoft.com/office/powerpoint/2010/main" val="551082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59B9B18-C1DC-419C-A521-A76A141D03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B68E8598-F939-46C7-BEA4-B6419318765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C442DC0-FD42-49C7-950C-5C3018AA800B}"/>
              </a:ext>
            </a:extLst>
          </p:cNvPr>
          <p:cNvSpPr>
            <a:spLocks noGrp="1" noChangeArrowheads="1"/>
          </p:cNvSpPr>
          <p:nvPr>
            <p:ph type="sldNum" sz="quarter" idx="12"/>
          </p:nvPr>
        </p:nvSpPr>
        <p:spPr/>
        <p:txBody>
          <a:bodyPr/>
          <a:lstStyle>
            <a:lvl1pPr eaLnBrk="1" hangingPunct="1">
              <a:defRPr/>
            </a:lvl1pPr>
          </a:lstStyle>
          <a:p>
            <a:fld id="{9E7096F1-4386-47DF-97EE-CFCA69890F9E}" type="slidenum">
              <a:rPr lang="en-US" altLang="en-US"/>
              <a:pPr/>
              <a:t>‹#›</a:t>
            </a:fld>
            <a:endParaRPr lang="en-US" altLang="en-US"/>
          </a:p>
        </p:txBody>
      </p:sp>
    </p:spTree>
    <p:extLst>
      <p:ext uri="{BB962C8B-B14F-4D97-AF65-F5344CB8AC3E}">
        <p14:creationId xmlns:p14="http://schemas.microsoft.com/office/powerpoint/2010/main" val="1089192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35DA03-990B-43FE-AA10-1B9A0BA5A34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AC7CCAC0-38E2-4BCB-A48B-4FE309EF0D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B35244-7C0A-4A9A-A4D8-E97393F01C30}"/>
              </a:ext>
            </a:extLst>
          </p:cNvPr>
          <p:cNvSpPr>
            <a:spLocks noGrp="1" noChangeArrowheads="1"/>
          </p:cNvSpPr>
          <p:nvPr>
            <p:ph type="sldNum" sz="quarter" idx="12"/>
          </p:nvPr>
        </p:nvSpPr>
        <p:spPr/>
        <p:txBody>
          <a:bodyPr/>
          <a:lstStyle>
            <a:lvl1pPr eaLnBrk="1" hangingPunct="1">
              <a:defRPr/>
            </a:lvl1pPr>
          </a:lstStyle>
          <a:p>
            <a:fld id="{4AB94260-E19F-46DE-89C6-D06C5936DB0A}" type="slidenum">
              <a:rPr lang="en-US" altLang="en-US"/>
              <a:pPr/>
              <a:t>‹#›</a:t>
            </a:fld>
            <a:endParaRPr lang="en-US" altLang="en-US"/>
          </a:p>
        </p:txBody>
      </p:sp>
    </p:spTree>
    <p:extLst>
      <p:ext uri="{BB962C8B-B14F-4D97-AF65-F5344CB8AC3E}">
        <p14:creationId xmlns:p14="http://schemas.microsoft.com/office/powerpoint/2010/main" val="3297024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BA904-0396-4E59-BE01-F09C3D5F2F2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1DC3A7E-2E66-490F-9BA8-C38FFC4A6DF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69355F47-553C-477A-8404-EE2172721E9E}"/>
              </a:ext>
            </a:extLst>
          </p:cNvPr>
          <p:cNvSpPr>
            <a:spLocks noGrp="1" noChangeArrowheads="1"/>
          </p:cNvSpPr>
          <p:nvPr>
            <p:ph type="sldNum" sz="quarter" idx="12"/>
          </p:nvPr>
        </p:nvSpPr>
        <p:spPr/>
        <p:txBody>
          <a:bodyPr/>
          <a:lstStyle>
            <a:lvl1pPr eaLnBrk="1" hangingPunct="1">
              <a:defRPr/>
            </a:lvl1pPr>
          </a:lstStyle>
          <a:p>
            <a:fld id="{35761D4F-0561-4D01-BFA9-7D557ADD56EA}" type="slidenum">
              <a:rPr lang="en-US" altLang="en-US"/>
              <a:pPr/>
              <a:t>‹#›</a:t>
            </a:fld>
            <a:endParaRPr lang="en-US" altLang="en-US"/>
          </a:p>
        </p:txBody>
      </p:sp>
    </p:spTree>
    <p:extLst>
      <p:ext uri="{BB962C8B-B14F-4D97-AF65-F5344CB8AC3E}">
        <p14:creationId xmlns:p14="http://schemas.microsoft.com/office/powerpoint/2010/main" val="2027087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FED2C-FCF4-4EE0-AFB7-10A5F3BDCC8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85D23D36-F767-4867-BB18-F5FA052367E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559F261-CC9D-43EB-AC69-3293CCF31704}"/>
              </a:ext>
            </a:extLst>
          </p:cNvPr>
          <p:cNvSpPr>
            <a:spLocks noGrp="1" noChangeArrowheads="1"/>
          </p:cNvSpPr>
          <p:nvPr>
            <p:ph type="sldNum" sz="quarter" idx="12"/>
          </p:nvPr>
        </p:nvSpPr>
        <p:spPr/>
        <p:txBody>
          <a:bodyPr/>
          <a:lstStyle>
            <a:lvl1pPr eaLnBrk="1" hangingPunct="1">
              <a:defRPr/>
            </a:lvl1pPr>
          </a:lstStyle>
          <a:p>
            <a:fld id="{6B38156F-0994-475A-B2FF-0F13BC34E617}" type="slidenum">
              <a:rPr lang="en-US" altLang="en-US"/>
              <a:pPr/>
              <a:t>‹#›</a:t>
            </a:fld>
            <a:endParaRPr lang="en-US" altLang="en-US"/>
          </a:p>
        </p:txBody>
      </p:sp>
    </p:spTree>
    <p:extLst>
      <p:ext uri="{BB962C8B-B14F-4D97-AF65-F5344CB8AC3E}">
        <p14:creationId xmlns:p14="http://schemas.microsoft.com/office/powerpoint/2010/main" val="3812089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8DBAE29-636F-4FB0-A1DB-87728D00575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92967E2-CCDC-4ACA-B721-54FBE29CF5E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C82FCD-69C9-4BB9-8869-D7CC352F7F6E}"/>
              </a:ext>
            </a:extLst>
          </p:cNvPr>
          <p:cNvSpPr>
            <a:spLocks noGrp="1" noChangeArrowheads="1"/>
          </p:cNvSpPr>
          <p:nvPr>
            <p:ph type="sldNum" sz="quarter" idx="12"/>
          </p:nvPr>
        </p:nvSpPr>
        <p:spPr/>
        <p:txBody>
          <a:bodyPr/>
          <a:lstStyle>
            <a:lvl1pPr eaLnBrk="1" hangingPunct="1">
              <a:defRPr/>
            </a:lvl1pPr>
          </a:lstStyle>
          <a:p>
            <a:fld id="{7FBAACA7-266C-4430-AE21-9690AC8FBB46}" type="slidenum">
              <a:rPr lang="en-US" altLang="en-US"/>
              <a:pPr/>
              <a:t>‹#›</a:t>
            </a:fld>
            <a:endParaRPr lang="en-US" altLang="en-US"/>
          </a:p>
        </p:txBody>
      </p:sp>
    </p:spTree>
    <p:extLst>
      <p:ext uri="{BB962C8B-B14F-4D97-AF65-F5344CB8AC3E}">
        <p14:creationId xmlns:p14="http://schemas.microsoft.com/office/powerpoint/2010/main" val="4112872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740C47-E5B6-4E43-B898-D2DAF05A133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C830BBB-6E13-4171-9C3C-1A8026CBF58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83CFE13-B0B0-46A5-B7D4-4C03A836AEDD}"/>
              </a:ext>
            </a:extLst>
          </p:cNvPr>
          <p:cNvSpPr>
            <a:spLocks noGrp="1" noChangeArrowheads="1"/>
          </p:cNvSpPr>
          <p:nvPr>
            <p:ph type="sldNum" sz="quarter" idx="12"/>
          </p:nvPr>
        </p:nvSpPr>
        <p:spPr/>
        <p:txBody>
          <a:bodyPr/>
          <a:lstStyle>
            <a:lvl1pPr eaLnBrk="1" hangingPunct="1">
              <a:defRPr/>
            </a:lvl1pPr>
          </a:lstStyle>
          <a:p>
            <a:fld id="{815E8179-C96A-446C-958D-81D84139795B}" type="slidenum">
              <a:rPr lang="en-US" altLang="en-US"/>
              <a:pPr/>
              <a:t>‹#›</a:t>
            </a:fld>
            <a:endParaRPr lang="en-US" altLang="en-US"/>
          </a:p>
        </p:txBody>
      </p:sp>
    </p:spTree>
    <p:extLst>
      <p:ext uri="{BB962C8B-B14F-4D97-AF65-F5344CB8AC3E}">
        <p14:creationId xmlns:p14="http://schemas.microsoft.com/office/powerpoint/2010/main" val="3303652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A2AFA59-9A0F-4B70-BED9-D4E8378100A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B1F3690-E8A5-4BDD-802D-0372F9BCCD0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220C51F6-AF6C-437A-9D7D-1015AE8B2073}"/>
              </a:ext>
            </a:extLst>
          </p:cNvPr>
          <p:cNvSpPr>
            <a:spLocks noGrp="1" noChangeArrowheads="1"/>
          </p:cNvSpPr>
          <p:nvPr>
            <p:ph type="sldNum" sz="quarter" idx="12"/>
          </p:nvPr>
        </p:nvSpPr>
        <p:spPr/>
        <p:txBody>
          <a:bodyPr/>
          <a:lstStyle>
            <a:lvl1pPr eaLnBrk="1" hangingPunct="1">
              <a:defRPr/>
            </a:lvl1pPr>
          </a:lstStyle>
          <a:p>
            <a:fld id="{23AB063B-6620-43B7-BD0B-BFC9DC017F32}" type="slidenum">
              <a:rPr lang="en-US" altLang="en-US"/>
              <a:pPr/>
              <a:t>‹#›</a:t>
            </a:fld>
            <a:endParaRPr lang="en-US" altLang="en-US"/>
          </a:p>
        </p:txBody>
      </p:sp>
    </p:spTree>
    <p:extLst>
      <p:ext uri="{BB962C8B-B14F-4D97-AF65-F5344CB8AC3E}">
        <p14:creationId xmlns:p14="http://schemas.microsoft.com/office/powerpoint/2010/main" val="227805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2FE4AFD5-AADA-4A49-A7D3-BDC2FC22B58F}"/>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D8C742-6396-4A8F-B18A-ED30C62B94AF}"/>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E530A6C-0A10-4850-951C-E95CE4BF5209}"/>
              </a:ext>
            </a:extLst>
          </p:cNvPr>
          <p:cNvSpPr txBox="1">
            <a:spLocks noGrp="1"/>
          </p:cNvSpPr>
          <p:nvPr>
            <p:ph type="sldNum" sz="quarter" idx="12"/>
          </p:nvPr>
        </p:nvSpPr>
        <p:spPr>
          <a:ln/>
        </p:spPr>
        <p:txBody>
          <a:bodyPr/>
          <a:lstStyle>
            <a:lvl1pPr>
              <a:defRPr/>
            </a:lvl1pPr>
          </a:lstStyle>
          <a:p>
            <a:fld id="{DD5C8112-D4CB-4BF7-B554-3F6842CDDDA5}" type="slidenum">
              <a:rPr lang="en-US" altLang="en-US"/>
              <a:pPr/>
              <a:t>‹#›</a:t>
            </a:fld>
            <a:endParaRPr lang="en-US" altLang="en-US"/>
          </a:p>
        </p:txBody>
      </p:sp>
    </p:spTree>
    <p:extLst>
      <p:ext uri="{BB962C8B-B14F-4D97-AF65-F5344CB8AC3E}">
        <p14:creationId xmlns:p14="http://schemas.microsoft.com/office/powerpoint/2010/main" val="118127863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06FA1-9E40-4B9F-AF9D-3A04E7FD5D3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C9DFE9-E672-4A42-A31B-2AEF57EDA54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7E2BA31A-BBD2-48BD-9C90-0ECB2B0F6159}"/>
              </a:ext>
            </a:extLst>
          </p:cNvPr>
          <p:cNvSpPr>
            <a:spLocks noGrp="1" noChangeArrowheads="1"/>
          </p:cNvSpPr>
          <p:nvPr>
            <p:ph type="sldNum" sz="quarter" idx="12"/>
          </p:nvPr>
        </p:nvSpPr>
        <p:spPr/>
        <p:txBody>
          <a:bodyPr/>
          <a:lstStyle>
            <a:lvl1pPr eaLnBrk="1" hangingPunct="1">
              <a:defRPr/>
            </a:lvl1pPr>
          </a:lstStyle>
          <a:p>
            <a:fld id="{46DAF678-2BE8-487F-BC21-0B4930481C54}" type="slidenum">
              <a:rPr lang="en-US" altLang="en-US"/>
              <a:pPr/>
              <a:t>‹#›</a:t>
            </a:fld>
            <a:endParaRPr lang="en-US" altLang="en-US"/>
          </a:p>
        </p:txBody>
      </p:sp>
    </p:spTree>
    <p:extLst>
      <p:ext uri="{BB962C8B-B14F-4D97-AF65-F5344CB8AC3E}">
        <p14:creationId xmlns:p14="http://schemas.microsoft.com/office/powerpoint/2010/main" val="2510567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B0697-1D30-4BD9-AAA0-131995A5E31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C40ABE62-AC46-476A-BE0A-B69E3589707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9658A5FB-F8CF-43F0-8D96-07F59EDF20A6}"/>
              </a:ext>
            </a:extLst>
          </p:cNvPr>
          <p:cNvSpPr>
            <a:spLocks noGrp="1" noChangeArrowheads="1"/>
          </p:cNvSpPr>
          <p:nvPr>
            <p:ph type="sldNum" sz="quarter" idx="12"/>
          </p:nvPr>
        </p:nvSpPr>
        <p:spPr/>
        <p:txBody>
          <a:bodyPr/>
          <a:lstStyle>
            <a:lvl1pPr eaLnBrk="1" hangingPunct="1">
              <a:defRPr/>
            </a:lvl1pPr>
          </a:lstStyle>
          <a:p>
            <a:fld id="{77D13500-4D29-4A92-AF7F-7AA24C4B4E31}" type="slidenum">
              <a:rPr lang="en-US" altLang="en-US"/>
              <a:pPr/>
              <a:t>‹#›</a:t>
            </a:fld>
            <a:endParaRPr lang="en-US" altLang="en-US"/>
          </a:p>
        </p:txBody>
      </p:sp>
    </p:spTree>
    <p:extLst>
      <p:ext uri="{BB962C8B-B14F-4D97-AF65-F5344CB8AC3E}">
        <p14:creationId xmlns:p14="http://schemas.microsoft.com/office/powerpoint/2010/main" val="4113751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1DFAFC-4102-4CBA-AC5F-7EF00BFBDB1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53120EA4-6531-493B-807E-ACBF37727B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A906B55C-EB5B-469E-9EAA-E317E3F4ADBB}"/>
              </a:ext>
            </a:extLst>
          </p:cNvPr>
          <p:cNvSpPr>
            <a:spLocks noGrp="1" noChangeArrowheads="1"/>
          </p:cNvSpPr>
          <p:nvPr>
            <p:ph type="sldNum" sz="quarter" idx="12"/>
          </p:nvPr>
        </p:nvSpPr>
        <p:spPr/>
        <p:txBody>
          <a:bodyPr/>
          <a:lstStyle>
            <a:lvl1pPr eaLnBrk="1" hangingPunct="1">
              <a:defRPr/>
            </a:lvl1pPr>
          </a:lstStyle>
          <a:p>
            <a:fld id="{9B6EC319-0170-43A2-AD27-68E7274F714F}" type="slidenum">
              <a:rPr lang="en-US" altLang="en-US"/>
              <a:pPr/>
              <a:t>‹#›</a:t>
            </a:fld>
            <a:endParaRPr lang="en-US" altLang="en-US"/>
          </a:p>
        </p:txBody>
      </p:sp>
    </p:spTree>
    <p:extLst>
      <p:ext uri="{BB962C8B-B14F-4D97-AF65-F5344CB8AC3E}">
        <p14:creationId xmlns:p14="http://schemas.microsoft.com/office/powerpoint/2010/main" val="2771923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619B92-779F-4ABB-A23F-FC7CD0D361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E00AE09A-D279-47CE-A5A3-9DC21595191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375C9DBC-D573-4FC9-90EE-B98E61CC4DD7}"/>
              </a:ext>
            </a:extLst>
          </p:cNvPr>
          <p:cNvSpPr>
            <a:spLocks noGrp="1" noChangeArrowheads="1"/>
          </p:cNvSpPr>
          <p:nvPr>
            <p:ph type="sldNum" sz="quarter" idx="12"/>
          </p:nvPr>
        </p:nvSpPr>
        <p:spPr/>
        <p:txBody>
          <a:bodyPr/>
          <a:lstStyle>
            <a:lvl1pPr eaLnBrk="1" hangingPunct="1">
              <a:defRPr/>
            </a:lvl1pPr>
          </a:lstStyle>
          <a:p>
            <a:fld id="{10F14DA7-774B-4798-AB98-7F3AF6FEB3E4}" type="slidenum">
              <a:rPr lang="en-US" altLang="en-US"/>
              <a:pPr/>
              <a:t>‹#›</a:t>
            </a:fld>
            <a:endParaRPr lang="en-US" altLang="en-US"/>
          </a:p>
        </p:txBody>
      </p:sp>
    </p:spTree>
    <p:extLst>
      <p:ext uri="{BB962C8B-B14F-4D97-AF65-F5344CB8AC3E}">
        <p14:creationId xmlns:p14="http://schemas.microsoft.com/office/powerpoint/2010/main" val="226874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99E8C76-532B-4018-A94D-9BBEE4B20C2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AAD7D00-AF45-4339-A8A5-CE35B5DAF99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189BA7D-FC5D-4762-83F6-60AC15C0EA86}"/>
              </a:ext>
            </a:extLst>
          </p:cNvPr>
          <p:cNvSpPr>
            <a:spLocks noGrp="1" noChangeArrowheads="1"/>
          </p:cNvSpPr>
          <p:nvPr>
            <p:ph type="sldNum" sz="quarter" idx="12"/>
          </p:nvPr>
        </p:nvSpPr>
        <p:spPr/>
        <p:txBody>
          <a:bodyPr/>
          <a:lstStyle>
            <a:lvl1pPr eaLnBrk="1" hangingPunct="1">
              <a:defRPr/>
            </a:lvl1pPr>
          </a:lstStyle>
          <a:p>
            <a:fld id="{48844C0C-9907-4F5A-BC8D-F4C602C2F504}" type="slidenum">
              <a:rPr lang="en-US" altLang="en-US"/>
              <a:pPr/>
              <a:t>‹#›</a:t>
            </a:fld>
            <a:endParaRPr lang="en-US" altLang="en-US"/>
          </a:p>
        </p:txBody>
      </p:sp>
    </p:spTree>
    <p:extLst>
      <p:ext uri="{BB962C8B-B14F-4D97-AF65-F5344CB8AC3E}">
        <p14:creationId xmlns:p14="http://schemas.microsoft.com/office/powerpoint/2010/main" val="4133889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7FD948-F371-47C4-B4E2-367BEC90B63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FF37EB-89E2-434F-A4F2-FECB9E34CAD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E5F81EA-282F-4793-970A-2DC035C0BD79}"/>
              </a:ext>
            </a:extLst>
          </p:cNvPr>
          <p:cNvSpPr>
            <a:spLocks noGrp="1" noChangeArrowheads="1"/>
          </p:cNvSpPr>
          <p:nvPr>
            <p:ph type="sldNum" sz="quarter" idx="12"/>
          </p:nvPr>
        </p:nvSpPr>
        <p:spPr/>
        <p:txBody>
          <a:bodyPr/>
          <a:lstStyle>
            <a:lvl1pPr eaLnBrk="1" hangingPunct="1">
              <a:defRPr/>
            </a:lvl1pPr>
          </a:lstStyle>
          <a:p>
            <a:fld id="{E4FF5721-9871-4E55-A921-8D40858878A8}" type="slidenum">
              <a:rPr lang="en-US" altLang="en-US"/>
              <a:pPr/>
              <a:t>‹#›</a:t>
            </a:fld>
            <a:endParaRPr lang="en-US" altLang="en-US"/>
          </a:p>
        </p:txBody>
      </p:sp>
    </p:spTree>
    <p:extLst>
      <p:ext uri="{BB962C8B-B14F-4D97-AF65-F5344CB8AC3E}">
        <p14:creationId xmlns:p14="http://schemas.microsoft.com/office/powerpoint/2010/main" val="477746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A776BD-4026-4B17-83E8-B211A06AA60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EFB6E81-FE82-4EB2-93B5-9631B21EB9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67B5AEB-04EC-4A30-A326-09418D62C41F}"/>
              </a:ext>
            </a:extLst>
          </p:cNvPr>
          <p:cNvSpPr>
            <a:spLocks noGrp="1" noChangeArrowheads="1"/>
          </p:cNvSpPr>
          <p:nvPr>
            <p:ph type="sldNum" sz="quarter" idx="12"/>
          </p:nvPr>
        </p:nvSpPr>
        <p:spPr/>
        <p:txBody>
          <a:bodyPr/>
          <a:lstStyle>
            <a:lvl1pPr eaLnBrk="1" hangingPunct="1">
              <a:defRPr/>
            </a:lvl1pPr>
          </a:lstStyle>
          <a:p>
            <a:fld id="{307FE406-9472-40E3-B595-013C3ACCCFDE}" type="slidenum">
              <a:rPr lang="en-US" altLang="en-US"/>
              <a:pPr/>
              <a:t>‹#›</a:t>
            </a:fld>
            <a:endParaRPr lang="en-US" altLang="en-US"/>
          </a:p>
        </p:txBody>
      </p:sp>
    </p:spTree>
    <p:extLst>
      <p:ext uri="{BB962C8B-B14F-4D97-AF65-F5344CB8AC3E}">
        <p14:creationId xmlns:p14="http://schemas.microsoft.com/office/powerpoint/2010/main" val="2974128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B2D1F5-3B1C-499F-940D-0D44EF1FEE1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3FB7CC7-2456-4F54-A6BB-DC741124773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EC0720D-FB77-45EA-BDB5-06B41A6D1382}"/>
              </a:ext>
            </a:extLst>
          </p:cNvPr>
          <p:cNvSpPr>
            <a:spLocks noGrp="1" noChangeArrowheads="1"/>
          </p:cNvSpPr>
          <p:nvPr>
            <p:ph type="sldNum" sz="quarter" idx="12"/>
          </p:nvPr>
        </p:nvSpPr>
        <p:spPr/>
        <p:txBody>
          <a:bodyPr/>
          <a:lstStyle>
            <a:lvl1pPr eaLnBrk="1" hangingPunct="1">
              <a:defRPr/>
            </a:lvl1pPr>
          </a:lstStyle>
          <a:p>
            <a:fld id="{4D739A7F-B161-4907-A491-5C1112830911}" type="slidenum">
              <a:rPr lang="en-US" altLang="en-US"/>
              <a:pPr/>
              <a:t>‹#›</a:t>
            </a:fld>
            <a:endParaRPr lang="en-US" altLang="en-US"/>
          </a:p>
        </p:txBody>
      </p:sp>
    </p:spTree>
    <p:extLst>
      <p:ext uri="{BB962C8B-B14F-4D97-AF65-F5344CB8AC3E}">
        <p14:creationId xmlns:p14="http://schemas.microsoft.com/office/powerpoint/2010/main" val="4127033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526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B9E1A75-7C97-45AA-90B7-63B4A482F18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6AE2F5D-38CD-44C7-8801-3D02B3851E7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40FBDD-BB6D-412D-9035-9F840B6464B4}"/>
              </a:ext>
            </a:extLst>
          </p:cNvPr>
          <p:cNvSpPr>
            <a:spLocks noGrp="1" noChangeArrowheads="1"/>
          </p:cNvSpPr>
          <p:nvPr>
            <p:ph type="sldNum" sz="quarter" idx="12"/>
          </p:nvPr>
        </p:nvSpPr>
        <p:spPr/>
        <p:txBody>
          <a:bodyPr/>
          <a:lstStyle>
            <a:lvl1pPr eaLnBrk="1" hangingPunct="1">
              <a:defRPr/>
            </a:lvl1pPr>
          </a:lstStyle>
          <a:p>
            <a:fld id="{50645691-AC04-4C37-B5D5-6F52ECF88294}" type="slidenum">
              <a:rPr lang="en-US" altLang="en-US"/>
              <a:pPr/>
              <a:t>‹#›</a:t>
            </a:fld>
            <a:endParaRPr lang="en-US" altLang="en-US"/>
          </a:p>
        </p:txBody>
      </p:sp>
    </p:spTree>
    <p:extLst>
      <p:ext uri="{BB962C8B-B14F-4D97-AF65-F5344CB8AC3E}">
        <p14:creationId xmlns:p14="http://schemas.microsoft.com/office/powerpoint/2010/main" val="33898977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C53A6-7BFF-4EE4-BBA6-B87EBED5A438}"/>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D10BCBE-1BA9-43B4-9B6D-43AA4D023CD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78B97639-982B-4CB3-AAAC-1FB03C406FE9}"/>
              </a:ext>
            </a:extLst>
          </p:cNvPr>
          <p:cNvSpPr>
            <a:spLocks noGrp="1" noChangeArrowheads="1"/>
          </p:cNvSpPr>
          <p:nvPr>
            <p:ph type="sldNum" sz="quarter" idx="12"/>
          </p:nvPr>
        </p:nvSpPr>
        <p:spPr/>
        <p:txBody>
          <a:bodyPr/>
          <a:lstStyle>
            <a:lvl1pPr eaLnBrk="1" hangingPunct="1">
              <a:defRPr/>
            </a:lvl1pPr>
          </a:lstStyle>
          <a:p>
            <a:fld id="{1157E48F-BD18-4D59-9370-E27238142E68}" type="slidenum">
              <a:rPr lang="en-US" altLang="en-US"/>
              <a:pPr/>
              <a:t>‹#›</a:t>
            </a:fld>
            <a:endParaRPr lang="en-US" altLang="en-US"/>
          </a:p>
        </p:txBody>
      </p:sp>
    </p:spTree>
    <p:extLst>
      <p:ext uri="{BB962C8B-B14F-4D97-AF65-F5344CB8AC3E}">
        <p14:creationId xmlns:p14="http://schemas.microsoft.com/office/powerpoint/2010/main" val="278237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A113E7-5B73-427A-8E10-E078E4EB4ED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647B5B-1007-4BAA-BF64-8AE0AE98DDDB}"/>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54CFEE-93C6-4643-BE8B-67EA584918A9}"/>
              </a:ext>
            </a:extLst>
          </p:cNvPr>
          <p:cNvSpPr txBox="1">
            <a:spLocks noGrp="1"/>
          </p:cNvSpPr>
          <p:nvPr>
            <p:ph type="sldNum" sz="quarter" idx="12"/>
          </p:nvPr>
        </p:nvSpPr>
        <p:spPr>
          <a:ln/>
        </p:spPr>
        <p:txBody>
          <a:bodyPr/>
          <a:lstStyle>
            <a:lvl1pPr>
              <a:defRPr/>
            </a:lvl1pPr>
          </a:lstStyle>
          <a:p>
            <a:fld id="{D61951C4-9F9B-4986-9244-999FBC8D8FCC}" type="slidenum">
              <a:rPr lang="en-US" altLang="en-US"/>
              <a:pPr/>
              <a:t>‹#›</a:t>
            </a:fld>
            <a:endParaRPr lang="en-US" altLang="en-US"/>
          </a:p>
        </p:txBody>
      </p:sp>
    </p:spTree>
    <p:extLst>
      <p:ext uri="{BB962C8B-B14F-4D97-AF65-F5344CB8AC3E}">
        <p14:creationId xmlns:p14="http://schemas.microsoft.com/office/powerpoint/2010/main" val="318982302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E3E1EA-017D-4AF3-80F1-04E4CC1C7C4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4D8121F-92D7-425E-9B98-08D1A3AD97B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45B1D47E-41AE-425B-9142-CBF4832EED91}"/>
              </a:ext>
            </a:extLst>
          </p:cNvPr>
          <p:cNvSpPr>
            <a:spLocks noGrp="1" noChangeArrowheads="1"/>
          </p:cNvSpPr>
          <p:nvPr>
            <p:ph type="sldNum" sz="quarter" idx="12"/>
          </p:nvPr>
        </p:nvSpPr>
        <p:spPr/>
        <p:txBody>
          <a:bodyPr/>
          <a:lstStyle>
            <a:lvl1pPr eaLnBrk="1" hangingPunct="1">
              <a:defRPr/>
            </a:lvl1pPr>
          </a:lstStyle>
          <a:p>
            <a:fld id="{3359A3CB-0F1E-484C-BB8E-AD14B8C57606}" type="slidenum">
              <a:rPr lang="en-US" altLang="en-US"/>
              <a:pPr/>
              <a:t>‹#›</a:t>
            </a:fld>
            <a:endParaRPr lang="en-US" altLang="en-US"/>
          </a:p>
        </p:txBody>
      </p:sp>
    </p:spTree>
    <p:extLst>
      <p:ext uri="{BB962C8B-B14F-4D97-AF65-F5344CB8AC3E}">
        <p14:creationId xmlns:p14="http://schemas.microsoft.com/office/powerpoint/2010/main" val="1538305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B0C3C-8E61-48F1-A06B-1F699CB4CF0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EDEE593C-E55B-4499-956B-4350A271D78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1934F8-23C4-484E-B8A9-50543C9B011E}"/>
              </a:ext>
            </a:extLst>
          </p:cNvPr>
          <p:cNvSpPr>
            <a:spLocks noGrp="1" noChangeArrowheads="1"/>
          </p:cNvSpPr>
          <p:nvPr>
            <p:ph type="sldNum" sz="quarter" idx="12"/>
          </p:nvPr>
        </p:nvSpPr>
        <p:spPr/>
        <p:txBody>
          <a:bodyPr/>
          <a:lstStyle>
            <a:lvl1pPr eaLnBrk="1" hangingPunct="1">
              <a:defRPr/>
            </a:lvl1pPr>
          </a:lstStyle>
          <a:p>
            <a:fld id="{FE8195B7-F6F7-4CB9-8F0B-CE26077830C3}" type="slidenum">
              <a:rPr lang="en-US" altLang="en-US"/>
              <a:pPr/>
              <a:t>‹#›</a:t>
            </a:fld>
            <a:endParaRPr lang="en-US" altLang="en-US"/>
          </a:p>
        </p:txBody>
      </p:sp>
    </p:spTree>
    <p:extLst>
      <p:ext uri="{BB962C8B-B14F-4D97-AF65-F5344CB8AC3E}">
        <p14:creationId xmlns:p14="http://schemas.microsoft.com/office/powerpoint/2010/main" val="4030253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30021D-AE94-496B-A97A-4711885D1C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C6363DE8-1F0A-40E0-ABE8-0BC0EC5DEBA7}"/>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DC0BCE66-9EA8-4C66-9798-EAEB1603D8B0}"/>
              </a:ext>
            </a:extLst>
          </p:cNvPr>
          <p:cNvSpPr>
            <a:spLocks noGrp="1" noChangeArrowheads="1"/>
          </p:cNvSpPr>
          <p:nvPr>
            <p:ph type="sldNum" sz="quarter" idx="12"/>
          </p:nvPr>
        </p:nvSpPr>
        <p:spPr/>
        <p:txBody>
          <a:bodyPr/>
          <a:lstStyle>
            <a:lvl1pPr eaLnBrk="1" hangingPunct="1">
              <a:defRPr/>
            </a:lvl1pPr>
          </a:lstStyle>
          <a:p>
            <a:fld id="{3E640B00-EE6D-411A-B8E9-1AD9013F27C1}" type="slidenum">
              <a:rPr lang="en-US" altLang="en-US"/>
              <a:pPr/>
              <a:t>‹#›</a:t>
            </a:fld>
            <a:endParaRPr lang="en-US" altLang="en-US"/>
          </a:p>
        </p:txBody>
      </p:sp>
    </p:spTree>
    <p:extLst>
      <p:ext uri="{BB962C8B-B14F-4D97-AF65-F5344CB8AC3E}">
        <p14:creationId xmlns:p14="http://schemas.microsoft.com/office/powerpoint/2010/main" val="30050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4C98F2-95E4-4410-A0E4-15A8BEDFAF6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ECD3215D-F7F6-43F0-A869-C6E460BB855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754F4604-DEE8-4954-940A-ECC7BD74394D}"/>
              </a:ext>
            </a:extLst>
          </p:cNvPr>
          <p:cNvSpPr>
            <a:spLocks noGrp="1" noChangeArrowheads="1"/>
          </p:cNvSpPr>
          <p:nvPr>
            <p:ph type="sldNum" sz="quarter" idx="12"/>
          </p:nvPr>
        </p:nvSpPr>
        <p:spPr/>
        <p:txBody>
          <a:bodyPr/>
          <a:lstStyle>
            <a:lvl1pPr eaLnBrk="1" hangingPunct="1">
              <a:defRPr/>
            </a:lvl1pPr>
          </a:lstStyle>
          <a:p>
            <a:fld id="{B5038B04-326B-4974-998F-965BB66843F6}" type="slidenum">
              <a:rPr lang="en-US" altLang="en-US"/>
              <a:pPr/>
              <a:t>‹#›</a:t>
            </a:fld>
            <a:endParaRPr lang="en-US" altLang="en-US"/>
          </a:p>
        </p:txBody>
      </p:sp>
    </p:spTree>
    <p:extLst>
      <p:ext uri="{BB962C8B-B14F-4D97-AF65-F5344CB8AC3E}">
        <p14:creationId xmlns:p14="http://schemas.microsoft.com/office/powerpoint/2010/main" val="3297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B0C18E-6E46-47F4-94CE-8170F10B874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E8781F97-DE48-48AF-AFB0-E7BE48BEF66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D51B0BA8-2D44-434F-A538-2466CD732BF4}"/>
              </a:ext>
            </a:extLst>
          </p:cNvPr>
          <p:cNvSpPr>
            <a:spLocks noGrp="1" noChangeArrowheads="1"/>
          </p:cNvSpPr>
          <p:nvPr>
            <p:ph type="sldNum" sz="quarter" idx="12"/>
          </p:nvPr>
        </p:nvSpPr>
        <p:spPr/>
        <p:txBody>
          <a:bodyPr/>
          <a:lstStyle>
            <a:lvl1pPr eaLnBrk="1" hangingPunct="1">
              <a:defRPr/>
            </a:lvl1pPr>
          </a:lstStyle>
          <a:p>
            <a:fld id="{4EC0F76A-943E-4DD1-8C09-39F2C2F6767D}" type="slidenum">
              <a:rPr lang="en-US" altLang="en-US"/>
              <a:pPr/>
              <a:t>‹#›</a:t>
            </a:fld>
            <a:endParaRPr lang="en-US" altLang="en-US"/>
          </a:p>
        </p:txBody>
      </p:sp>
    </p:spTree>
    <p:extLst>
      <p:ext uri="{BB962C8B-B14F-4D97-AF65-F5344CB8AC3E}">
        <p14:creationId xmlns:p14="http://schemas.microsoft.com/office/powerpoint/2010/main" val="3040942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7FF61B7-A2AA-4DDA-9081-656DDEC92FD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2908056-8A38-4813-BD91-9A026DF9D400}"/>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93B7FC-508B-44EC-928E-EF873308C028}"/>
              </a:ext>
            </a:extLst>
          </p:cNvPr>
          <p:cNvSpPr>
            <a:spLocks noGrp="1" noChangeArrowheads="1"/>
          </p:cNvSpPr>
          <p:nvPr>
            <p:ph type="sldNum" sz="quarter" idx="12"/>
          </p:nvPr>
        </p:nvSpPr>
        <p:spPr/>
        <p:txBody>
          <a:bodyPr/>
          <a:lstStyle>
            <a:lvl1pPr eaLnBrk="1" hangingPunct="1">
              <a:defRPr/>
            </a:lvl1pPr>
          </a:lstStyle>
          <a:p>
            <a:fld id="{11F22235-36B8-4A73-A4A4-A74302675861}" type="slidenum">
              <a:rPr lang="en-US" altLang="en-US"/>
              <a:pPr/>
              <a:t>‹#›</a:t>
            </a:fld>
            <a:endParaRPr lang="en-US" altLang="en-US"/>
          </a:p>
        </p:txBody>
      </p:sp>
    </p:spTree>
    <p:extLst>
      <p:ext uri="{BB962C8B-B14F-4D97-AF65-F5344CB8AC3E}">
        <p14:creationId xmlns:p14="http://schemas.microsoft.com/office/powerpoint/2010/main" val="1236397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F7B327-1700-49E6-8123-99E223F9329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FAFB8666-68DF-4BC8-80D2-A9DA34AA188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3FF8677E-FE30-4F93-B7AE-B1CD214F6928}"/>
              </a:ext>
            </a:extLst>
          </p:cNvPr>
          <p:cNvSpPr>
            <a:spLocks noGrp="1" noChangeArrowheads="1"/>
          </p:cNvSpPr>
          <p:nvPr>
            <p:ph type="sldNum" sz="quarter" idx="12"/>
          </p:nvPr>
        </p:nvSpPr>
        <p:spPr/>
        <p:txBody>
          <a:bodyPr/>
          <a:lstStyle>
            <a:lvl1pPr eaLnBrk="1" hangingPunct="1">
              <a:defRPr/>
            </a:lvl1pPr>
          </a:lstStyle>
          <a:p>
            <a:fld id="{DAC988B9-B26A-4238-93E3-C1E2AA7200D2}" type="slidenum">
              <a:rPr lang="en-US" altLang="en-US"/>
              <a:pPr/>
              <a:t>‹#›</a:t>
            </a:fld>
            <a:endParaRPr lang="en-US" altLang="en-US"/>
          </a:p>
        </p:txBody>
      </p:sp>
    </p:spTree>
    <p:extLst>
      <p:ext uri="{BB962C8B-B14F-4D97-AF65-F5344CB8AC3E}">
        <p14:creationId xmlns:p14="http://schemas.microsoft.com/office/powerpoint/2010/main" val="14158277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62419-7C9D-40F1-A2D1-C78F7D8929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1D825148-892D-43CA-BEE3-D7810F28CD9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9D740926-7F0F-401D-9F80-1DD08461149D}"/>
              </a:ext>
            </a:extLst>
          </p:cNvPr>
          <p:cNvSpPr>
            <a:spLocks noGrp="1" noChangeArrowheads="1"/>
          </p:cNvSpPr>
          <p:nvPr>
            <p:ph type="sldNum" sz="quarter" idx="12"/>
          </p:nvPr>
        </p:nvSpPr>
        <p:spPr/>
        <p:txBody>
          <a:bodyPr/>
          <a:lstStyle>
            <a:lvl1pPr eaLnBrk="1" hangingPunct="1">
              <a:defRPr/>
            </a:lvl1pPr>
          </a:lstStyle>
          <a:p>
            <a:fld id="{9F7E1416-2DDF-4D06-A9DB-8C386C56C68A}" type="slidenum">
              <a:rPr lang="en-US" altLang="en-US"/>
              <a:pPr/>
              <a:t>‹#›</a:t>
            </a:fld>
            <a:endParaRPr lang="en-US" altLang="en-US"/>
          </a:p>
        </p:txBody>
      </p:sp>
    </p:spTree>
    <p:extLst>
      <p:ext uri="{BB962C8B-B14F-4D97-AF65-F5344CB8AC3E}">
        <p14:creationId xmlns:p14="http://schemas.microsoft.com/office/powerpoint/2010/main" val="3034502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5BCD1-75AA-4E23-87D9-278E47B414D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6B14DFA1-1278-4C51-A992-18000627769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59E98DE-832B-44E1-9B5D-01F3E7FA5594}"/>
              </a:ext>
            </a:extLst>
          </p:cNvPr>
          <p:cNvSpPr>
            <a:spLocks noGrp="1" noChangeArrowheads="1"/>
          </p:cNvSpPr>
          <p:nvPr>
            <p:ph type="sldNum" sz="quarter" idx="12"/>
          </p:nvPr>
        </p:nvSpPr>
        <p:spPr/>
        <p:txBody>
          <a:bodyPr/>
          <a:lstStyle>
            <a:lvl1pPr eaLnBrk="1" hangingPunct="1">
              <a:defRPr/>
            </a:lvl1pPr>
          </a:lstStyle>
          <a:p>
            <a:fld id="{50C45AB3-527F-4A13-9770-F293ED846928}" type="slidenum">
              <a:rPr lang="en-US" altLang="en-US"/>
              <a:pPr/>
              <a:t>‹#›</a:t>
            </a:fld>
            <a:endParaRPr lang="en-US" altLang="en-US"/>
          </a:p>
        </p:txBody>
      </p:sp>
    </p:spTree>
    <p:extLst>
      <p:ext uri="{BB962C8B-B14F-4D97-AF65-F5344CB8AC3E}">
        <p14:creationId xmlns:p14="http://schemas.microsoft.com/office/powerpoint/2010/main" val="693915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63D83-35F8-49F9-8005-3DE0446097CB}"/>
              </a:ext>
            </a:extLst>
          </p:cNvPr>
          <p:cNvSpPr>
            <a:spLocks noGrp="1"/>
          </p:cNvSpPr>
          <p:nvPr>
            <p:ph type="dt" sz="half" idx="10"/>
          </p:nvPr>
        </p:nvSpPr>
        <p:spPr/>
        <p:txBody>
          <a:bodyPr/>
          <a:lstStyle>
            <a:lvl1pPr algn="ctr">
              <a:defRPr>
                <a:latin typeface="Arial" charset="0"/>
                <a:ea typeface="Osaka" charset="0"/>
                <a:cs typeface="Osaka" charset="0"/>
              </a:defRPr>
            </a:lvl1pPr>
          </a:lstStyle>
          <a:p>
            <a:pPr>
              <a:defRPr/>
            </a:pPr>
            <a:endParaRPr lang="en-US"/>
          </a:p>
        </p:txBody>
      </p:sp>
      <p:sp>
        <p:nvSpPr>
          <p:cNvPr id="3" name="Slide Number Placeholder 2">
            <a:extLst>
              <a:ext uri="{FF2B5EF4-FFF2-40B4-BE49-F238E27FC236}">
                <a16:creationId xmlns:a16="http://schemas.microsoft.com/office/drawing/2014/main" id="{F09AF12A-C1AF-4B56-92AB-C47193307620}"/>
              </a:ext>
            </a:extLst>
          </p:cNvPr>
          <p:cNvSpPr>
            <a:spLocks noGrp="1"/>
          </p:cNvSpPr>
          <p:nvPr>
            <p:ph type="sldNum" sz="quarter" idx="11"/>
          </p:nvPr>
        </p:nvSpPr>
        <p:spPr/>
        <p:txBody>
          <a:bodyPr/>
          <a:lstStyle>
            <a:lvl1pPr>
              <a:defRPr>
                <a:latin typeface="Arial" charset="0"/>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94168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04B04AE-DC52-43BB-8947-50AF1490C32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DB155-EAE2-478F-8B22-0EBDE390F51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B0ED42-9012-4154-B8BB-55917C5C6ED3}"/>
              </a:ext>
            </a:extLst>
          </p:cNvPr>
          <p:cNvSpPr txBox="1">
            <a:spLocks noGrp="1"/>
          </p:cNvSpPr>
          <p:nvPr>
            <p:ph type="sldNum" sz="quarter" idx="12"/>
          </p:nvPr>
        </p:nvSpPr>
        <p:spPr>
          <a:ln/>
        </p:spPr>
        <p:txBody>
          <a:bodyPr/>
          <a:lstStyle>
            <a:lvl1pPr>
              <a:defRPr/>
            </a:lvl1pPr>
          </a:lstStyle>
          <a:p>
            <a:fld id="{D122EDEB-294E-4E83-B44A-FD5D7B216E46}" type="slidenum">
              <a:rPr lang="en-US" altLang="en-US"/>
              <a:pPr/>
              <a:t>‹#›</a:t>
            </a:fld>
            <a:endParaRPr lang="en-US" altLang="en-US"/>
          </a:p>
        </p:txBody>
      </p:sp>
    </p:spTree>
    <p:extLst>
      <p:ext uri="{BB962C8B-B14F-4D97-AF65-F5344CB8AC3E}">
        <p14:creationId xmlns:p14="http://schemas.microsoft.com/office/powerpoint/2010/main" val="123119389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678E2B14-C677-448C-B39F-E202412914C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3AFFC4-A12C-420C-9D4C-E60FA184A15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46E1CB-B2E1-4674-8C32-7EF6ABD3B471}"/>
              </a:ext>
            </a:extLst>
          </p:cNvPr>
          <p:cNvSpPr txBox="1">
            <a:spLocks noGrp="1"/>
          </p:cNvSpPr>
          <p:nvPr>
            <p:ph type="sldNum" sz="quarter" idx="12"/>
          </p:nvPr>
        </p:nvSpPr>
        <p:spPr>
          <a:ln/>
        </p:spPr>
        <p:txBody>
          <a:bodyPr/>
          <a:lstStyle>
            <a:lvl1pPr>
              <a:defRPr/>
            </a:lvl1pPr>
          </a:lstStyle>
          <a:p>
            <a:fld id="{0FDC8D96-C853-41E9-9B3F-9F516A19C20F}" type="slidenum">
              <a:rPr lang="en-US" altLang="en-US"/>
              <a:pPr/>
              <a:t>‹#›</a:t>
            </a:fld>
            <a:endParaRPr lang="en-US" altLang="en-US"/>
          </a:p>
        </p:txBody>
      </p:sp>
    </p:spTree>
    <p:extLst>
      <p:ext uri="{BB962C8B-B14F-4D97-AF65-F5344CB8AC3E}">
        <p14:creationId xmlns:p14="http://schemas.microsoft.com/office/powerpoint/2010/main" val="4083122271"/>
      </p:ext>
    </p:extLst>
  </p:cSld>
  <p:clrMapOvr>
    <a:masterClrMapping/>
  </p:clrMapOvr>
  <p:transition/>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CDF440-0316-4FA8-9407-74A1BC4F86C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1503C1-C0F5-4CFB-867B-D9510AA4EEE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81B2AF-1ED4-42D1-A098-109F4789BC22}"/>
              </a:ext>
            </a:extLst>
          </p:cNvPr>
          <p:cNvSpPr txBox="1">
            <a:spLocks noGrp="1"/>
          </p:cNvSpPr>
          <p:nvPr>
            <p:ph type="sldNum" sz="quarter" idx="12"/>
          </p:nvPr>
        </p:nvSpPr>
        <p:spPr>
          <a:ln/>
        </p:spPr>
        <p:txBody>
          <a:bodyPr/>
          <a:lstStyle>
            <a:lvl1pPr>
              <a:defRPr/>
            </a:lvl1pPr>
          </a:lstStyle>
          <a:p>
            <a:fld id="{C3091919-40C1-41EA-A5A9-8FBD1A155707}" type="slidenum">
              <a:rPr lang="en-US" altLang="en-US"/>
              <a:pPr/>
              <a:t>‹#›</a:t>
            </a:fld>
            <a:endParaRPr lang="en-US" altLang="en-US"/>
          </a:p>
        </p:txBody>
      </p:sp>
    </p:spTree>
    <p:extLst>
      <p:ext uri="{BB962C8B-B14F-4D97-AF65-F5344CB8AC3E}">
        <p14:creationId xmlns:p14="http://schemas.microsoft.com/office/powerpoint/2010/main" val="3048363488"/>
      </p:ext>
    </p:extLst>
  </p:cSld>
  <p:clrMapOvr>
    <a:masterClrMapping/>
  </p:clrMapOvr>
  <p:transition/>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9CA0-64C9-4DD7-8268-357AE3A229D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567DC4-8E7F-45AB-A96F-15C98F493AF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9A07E3-8192-4618-A50D-9AAE5D45EC42}"/>
              </a:ext>
            </a:extLst>
          </p:cNvPr>
          <p:cNvSpPr txBox="1">
            <a:spLocks noGrp="1"/>
          </p:cNvSpPr>
          <p:nvPr>
            <p:ph type="sldNum" sz="quarter" idx="12"/>
          </p:nvPr>
        </p:nvSpPr>
        <p:spPr>
          <a:ln/>
        </p:spPr>
        <p:txBody>
          <a:bodyPr/>
          <a:lstStyle>
            <a:lvl1pPr>
              <a:defRPr/>
            </a:lvl1pPr>
          </a:lstStyle>
          <a:p>
            <a:fld id="{950783B5-7A6B-41AB-BC81-1DCC73802B04}" type="slidenum">
              <a:rPr lang="en-US" altLang="en-US"/>
              <a:pPr/>
              <a:t>‹#›</a:t>
            </a:fld>
            <a:endParaRPr lang="en-US" altLang="en-US"/>
          </a:p>
        </p:txBody>
      </p:sp>
    </p:spTree>
    <p:extLst>
      <p:ext uri="{BB962C8B-B14F-4D97-AF65-F5344CB8AC3E}">
        <p14:creationId xmlns:p14="http://schemas.microsoft.com/office/powerpoint/2010/main" val="297074055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EBB6B6-0DD9-4723-9B10-B6C0B40A270A}"/>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49B7A-C555-4731-A166-B18633EBD1B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3E32CB-B721-4BC9-96B0-FC9834C81543}"/>
              </a:ext>
            </a:extLst>
          </p:cNvPr>
          <p:cNvSpPr txBox="1">
            <a:spLocks noGrp="1"/>
          </p:cNvSpPr>
          <p:nvPr>
            <p:ph type="sldNum" sz="quarter" idx="12"/>
          </p:nvPr>
        </p:nvSpPr>
        <p:spPr>
          <a:ln/>
        </p:spPr>
        <p:txBody>
          <a:bodyPr/>
          <a:lstStyle>
            <a:lvl1pPr>
              <a:defRPr/>
            </a:lvl1pPr>
          </a:lstStyle>
          <a:p>
            <a:fld id="{53C2C0CD-D15A-4BB5-8C2D-CD71A7F69896}" type="slidenum">
              <a:rPr lang="en-US" altLang="en-US"/>
              <a:pPr/>
              <a:t>‹#›</a:t>
            </a:fld>
            <a:endParaRPr lang="en-US" altLang="en-US"/>
          </a:p>
        </p:txBody>
      </p:sp>
    </p:spTree>
    <p:extLst>
      <p:ext uri="{BB962C8B-B14F-4D97-AF65-F5344CB8AC3E}">
        <p14:creationId xmlns:p14="http://schemas.microsoft.com/office/powerpoint/2010/main" val="84594898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9E7C20-AB3F-4FFB-B02F-F3C531CDCA0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FB18C2-8667-43BA-BF8C-50744FBF138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F1C020-D8F8-429D-B355-CE8A40DEFBD1}"/>
              </a:ext>
            </a:extLst>
          </p:cNvPr>
          <p:cNvSpPr txBox="1">
            <a:spLocks noGrp="1"/>
          </p:cNvSpPr>
          <p:nvPr>
            <p:ph type="sldNum" sz="quarter" idx="12"/>
          </p:nvPr>
        </p:nvSpPr>
        <p:spPr>
          <a:ln/>
        </p:spPr>
        <p:txBody>
          <a:bodyPr/>
          <a:lstStyle>
            <a:lvl1pPr>
              <a:defRPr/>
            </a:lvl1pPr>
          </a:lstStyle>
          <a:p>
            <a:fld id="{1A1A7524-36CE-4EE5-AEEB-B7555B8D04C5}" type="slidenum">
              <a:rPr lang="en-US" altLang="en-US"/>
              <a:pPr/>
              <a:t>‹#›</a:t>
            </a:fld>
            <a:endParaRPr lang="en-US" altLang="en-US"/>
          </a:p>
        </p:txBody>
      </p:sp>
    </p:spTree>
    <p:extLst>
      <p:ext uri="{BB962C8B-B14F-4D97-AF65-F5344CB8AC3E}">
        <p14:creationId xmlns:p14="http://schemas.microsoft.com/office/powerpoint/2010/main" val="39595649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FA667C5-8458-4A88-9632-C4E581F96F1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4CF616-AC63-4844-AF69-FCF94BC07E9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D0DA2C-75AA-4CC8-B26C-677BC8F2D60D}"/>
              </a:ext>
            </a:extLst>
          </p:cNvPr>
          <p:cNvSpPr txBox="1">
            <a:spLocks noGrp="1"/>
          </p:cNvSpPr>
          <p:nvPr>
            <p:ph type="sldNum" sz="quarter" idx="12"/>
          </p:nvPr>
        </p:nvSpPr>
        <p:spPr>
          <a:ln/>
        </p:spPr>
        <p:txBody>
          <a:bodyPr/>
          <a:lstStyle>
            <a:lvl1pPr>
              <a:defRPr/>
            </a:lvl1pPr>
          </a:lstStyle>
          <a:p>
            <a:fld id="{354A4762-968C-46AC-A20D-28090A0E110F}" type="slidenum">
              <a:rPr lang="en-US" altLang="en-US"/>
              <a:pPr/>
              <a:t>‹#›</a:t>
            </a:fld>
            <a:endParaRPr lang="en-US" altLang="en-US"/>
          </a:p>
        </p:txBody>
      </p:sp>
    </p:spTree>
    <p:extLst>
      <p:ext uri="{BB962C8B-B14F-4D97-AF65-F5344CB8AC3E}">
        <p14:creationId xmlns:p14="http://schemas.microsoft.com/office/powerpoint/2010/main" val="189549476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123E8C-65B0-4398-AA66-F15DE830A90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079660-BB46-4427-A177-CA8CD7A2AEF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B5219C4-6A6F-4775-B8DC-2D1B78FD9FC9}"/>
              </a:ext>
            </a:extLst>
          </p:cNvPr>
          <p:cNvSpPr txBox="1">
            <a:spLocks noGrp="1"/>
          </p:cNvSpPr>
          <p:nvPr>
            <p:ph type="sldNum" sz="quarter" idx="12"/>
          </p:nvPr>
        </p:nvSpPr>
        <p:spPr>
          <a:ln/>
        </p:spPr>
        <p:txBody>
          <a:bodyPr/>
          <a:lstStyle>
            <a:lvl1pPr>
              <a:defRPr/>
            </a:lvl1pPr>
          </a:lstStyle>
          <a:p>
            <a:fld id="{87FD1C89-DC55-4D27-8787-1D92B89C1F81}" type="slidenum">
              <a:rPr lang="en-US" altLang="en-US"/>
              <a:pPr/>
              <a:t>‹#›</a:t>
            </a:fld>
            <a:endParaRPr lang="en-US" altLang="en-US"/>
          </a:p>
        </p:txBody>
      </p:sp>
    </p:spTree>
    <p:extLst>
      <p:ext uri="{BB962C8B-B14F-4D97-AF65-F5344CB8AC3E}">
        <p14:creationId xmlns:p14="http://schemas.microsoft.com/office/powerpoint/2010/main" val="1452708113"/>
      </p:ext>
    </p:extLst>
  </p:cSld>
  <p:clrMapOvr>
    <a:masterClrMapping/>
  </p:clrMapOvr>
  <p:transition/>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109DA1D6-26EC-4C78-AE6C-3707E0E339C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3D40D8-A859-4917-8728-D83EEA24094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3D6906-868D-4701-8DA2-C884C5FB96E1}"/>
              </a:ext>
            </a:extLst>
          </p:cNvPr>
          <p:cNvSpPr txBox="1">
            <a:spLocks noGrp="1"/>
          </p:cNvSpPr>
          <p:nvPr>
            <p:ph type="sldNum" sz="quarter" idx="12"/>
          </p:nvPr>
        </p:nvSpPr>
        <p:spPr>
          <a:ln/>
        </p:spPr>
        <p:txBody>
          <a:bodyPr/>
          <a:lstStyle>
            <a:lvl1pPr>
              <a:defRPr/>
            </a:lvl1pPr>
          </a:lstStyle>
          <a:p>
            <a:fld id="{BDA051A9-EA44-4DBE-B2AC-0CD681874B3D}" type="slidenum">
              <a:rPr lang="en-US" altLang="en-US"/>
              <a:pPr/>
              <a:t>‹#›</a:t>
            </a:fld>
            <a:endParaRPr lang="en-US" altLang="en-US"/>
          </a:p>
        </p:txBody>
      </p:sp>
    </p:spTree>
    <p:extLst>
      <p:ext uri="{BB962C8B-B14F-4D97-AF65-F5344CB8AC3E}">
        <p14:creationId xmlns:p14="http://schemas.microsoft.com/office/powerpoint/2010/main" val="330366565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43C7230A-5EC8-4EAD-9368-A9199BF4494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DC5DB2-FB93-46DD-815E-EAF03B04C8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25BFA4-1D9B-4B85-8873-268BD2A9618C}"/>
              </a:ext>
            </a:extLst>
          </p:cNvPr>
          <p:cNvSpPr txBox="1">
            <a:spLocks noGrp="1"/>
          </p:cNvSpPr>
          <p:nvPr>
            <p:ph type="sldNum" sz="quarter" idx="12"/>
          </p:nvPr>
        </p:nvSpPr>
        <p:spPr>
          <a:ln/>
        </p:spPr>
        <p:txBody>
          <a:bodyPr/>
          <a:lstStyle>
            <a:lvl1pPr>
              <a:defRPr/>
            </a:lvl1pPr>
          </a:lstStyle>
          <a:p>
            <a:fld id="{39487B5C-AFB1-4D3D-9735-E7B81FBEB311}" type="slidenum">
              <a:rPr lang="en-US" altLang="en-US"/>
              <a:pPr/>
              <a:t>‹#›</a:t>
            </a:fld>
            <a:endParaRPr lang="en-US" altLang="en-US"/>
          </a:p>
        </p:txBody>
      </p:sp>
    </p:spTree>
    <p:extLst>
      <p:ext uri="{BB962C8B-B14F-4D97-AF65-F5344CB8AC3E}">
        <p14:creationId xmlns:p14="http://schemas.microsoft.com/office/powerpoint/2010/main" val="72586301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8CFC1A-B27A-4E56-868B-058B26F2CE8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5548EC-37C0-47A4-939F-CD20E5BED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1D3036-AFD9-44A4-86C0-1B65CAE42BDD}"/>
              </a:ext>
            </a:extLst>
          </p:cNvPr>
          <p:cNvSpPr txBox="1">
            <a:spLocks noGrp="1"/>
          </p:cNvSpPr>
          <p:nvPr>
            <p:ph type="sldNum" sz="quarter" idx="12"/>
          </p:nvPr>
        </p:nvSpPr>
        <p:spPr>
          <a:ln/>
        </p:spPr>
        <p:txBody>
          <a:bodyPr/>
          <a:lstStyle>
            <a:lvl1pPr>
              <a:defRPr/>
            </a:lvl1pPr>
          </a:lstStyle>
          <a:p>
            <a:fld id="{33100CDA-CBC9-4BFD-BF47-4B4370ED3F35}" type="slidenum">
              <a:rPr lang="en-US" altLang="en-US"/>
              <a:pPr/>
              <a:t>‹#›</a:t>
            </a:fld>
            <a:endParaRPr lang="en-US" altLang="en-US"/>
          </a:p>
        </p:txBody>
      </p:sp>
    </p:spTree>
    <p:extLst>
      <p:ext uri="{BB962C8B-B14F-4D97-AF65-F5344CB8AC3E}">
        <p14:creationId xmlns:p14="http://schemas.microsoft.com/office/powerpoint/2010/main" val="16177247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BE8D6D1-BDC9-4689-A830-17D23711B15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4A4C7-6F9A-4401-B920-A5387020CBC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B9483B-8ED9-41A3-8EAD-9CF96AE57C43}"/>
              </a:ext>
            </a:extLst>
          </p:cNvPr>
          <p:cNvSpPr txBox="1">
            <a:spLocks noGrp="1"/>
          </p:cNvSpPr>
          <p:nvPr>
            <p:ph type="sldNum" sz="quarter" idx="12"/>
          </p:nvPr>
        </p:nvSpPr>
        <p:spPr>
          <a:ln/>
        </p:spPr>
        <p:txBody>
          <a:bodyPr/>
          <a:lstStyle>
            <a:lvl1pPr>
              <a:defRPr/>
            </a:lvl1pPr>
          </a:lstStyle>
          <a:p>
            <a:fld id="{967D1745-1408-49FD-9051-9382B39B303D}" type="slidenum">
              <a:rPr lang="en-US" altLang="en-US"/>
              <a:pPr/>
              <a:t>‹#›</a:t>
            </a:fld>
            <a:endParaRPr lang="en-US" altLang="en-US"/>
          </a:p>
        </p:txBody>
      </p:sp>
    </p:spTree>
    <p:extLst>
      <p:ext uri="{BB962C8B-B14F-4D97-AF65-F5344CB8AC3E}">
        <p14:creationId xmlns:p14="http://schemas.microsoft.com/office/powerpoint/2010/main" val="389342127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45BA95-9A8E-4333-BC28-039B12EBA1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1E3FCE-9BAF-4FCC-842D-A3D43998E99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7FA859-2DFA-4E66-ACF5-7842E1FBE6B4}"/>
              </a:ext>
            </a:extLst>
          </p:cNvPr>
          <p:cNvSpPr txBox="1">
            <a:spLocks noGrp="1"/>
          </p:cNvSpPr>
          <p:nvPr>
            <p:ph type="sldNum" sz="quarter" idx="12"/>
          </p:nvPr>
        </p:nvSpPr>
        <p:spPr>
          <a:ln/>
        </p:spPr>
        <p:txBody>
          <a:bodyPr/>
          <a:lstStyle>
            <a:lvl1pPr>
              <a:defRPr/>
            </a:lvl1pPr>
          </a:lstStyle>
          <a:p>
            <a:fld id="{E3204E49-6A61-4881-897C-3AEEDAC5D45F}" type="slidenum">
              <a:rPr lang="en-US" altLang="en-US"/>
              <a:pPr/>
              <a:t>‹#›</a:t>
            </a:fld>
            <a:endParaRPr lang="en-US" altLang="en-US"/>
          </a:p>
        </p:txBody>
      </p:sp>
    </p:spTree>
    <p:extLst>
      <p:ext uri="{BB962C8B-B14F-4D97-AF65-F5344CB8AC3E}">
        <p14:creationId xmlns:p14="http://schemas.microsoft.com/office/powerpoint/2010/main" val="155379862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964CC06-833F-4C54-A30F-5EF4FA7AE5F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B17E31-6433-425F-8F48-4A134DEAB0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1BB85-C745-46B2-814D-ACA23B788A4F}"/>
              </a:ext>
            </a:extLst>
          </p:cNvPr>
          <p:cNvSpPr txBox="1">
            <a:spLocks noGrp="1"/>
          </p:cNvSpPr>
          <p:nvPr>
            <p:ph type="sldNum" sz="quarter" idx="12"/>
          </p:nvPr>
        </p:nvSpPr>
        <p:spPr>
          <a:ln/>
        </p:spPr>
        <p:txBody>
          <a:bodyPr/>
          <a:lstStyle>
            <a:lvl1pPr>
              <a:defRPr/>
            </a:lvl1pPr>
          </a:lstStyle>
          <a:p>
            <a:fld id="{0837D4EC-2B83-4DE2-9D96-675711ACC666}" type="slidenum">
              <a:rPr lang="en-US" altLang="en-US"/>
              <a:pPr/>
              <a:t>‹#›</a:t>
            </a:fld>
            <a:endParaRPr lang="en-US" altLang="en-US"/>
          </a:p>
        </p:txBody>
      </p:sp>
    </p:spTree>
    <p:extLst>
      <p:ext uri="{BB962C8B-B14F-4D97-AF65-F5344CB8AC3E}">
        <p14:creationId xmlns:p14="http://schemas.microsoft.com/office/powerpoint/2010/main" val="3419052980"/>
      </p:ext>
    </p:extLst>
  </p:cSld>
  <p:clrMapOvr>
    <a:masterClrMapping/>
  </p:clrMapOvr>
  <p:transition/>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CA9C92-4925-47CF-AB2B-62E047171D6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D2E11-05A6-4071-9B43-367924E481C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D104E2-7170-4772-A12E-C4846CB53977}"/>
              </a:ext>
            </a:extLst>
          </p:cNvPr>
          <p:cNvSpPr txBox="1">
            <a:spLocks noGrp="1"/>
          </p:cNvSpPr>
          <p:nvPr>
            <p:ph type="sldNum" sz="quarter" idx="12"/>
          </p:nvPr>
        </p:nvSpPr>
        <p:spPr>
          <a:ln/>
        </p:spPr>
        <p:txBody>
          <a:bodyPr/>
          <a:lstStyle>
            <a:lvl1pPr>
              <a:defRPr/>
            </a:lvl1pPr>
          </a:lstStyle>
          <a:p>
            <a:fld id="{2236EC9D-CE14-4BF4-9CBC-624541718331}" type="slidenum">
              <a:rPr lang="en-US" altLang="en-US"/>
              <a:pPr/>
              <a:t>‹#›</a:t>
            </a:fld>
            <a:endParaRPr lang="en-US" altLang="en-US"/>
          </a:p>
        </p:txBody>
      </p:sp>
    </p:spTree>
    <p:extLst>
      <p:ext uri="{BB962C8B-B14F-4D97-AF65-F5344CB8AC3E}">
        <p14:creationId xmlns:p14="http://schemas.microsoft.com/office/powerpoint/2010/main" val="3140030434"/>
      </p:ext>
    </p:extLst>
  </p:cSld>
  <p:clrMapOvr>
    <a:masterClrMapping/>
  </p:clrMapOvr>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105C11CB-9412-40CB-82C0-90A9EAD5B78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244FB-1DE6-485D-B83F-C1F7B647292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DFE2E8-74DA-4D64-B536-94B6572C5AA7}"/>
              </a:ext>
            </a:extLst>
          </p:cNvPr>
          <p:cNvSpPr txBox="1">
            <a:spLocks noGrp="1"/>
          </p:cNvSpPr>
          <p:nvPr>
            <p:ph type="sldNum" sz="quarter" idx="12"/>
          </p:nvPr>
        </p:nvSpPr>
        <p:spPr>
          <a:ln/>
        </p:spPr>
        <p:txBody>
          <a:bodyPr/>
          <a:lstStyle>
            <a:lvl1pPr>
              <a:defRPr/>
            </a:lvl1pPr>
          </a:lstStyle>
          <a:p>
            <a:fld id="{84DBDE73-3F19-411C-B22A-2AB912354692}" type="slidenum">
              <a:rPr lang="en-US" altLang="en-US"/>
              <a:pPr/>
              <a:t>‹#›</a:t>
            </a:fld>
            <a:endParaRPr lang="en-US" altLang="en-US"/>
          </a:p>
        </p:txBody>
      </p:sp>
    </p:spTree>
    <p:extLst>
      <p:ext uri="{BB962C8B-B14F-4D97-AF65-F5344CB8AC3E}">
        <p14:creationId xmlns:p14="http://schemas.microsoft.com/office/powerpoint/2010/main" val="40378585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E689B6-E64C-4241-AA93-B5E64DB6FE4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78C69F-52BA-4D3B-98C0-8FC57C07BA6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530EC3-73F4-4EF6-989F-E25DEA2D3ED2}"/>
              </a:ext>
            </a:extLst>
          </p:cNvPr>
          <p:cNvSpPr txBox="1">
            <a:spLocks noGrp="1"/>
          </p:cNvSpPr>
          <p:nvPr>
            <p:ph type="sldNum" sz="quarter" idx="12"/>
          </p:nvPr>
        </p:nvSpPr>
        <p:spPr>
          <a:ln/>
        </p:spPr>
        <p:txBody>
          <a:bodyPr/>
          <a:lstStyle>
            <a:lvl1pPr>
              <a:defRPr/>
            </a:lvl1pPr>
          </a:lstStyle>
          <a:p>
            <a:fld id="{1D2CBF3F-3288-43D8-AE91-DA8478B66011}" type="slidenum">
              <a:rPr lang="en-US" altLang="en-US"/>
              <a:pPr/>
              <a:t>‹#›</a:t>
            </a:fld>
            <a:endParaRPr lang="en-US" altLang="en-US"/>
          </a:p>
        </p:txBody>
      </p:sp>
    </p:spTree>
    <p:extLst>
      <p:ext uri="{BB962C8B-B14F-4D97-AF65-F5344CB8AC3E}">
        <p14:creationId xmlns:p14="http://schemas.microsoft.com/office/powerpoint/2010/main" val="311771003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3FB051-7F43-43DC-B3C6-14676FFE2BF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B01F3A3-1563-494D-83AC-B8E4F4342C9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126595-4963-4388-8BFB-2C4100C6408A}"/>
              </a:ext>
            </a:extLst>
          </p:cNvPr>
          <p:cNvSpPr txBox="1">
            <a:spLocks noGrp="1"/>
          </p:cNvSpPr>
          <p:nvPr>
            <p:ph type="sldNum" sz="quarter" idx="12"/>
          </p:nvPr>
        </p:nvSpPr>
        <p:spPr>
          <a:ln/>
        </p:spPr>
        <p:txBody>
          <a:bodyPr/>
          <a:lstStyle>
            <a:lvl1pPr>
              <a:defRPr/>
            </a:lvl1pPr>
          </a:lstStyle>
          <a:p>
            <a:fld id="{2F4A1400-E4CA-4E3C-A50D-A3B4EFF80680}" type="slidenum">
              <a:rPr lang="en-US" altLang="en-US"/>
              <a:pPr/>
              <a:t>‹#›</a:t>
            </a:fld>
            <a:endParaRPr lang="en-US" altLang="en-US"/>
          </a:p>
        </p:txBody>
      </p:sp>
    </p:spTree>
    <p:extLst>
      <p:ext uri="{BB962C8B-B14F-4D97-AF65-F5344CB8AC3E}">
        <p14:creationId xmlns:p14="http://schemas.microsoft.com/office/powerpoint/2010/main" val="25137273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3B39C3-CF06-49FF-BC5F-B201E5B29D7A}"/>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8F12B5-9487-4478-AFA7-4C7787216AA2}"/>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660996-26DA-4E68-B58D-5A31B975F66A}"/>
              </a:ext>
            </a:extLst>
          </p:cNvPr>
          <p:cNvSpPr txBox="1">
            <a:spLocks noGrp="1"/>
          </p:cNvSpPr>
          <p:nvPr>
            <p:ph type="sldNum" sz="quarter" idx="12"/>
          </p:nvPr>
        </p:nvSpPr>
        <p:spPr>
          <a:ln/>
        </p:spPr>
        <p:txBody>
          <a:bodyPr/>
          <a:lstStyle>
            <a:lvl1pPr>
              <a:defRPr/>
            </a:lvl1pPr>
          </a:lstStyle>
          <a:p>
            <a:fld id="{2783E8F5-5F32-4BCA-8B60-D60E8972D336}" type="slidenum">
              <a:rPr lang="en-US" altLang="en-US"/>
              <a:pPr/>
              <a:t>‹#›</a:t>
            </a:fld>
            <a:endParaRPr lang="en-US" altLang="en-US"/>
          </a:p>
        </p:txBody>
      </p:sp>
    </p:spTree>
    <p:extLst>
      <p:ext uri="{BB962C8B-B14F-4D97-AF65-F5344CB8AC3E}">
        <p14:creationId xmlns:p14="http://schemas.microsoft.com/office/powerpoint/2010/main" val="37770410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DC463-0C7A-4AE9-84E4-340D76B7BC0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4A13C8-33CF-4672-AE47-7B7FBF64678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9753CA-CF34-49A2-A5B4-7ADEF65CA718}"/>
              </a:ext>
            </a:extLst>
          </p:cNvPr>
          <p:cNvSpPr txBox="1">
            <a:spLocks noGrp="1"/>
          </p:cNvSpPr>
          <p:nvPr>
            <p:ph type="sldNum" sz="quarter" idx="12"/>
          </p:nvPr>
        </p:nvSpPr>
        <p:spPr>
          <a:ln/>
        </p:spPr>
        <p:txBody>
          <a:bodyPr/>
          <a:lstStyle>
            <a:lvl1pPr>
              <a:defRPr/>
            </a:lvl1pPr>
          </a:lstStyle>
          <a:p>
            <a:fld id="{727172A3-94F4-4EBE-BC2D-F46C54FEA5BA}" type="slidenum">
              <a:rPr lang="en-US" altLang="en-US"/>
              <a:pPr/>
              <a:t>‹#›</a:t>
            </a:fld>
            <a:endParaRPr lang="en-US" altLang="en-US"/>
          </a:p>
        </p:txBody>
      </p:sp>
    </p:spTree>
    <p:extLst>
      <p:ext uri="{BB962C8B-B14F-4D97-AF65-F5344CB8AC3E}">
        <p14:creationId xmlns:p14="http://schemas.microsoft.com/office/powerpoint/2010/main" val="847688194"/>
      </p:ext>
    </p:extLst>
  </p:cSld>
  <p:clrMapOvr>
    <a:masterClrMapping/>
  </p:clrMapOvr>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1661DB5-6AE8-4FDB-9442-F8E20658279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00AB91-683B-4D4E-A308-5659F0912FA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B3B66-4BD5-4EA9-9F55-C10D848E8462}"/>
              </a:ext>
            </a:extLst>
          </p:cNvPr>
          <p:cNvSpPr txBox="1">
            <a:spLocks noGrp="1"/>
          </p:cNvSpPr>
          <p:nvPr>
            <p:ph type="sldNum" sz="quarter" idx="12"/>
          </p:nvPr>
        </p:nvSpPr>
        <p:spPr>
          <a:ln/>
        </p:spPr>
        <p:txBody>
          <a:bodyPr/>
          <a:lstStyle>
            <a:lvl1pPr>
              <a:defRPr/>
            </a:lvl1pPr>
          </a:lstStyle>
          <a:p>
            <a:fld id="{A12A261D-AA00-4CC2-9B23-798B7ABCF300}" type="slidenum">
              <a:rPr lang="en-US" altLang="en-US"/>
              <a:pPr/>
              <a:t>‹#›</a:t>
            </a:fld>
            <a:endParaRPr lang="en-US" altLang="en-US"/>
          </a:p>
        </p:txBody>
      </p:sp>
    </p:spTree>
    <p:extLst>
      <p:ext uri="{BB962C8B-B14F-4D97-AF65-F5344CB8AC3E}">
        <p14:creationId xmlns:p14="http://schemas.microsoft.com/office/powerpoint/2010/main" val="134281251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0E171E5-4381-441F-AA8D-42FDE0B17E0D}"/>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CE5B89-C872-49A4-B814-189E6FAB2B8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2F427-75F8-4F35-A39B-EB7CB526B09A}"/>
              </a:ext>
            </a:extLst>
          </p:cNvPr>
          <p:cNvSpPr txBox="1">
            <a:spLocks noGrp="1"/>
          </p:cNvSpPr>
          <p:nvPr>
            <p:ph type="sldNum" sz="quarter" idx="12"/>
          </p:nvPr>
        </p:nvSpPr>
        <p:spPr>
          <a:ln/>
        </p:spPr>
        <p:txBody>
          <a:bodyPr/>
          <a:lstStyle>
            <a:lvl1pPr>
              <a:defRPr/>
            </a:lvl1pPr>
          </a:lstStyle>
          <a:p>
            <a:fld id="{4CBBCF1C-221E-47F1-B240-73A8D3E238F3}" type="slidenum">
              <a:rPr lang="en-US" altLang="en-US"/>
              <a:pPr/>
              <a:t>‹#›</a:t>
            </a:fld>
            <a:endParaRPr lang="en-US" altLang="en-US"/>
          </a:p>
        </p:txBody>
      </p:sp>
    </p:spTree>
    <p:extLst>
      <p:ext uri="{BB962C8B-B14F-4D97-AF65-F5344CB8AC3E}">
        <p14:creationId xmlns:p14="http://schemas.microsoft.com/office/powerpoint/2010/main" val="31004112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4.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1.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6.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7.xml"/><Relationship Id="rId1"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2.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2.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5.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4.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4.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7.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5.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8.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4" Type="http://schemas.openxmlformats.org/officeDocument/2006/relationships/image" Target="../media/image4.jpe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0.xml"/><Relationship Id="rId1" Type="http://schemas.openxmlformats.org/officeDocument/2006/relationships/slideLayout" Target="../slideLayouts/slideLayout271.xml"/><Relationship Id="rId4" Type="http://schemas.openxmlformats.org/officeDocument/2006/relationships/image" Target="media/image182.png" TargetMode="Externa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31.xml"/><Relationship Id="rId1" Type="http://schemas.openxmlformats.org/officeDocument/2006/relationships/slideLayout" Target="../slideLayouts/slideLayout27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7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7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3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6.xml"/><Relationship Id="rId1" Type="http://schemas.openxmlformats.org/officeDocument/2006/relationships/slideLayout" Target="../slideLayouts/slideLayout2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2.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2.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2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2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2.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4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4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45.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4" Type="http://schemas.openxmlformats.org/officeDocument/2006/relationships/image" Target="../media/image13.jpeg"/></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48.xml"/><Relationship Id="rId1" Type="http://schemas.openxmlformats.org/officeDocument/2006/relationships/slideLayout" Target="../slideLayouts/slideLayout374.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9.xml"/><Relationship Id="rId1" Type="http://schemas.openxmlformats.org/officeDocument/2006/relationships/slideLayout" Target="../slideLayouts/slideLayout37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2.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51.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5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5.jpe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53.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4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927E6F-E670-45F5-BDA6-A0247FE2FAE6}"/>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51" name="Rectangle 3">
            <a:extLst>
              <a:ext uri="{FF2B5EF4-FFF2-40B4-BE49-F238E27FC236}">
                <a16:creationId xmlns:a16="http://schemas.microsoft.com/office/drawing/2014/main" id="{7856C342-3BE5-4F03-85B5-80F259A69A9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A774B9-9675-4C31-89DE-B62AA873E343}"/>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C0DACBD-B66F-462E-A255-5C46A67F1906}"/>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4A8174E-A693-46E0-BC0B-81E34399303A}"/>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331CF5B6-29DE-4AB1-8ED1-2435E62A42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06" r:id="rId1"/>
    <p:sldLayoutId id="2147494207" r:id="rId2"/>
    <p:sldLayoutId id="2147494208" r:id="rId3"/>
    <p:sldLayoutId id="2147494209" r:id="rId4"/>
    <p:sldLayoutId id="2147494210" r:id="rId5"/>
    <p:sldLayoutId id="2147494211" r:id="rId6"/>
    <p:sldLayoutId id="2147494212" r:id="rId7"/>
    <p:sldLayoutId id="2147494213" r:id="rId8"/>
    <p:sldLayoutId id="2147494214" r:id="rId9"/>
    <p:sldLayoutId id="2147494215" r:id="rId10"/>
    <p:sldLayoutId id="2147494216"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7D98717-A2E0-4ADE-8A7D-4A8DF936B370}"/>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579" name="Rectangle 3">
            <a:extLst>
              <a:ext uri="{FF2B5EF4-FFF2-40B4-BE49-F238E27FC236}">
                <a16:creationId xmlns:a16="http://schemas.microsoft.com/office/drawing/2014/main" id="{2120E3C3-401E-4786-AF12-0FF9D6E29042}"/>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B74395-589E-4ECB-9D69-9FB111A9DAB3}"/>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CD58210-54B7-4FE0-B496-A97F3A76E228}"/>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7CD84D4-533B-4F7F-A128-08C1B23DE298}"/>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08C918F7-7741-412F-8B39-67A4F58E23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17" r:id="rId1"/>
    <p:sldLayoutId id="2147494218" r:id="rId2"/>
    <p:sldLayoutId id="2147494219" r:id="rId3"/>
    <p:sldLayoutId id="2147494220" r:id="rId4"/>
    <p:sldLayoutId id="2147494221" r:id="rId5"/>
    <p:sldLayoutId id="2147494222" r:id="rId6"/>
    <p:sldLayoutId id="2147494223" r:id="rId7"/>
    <p:sldLayoutId id="2147494224" r:id="rId8"/>
    <p:sldLayoutId id="2147494225" r:id="rId9"/>
    <p:sldLayoutId id="2147494226" r:id="rId10"/>
    <p:sldLayoutId id="2147494227"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01FB9CB-41EE-4E4A-BB4F-944940B2E163}"/>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603" name="Rectangle 3">
            <a:extLst>
              <a:ext uri="{FF2B5EF4-FFF2-40B4-BE49-F238E27FC236}">
                <a16:creationId xmlns:a16="http://schemas.microsoft.com/office/drawing/2014/main" id="{A3BCAFD9-BC63-47C7-8970-E05B9F1AEFE5}"/>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5B82E9-AEF8-4487-A1B8-ABE48A6FEA08}"/>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7049457-4C70-4F6B-AFC5-0E7CDBB1F31E}"/>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F20D218-92DE-4FB3-9158-122CDB611D47}"/>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F3F46846-27DA-4EB7-8AF8-76D402EA4D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28" r:id="rId1"/>
    <p:sldLayoutId id="2147494229" r:id="rId2"/>
    <p:sldLayoutId id="2147494230" r:id="rId3"/>
    <p:sldLayoutId id="2147494231" r:id="rId4"/>
    <p:sldLayoutId id="2147494232" r:id="rId5"/>
    <p:sldLayoutId id="2147494233" r:id="rId6"/>
    <p:sldLayoutId id="2147494234" r:id="rId7"/>
    <p:sldLayoutId id="2147494235" r:id="rId8"/>
    <p:sldLayoutId id="2147494236" r:id="rId9"/>
    <p:sldLayoutId id="2147494237" r:id="rId10"/>
    <p:sldLayoutId id="2147494238"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843024B-4A86-4E05-934C-400C0BC377C7}"/>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627" name="Rectangle 3">
            <a:extLst>
              <a:ext uri="{FF2B5EF4-FFF2-40B4-BE49-F238E27FC236}">
                <a16:creationId xmlns:a16="http://schemas.microsoft.com/office/drawing/2014/main" id="{680C3302-E6D3-43D6-9F5D-186E71828BE7}"/>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DA2445-80F7-4C36-9478-CC55D5FE06B8}"/>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0C07CEB9-D7E4-4E28-A30E-34F3BC7B343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724D0CD-3AB6-496C-9B69-5F262A1F37C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65CA0EE0-1AD0-45BB-806A-AE073B1FD7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39" r:id="rId1"/>
    <p:sldLayoutId id="2147494240" r:id="rId2"/>
    <p:sldLayoutId id="2147494241" r:id="rId3"/>
    <p:sldLayoutId id="2147494242" r:id="rId4"/>
    <p:sldLayoutId id="2147494243" r:id="rId5"/>
    <p:sldLayoutId id="2147494244" r:id="rId6"/>
    <p:sldLayoutId id="2147494245" r:id="rId7"/>
    <p:sldLayoutId id="2147494246" r:id="rId8"/>
    <p:sldLayoutId id="2147494247" r:id="rId9"/>
    <p:sldLayoutId id="2147494248" r:id="rId10"/>
    <p:sldLayoutId id="214749424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8A6D498-9B4D-499E-8CD2-158CF5157E7B}"/>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675" name="Rectangle 3">
            <a:extLst>
              <a:ext uri="{FF2B5EF4-FFF2-40B4-BE49-F238E27FC236}">
                <a16:creationId xmlns:a16="http://schemas.microsoft.com/office/drawing/2014/main" id="{5079127B-57FB-41C6-BE4A-BC90638717A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1658BB-85F2-4B7B-847A-CB61725F23BA}"/>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CA8E207-7738-44A9-9A70-3A31AAC799F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57E8B453-6C58-4D5A-A551-4122855EB756}"/>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5B9E42B6-C945-4303-9CA6-F4423F09B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60" r:id="rId1"/>
    <p:sldLayoutId id="2147494261" r:id="rId2"/>
    <p:sldLayoutId id="2147494262" r:id="rId3"/>
    <p:sldLayoutId id="2147494263" r:id="rId4"/>
    <p:sldLayoutId id="2147494264" r:id="rId5"/>
    <p:sldLayoutId id="2147494265" r:id="rId6"/>
    <p:sldLayoutId id="2147494266" r:id="rId7"/>
    <p:sldLayoutId id="2147494267" r:id="rId8"/>
    <p:sldLayoutId id="2147494268" r:id="rId9"/>
    <p:sldLayoutId id="2147494269" r:id="rId10"/>
    <p:sldLayoutId id="2147494270"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9473076-B4AF-4A61-9118-50FA600AB52E}"/>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9699" name="Rectangle 3">
            <a:extLst>
              <a:ext uri="{FF2B5EF4-FFF2-40B4-BE49-F238E27FC236}">
                <a16:creationId xmlns:a16="http://schemas.microsoft.com/office/drawing/2014/main" id="{C03E5CA2-0064-48D8-8D2D-9DB9AC3CFD7D}"/>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52E4A7-EEF4-4695-955B-5908D1BE3FA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B246435-A798-46DC-A0BC-B39BDED19001}"/>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5B35C56-B2CB-4FD7-8AEA-01A4CF065308}"/>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7957F34E-B0E3-41E5-A113-6295C620BC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71" r:id="rId1"/>
    <p:sldLayoutId id="2147494272" r:id="rId2"/>
    <p:sldLayoutId id="2147494273" r:id="rId3"/>
    <p:sldLayoutId id="2147494274" r:id="rId4"/>
    <p:sldLayoutId id="2147494275" r:id="rId5"/>
    <p:sldLayoutId id="2147494276" r:id="rId6"/>
    <p:sldLayoutId id="2147494277" r:id="rId7"/>
    <p:sldLayoutId id="2147494278" r:id="rId8"/>
    <p:sldLayoutId id="2147494279" r:id="rId9"/>
    <p:sldLayoutId id="2147494280" r:id="rId10"/>
    <p:sldLayoutId id="2147494281"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ED37C97-DFC3-4A0E-A301-3E045B273D84}"/>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0723" name="Rectangle 3">
            <a:extLst>
              <a:ext uri="{FF2B5EF4-FFF2-40B4-BE49-F238E27FC236}">
                <a16:creationId xmlns:a16="http://schemas.microsoft.com/office/drawing/2014/main" id="{A35CF5EA-6295-4CBE-9FB0-5B34B54A9756}"/>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CF6E1C-83E4-421C-8314-5E14C8E4E649}"/>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80F52D8-F06C-4126-B66C-7124C09FEF2A}"/>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B5D1CA8-0650-414F-BB82-667B04159CC7}"/>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6C80928A-DA02-4575-82F2-A54E33CB06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82" r:id="rId1"/>
    <p:sldLayoutId id="2147494283" r:id="rId2"/>
    <p:sldLayoutId id="2147494284" r:id="rId3"/>
    <p:sldLayoutId id="2147494285" r:id="rId4"/>
    <p:sldLayoutId id="2147494286" r:id="rId5"/>
    <p:sldLayoutId id="2147494287" r:id="rId6"/>
    <p:sldLayoutId id="2147494288" r:id="rId7"/>
    <p:sldLayoutId id="2147494289" r:id="rId8"/>
    <p:sldLayoutId id="2147494290" r:id="rId9"/>
    <p:sldLayoutId id="2147494291" r:id="rId10"/>
    <p:sldLayoutId id="2147494292"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0F718A8-62CD-445F-84F3-2BDA7FC0C273}"/>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747" name="Rectangle 3">
            <a:extLst>
              <a:ext uri="{FF2B5EF4-FFF2-40B4-BE49-F238E27FC236}">
                <a16:creationId xmlns:a16="http://schemas.microsoft.com/office/drawing/2014/main" id="{6F2EA2CB-7AB6-4B2F-9178-CE86ABFE38A9}"/>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93A78F-57F8-4EF0-8D9E-E4B704BF9BD6}"/>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6D29FAD-A70C-4947-9A90-7E7E591E490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79CD335-86F1-4EBA-AE37-B3647B88B5EB}"/>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A9ECB6DB-8E31-4F3F-A0C9-64402429F3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93" r:id="rId1"/>
    <p:sldLayoutId id="2147494294" r:id="rId2"/>
    <p:sldLayoutId id="2147494295" r:id="rId3"/>
    <p:sldLayoutId id="2147494296" r:id="rId4"/>
    <p:sldLayoutId id="2147494297" r:id="rId5"/>
    <p:sldLayoutId id="2147494298" r:id="rId6"/>
    <p:sldLayoutId id="2147494299" r:id="rId7"/>
    <p:sldLayoutId id="2147494300" r:id="rId8"/>
    <p:sldLayoutId id="2147494301" r:id="rId9"/>
    <p:sldLayoutId id="2147494302" r:id="rId10"/>
    <p:sldLayoutId id="2147494303"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DD96D7D-4222-4E41-9556-2F72A8A528B0}"/>
              </a:ext>
            </a:extLst>
          </p:cNvPr>
          <p:cNvSpPr txBox="1">
            <a:spLocks noGrp="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0723" name="Rectangle 3">
            <a:extLst>
              <a:ext uri="{FF2B5EF4-FFF2-40B4-BE49-F238E27FC236}">
                <a16:creationId xmlns:a16="http://schemas.microsoft.com/office/drawing/2014/main" id="{613BDC43-484A-4675-8023-2FD2B3A68CDA}"/>
              </a:ext>
            </a:extLst>
          </p:cNvPr>
          <p:cNvSpPr txBox="1">
            <a:spLocks noGrp="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2">
            <a:extLst>
              <a:ext uri="{FF2B5EF4-FFF2-40B4-BE49-F238E27FC236}">
                <a16:creationId xmlns:a16="http://schemas.microsoft.com/office/drawing/2014/main" id="{DBD4CED9-2C43-4794-9CBC-73DC73CD041B}"/>
              </a:ext>
            </a:extLst>
          </p:cNvPr>
          <p:cNvSpPr txBox="1">
            <a:spLocks noGrp="1"/>
          </p:cNvSpPr>
          <p:nvPr>
            <p:ph type="dt" sz="half" idx="2"/>
          </p:nvPr>
        </p:nvSpPr>
        <p:spPr>
          <a:xfrm>
            <a:off x="685800" y="6400800"/>
            <a:ext cx="2209800" cy="457200"/>
          </a:xfrm>
          <a:prstGeom prst="rect">
            <a:avLst/>
          </a:prstGeom>
          <a:noFill/>
          <a:ln>
            <a:noFill/>
          </a:ln>
        </p:spPr>
        <p:txBody>
          <a:bodyPr vert="horz" wrap="square" lIns="92070" tIns="46040" rIns="92070" bIns="46040" numCol="1" anchor="ctr" anchorCtr="0" compatLnSpc="1">
            <a:prstTxWarp prst="textNoShape">
              <a:avLst/>
            </a:prstTxWarp>
          </a:bodyPr>
          <a:lstStyle>
            <a:lvl1pP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3">
            <a:extLst>
              <a:ext uri="{FF2B5EF4-FFF2-40B4-BE49-F238E27FC236}">
                <a16:creationId xmlns:a16="http://schemas.microsoft.com/office/drawing/2014/main" id="{9576A8D3-C172-403F-8E0C-B6BF8AC4EB01}"/>
              </a:ext>
            </a:extLst>
          </p:cNvPr>
          <p:cNvSpPr txBox="1">
            <a:spLocks noGrp="1"/>
          </p:cNvSpPr>
          <p:nvPr>
            <p:ph type="ftr" sz="quarter" idx="3"/>
          </p:nvPr>
        </p:nvSpPr>
        <p:spPr>
          <a:xfrm>
            <a:off x="2971800" y="6400800"/>
            <a:ext cx="3429000" cy="457200"/>
          </a:xfrm>
          <a:prstGeom prst="rect">
            <a:avLst/>
          </a:prstGeom>
          <a:noFill/>
          <a:ln>
            <a:noFill/>
          </a:ln>
        </p:spPr>
        <p:txBody>
          <a:bodyPr vert="horz" wrap="square" lIns="92070" tIns="46040" rIns="92070" bIns="46040" numCol="1" anchor="ctr" anchorCtr="1" compatLnSpc="1">
            <a:prstTxWarp prst="textNoShape">
              <a:avLst/>
            </a:prstTxWarp>
          </a:bodyPr>
          <a:lstStyle>
            <a:lvl1pPr algn="ct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4">
            <a:extLst>
              <a:ext uri="{FF2B5EF4-FFF2-40B4-BE49-F238E27FC236}">
                <a16:creationId xmlns:a16="http://schemas.microsoft.com/office/drawing/2014/main" id="{30C11D32-A72D-4911-9305-022FD95F9DF8}"/>
              </a:ext>
            </a:extLst>
          </p:cNvPr>
          <p:cNvSpPr txBox="1">
            <a:spLocks noGrp="1"/>
          </p:cNvSpPr>
          <p:nvPr>
            <p:ph type="sldNum" sz="quarter" idx="4"/>
          </p:nvPr>
        </p:nvSpPr>
        <p:spPr>
          <a:xfrm>
            <a:off x="6553200" y="6400800"/>
            <a:ext cx="1917700" cy="457200"/>
          </a:xfrm>
          <a:prstGeom prst="rect">
            <a:avLst/>
          </a:prstGeom>
          <a:noFill/>
          <a:ln>
            <a:noFill/>
          </a:ln>
        </p:spPr>
        <p:txBody>
          <a:bodyPr vert="horz" wrap="square" lIns="92070" tIns="46040" rIns="92070" bIns="46040" numCol="1" anchor="ctr" anchorCtr="0" compatLnSpc="1">
            <a:prstTxWarp prst="textNoShape">
              <a:avLst/>
            </a:prstTxWarp>
          </a:bodyPr>
          <a:lstStyle>
            <a:lvl1pPr algn="r" eaLnBrk="1" hangingPunct="1">
              <a:defRPr sz="1400" b="1">
                <a:solidFill>
                  <a:srgbClr val="238D89"/>
                </a:solidFill>
                <a:latin typeface="Calibri" panose="020F0502020204030204" pitchFamily="34" charset="0"/>
              </a:defRPr>
            </a:lvl1pPr>
          </a:lstStyle>
          <a:p>
            <a:fld id="{6E31AEF1-431C-4776-A2F6-4E8BC6B5DB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4" r:id="rId1"/>
  </p:sldLayoutIdLst>
  <p:transition/>
  <p:txStyles>
    <p:titleStyle>
      <a:lvl1pPr algn="l" rtl="0" eaLnBrk="0" fontAlgn="base" hangingPunct="0">
        <a:lnSpc>
          <a:spcPct val="90000"/>
        </a:lnSpc>
        <a:spcBef>
          <a:spcPts val="1100"/>
        </a:spcBef>
        <a:spcAft>
          <a:spcPct val="0"/>
        </a:spcAft>
        <a:defRPr lang="en-US" sz="4400">
          <a:solidFill>
            <a:srgbClr val="FF9900"/>
          </a:solidFill>
          <a:latin typeface="Arial" charset="0"/>
          <a:ea typeface="ＭＳ Ｐゴシック" charset="0"/>
          <a:cs typeface="ＭＳ Ｐゴシック" charset="0"/>
        </a:defRPr>
      </a:lvl1pPr>
      <a:lvl2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2pPr>
      <a:lvl3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3pPr>
      <a:lvl4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4pPr>
      <a:lvl5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ts val="800"/>
        </a:spcBef>
        <a:spcAft>
          <a:spcPct val="0"/>
        </a:spcAft>
        <a:buClr>
          <a:srgbClr val="FF9900"/>
        </a:buClr>
        <a:buSzPct val="65000"/>
        <a:buFont typeface="Wingdings" panose="05000000000000000000" pitchFamily="2" charset="2"/>
        <a:buChar char="l"/>
        <a:defRPr lang="en-US" sz="3200">
          <a:solidFill>
            <a:srgbClr val="FFFFFF"/>
          </a:solidFill>
          <a:latin typeface="Arial" charset="0"/>
          <a:ea typeface="ＭＳ Ｐゴシック" charset="0"/>
          <a:cs typeface="ＭＳ Ｐゴシック" charset="0"/>
        </a:defRPr>
      </a:lvl1pPr>
      <a:lvl2pPr marL="742950" lvl="1" indent="-285750" algn="l" rtl="0" eaLnBrk="0" fontAlgn="base" hangingPunct="0">
        <a:lnSpc>
          <a:spcPct val="90000"/>
        </a:lnSpc>
        <a:spcBef>
          <a:spcPts val="700"/>
        </a:spcBef>
        <a:spcAft>
          <a:spcPct val="0"/>
        </a:spcAft>
        <a:buClr>
          <a:srgbClr val="FF9900"/>
        </a:buClr>
        <a:buSzPct val="65000"/>
        <a:buFont typeface="Wingdings" panose="05000000000000000000" pitchFamily="2" charset="2"/>
        <a:buChar char="l"/>
        <a:defRPr lang="en-US" sz="2800">
          <a:solidFill>
            <a:srgbClr val="FFFFFF"/>
          </a:solidFill>
          <a:latin typeface="Arial" charset="0"/>
          <a:ea typeface="ＭＳ Ｐゴシック" charset="0"/>
        </a:defRPr>
      </a:lvl2pPr>
      <a:lvl3pPr marL="1143000" lvl="2" indent="-228600" algn="l" rtl="0" eaLnBrk="0" fontAlgn="base" hangingPunct="0">
        <a:lnSpc>
          <a:spcPct val="90000"/>
        </a:lnSpc>
        <a:spcBef>
          <a:spcPts val="600"/>
        </a:spcBef>
        <a:spcAft>
          <a:spcPct val="0"/>
        </a:spcAft>
        <a:buClr>
          <a:srgbClr val="FF9900"/>
        </a:buClr>
        <a:buSzPct val="65000"/>
        <a:buFont typeface="Wingdings" panose="05000000000000000000" pitchFamily="2" charset="2"/>
        <a:buChar char="l"/>
        <a:defRPr lang="en-US" sz="2400">
          <a:solidFill>
            <a:srgbClr val="FFFFFF"/>
          </a:solidFill>
          <a:latin typeface="Arial" charset="0"/>
          <a:ea typeface="ＭＳ Ｐゴシック" charset="0"/>
        </a:defRPr>
      </a:lvl3pPr>
      <a:lvl4pPr marL="1600200" lvl="3"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4pPr>
      <a:lvl5pPr marL="2057400" lvl="4"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5pPr>
      <a:lvl6pPr marL="25146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6pPr>
      <a:lvl7pPr marL="29718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7pPr>
      <a:lvl8pPr marL="34290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8pPr>
      <a:lvl9pPr marL="38862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9pPr>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882796C-B331-433E-8D9B-8FAB558A22CD}"/>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4819" name="Rectangle 3">
            <a:extLst>
              <a:ext uri="{FF2B5EF4-FFF2-40B4-BE49-F238E27FC236}">
                <a16:creationId xmlns:a16="http://schemas.microsoft.com/office/drawing/2014/main" id="{5F1E31E6-16B9-4853-AE07-62162C5E6B60}"/>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312072-3984-434B-99BE-D1669F28ABEF}"/>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64D0AF5-32AC-4050-BDF2-A312EBA3463D}"/>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4690CDCC-039A-4AF7-99F5-1DBDA2E0192C}"/>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2C125E3F-C503-47F7-BC7A-D21EDF085C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5" r:id="rId1"/>
    <p:sldLayoutId id="2147494306" r:id="rId2"/>
    <p:sldLayoutId id="2147494307" r:id="rId3"/>
    <p:sldLayoutId id="2147494308" r:id="rId4"/>
    <p:sldLayoutId id="2147494309" r:id="rId5"/>
    <p:sldLayoutId id="2147494310" r:id="rId6"/>
    <p:sldLayoutId id="2147494311" r:id="rId7"/>
    <p:sldLayoutId id="2147494312" r:id="rId8"/>
    <p:sldLayoutId id="2147494313" r:id="rId9"/>
    <p:sldLayoutId id="2147494314" r:id="rId10"/>
    <p:sldLayoutId id="214749431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595DAD5-550D-45FF-A8EC-475F65490C6C}"/>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3011" name="Rectangle 3">
            <a:extLst>
              <a:ext uri="{FF2B5EF4-FFF2-40B4-BE49-F238E27FC236}">
                <a16:creationId xmlns:a16="http://schemas.microsoft.com/office/drawing/2014/main" id="{0EE11564-8FE3-4365-BC9C-8979A6257C6B}"/>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48931E-9D56-4D2A-9CAC-0E355B63BDA7}"/>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74C2C43-8A71-4E16-B252-8BD29389826E}"/>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B2DB4471-364E-46A0-9653-4348C71F4F6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9DE72C21-9A37-4C30-AEB7-D9BDDAE4A0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89" r:id="rId1"/>
    <p:sldLayoutId id="2147494390" r:id="rId2"/>
    <p:sldLayoutId id="2147494391" r:id="rId3"/>
    <p:sldLayoutId id="2147494392" r:id="rId4"/>
    <p:sldLayoutId id="2147494393" r:id="rId5"/>
    <p:sldLayoutId id="2147494394" r:id="rId6"/>
    <p:sldLayoutId id="2147494395" r:id="rId7"/>
    <p:sldLayoutId id="2147494396" r:id="rId8"/>
    <p:sldLayoutId id="2147494397" r:id="rId9"/>
    <p:sldLayoutId id="2147494398" r:id="rId10"/>
    <p:sldLayoutId id="214749439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3B6D4FB8-6C4A-4BBE-AB39-7871D448FC0A}"/>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C79C43B-D38E-42B6-BD20-090FA89922FB}"/>
              </a:ext>
            </a:extLst>
          </p:cNvPr>
          <p:cNvSpPr>
            <a:spLocks noGrp="1" noChangeArrowheads="1"/>
          </p:cNvSpPr>
          <p:nvPr>
            <p:ph type="body" idx="1"/>
          </p:nvPr>
        </p:nvSpPr>
        <p:spPr bwMode="auto">
          <a:xfrm>
            <a:off x="1752600" y="2438400"/>
            <a:ext cx="7162800" cy="3429000"/>
          </a:xfrm>
          <a:prstGeom prst="rect">
            <a:avLst/>
          </a:prstGeom>
          <a:noFill/>
          <a:ln>
            <a:noFill/>
          </a:ln>
          <a:effectLst>
            <a:outerShdw blurRad="635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E7477091-E20C-4997-AA36-B6EAC9397BDD}"/>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5D82A27C-3042-4144-82BE-8B5AE3A366A6}"/>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4AA86747-115C-4BDF-812F-F72ADF66D2FB}"/>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A3C00636-30FF-434A-B5BF-B03DCB5756F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50" r:id="rId1"/>
    <p:sldLayoutId id="2147494551" r:id="rId2"/>
    <p:sldLayoutId id="2147494552" r:id="rId3"/>
    <p:sldLayoutId id="2147494553" r:id="rId4"/>
    <p:sldLayoutId id="2147494554" r:id="rId5"/>
    <p:sldLayoutId id="2147494555" r:id="rId6"/>
    <p:sldLayoutId id="2147494556" r:id="rId7"/>
    <p:sldLayoutId id="2147494557" r:id="rId8"/>
    <p:sldLayoutId id="2147494558" r:id="rId9"/>
    <p:sldLayoutId id="2147494559" r:id="rId10"/>
    <p:sldLayoutId id="21474945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5EFBE89-A177-48DF-98B5-B15E7B7907F7}"/>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035" name="Rectangle 3">
            <a:extLst>
              <a:ext uri="{FF2B5EF4-FFF2-40B4-BE49-F238E27FC236}">
                <a16:creationId xmlns:a16="http://schemas.microsoft.com/office/drawing/2014/main" id="{AAD79986-4263-47C9-9C3D-A8B4CB21074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9ADCD-2B8B-415A-B43D-447698CD0A75}"/>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40DA135-4CCF-49AA-9896-69DE49B8C8C0}"/>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28B5621-72AA-4A2E-A88C-EA51A6AECF01}"/>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FFFF66"/>
                </a:solidFill>
                <a:latin typeface="Tahoma" panose="020B0604030504040204" pitchFamily="34" charset="0"/>
              </a:defRPr>
            </a:lvl1pPr>
          </a:lstStyle>
          <a:p>
            <a:fld id="{5B94F3BA-8A8C-4FDD-B300-E1FE42A90A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00" r:id="rId1"/>
    <p:sldLayoutId id="2147494401" r:id="rId2"/>
    <p:sldLayoutId id="2147494402" r:id="rId3"/>
    <p:sldLayoutId id="2147494403" r:id="rId4"/>
    <p:sldLayoutId id="2147494404" r:id="rId5"/>
    <p:sldLayoutId id="2147494405" r:id="rId6"/>
    <p:sldLayoutId id="2147494406" r:id="rId7"/>
    <p:sldLayoutId id="2147494407" r:id="rId8"/>
    <p:sldLayoutId id="2147494408" r:id="rId9"/>
    <p:sldLayoutId id="2147494409" r:id="rId10"/>
    <p:sldLayoutId id="2147494410" r:id="rId11"/>
  </p:sldLayoutIdLst>
  <p:transition/>
  <p:txStyles>
    <p:titleStyle>
      <a:lvl1pPr algn="ctr" rtl="0" eaLnBrk="0" fontAlgn="base" hangingPunct="0">
        <a:spcBef>
          <a:spcPct val="0"/>
        </a:spcBef>
        <a:spcAft>
          <a:spcPct val="0"/>
        </a:spcAft>
        <a:defRPr lang="en-US" sz="4400">
          <a:solidFill>
            <a:srgbClr val="FFFF66"/>
          </a:solidFill>
          <a:latin typeface="Tahoma"/>
          <a:ea typeface="ＭＳ Ｐゴシック"/>
          <a:cs typeface="ＭＳ Ｐゴシック" charset="0"/>
        </a:defRPr>
      </a:lvl1pPr>
      <a:lvl2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Font typeface="Tahoma" panose="020B0604030504040204" pitchFamily="34" charset="0"/>
        <a:buChar char="•"/>
        <a:defRPr lang="en-US" sz="3200">
          <a:solidFill>
            <a:srgbClr val="FFFF66"/>
          </a:solidFill>
          <a:latin typeface="Tahoma"/>
          <a:ea typeface="ＭＳ Ｐゴシック"/>
          <a:cs typeface="ＭＳ Ｐゴシック" charset="0"/>
        </a:defRPr>
      </a:lvl1pPr>
      <a:lvl2pPr marL="742950" lvl="1" indent="-285750" algn="l" rtl="0" eaLnBrk="0" fontAlgn="base" hangingPunct="0">
        <a:spcBef>
          <a:spcPts val="700"/>
        </a:spcBef>
        <a:spcAft>
          <a:spcPct val="0"/>
        </a:spcAft>
        <a:buSzPct val="100000"/>
        <a:buFont typeface="Tahoma" panose="020B0604030504040204" pitchFamily="34" charset="0"/>
        <a:buChar char="•"/>
        <a:defRPr lang="en-US" sz="2800">
          <a:solidFill>
            <a:srgbClr val="FFFF66"/>
          </a:solidFill>
          <a:latin typeface="Tahoma"/>
          <a:ea typeface="ＭＳ Ｐゴシック"/>
        </a:defRPr>
      </a:lvl2pPr>
      <a:lvl3pPr marL="1143000" lvl="2" indent="-228600" algn="l" rtl="0" eaLnBrk="0" fontAlgn="base" hangingPunct="0">
        <a:spcBef>
          <a:spcPts val="600"/>
        </a:spcBef>
        <a:spcAft>
          <a:spcPct val="0"/>
        </a:spcAft>
        <a:buSzPct val="100000"/>
        <a:buFont typeface="Tahoma" panose="020B0604030504040204" pitchFamily="34" charset="0"/>
        <a:buChar char="•"/>
        <a:defRPr lang="en-US" sz="2400">
          <a:solidFill>
            <a:srgbClr val="FFFF66"/>
          </a:solidFill>
          <a:latin typeface="Tahoma"/>
          <a:ea typeface="ＭＳ Ｐゴシック"/>
        </a:defRPr>
      </a:lvl3pPr>
      <a:lvl4pPr marL="1600200" lvl="3"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4pPr>
      <a:lvl5pPr marL="2057400" lvl="4"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5pPr>
      <a:lvl6pPr marL="25146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6pPr>
      <a:lvl7pPr marL="29718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7pPr>
      <a:lvl8pPr marL="34290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8pPr>
      <a:lvl9pPr marL="38862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9pPr>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2562A6D-B54D-4858-ABD6-5C1B9E368BCD}"/>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59" name="Rectangle 3">
            <a:extLst>
              <a:ext uri="{FF2B5EF4-FFF2-40B4-BE49-F238E27FC236}">
                <a16:creationId xmlns:a16="http://schemas.microsoft.com/office/drawing/2014/main" id="{827B57AE-D6E7-40B6-A197-962CBB9AB6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E8A01C-7DF7-4EF6-8CD4-F02EBD377844}"/>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F63537EB-EE37-4B1A-BB1D-83300FB44A11}"/>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C6073DA-B4BD-478C-98AD-48655F742A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76DE6A02-654B-40F8-AFE1-15F36C8984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11" r:id="rId1"/>
    <p:sldLayoutId id="2147494412" r:id="rId2"/>
    <p:sldLayoutId id="2147494413" r:id="rId3"/>
    <p:sldLayoutId id="2147494414" r:id="rId4"/>
    <p:sldLayoutId id="2147494415" r:id="rId5"/>
    <p:sldLayoutId id="2147494416" r:id="rId6"/>
    <p:sldLayoutId id="2147494417" r:id="rId7"/>
    <p:sldLayoutId id="2147494418" r:id="rId8"/>
    <p:sldLayoutId id="2147494419" r:id="rId9"/>
    <p:sldLayoutId id="2147494420" r:id="rId10"/>
    <p:sldLayoutId id="2147494421"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6FD28424-443C-44CE-B69D-AF88D7530025}"/>
              </a:ext>
            </a:extLst>
          </p:cNvPr>
          <p:cNvGrpSpPr>
            <a:grpSpLocks/>
          </p:cNvGrpSpPr>
          <p:nvPr/>
        </p:nvGrpSpPr>
        <p:grpSpPr bwMode="auto">
          <a:xfrm>
            <a:off x="381000" y="457200"/>
            <a:ext cx="8397875" cy="5562600"/>
            <a:chOff x="381003" y="457200"/>
            <a:chExt cx="8397877" cy="5562596"/>
          </a:xfrm>
        </p:grpSpPr>
        <p:sp>
          <p:nvSpPr>
            <p:cNvPr id="43016" name="Rectangle 3">
              <a:extLst>
                <a:ext uri="{FF2B5EF4-FFF2-40B4-BE49-F238E27FC236}">
                  <a16:creationId xmlns:a16="http://schemas.microsoft.com/office/drawing/2014/main" id="{48BB116D-0EB2-4775-A203-7DBBB83FFCA9}"/>
                </a:ext>
              </a:extLst>
            </p:cNvPr>
            <p:cNvSpPr>
              <a:spLocks noChangeArrowheads="1"/>
            </p:cNvSpPr>
            <p:nvPr/>
          </p:nvSpPr>
          <p:spPr bwMode="auto">
            <a:xfrm>
              <a:off x="381003" y="457200"/>
              <a:ext cx="8397877" cy="5562596"/>
            </a:xfrm>
            <a:prstGeom prst="rect">
              <a:avLst/>
            </a:prstGeom>
            <a:solidFill>
              <a:srgbClr val="000000"/>
            </a:solidFill>
            <a:ln w="50804">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7" name="Rectangle 4">
              <a:extLst>
                <a:ext uri="{FF2B5EF4-FFF2-40B4-BE49-F238E27FC236}">
                  <a16:creationId xmlns:a16="http://schemas.microsoft.com/office/drawing/2014/main" id="{CB4EAF46-EBB9-4154-9525-2501047B0540}"/>
                </a:ext>
              </a:extLst>
            </p:cNvPr>
            <p:cNvSpPr>
              <a:spLocks noChangeArrowheads="1"/>
            </p:cNvSpPr>
            <p:nvPr/>
          </p:nvSpPr>
          <p:spPr bwMode="auto">
            <a:xfrm>
              <a:off x="452441" y="533400"/>
              <a:ext cx="8229602" cy="5410196"/>
            </a:xfrm>
            <a:prstGeom prst="rect">
              <a:avLst/>
            </a:prstGeom>
            <a:noFill/>
            <a:ln w="952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8" name="Line 5">
              <a:extLst>
                <a:ext uri="{FF2B5EF4-FFF2-40B4-BE49-F238E27FC236}">
                  <a16:creationId xmlns:a16="http://schemas.microsoft.com/office/drawing/2014/main" id="{625CFDA7-99F0-47AC-BC41-5CA2D3DE0ADB}"/>
                </a:ext>
              </a:extLst>
            </p:cNvPr>
            <p:cNvSpPr>
              <a:spLocks/>
            </p:cNvSpPr>
            <p:nvPr/>
          </p:nvSpPr>
          <p:spPr bwMode="auto">
            <a:xfrm>
              <a:off x="914403" y="3581398"/>
              <a:ext cx="7315202" cy="0"/>
            </a:xfrm>
            <a:custGeom>
              <a:avLst/>
              <a:gdLst>
                <a:gd name="T0" fmla="*/ 3657601 w 7315202"/>
                <a:gd name="T1" fmla="*/ 7315202 w 7315202"/>
                <a:gd name="T2" fmla="*/ 3657601 w 7315202"/>
                <a:gd name="T3" fmla="*/ 0 w 7315202"/>
                <a:gd name="T4" fmla="*/ 0 w 7315202"/>
                <a:gd name="T5" fmla="*/ 7315202 w 7315202"/>
                <a:gd name="T6" fmla="*/ 17694720 60000 65536"/>
                <a:gd name="T7" fmla="*/ 0 60000 65536"/>
                <a:gd name="T8" fmla="*/ 5898240 60000 65536"/>
                <a:gd name="T9" fmla="*/ 11796480 60000 65536"/>
                <a:gd name="T10" fmla="*/ 5898240 60000 65536"/>
                <a:gd name="T11" fmla="*/ 17694720 60000 65536"/>
                <a:gd name="T12" fmla="*/ 0 w 7315202"/>
                <a:gd name="T13" fmla="*/ 7315202 w 7315202"/>
              </a:gdLst>
              <a:ahLst/>
              <a:cxnLst>
                <a:cxn ang="T6">
                  <a:pos x="T0" y="0"/>
                </a:cxn>
                <a:cxn ang="T7">
                  <a:pos x="T1" y="0"/>
                </a:cxn>
                <a:cxn ang="T8">
                  <a:pos x="T2" y="0"/>
                </a:cxn>
                <a:cxn ang="T9">
                  <a:pos x="T3" y="0"/>
                </a:cxn>
                <a:cxn ang="T10">
                  <a:pos x="T4" y="0"/>
                </a:cxn>
                <a:cxn ang="T11">
                  <a:pos x="T5" y="0"/>
                </a:cxn>
              </a:cxnLst>
              <a:rect l="T12" t="0" r="T13" b="0"/>
              <a:pathLst>
                <a:path w="7315202">
                  <a:moveTo>
                    <a:pt x="0" y="0"/>
                  </a:moveTo>
                  <a:lnTo>
                    <a:pt x="7315202" y="1"/>
                  </a:lnTo>
                </a:path>
              </a:pathLst>
            </a:custGeom>
            <a:noFill/>
            <a:ln w="19046">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sp>
        <p:nvSpPr>
          <p:cNvPr id="43011" name="Rectangle 6">
            <a:extLst>
              <a:ext uri="{FF2B5EF4-FFF2-40B4-BE49-F238E27FC236}">
                <a16:creationId xmlns:a16="http://schemas.microsoft.com/office/drawing/2014/main" id="{4C302850-0575-4B9C-B381-BD71D3E51611}"/>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3012" name="Rectangle 7">
            <a:extLst>
              <a:ext uri="{FF2B5EF4-FFF2-40B4-BE49-F238E27FC236}">
                <a16:creationId xmlns:a16="http://schemas.microsoft.com/office/drawing/2014/main" id="{4FE97067-2B0B-4562-8E33-6F0FA9027760}"/>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626ABC15-0BDB-4290-BCFF-F2DAF13A6465}"/>
              </a:ext>
            </a:extLst>
          </p:cNvPr>
          <p:cNvSpPr txBox="1">
            <a:spLocks noGrp="1"/>
          </p:cNvSpPr>
          <p:nvPr>
            <p:ph type="dt" sz="half" idx="2"/>
          </p:nvPr>
        </p:nvSpPr>
        <p:spPr>
          <a:xfrm>
            <a:off x="536575" y="6248400"/>
            <a:ext cx="2054225"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84695B7A-509E-4F4A-9768-0E1A6D8BBE53}"/>
              </a:ext>
            </a:extLst>
          </p:cNvPr>
          <p:cNvSpPr txBox="1">
            <a:spLocks noGrp="1"/>
          </p:cNvSpPr>
          <p:nvPr>
            <p:ph type="ftr" sz="quarter" idx="3"/>
          </p:nvPr>
        </p:nvSpPr>
        <p:spPr>
          <a:xfrm>
            <a:off x="3251200" y="6248400"/>
            <a:ext cx="2887663"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1FC882A8-A518-47AE-92A3-55C0B168346D}"/>
              </a:ext>
            </a:extLst>
          </p:cNvPr>
          <p:cNvSpPr txBox="1">
            <a:spLocks noGrp="1"/>
          </p:cNvSpPr>
          <p:nvPr>
            <p:ph type="sldNum" sz="quarter" idx="4"/>
          </p:nvPr>
        </p:nvSpPr>
        <p:spPr>
          <a:xfrm>
            <a:off x="6788150" y="6257925"/>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385089D-6F26-4F48-BE3C-D05407AC88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22" r:id="rId1"/>
    <p:sldLayoutId id="2147494423" r:id="rId2"/>
    <p:sldLayoutId id="2147494424" r:id="rId3"/>
    <p:sldLayoutId id="2147494425" r:id="rId4"/>
    <p:sldLayoutId id="2147494426" r:id="rId5"/>
    <p:sldLayoutId id="2147494427" r:id="rId6"/>
    <p:sldLayoutId id="2147494428" r:id="rId7"/>
    <p:sldLayoutId id="2147494429" r:id="rId8"/>
    <p:sldLayoutId id="2147494430" r:id="rId9"/>
    <p:sldLayoutId id="2147494431" r:id="rId10"/>
    <p:sldLayoutId id="2147494432"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73C97E8-2BFB-4643-A7AC-EDA2AF61F443}"/>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a:extLst>
              <a:ext uri="{FF2B5EF4-FFF2-40B4-BE49-F238E27FC236}">
                <a16:creationId xmlns:a16="http://schemas.microsoft.com/office/drawing/2014/main" id="{EA6DC180-3AD6-42D2-93D0-46DFE552B724}"/>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CB45EC-D54E-447E-BEB7-8037DE11E90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BC46DDB6-E53C-43E0-9E94-359F15CC419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2D52180-DFB9-415B-9FCF-CA02D898BB32}"/>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8474C585-3110-4A35-BB1D-4FB86F888D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33" r:id="rId1"/>
    <p:sldLayoutId id="2147494434" r:id="rId2"/>
    <p:sldLayoutId id="2147494435" r:id="rId3"/>
    <p:sldLayoutId id="2147494436" r:id="rId4"/>
    <p:sldLayoutId id="2147494437" r:id="rId5"/>
    <p:sldLayoutId id="2147494438" r:id="rId6"/>
    <p:sldLayoutId id="2147494439" r:id="rId7"/>
    <p:sldLayoutId id="2147494440" r:id="rId8"/>
    <p:sldLayoutId id="2147494441" r:id="rId9"/>
    <p:sldLayoutId id="2147494442" r:id="rId10"/>
    <p:sldLayoutId id="2147494443"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7C28B1F-C189-4CE7-BD38-07F92350452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1" name="Rectangle 3">
            <a:extLst>
              <a:ext uri="{FF2B5EF4-FFF2-40B4-BE49-F238E27FC236}">
                <a16:creationId xmlns:a16="http://schemas.microsoft.com/office/drawing/2014/main" id="{1064EA9C-51D5-4F23-B985-2B771B66457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30ABF3-123F-4E16-B9FA-F5DFEF12B475}"/>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327D2FC9-B835-4FFB-84B2-1BA3B6B3A85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DE46CE52-C59A-4519-A272-D1C0228114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a typeface="Osaka"/>
                <a:cs typeface="Osaka"/>
              </a:defRPr>
            </a:lvl1pPr>
          </a:lstStyle>
          <a:p>
            <a:fld id="{4B1F3A7D-2F7D-40E5-A8D3-AC163CA34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44" r:id="rId1"/>
    <p:sldLayoutId id="2147494445" r:id="rId2"/>
    <p:sldLayoutId id="2147494446" r:id="rId3"/>
    <p:sldLayoutId id="2147494447" r:id="rId4"/>
    <p:sldLayoutId id="2147494448" r:id="rId5"/>
    <p:sldLayoutId id="2147494449" r:id="rId6"/>
    <p:sldLayoutId id="2147494450" r:id="rId7"/>
    <p:sldLayoutId id="2147494451" r:id="rId8"/>
    <p:sldLayoutId id="2147494452" r:id="rId9"/>
    <p:sldLayoutId id="2147494453" r:id="rId10"/>
    <p:sldLayoutId id="2147494454"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pitchFamily="16"/>
          <a:cs typeface="ＭＳ Ｐゴシック" pitchFamily="16"/>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pitchFamily="16"/>
          <a:cs typeface="ＭＳ Ｐゴシック" pitchFamily="16"/>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pitchFamily="16"/>
          <a:cs typeface="ＭＳ Ｐゴシック" pitchFamily="16"/>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pitchFamily="16"/>
          <a:cs typeface="ＭＳ Ｐゴシック" pitchFamily="16"/>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9pPr>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3B8A094-D763-4F26-855F-B6A2FA3A4D88}"/>
              </a:ext>
            </a:extLst>
          </p:cNvPr>
          <p:cNvSpPr txBox="1">
            <a:spLocks noGrp="1"/>
          </p:cNvSpPr>
          <p:nvPr>
            <p:ph type="title"/>
          </p:nvPr>
        </p:nvSpPr>
        <p:spPr bwMode="auto">
          <a:xfrm>
            <a:off x="685800" y="609600"/>
            <a:ext cx="7772400" cy="11430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1203" name="Rectangle 3">
            <a:extLst>
              <a:ext uri="{FF2B5EF4-FFF2-40B4-BE49-F238E27FC236}">
                <a16:creationId xmlns:a16="http://schemas.microsoft.com/office/drawing/2014/main" id="{0635241B-B5AE-4860-9940-9A375CA179F5}"/>
              </a:ext>
            </a:extLst>
          </p:cNvPr>
          <p:cNvSpPr txBox="1">
            <a:spLocks noGrp="1"/>
          </p:cNvSpPr>
          <p:nvPr>
            <p:ph type="body" idx="1"/>
          </p:nvPr>
        </p:nvSpPr>
        <p:spPr bwMode="auto">
          <a:xfrm>
            <a:off x="685800" y="1981200"/>
            <a:ext cx="7772400" cy="41148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E58DBD-05A1-4371-A865-58D2827CB88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15696F2C-37C7-4793-B26C-D1CB8051F8D2}"/>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250C4342-1B4D-4F64-96EE-BDDF14D2D736}"/>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FFFFFF"/>
                </a:solidFill>
                <a:latin typeface="Trebuchet MS" panose="020B0603020202020204" pitchFamily="34" charset="0"/>
                <a:ea typeface="ヒラギノ角ゴ Pro W3"/>
                <a:cs typeface="ヒラギノ角ゴ Pro W3"/>
              </a:defRPr>
            </a:lvl1pPr>
          </a:lstStyle>
          <a:p>
            <a:fld id="{5062A5B0-F973-4B86-9E02-9F7651D3EB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55" r:id="rId1"/>
    <p:sldLayoutId id="2147494456" r:id="rId2"/>
    <p:sldLayoutId id="2147494457" r:id="rId3"/>
    <p:sldLayoutId id="2147494458" r:id="rId4"/>
    <p:sldLayoutId id="2147494459" r:id="rId5"/>
    <p:sldLayoutId id="2147494460" r:id="rId6"/>
    <p:sldLayoutId id="2147494461" r:id="rId7"/>
    <p:sldLayoutId id="2147494462" r:id="rId8"/>
    <p:sldLayoutId id="2147494463" r:id="rId9"/>
    <p:sldLayoutId id="2147494464" r:id="rId10"/>
    <p:sldLayoutId id="214749446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ヒラギノ角ゴ Pro W3"/>
          <a:cs typeface="ヒラギノ角ゴ Pro W3"/>
        </a:defRPr>
      </a:lvl1pPr>
      <a:lvl2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s"/>
        <a:defRPr lang="en-US" sz="3200">
          <a:solidFill>
            <a:srgbClr val="000000"/>
          </a:solidFill>
          <a:latin typeface="Trebuchet MS"/>
          <a:ea typeface="ヒラギノ角ゴ Pro W3"/>
          <a:cs typeface="ヒラギノ角ゴ Pro W3"/>
        </a:defRPr>
      </a:lvl1pPr>
      <a:lvl2pPr marL="742950" lvl="1" indent="-285750" algn="l" rtl="0" eaLnBrk="0" fontAlgn="base" hangingPunct="0">
        <a:spcBef>
          <a:spcPts val="700"/>
        </a:spcBef>
        <a:spcAft>
          <a:spcPct val="0"/>
        </a:spcAft>
        <a:buSzPct val="100000"/>
        <a:buFont typeface="Wingdings" panose="05000000000000000000" pitchFamily="2" charset="2"/>
        <a:buChar char="s"/>
        <a:defRPr lang="en-US" sz="2800">
          <a:solidFill>
            <a:srgbClr val="000000"/>
          </a:solidFill>
          <a:latin typeface="Trebuchet MS"/>
          <a:ea typeface="ヒラギノ角ゴ Pro W3"/>
          <a:cs typeface="ヒラギノ角ゴ Pro W3"/>
        </a:defRPr>
      </a:lvl2pPr>
      <a:lvl3pPr marL="1143000" lvl="2" indent="-228600" algn="l" rtl="0" eaLnBrk="0" fontAlgn="base" hangingPunct="0">
        <a:spcBef>
          <a:spcPts val="600"/>
        </a:spcBef>
        <a:spcAft>
          <a:spcPct val="0"/>
        </a:spcAft>
        <a:buSzPct val="100000"/>
        <a:buFont typeface="Wingdings" panose="05000000000000000000" pitchFamily="2" charset="2"/>
        <a:buChar char="s"/>
        <a:defRPr lang="en-US" sz="2400">
          <a:solidFill>
            <a:srgbClr val="000000"/>
          </a:solidFill>
          <a:latin typeface="Trebuchet MS"/>
          <a:ea typeface="ヒラギノ角ゴ Pro W3"/>
          <a:cs typeface="ヒラギノ角ゴ Pro W3"/>
        </a:defRPr>
      </a:lvl3pPr>
      <a:lvl4pPr marL="1600200" lvl="3"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4pPr>
      <a:lvl5pPr marL="2057400" lvl="4"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5pPr>
      <a:lvl6pPr marL="25146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6pPr>
      <a:lvl7pPr marL="29718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7pPr>
      <a:lvl8pPr marL="34290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8pPr>
      <a:lvl9pPr marL="38862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9pPr>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EB8C57C-3A09-44F0-8157-0298E98F80AB}"/>
              </a:ext>
            </a:extLst>
          </p:cNvPr>
          <p:cNvSpPr txBox="1">
            <a:spLocks noGrp="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 name="Rectangle 3">
            <a:extLst>
              <a:ext uri="{FF2B5EF4-FFF2-40B4-BE49-F238E27FC236}">
                <a16:creationId xmlns:a16="http://schemas.microsoft.com/office/drawing/2014/main" id="{D224EA98-5335-443D-82F9-D819D07CED06}"/>
              </a:ext>
            </a:extLst>
          </p:cNvPr>
          <p:cNvSpPr txBox="1">
            <a:spLocks noGrp="1"/>
          </p:cNvSpPr>
          <p:nvPr>
            <p:ph type="dt" sz="half" idx="2"/>
          </p:nvPr>
        </p:nvSpPr>
        <p:spPr>
          <a:xfrm>
            <a:off x="685800" y="6324600"/>
            <a:ext cx="1676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Rectangle 4">
            <a:extLst>
              <a:ext uri="{FF2B5EF4-FFF2-40B4-BE49-F238E27FC236}">
                <a16:creationId xmlns:a16="http://schemas.microsoft.com/office/drawing/2014/main" id="{1D523772-D119-4B31-A5DD-66C51D9F5A4A}"/>
              </a:ext>
            </a:extLst>
          </p:cNvPr>
          <p:cNvSpPr txBox="1">
            <a:spLocks noGrp="1"/>
          </p:cNvSpPr>
          <p:nvPr>
            <p:ph type="ftr" sz="quarter" idx="3"/>
          </p:nvPr>
        </p:nvSpPr>
        <p:spPr>
          <a:xfrm>
            <a:off x="2743200" y="6324600"/>
            <a:ext cx="34290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13680FD-29BB-4910-92B4-F099467E5890}"/>
              </a:ext>
            </a:extLst>
          </p:cNvPr>
          <p:cNvSpPr txBox="1">
            <a:spLocks noGrp="1"/>
          </p:cNvSpPr>
          <p:nvPr>
            <p:ph type="sldNum" sz="quarter" idx="4"/>
          </p:nvPr>
        </p:nvSpPr>
        <p:spPr>
          <a:xfrm>
            <a:off x="6553200" y="63246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spcBef>
                <a:spcPts val="800"/>
              </a:spcBef>
              <a:defRPr sz="1400">
                <a:solidFill>
                  <a:srgbClr val="000000"/>
                </a:solidFill>
                <a:ea typeface="Osaka"/>
                <a:cs typeface="Osaka"/>
              </a:defRPr>
            </a:lvl1pPr>
          </a:lstStyle>
          <a:p>
            <a:fld id="{3EA25D6C-2BFA-4373-AC5E-85F473234A7C}" type="slidenum">
              <a:rPr lang="en-US" altLang="en-US"/>
              <a:pPr/>
              <a:t>‹#›</a:t>
            </a:fld>
            <a:endParaRPr lang="en-US" altLang="en-US"/>
          </a:p>
        </p:txBody>
      </p:sp>
      <p:sp>
        <p:nvSpPr>
          <p:cNvPr id="53254" name="Rectangle 6">
            <a:extLst>
              <a:ext uri="{FF2B5EF4-FFF2-40B4-BE49-F238E27FC236}">
                <a16:creationId xmlns:a16="http://schemas.microsoft.com/office/drawing/2014/main" id="{E65679B4-F9E8-42B6-9267-0C81724D636C}"/>
              </a:ext>
            </a:extLst>
          </p:cNvPr>
          <p:cNvSpPr txBox="1">
            <a:spLocks noGrp="1"/>
          </p:cNvSpPr>
          <p:nvPr>
            <p:ph type="body" idx="1"/>
          </p:nvPr>
        </p:nvSpPr>
        <p:spPr bwMode="auto">
          <a:xfrm>
            <a:off x="685800" y="1828800"/>
            <a:ext cx="7772400" cy="4267200"/>
          </a:xfrm>
          <a:prstGeom prst="rect">
            <a:avLst/>
          </a:prstGeom>
          <a:noFill/>
          <a:ln>
            <a:noFill/>
          </a:ln>
          <a:effectLst>
            <a:outerShdw blurRad="63500"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4677" r:id="rId1"/>
    <p:sldLayoutId id="2147494477" r:id="rId2"/>
    <p:sldLayoutId id="2147494478" r:id="rId3"/>
    <p:sldLayoutId id="2147494479" r:id="rId4"/>
    <p:sldLayoutId id="2147494480" r:id="rId5"/>
    <p:sldLayoutId id="2147494481" r:id="rId6"/>
    <p:sldLayoutId id="2147494482" r:id="rId7"/>
    <p:sldLayoutId id="2147494483" r:id="rId8"/>
    <p:sldLayoutId id="2147494484" r:id="rId9"/>
    <p:sldLayoutId id="2147494485" r:id="rId10"/>
    <p:sldLayoutId id="2147494486" r:id="rId11"/>
  </p:sldLayoutIdLst>
  <p:transition/>
  <p:txStyles>
    <p:titleStyle>
      <a:lvl1pPr algn="l" rtl="0" eaLnBrk="0" fontAlgn="base" hangingPunct="0">
        <a:lnSpc>
          <a:spcPct val="90000"/>
        </a:lnSpc>
        <a:spcBef>
          <a:spcPts val="1100"/>
        </a:spcBef>
        <a:spcAft>
          <a:spcPct val="0"/>
        </a:spcAft>
        <a:defRPr lang="en-US" sz="4400" b="1">
          <a:solidFill>
            <a:srgbClr val="643000"/>
          </a:solidFill>
          <a:latin typeface="Times New Roman"/>
          <a:ea typeface="ＭＳ Ｐゴシック" pitchFamily="16"/>
          <a:cs typeface="ＭＳ Ｐゴシック" pitchFamily="16"/>
        </a:defRPr>
      </a:lvl1pPr>
      <a:lvl2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2pPr>
      <a:lvl3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3pPr>
      <a:lvl4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4pPr>
      <a:lvl5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ts val="700"/>
        </a:spcBef>
        <a:spcAft>
          <a:spcPct val="0"/>
        </a:spcAft>
        <a:buClr>
          <a:srgbClr val="000000"/>
        </a:buClr>
        <a:buSzPct val="85000"/>
        <a:buFont typeface="Wingdings" panose="05000000000000000000" pitchFamily="2" charset="2"/>
        <a:buChar char="v"/>
        <a:defRPr lang="en-US" sz="3000">
          <a:solidFill>
            <a:srgbClr val="000000"/>
          </a:solidFill>
          <a:latin typeface="Arial"/>
          <a:ea typeface="ＭＳ Ｐゴシック" pitchFamily="16"/>
          <a:cs typeface="ＭＳ Ｐゴシック" pitchFamily="16"/>
        </a:defRPr>
      </a:lvl1pPr>
      <a:lvl2pPr marL="742950" lvl="1" indent="-28575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2pPr>
      <a:lvl3pPr marL="1143000" lvl="2"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3pPr>
      <a:lvl4pPr marL="1600200" lvl="3"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4pPr>
      <a:lvl5pPr marL="2057400" lvl="4"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5pPr>
      <a:lvl6pPr marL="25146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6pPr>
      <a:lvl7pPr marL="29718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7pPr>
      <a:lvl8pPr marL="34290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8pPr>
      <a:lvl9pPr marL="38862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9pPr>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FFD73DD-EE28-4C89-B2B3-EBCD69A0E400}"/>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AA305C2-96FF-4888-95A7-382199BB8AA9}"/>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7AD7F3C4-14CF-4399-BCBC-E24117D07244}"/>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6A02C1A-0099-4FDA-BD15-8A212B3B1A7D}"/>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F9C3BC8-B9AE-4C24-BD7C-E02E811338DF}"/>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ea typeface="Osaka"/>
                <a:cs typeface="Osaka"/>
              </a:defRPr>
            </a:lvl1pPr>
          </a:lstStyle>
          <a:p>
            <a:fld id="{E40D70C0-FDC5-4ABB-9EF3-392F56E7B0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97" r:id="rId1"/>
    <p:sldLayoutId id="2147494498" r:id="rId2"/>
    <p:sldLayoutId id="2147494499" r:id="rId3"/>
    <p:sldLayoutId id="2147494500" r:id="rId4"/>
    <p:sldLayoutId id="2147494501" r:id="rId5"/>
    <p:sldLayoutId id="2147494502" r:id="rId6"/>
    <p:sldLayoutId id="2147494503" r:id="rId7"/>
    <p:sldLayoutId id="2147494504" r:id="rId8"/>
    <p:sldLayoutId id="2147494505" r:id="rId9"/>
    <p:sldLayoutId id="2147494506" r:id="rId10"/>
    <p:sldLayoutId id="2147494507" r:id="rId11"/>
  </p:sldLayoutIdLst>
  <p:transition/>
  <p:txStyles>
    <p:titleStyle>
      <a:lvl1pPr algn="ctr" rtl="0" eaLnBrk="0" fontAlgn="base" hangingPunct="0">
        <a:spcBef>
          <a:spcPct val="0"/>
        </a:spcBef>
        <a:spcAft>
          <a:spcPct val="0"/>
        </a:spcAft>
        <a:defRPr lang="en-US" sz="4400">
          <a:solidFill>
            <a:srgbClr val="000000"/>
          </a:solidFill>
          <a:latin typeface="Arial"/>
          <a:ea typeface="Osaka"/>
          <a:cs typeface="Osaka"/>
        </a:defRPr>
      </a:lvl1pPr>
      <a:lvl2pPr algn="ctr" rtl="0" eaLnBrk="0" fontAlgn="base" hangingPunct="0">
        <a:spcBef>
          <a:spcPct val="0"/>
        </a:spcBef>
        <a:spcAft>
          <a:spcPct val="0"/>
        </a:spcAft>
        <a:defRPr sz="4400">
          <a:solidFill>
            <a:srgbClr val="000000"/>
          </a:solidFill>
          <a:latin typeface="Arial" charset="0"/>
          <a:ea typeface="Osaka" charset="0"/>
          <a:cs typeface="Osaka" charset="0"/>
        </a:defRPr>
      </a:lvl2pPr>
      <a:lvl3pPr algn="ctr" rtl="0" eaLnBrk="0" fontAlgn="base" hangingPunct="0">
        <a:spcBef>
          <a:spcPct val="0"/>
        </a:spcBef>
        <a:spcAft>
          <a:spcPct val="0"/>
        </a:spcAft>
        <a:defRPr sz="4400">
          <a:solidFill>
            <a:srgbClr val="000000"/>
          </a:solidFill>
          <a:latin typeface="Arial" charset="0"/>
          <a:ea typeface="Osaka" charset="0"/>
          <a:cs typeface="Osaka" charset="0"/>
        </a:defRPr>
      </a:lvl3pPr>
      <a:lvl4pPr algn="ctr" rtl="0" eaLnBrk="0" fontAlgn="base" hangingPunct="0">
        <a:spcBef>
          <a:spcPct val="0"/>
        </a:spcBef>
        <a:spcAft>
          <a:spcPct val="0"/>
        </a:spcAft>
        <a:defRPr sz="4400">
          <a:solidFill>
            <a:srgbClr val="000000"/>
          </a:solidFill>
          <a:latin typeface="Arial" charset="0"/>
          <a:ea typeface="Osaka" charset="0"/>
          <a:cs typeface="Osaka" charset="0"/>
        </a:defRPr>
      </a:lvl4pPr>
      <a:lvl5pPr algn="ctr" rtl="0" eaLnBrk="0" fontAlgn="base" hangingPunct="0">
        <a:spcBef>
          <a:spcPct val="0"/>
        </a:spcBef>
        <a:spcAft>
          <a:spcPct val="0"/>
        </a:spcAft>
        <a:defRPr sz="4400">
          <a:solidFill>
            <a:srgbClr val="000000"/>
          </a:solidFill>
          <a:latin typeface="Arial" charset="0"/>
          <a:ea typeface="Osaka" charset="0"/>
          <a:cs typeface="Osaka" charset="0"/>
        </a:defRPr>
      </a:lvl5pPr>
      <a:lvl6pPr marL="457200" algn="ctr" rtl="0" eaLnBrk="0" fontAlgn="base" hangingPunct="0">
        <a:spcBef>
          <a:spcPct val="0"/>
        </a:spcBef>
        <a:spcAft>
          <a:spcPct val="0"/>
        </a:spcAft>
        <a:defRPr sz="4400">
          <a:solidFill>
            <a:srgbClr val="000000"/>
          </a:solidFill>
          <a:latin typeface="Arial" charset="0"/>
          <a:ea typeface="Osaka" charset="0"/>
          <a:cs typeface="Osaka" charset="0"/>
        </a:defRPr>
      </a:lvl6pPr>
      <a:lvl7pPr marL="914400" algn="ctr" rtl="0" eaLnBrk="0" fontAlgn="base" hangingPunct="0">
        <a:spcBef>
          <a:spcPct val="0"/>
        </a:spcBef>
        <a:spcAft>
          <a:spcPct val="0"/>
        </a:spcAft>
        <a:defRPr sz="4400">
          <a:solidFill>
            <a:srgbClr val="000000"/>
          </a:solidFill>
          <a:latin typeface="Arial"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Arial"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Arial" charset="0"/>
          <a:ea typeface="Osaka" charset="0"/>
          <a:cs typeface="Osaka"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Osaka"/>
          <a:cs typeface="Osaka"/>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Osaka"/>
          <a:cs typeface="Osaka"/>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Osaka"/>
          <a:cs typeface="Osaka"/>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9pPr>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72C9E15-C34A-4106-A27A-FB94E929CD7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323" name="Rectangle 3">
            <a:extLst>
              <a:ext uri="{FF2B5EF4-FFF2-40B4-BE49-F238E27FC236}">
                <a16:creationId xmlns:a16="http://schemas.microsoft.com/office/drawing/2014/main" id="{4ABBC37E-A725-4FCD-96D1-DBA47AA2D4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50B9B-B3FD-41CB-913B-1967B4D69D22}"/>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A79FCD3-A33F-4EE6-9A33-52510783FA05}"/>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F3F11CD-F2AD-4ABB-9D69-CA091A32248C}"/>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55A5D6-FA14-476C-BE9D-014778E224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08" r:id="rId1"/>
    <p:sldLayoutId id="2147494509" r:id="rId2"/>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a:cs typeface="ＭＳ Ｐゴシック"/>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9pPr>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9C20D498-7073-4E3C-A749-953B2AD2F84A}"/>
              </a:ext>
            </a:extLst>
          </p:cNvPr>
          <p:cNvGrpSpPr>
            <a:grpSpLocks/>
          </p:cNvGrpSpPr>
          <p:nvPr/>
        </p:nvGrpSpPr>
        <p:grpSpPr bwMode="auto">
          <a:xfrm>
            <a:off x="228600" y="228600"/>
            <a:ext cx="8686800" cy="5943600"/>
            <a:chOff x="228600" y="228600"/>
            <a:chExt cx="8686800" cy="5943600"/>
          </a:xfrm>
        </p:grpSpPr>
        <p:sp>
          <p:nvSpPr>
            <p:cNvPr id="54280" name="Rectangle 3">
              <a:extLst>
                <a:ext uri="{FF2B5EF4-FFF2-40B4-BE49-F238E27FC236}">
                  <a16:creationId xmlns:a16="http://schemas.microsoft.com/office/drawing/2014/main" id="{7D0DA63F-1C7E-4E8A-B9D0-60A2AF00B1ED}"/>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1" name="Rectangle 4">
              <a:extLst>
                <a:ext uri="{FF2B5EF4-FFF2-40B4-BE49-F238E27FC236}">
                  <a16:creationId xmlns:a16="http://schemas.microsoft.com/office/drawing/2014/main" id="{0C4B4570-0097-43CC-981E-85D578BBE7BE}"/>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2" name="Line 5">
              <a:extLst>
                <a:ext uri="{FF2B5EF4-FFF2-40B4-BE49-F238E27FC236}">
                  <a16:creationId xmlns:a16="http://schemas.microsoft.com/office/drawing/2014/main" id="{4618589B-5C54-4795-9156-7B915F16BFDC}"/>
                </a:ext>
              </a:extLst>
            </p:cNvPr>
            <p:cNvSpPr>
              <a:spLocks noChangeArrowheads="1"/>
            </p:cNvSpPr>
            <p:nvPr/>
          </p:nvSpPr>
          <p:spPr bwMode="auto">
            <a:xfrm>
              <a:off x="533396" y="1733546"/>
              <a:ext cx="8153403" cy="0"/>
            </a:xfrm>
            <a:custGeom>
              <a:avLst/>
              <a:gdLst>
                <a:gd name="T0" fmla="*/ 4076702 w 8153403"/>
                <a:gd name="T1" fmla="*/ 8153403 w 8153403"/>
                <a:gd name="T2" fmla="*/ 4076702 w 8153403"/>
                <a:gd name="T3" fmla="*/ 0 w 8153403"/>
                <a:gd name="T4" fmla="*/ 0 w 8153403"/>
                <a:gd name="T5" fmla="*/ 8153403 w 8153403"/>
                <a:gd name="T6" fmla="*/ 0 60000 65536"/>
                <a:gd name="T7" fmla="*/ 0 60000 65536"/>
                <a:gd name="T8" fmla="*/ 0 60000 65536"/>
                <a:gd name="T9" fmla="*/ 0 60000 65536"/>
                <a:gd name="T10" fmla="*/ 0 60000 65536"/>
                <a:gd name="T11" fmla="*/ 0 60000 65536"/>
                <a:gd name="T12" fmla="*/ 0 w 8153403"/>
                <a:gd name="T13" fmla="*/ 8153403 w 8153403"/>
              </a:gdLst>
              <a:ahLst/>
              <a:cxnLst>
                <a:cxn ang="T6">
                  <a:pos x="T0" y="0"/>
                </a:cxn>
                <a:cxn ang="T7">
                  <a:pos x="T1" y="0"/>
                </a:cxn>
                <a:cxn ang="T8">
                  <a:pos x="T2" y="0"/>
                </a:cxn>
                <a:cxn ang="T9">
                  <a:pos x="T3" y="0"/>
                </a:cxn>
                <a:cxn ang="T10">
                  <a:pos x="T4" y="0"/>
                </a:cxn>
                <a:cxn ang="T11">
                  <a:pos x="T5" y="0"/>
                </a:cxn>
              </a:cxnLst>
              <a:rect l="T12" t="0" r="T13" b="0"/>
              <a:pathLst>
                <a:path w="8153403">
                  <a:moveTo>
                    <a:pt x="0" y="0"/>
                  </a:moveTo>
                  <a:lnTo>
                    <a:pt x="8153403" y="1"/>
                  </a:lnTo>
                </a:path>
              </a:pathLst>
            </a:custGeom>
            <a:noFill/>
            <a:ln w="12701">
              <a:solidFill>
                <a:srgbClr val="990000"/>
              </a:solidFill>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54275" name="Rectangle 6">
            <a:extLst>
              <a:ext uri="{FF2B5EF4-FFF2-40B4-BE49-F238E27FC236}">
                <a16:creationId xmlns:a16="http://schemas.microsoft.com/office/drawing/2014/main" id="{7F82E9FF-CD16-4FC7-AD4C-DAC26637F618}"/>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4276" name="Rectangle 7">
            <a:extLst>
              <a:ext uri="{FF2B5EF4-FFF2-40B4-BE49-F238E27FC236}">
                <a16:creationId xmlns:a16="http://schemas.microsoft.com/office/drawing/2014/main" id="{81FE5CA6-F89D-4787-B2DD-5D3EE693F97A}"/>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E175EA4B-4A04-4247-B4AB-3D704FFD1796}"/>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510DB221-D510-42D6-9CCB-BBD58DC4D948}"/>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0CF89F98-12E0-446F-9704-9198D34B60E0}"/>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1FD6253-B783-4575-9EE4-B48C22D5BC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0" r:id="rId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a:cs typeface="ＭＳ Ｐゴシック"/>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a:cs typeface="ＭＳ Ｐゴシック"/>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2BF7821-E8A6-49F8-B422-0737B8FCFB00}"/>
              </a:ext>
            </a:extLst>
          </p:cNvPr>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04F99C28-8BCB-4AD9-90F4-4746A97DA08E}"/>
              </a:ext>
            </a:extLst>
          </p:cNvPr>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6052" name="Rectangle 4">
            <a:extLst>
              <a:ext uri="{FF2B5EF4-FFF2-40B4-BE49-F238E27FC236}">
                <a16:creationId xmlns:a16="http://schemas.microsoft.com/office/drawing/2014/main" id="{E33505D3-E72D-4D18-9E2C-33CBDAAFEEE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ea typeface="MS Pゴシック"/>
              </a:defRPr>
            </a:lvl1pPr>
          </a:lstStyle>
          <a:p>
            <a:pPr>
              <a:defRPr/>
            </a:pPr>
            <a:endParaRPr lang="en-US" altLang="en-US"/>
          </a:p>
        </p:txBody>
      </p:sp>
      <p:sp>
        <p:nvSpPr>
          <p:cNvPr id="386053" name="Rectangle 5">
            <a:extLst>
              <a:ext uri="{FF2B5EF4-FFF2-40B4-BE49-F238E27FC236}">
                <a16:creationId xmlns:a16="http://schemas.microsoft.com/office/drawing/2014/main" id="{AF2112D3-F6DE-486A-9344-D4E75F48E032}"/>
              </a:ext>
            </a:extLst>
          </p:cNvPr>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ea typeface="MS Pゴシック"/>
              </a:defRPr>
            </a:lvl1pPr>
          </a:lstStyle>
          <a:p>
            <a:pPr>
              <a:defRPr/>
            </a:pPr>
            <a:endParaRPr lang="en-US" altLang="en-US"/>
          </a:p>
        </p:txBody>
      </p:sp>
      <p:sp>
        <p:nvSpPr>
          <p:cNvPr id="386054" name="Rectangle 6">
            <a:extLst>
              <a:ext uri="{FF2B5EF4-FFF2-40B4-BE49-F238E27FC236}">
                <a16:creationId xmlns:a16="http://schemas.microsoft.com/office/drawing/2014/main" id="{6AFCC769-686F-48B6-A257-5BA35A14635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ea typeface="MS Pゴシック"/>
              </a:defRPr>
            </a:lvl1pPr>
          </a:lstStyle>
          <a:p>
            <a:fld id="{61A681B7-D498-4699-8EF8-E6B3821E43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62" r:id="rId1"/>
    <p:sldLayoutId id="2147494563" r:id="rId2"/>
    <p:sldLayoutId id="2147494564" r:id="rId3"/>
    <p:sldLayoutId id="2147494565" r:id="rId4"/>
    <p:sldLayoutId id="2147494566" r:id="rId5"/>
    <p:sldLayoutId id="2147494567" r:id="rId6"/>
    <p:sldLayoutId id="2147494568" r:id="rId7"/>
    <p:sldLayoutId id="2147494569" r:id="rId8"/>
    <p:sldLayoutId id="2147494570" r:id="rId9"/>
    <p:sldLayoutId id="2147494571" r:id="rId10"/>
    <p:sldLayoutId id="2147494572"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6322" name="Group 5">
            <a:extLst>
              <a:ext uri="{FF2B5EF4-FFF2-40B4-BE49-F238E27FC236}">
                <a16:creationId xmlns:a16="http://schemas.microsoft.com/office/drawing/2014/main" id="{7CC11F67-606C-4765-B773-2D6F9B876D64}"/>
              </a:ext>
            </a:extLst>
          </p:cNvPr>
          <p:cNvGrpSpPr>
            <a:grpSpLocks/>
          </p:cNvGrpSpPr>
          <p:nvPr/>
        </p:nvGrpSpPr>
        <p:grpSpPr bwMode="auto">
          <a:xfrm>
            <a:off x="0" y="0"/>
            <a:ext cx="9144000" cy="4038600"/>
            <a:chOff x="0" y="0"/>
            <a:chExt cx="9144000" cy="4038603"/>
          </a:xfrm>
        </p:grpSpPr>
        <p:sp>
          <p:nvSpPr>
            <p:cNvPr id="3" name="Rectangle 6">
              <a:extLst>
                <a:ext uri="{FF2B5EF4-FFF2-40B4-BE49-F238E27FC236}">
                  <a16:creationId xmlns:a16="http://schemas.microsoft.com/office/drawing/2014/main" id="{A2A83D8E-A0AC-4F67-BB87-998DD2FE7974}"/>
                </a:ext>
              </a:extLst>
            </p:cNvPr>
            <p:cNvSpPr/>
            <p:nvPr/>
          </p:nvSpPr>
          <p:spPr>
            <a:xfrm>
              <a:off x="0" y="0"/>
              <a:ext cx="9144000" cy="3505196"/>
            </a:xfrm>
            <a:prstGeom prst="rect">
              <a:avLst/>
            </a:prstGeom>
            <a:blipFill>
              <a:blip r:embed="rId3" r:link="rId4" cstate="print">
                <a:alphaModFix/>
              </a:blip>
              <a:tile sx="100000" sy="99996" algn="tl"/>
            </a:blipFill>
            <a:ln>
              <a:noFill/>
              <a:prstDash val="solid"/>
            </a:ln>
          </p:spPr>
          <p:txBody>
            <a:bodyPr wrap="none"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a:defRPr/>
              </a:pPr>
              <a:endParaRPr lang="en-US" sz="2400">
                <a:solidFill>
                  <a:srgbClr val="000000"/>
                </a:solidFill>
                <a:latin typeface="Times New Roman" charset="0"/>
              </a:endParaRPr>
            </a:p>
          </p:txBody>
        </p:sp>
        <p:grpSp>
          <p:nvGrpSpPr>
            <p:cNvPr id="56332" name="Group 7">
              <a:extLst>
                <a:ext uri="{FF2B5EF4-FFF2-40B4-BE49-F238E27FC236}">
                  <a16:creationId xmlns:a16="http://schemas.microsoft.com/office/drawing/2014/main" id="{1EAB78E6-C6E1-4005-91D0-7FFFCB19BA6D}"/>
                </a:ext>
              </a:extLst>
            </p:cNvPr>
            <p:cNvGrpSpPr>
              <a:grpSpLocks/>
            </p:cNvGrpSpPr>
            <p:nvPr/>
          </p:nvGrpSpPr>
          <p:grpSpPr bwMode="auto">
            <a:xfrm>
              <a:off x="0" y="3486149"/>
              <a:ext cx="9137654" cy="376239"/>
              <a:chOff x="0" y="3486149"/>
              <a:chExt cx="9137654" cy="376239"/>
            </a:xfrm>
          </p:grpSpPr>
          <p:sp>
            <p:nvSpPr>
              <p:cNvPr id="56334" name="Rectangle 8">
                <a:extLst>
                  <a:ext uri="{FF2B5EF4-FFF2-40B4-BE49-F238E27FC236}">
                    <a16:creationId xmlns:a16="http://schemas.microsoft.com/office/drawing/2014/main" id="{361658CB-5DA1-4CD5-91C2-88B50F63CA98}"/>
                  </a:ext>
                </a:extLst>
              </p:cNvPr>
              <p:cNvSpPr>
                <a:spLocks noChangeArrowheads="1"/>
              </p:cNvSpPr>
              <p:nvPr/>
            </p:nvSpPr>
            <p:spPr bwMode="auto">
              <a:xfrm flipV="1">
                <a:off x="0" y="3508378"/>
                <a:ext cx="9137650" cy="92075"/>
              </a:xfrm>
              <a:prstGeom prst="rect">
                <a:avLst/>
              </a:prstGeom>
              <a:solidFill>
                <a:srgbClr val="B3D1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5" name="Rectangle 9">
                <a:extLst>
                  <a:ext uri="{FF2B5EF4-FFF2-40B4-BE49-F238E27FC236}">
                    <a16:creationId xmlns:a16="http://schemas.microsoft.com/office/drawing/2014/main" id="{977251F4-C722-48A8-BCC9-158A41800269}"/>
                  </a:ext>
                </a:extLst>
              </p:cNvPr>
              <p:cNvSpPr>
                <a:spLocks noChangeArrowheads="1"/>
              </p:cNvSpPr>
              <p:nvPr/>
            </p:nvSpPr>
            <p:spPr bwMode="auto">
              <a:xfrm>
                <a:off x="0" y="3600453"/>
                <a:ext cx="9137650" cy="222250"/>
              </a:xfrm>
              <a:prstGeom prst="rect">
                <a:avLst/>
              </a:prstGeom>
              <a:gradFill rotWithShape="0">
                <a:gsLst>
                  <a:gs pos="0">
                    <a:srgbClr val="3568C7"/>
                  </a:gs>
                  <a:gs pos="100000">
                    <a:srgbClr val="A9BEE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6" name="Rectangle 10">
                <a:extLst>
                  <a:ext uri="{FF2B5EF4-FFF2-40B4-BE49-F238E27FC236}">
                    <a16:creationId xmlns:a16="http://schemas.microsoft.com/office/drawing/2014/main" id="{5AAE8622-05BD-4165-8A15-BDB5A211D1A1}"/>
                  </a:ext>
                </a:extLst>
              </p:cNvPr>
              <p:cNvSpPr>
                <a:spLocks noChangeArrowheads="1"/>
              </p:cNvSpPr>
              <p:nvPr/>
            </p:nvSpPr>
            <p:spPr bwMode="auto">
              <a:xfrm>
                <a:off x="0" y="3486153"/>
                <a:ext cx="9137650" cy="22225"/>
              </a:xfrm>
              <a:prstGeom prst="rect">
                <a:avLst/>
              </a:prstGeom>
              <a:gradFill rotWithShape="0">
                <a:gsLst>
                  <a:gs pos="0">
                    <a:srgbClr val="1822CD"/>
                  </a:gs>
                  <a:gs pos="100000">
                    <a:srgbClr val="878DE5"/>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7" name="Rectangle 11">
                <a:extLst>
                  <a:ext uri="{FF2B5EF4-FFF2-40B4-BE49-F238E27FC236}">
                    <a16:creationId xmlns:a16="http://schemas.microsoft.com/office/drawing/2014/main" id="{467967C7-57CF-4FDB-B1A3-19E92E32C910}"/>
                  </a:ext>
                </a:extLst>
              </p:cNvPr>
              <p:cNvSpPr>
                <a:spLocks noChangeArrowheads="1"/>
              </p:cNvSpPr>
              <p:nvPr/>
            </p:nvSpPr>
            <p:spPr bwMode="auto">
              <a:xfrm flipV="1">
                <a:off x="0" y="3817941"/>
                <a:ext cx="9137650" cy="44450"/>
              </a:xfrm>
              <a:prstGeom prst="rect">
                <a:avLst/>
              </a:prstGeom>
              <a:gradFill rotWithShape="0">
                <a:gsLst>
                  <a:gs pos="0">
                    <a:srgbClr val="A9BEE7"/>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a:endParaRPr>
              </a:p>
            </p:txBody>
          </p:sp>
          <p:sp>
            <p:nvSpPr>
              <p:cNvPr id="56338" name="Rectangle 12">
                <a:extLst>
                  <a:ext uri="{FF2B5EF4-FFF2-40B4-BE49-F238E27FC236}">
                    <a16:creationId xmlns:a16="http://schemas.microsoft.com/office/drawing/2014/main" id="{B29AFBAD-62B8-4724-A211-6DA1AD2641F9}"/>
                  </a:ext>
                </a:extLst>
              </p:cNvPr>
              <p:cNvSpPr>
                <a:spLocks noChangeArrowheads="1"/>
              </p:cNvSpPr>
              <p:nvPr/>
            </p:nvSpPr>
            <p:spPr bwMode="auto">
              <a:xfrm>
                <a:off x="0" y="3592516"/>
                <a:ext cx="9137650" cy="44450"/>
              </a:xfrm>
              <a:prstGeom prst="rect">
                <a:avLst/>
              </a:prstGeom>
              <a:gradFill rotWithShape="0">
                <a:gsLst>
                  <a:gs pos="0">
                    <a:srgbClr val="B3D1F0"/>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33" name="Rectangle 13">
              <a:extLst>
                <a:ext uri="{FF2B5EF4-FFF2-40B4-BE49-F238E27FC236}">
                  <a16:creationId xmlns:a16="http://schemas.microsoft.com/office/drawing/2014/main" id="{7A774B3A-848B-441C-B8C9-43180C3FFC14}"/>
                </a:ext>
              </a:extLst>
            </p:cNvPr>
            <p:cNvSpPr>
              <a:spLocks noChangeArrowheads="1"/>
            </p:cNvSpPr>
            <p:nvPr/>
          </p:nvSpPr>
          <p:spPr bwMode="auto">
            <a:xfrm>
              <a:off x="3175" y="3886203"/>
              <a:ext cx="9140825" cy="152400"/>
            </a:xfrm>
            <a:prstGeom prst="rect">
              <a:avLst/>
            </a:prstGeom>
            <a:gradFill rotWithShape="0">
              <a:gsLst>
                <a:gs pos="0">
                  <a:srgbClr val="777777"/>
                </a:gs>
                <a:gs pos="100000">
                  <a:srgbClr val="FFFFF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23" name="Rectangle 14">
            <a:extLst>
              <a:ext uri="{FF2B5EF4-FFF2-40B4-BE49-F238E27FC236}">
                <a16:creationId xmlns:a16="http://schemas.microsoft.com/office/drawing/2014/main" id="{89D51641-BBA0-401A-8D7C-7B98F994FC00}"/>
              </a:ext>
            </a:extLst>
          </p:cNvPr>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24" name="Rectangle 17">
            <a:extLst>
              <a:ext uri="{FF2B5EF4-FFF2-40B4-BE49-F238E27FC236}">
                <a16:creationId xmlns:a16="http://schemas.microsoft.com/office/drawing/2014/main" id="{1C5B5FA6-9851-4C10-A6E2-353C531BC104}"/>
              </a:ext>
            </a:extLst>
          </p:cNvPr>
          <p:cNvSpPr txBox="1">
            <a:spLocks noGrp="1"/>
          </p:cNvSpPr>
          <p:nvPr>
            <p:ph type="title"/>
          </p:nvPr>
        </p:nvSpPr>
        <p:spPr bwMode="auto">
          <a:xfrm>
            <a:off x="152400" y="762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6325" name="Rectangle 18">
            <a:extLst>
              <a:ext uri="{FF2B5EF4-FFF2-40B4-BE49-F238E27FC236}">
                <a16:creationId xmlns:a16="http://schemas.microsoft.com/office/drawing/2014/main" id="{BD356E8A-A7ED-4090-AA80-80D8BE12D8AC}"/>
              </a:ext>
            </a:extLst>
          </p:cNvPr>
          <p:cNvSpPr txBox="1">
            <a:spLocks noGrp="1"/>
          </p:cNvSpPr>
          <p:nvPr>
            <p:ph type="body" idx="1"/>
          </p:nvPr>
        </p:nvSpPr>
        <p:spPr bwMode="auto">
          <a:xfrm>
            <a:off x="457200" y="1874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Rectangle 2">
            <a:extLst>
              <a:ext uri="{FF2B5EF4-FFF2-40B4-BE49-F238E27FC236}">
                <a16:creationId xmlns:a16="http://schemas.microsoft.com/office/drawing/2014/main" id="{180A5BDE-29B3-40F3-B73B-7E4DECE84406}"/>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3">
            <a:extLst>
              <a:ext uri="{FF2B5EF4-FFF2-40B4-BE49-F238E27FC236}">
                <a16:creationId xmlns:a16="http://schemas.microsoft.com/office/drawing/2014/main" id="{401A30ED-B7A4-4A62-B634-28F1CFD26F8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4">
            <a:extLst>
              <a:ext uri="{FF2B5EF4-FFF2-40B4-BE49-F238E27FC236}">
                <a16:creationId xmlns:a16="http://schemas.microsoft.com/office/drawing/2014/main" id="{9E6E8AC3-FBB2-4665-B5A6-659976A39913}"/>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1822CD"/>
                </a:solidFill>
              </a:defRPr>
            </a:lvl1pPr>
          </a:lstStyle>
          <a:p>
            <a:fld id="{3EAD4F82-D2E4-40E9-8978-14303DB7A9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9" r:id="rId1"/>
  </p:sldLayoutIdLst>
  <p:transition/>
  <p:txStyles>
    <p:titleStyle>
      <a:lvl1pPr algn="ctr" rtl="0" eaLnBrk="0" fontAlgn="base" hangingPunct="0">
        <a:spcBef>
          <a:spcPct val="0"/>
        </a:spcBef>
        <a:spcAft>
          <a:spcPct val="0"/>
        </a:spcAft>
        <a:defRPr lang="en-US" sz="4400" b="1">
          <a:solidFill>
            <a:srgbClr val="1822CD"/>
          </a:solidFill>
          <a:latin typeface="Lucida Grande"/>
          <a:ea typeface="ＭＳ Ｐゴシック"/>
          <a:cs typeface="ＭＳ Ｐゴシック"/>
        </a:defRPr>
      </a:lvl1pPr>
      <a:lvl2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5pPr>
      <a:lvl6pPr marL="4572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6pPr>
      <a:lvl7pPr marL="9144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7pPr>
      <a:lvl8pPr marL="13716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8pPr>
      <a:lvl9pPr marL="18288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3568C7"/>
        </a:buClr>
        <a:buSzPct val="100000"/>
        <a:buFont typeface="Times" panose="02020603050405020304" pitchFamily="18" charset="0"/>
        <a:buChar char="•"/>
        <a:defRPr lang="en-US" sz="3200">
          <a:solidFill>
            <a:srgbClr val="000000"/>
          </a:solidFill>
          <a:latin typeface="Lucida Grande"/>
          <a:ea typeface="ＭＳ Ｐゴシック"/>
          <a:cs typeface="ＭＳ Ｐゴシック"/>
        </a:defRPr>
      </a:lvl1pPr>
      <a:lvl2pPr marL="742950" lvl="1" indent="-285750" algn="l" rtl="0" eaLnBrk="0" fontAlgn="base" hangingPunct="0">
        <a:spcBef>
          <a:spcPts val="700"/>
        </a:spcBef>
        <a:spcAft>
          <a:spcPct val="0"/>
        </a:spcAft>
        <a:buClr>
          <a:srgbClr val="F06157"/>
        </a:buClr>
        <a:buSzPct val="100000"/>
        <a:buFont typeface="Wingdings" panose="05000000000000000000" pitchFamily="2" charset="2"/>
        <a:buChar char="w"/>
        <a:defRPr lang="en-US" sz="2800">
          <a:solidFill>
            <a:srgbClr val="000000"/>
          </a:solidFill>
          <a:latin typeface="Lucida Grande"/>
          <a:ea typeface="ＭＳ Ｐゴシック"/>
        </a:defRPr>
      </a:lvl2pPr>
      <a:lvl3pPr marL="1085850" lvl="2" indent="-228600" algn="l" rtl="0" eaLnBrk="0" fontAlgn="base" hangingPunct="0">
        <a:spcBef>
          <a:spcPts val="600"/>
        </a:spcBef>
        <a:spcAft>
          <a:spcPct val="0"/>
        </a:spcAft>
        <a:buClr>
          <a:srgbClr val="3568C7"/>
        </a:buClr>
        <a:buSzPct val="100000"/>
        <a:buFont typeface="Wingdings" panose="05000000000000000000" pitchFamily="2" charset="2"/>
        <a:buChar char="§"/>
        <a:defRPr lang="en-US" sz="2400">
          <a:solidFill>
            <a:srgbClr val="000000"/>
          </a:solidFill>
          <a:latin typeface="Lucida Grande"/>
          <a:ea typeface="ＭＳ Ｐゴシック"/>
        </a:defRPr>
      </a:lvl3pPr>
      <a:lvl4pPr marL="1428750" lvl="3" indent="-228600" algn="l" rtl="0" eaLnBrk="0" fontAlgn="base" hangingPunct="0">
        <a:spcBef>
          <a:spcPts val="500"/>
        </a:spcBef>
        <a:spcAft>
          <a:spcPct val="0"/>
        </a:spcAft>
        <a:buClr>
          <a:srgbClr val="F06157"/>
        </a:buClr>
        <a:buSzPct val="100000"/>
        <a:buFont typeface="Times" panose="02020603050405020304" pitchFamily="18" charset="0"/>
        <a:buChar char="•"/>
        <a:defRPr lang="en-US" sz="2000">
          <a:solidFill>
            <a:srgbClr val="000000"/>
          </a:solidFill>
          <a:latin typeface="Lucida Grande"/>
          <a:ea typeface="ＭＳ Ｐゴシック"/>
        </a:defRPr>
      </a:lvl4pPr>
      <a:lvl5pPr marL="1770063" lvl="4" indent="-228600" algn="l" rtl="0" eaLnBrk="0" fontAlgn="base" hangingPunct="0">
        <a:spcBef>
          <a:spcPts val="500"/>
        </a:spcBef>
        <a:spcAft>
          <a:spcPct val="0"/>
        </a:spcAft>
        <a:buClr>
          <a:srgbClr val="1822CD"/>
        </a:buClr>
        <a:buSzPct val="100000"/>
        <a:buFont typeface="Wingdings" panose="05000000000000000000" pitchFamily="2" charset="2"/>
        <a:buChar char="§"/>
        <a:defRPr lang="en-US" sz="2000">
          <a:solidFill>
            <a:srgbClr val="000000"/>
          </a:solidFill>
          <a:latin typeface="Lucida Grande"/>
          <a:ea typeface="ＭＳ Ｐゴシック"/>
        </a:defRPr>
      </a:lvl5pPr>
      <a:lvl6pPr marL="22272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6pPr>
      <a:lvl7pPr marL="26844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7pPr>
      <a:lvl8pPr marL="31416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8pPr>
      <a:lvl9pPr marL="35988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9pPr>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B6C7AEF-089F-44A0-84CE-FC638D0C3D28}"/>
              </a:ext>
            </a:extLst>
          </p:cNvPr>
          <p:cNvSpPr txBox="1">
            <a:spLocks noGrp="1"/>
          </p:cNvSpPr>
          <p:nvPr>
            <p:ph type="title"/>
          </p:nvPr>
        </p:nvSpPr>
        <p:spPr bwMode="auto">
          <a:xfrm>
            <a:off x="685800" y="609600"/>
            <a:ext cx="7772400" cy="11430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2467" name="Rectangle 3">
            <a:extLst>
              <a:ext uri="{FF2B5EF4-FFF2-40B4-BE49-F238E27FC236}">
                <a16:creationId xmlns:a16="http://schemas.microsoft.com/office/drawing/2014/main" id="{E5D5F493-5483-4EAD-8F27-D432EF0E888E}"/>
              </a:ext>
            </a:extLst>
          </p:cNvPr>
          <p:cNvSpPr txBox="1">
            <a:spLocks noGrp="1"/>
          </p:cNvSpPr>
          <p:nvPr>
            <p:ph type="body" idx="1"/>
          </p:nvPr>
        </p:nvSpPr>
        <p:spPr bwMode="auto">
          <a:xfrm>
            <a:off x="685800" y="1981200"/>
            <a:ext cx="7772400" cy="41148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16FE21-063C-4185-8507-37C98185596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DBCEC0F-5086-4EB8-B63E-D55F9941013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3799145-500D-4165-9FC5-C1D8A84BEA9E}"/>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opperplate Gothic Light" panose="020E0507020206020404" pitchFamily="34" charset="0"/>
              </a:defRPr>
            </a:lvl1pPr>
          </a:lstStyle>
          <a:p>
            <a:fld id="{505843A5-37E0-4E21-A1F4-6A1927F259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2" r:id="rId1"/>
  </p:sldLayoutIdLst>
  <p:transition/>
  <p:txStyles>
    <p:titleStyle>
      <a:lvl1pPr algn="ctr" rtl="0" eaLnBrk="0" fontAlgn="base" hangingPunct="0">
        <a:spcBef>
          <a:spcPct val="0"/>
        </a:spcBef>
        <a:spcAft>
          <a:spcPct val="0"/>
        </a:spcAft>
        <a:defRPr lang="en-US" sz="4400">
          <a:solidFill>
            <a:srgbClr val="000000"/>
          </a:solidFill>
          <a:latin typeface="Copperplate Gothic Light"/>
          <a:ea typeface="ＭＳ Ｐゴシック" charset="0"/>
          <a:cs typeface="MS Pゴシック"/>
        </a:defRPr>
      </a:lvl1pPr>
      <a:lvl2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
        <a:defRPr lang="en-US" sz="3200">
          <a:solidFill>
            <a:srgbClr val="000000"/>
          </a:solidFill>
          <a:latin typeface="Copperplate Gothic Light"/>
          <a:ea typeface="ＭＳ Ｐゴシック" charset="0"/>
          <a:cs typeface="MS Pゴシック"/>
        </a:defRPr>
      </a:lvl1pPr>
      <a:lvl2pPr marL="742950" lvl="1" indent="-285750" algn="l" rtl="0" eaLnBrk="0" fontAlgn="base" hangingPunct="0">
        <a:spcBef>
          <a:spcPts val="700"/>
        </a:spcBef>
        <a:spcAft>
          <a:spcPct val="0"/>
        </a:spcAft>
        <a:buSzPct val="100000"/>
        <a:buFont typeface="Wingdings" panose="05000000000000000000" pitchFamily="2" charset="2"/>
        <a:buChar char="§"/>
        <a:defRPr lang="en-US" sz="2800">
          <a:solidFill>
            <a:srgbClr val="000000"/>
          </a:solidFill>
          <a:latin typeface="Copperplate Gothic Light"/>
          <a:ea typeface="MS Pゴシック"/>
          <a:cs typeface="MS Pゴシック"/>
        </a:defRPr>
      </a:lvl2pPr>
      <a:lvl3pPr marL="1143000" lvl="2" indent="-228600" algn="l" rtl="0" eaLnBrk="0" fontAlgn="base" hangingPunct="0">
        <a:spcBef>
          <a:spcPts val="600"/>
        </a:spcBef>
        <a:spcAft>
          <a:spcPct val="0"/>
        </a:spcAft>
        <a:buSzPct val="100000"/>
        <a:buFont typeface="Wingdings" panose="05000000000000000000" pitchFamily="2" charset="2"/>
        <a:buChar char="§"/>
        <a:defRPr lang="en-US" sz="2400">
          <a:solidFill>
            <a:srgbClr val="000000"/>
          </a:solidFill>
          <a:latin typeface="Copperplate Gothic Light"/>
          <a:ea typeface="MS Pゴシック"/>
          <a:cs typeface="MS Pゴシック"/>
        </a:defRPr>
      </a:lvl3pPr>
      <a:lvl4pPr marL="1600200" lvl="3"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4pPr>
      <a:lvl5pPr marL="2057400" lvl="4"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5pPr>
      <a:lvl6pPr marL="25146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6pPr>
      <a:lvl7pPr marL="29718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7pPr>
      <a:lvl8pPr marL="34290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8pPr>
      <a:lvl9pPr marL="38862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9pPr>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BA4A03E-6598-4802-92D0-F55047A39C9B}"/>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0E64D641-2053-4E19-958F-8370538F13FB}"/>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3C874563-C0F2-4B49-BB1E-DB6268E61F0B}"/>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F58F311-1AF8-474F-8EF9-954B9374200E}"/>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2354CB6-3E87-44E3-89EA-9BE4106B2D30}"/>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defRPr>
            </a:lvl1pPr>
          </a:lstStyle>
          <a:p>
            <a:fld id="{2AB64E09-6EB0-44D3-B9D5-501EDC90B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0" r:id="rId1"/>
  </p:sldLayoutIdLst>
  <p:transition/>
  <p:txStyles>
    <p:titleStyle>
      <a:lvl1pPr algn="ctr" rtl="0" eaLnBrk="0" fontAlgn="base" hangingPunct="0">
        <a:spcBef>
          <a:spcPct val="0"/>
        </a:spcBef>
        <a:spcAft>
          <a:spcPct val="0"/>
        </a:spcAft>
        <a:defRPr lang="en-US" sz="4400">
          <a:solidFill>
            <a:srgbClr val="000000"/>
          </a:solidFill>
          <a:latin typeface="Arial"/>
          <a:ea typeface="ＭＳ Ｐゴシック"/>
          <a:cs typeface="ＭＳ Ｐゴシック" pitchFamily="16"/>
        </a:defRPr>
      </a:lvl1pPr>
      <a:lvl2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ＭＳ Ｐゴシック"/>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ＭＳ Ｐゴシック"/>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ＭＳ Ｐゴシック"/>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9pPr>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3300"/>
            </a:gs>
            <a:gs pos="50000">
              <a:srgbClr val="996600"/>
            </a:gs>
            <a:gs pos="100000">
              <a:srgbClr val="663300"/>
            </a:gs>
          </a:gsLst>
          <a:lin ang="5400000"/>
        </a:gradFill>
        <a:effectLst/>
      </p:bgPr>
    </p:bg>
    <p:spTree>
      <p:nvGrpSpPr>
        <p:cNvPr id="1" name=""/>
        <p:cNvGrpSpPr/>
        <p:nvPr/>
      </p:nvGrpSpPr>
      <p:grpSpPr>
        <a:xfrm>
          <a:off x="0" y="0"/>
          <a:ext cx="0" cy="0"/>
          <a:chOff x="0" y="0"/>
          <a:chExt cx="0" cy="0"/>
        </a:xfrm>
      </p:grpSpPr>
      <p:grpSp>
        <p:nvGrpSpPr>
          <p:cNvPr id="59394" name="Group 2">
            <a:extLst>
              <a:ext uri="{FF2B5EF4-FFF2-40B4-BE49-F238E27FC236}">
                <a16:creationId xmlns:a16="http://schemas.microsoft.com/office/drawing/2014/main" id="{9BCAEF5E-7C27-461D-A45C-73C212CF394E}"/>
              </a:ext>
            </a:extLst>
          </p:cNvPr>
          <p:cNvGrpSpPr>
            <a:grpSpLocks/>
          </p:cNvGrpSpPr>
          <p:nvPr/>
        </p:nvGrpSpPr>
        <p:grpSpPr bwMode="auto">
          <a:xfrm>
            <a:off x="3800475" y="1789113"/>
            <a:ext cx="5340350" cy="5056187"/>
            <a:chOff x="3800475" y="1789115"/>
            <a:chExt cx="5340352" cy="5056193"/>
          </a:xfrm>
        </p:grpSpPr>
        <p:sp>
          <p:nvSpPr>
            <p:cNvPr id="59400" name="Rectangle 3">
              <a:extLst>
                <a:ext uri="{FF2B5EF4-FFF2-40B4-BE49-F238E27FC236}">
                  <a16:creationId xmlns:a16="http://schemas.microsoft.com/office/drawing/2014/main" id="{89D231AC-5B9B-417B-89FC-BBE5EBDB838A}"/>
                </a:ext>
              </a:extLst>
            </p:cNvPr>
            <p:cNvSpPr>
              <a:spLocks noChangeArrowheads="1"/>
            </p:cNvSpPr>
            <p:nvPr/>
          </p:nvSpPr>
          <p:spPr bwMode="auto">
            <a:xfrm>
              <a:off x="6715126" y="2166940"/>
              <a:ext cx="312738" cy="161925"/>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1" name="Oval 4">
              <a:extLst>
                <a:ext uri="{FF2B5EF4-FFF2-40B4-BE49-F238E27FC236}">
                  <a16:creationId xmlns:a16="http://schemas.microsoft.com/office/drawing/2014/main" id="{9DB4CAE9-D648-43E1-B5CC-13808C6E2CC5}"/>
                </a:ext>
              </a:extLst>
            </p:cNvPr>
            <p:cNvSpPr>
              <a:spLocks noChangeArrowheads="1"/>
            </p:cNvSpPr>
            <p:nvPr/>
          </p:nvSpPr>
          <p:spPr bwMode="auto">
            <a:xfrm>
              <a:off x="6824660" y="1881185"/>
              <a:ext cx="74615" cy="74615"/>
            </a:xfrm>
            <a:custGeom>
              <a:avLst/>
              <a:gdLst>
                <a:gd name="T0" fmla="*/ 37308 w 74615"/>
                <a:gd name="T1" fmla="*/ 0 h 74615"/>
                <a:gd name="T2" fmla="*/ 74615 w 74615"/>
                <a:gd name="T3" fmla="*/ 37308 h 74615"/>
                <a:gd name="T4" fmla="*/ 37308 w 74615"/>
                <a:gd name="T5" fmla="*/ 74615 h 74615"/>
                <a:gd name="T6" fmla="*/ 0 w 74615"/>
                <a:gd name="T7" fmla="*/ 37308 h 74615"/>
                <a:gd name="T8" fmla="*/ 10927 w 74615"/>
                <a:gd name="T9" fmla="*/ 10927 h 74615"/>
                <a:gd name="T10" fmla="*/ 10927 w 74615"/>
                <a:gd name="T11" fmla="*/ 63688 h 74615"/>
                <a:gd name="T12" fmla="*/ 63688 w 74615"/>
                <a:gd name="T13" fmla="*/ 63688 h 74615"/>
                <a:gd name="T14" fmla="*/ 63688 w 74615"/>
                <a:gd name="T15" fmla="*/ 10927 h 74615"/>
                <a:gd name="T16" fmla="*/ 0 60000 65536"/>
                <a:gd name="T17" fmla="*/ 0 60000 65536"/>
                <a:gd name="T18" fmla="*/ 0 60000 65536"/>
                <a:gd name="T19" fmla="*/ 0 60000 65536"/>
                <a:gd name="T20" fmla="*/ 0 60000 65536"/>
                <a:gd name="T21" fmla="*/ 0 60000 65536"/>
                <a:gd name="T22" fmla="*/ 0 60000 65536"/>
                <a:gd name="T23" fmla="*/ 0 60000 65536"/>
                <a:gd name="T24" fmla="*/ 10927 w 74615"/>
                <a:gd name="T25" fmla="*/ 10927 h 74615"/>
                <a:gd name="T26" fmla="*/ 63688 w 74615"/>
                <a:gd name="T27" fmla="*/ 63688 h 74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615" h="74615">
                  <a:moveTo>
                    <a:pt x="0" y="37308"/>
                  </a:moveTo>
                  <a:lnTo>
                    <a:pt x="-1" y="37307"/>
                  </a:lnTo>
                  <a:cubicBezTo>
                    <a:pt x="-1" y="16703"/>
                    <a:pt x="16703" y="-1"/>
                    <a:pt x="37308" y="-1"/>
                  </a:cubicBezTo>
                  <a:cubicBezTo>
                    <a:pt x="57912" y="-1"/>
                    <a:pt x="74616" y="16703"/>
                    <a:pt x="74616" y="37308"/>
                  </a:cubicBezTo>
                  <a:cubicBezTo>
                    <a:pt x="74616" y="57912"/>
                    <a:pt x="57912" y="74615"/>
                    <a:pt x="37308" y="74615"/>
                  </a:cubicBezTo>
                  <a:cubicBezTo>
                    <a:pt x="16703" y="74615"/>
                    <a:pt x="-1" y="57912"/>
                    <a:pt x="-1" y="37307"/>
                  </a:cubicBezTo>
                  <a:lnTo>
                    <a:pt x="0" y="3730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2" name="Rectangle 5">
              <a:extLst>
                <a:ext uri="{FF2B5EF4-FFF2-40B4-BE49-F238E27FC236}">
                  <a16:creationId xmlns:a16="http://schemas.microsoft.com/office/drawing/2014/main" id="{80862829-C242-48B8-A2F5-F55E5A22A316}"/>
                </a:ext>
              </a:extLst>
            </p:cNvPr>
            <p:cNvSpPr>
              <a:spLocks noChangeArrowheads="1"/>
            </p:cNvSpPr>
            <p:nvPr/>
          </p:nvSpPr>
          <p:spPr bwMode="auto">
            <a:xfrm rot="995331">
              <a:off x="8262940" y="2373316"/>
              <a:ext cx="9525" cy="3290891"/>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3" name="Freeform 6">
              <a:extLst>
                <a:ext uri="{FF2B5EF4-FFF2-40B4-BE49-F238E27FC236}">
                  <a16:creationId xmlns:a16="http://schemas.microsoft.com/office/drawing/2014/main" id="{21EDFDDF-9846-4018-971A-D58EBFB4371F}"/>
                </a:ext>
              </a:extLst>
            </p:cNvPr>
            <p:cNvSpPr>
              <a:spLocks noChangeArrowheads="1"/>
            </p:cNvSpPr>
            <p:nvPr/>
          </p:nvSpPr>
          <p:spPr bwMode="auto">
            <a:xfrm>
              <a:off x="7732715" y="5568952"/>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2147483647 h 96"/>
                <a:gd name="T22" fmla="*/ 2147483647 w 66"/>
                <a:gd name="T23" fmla="*/ 2147483647 h 96"/>
                <a:gd name="T24" fmla="*/ 0 w 66"/>
                <a:gd name="T25" fmla="*/ 2147483647 h 96"/>
                <a:gd name="T26" fmla="*/ 0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4" name="Rectangle 7">
              <a:extLst>
                <a:ext uri="{FF2B5EF4-FFF2-40B4-BE49-F238E27FC236}">
                  <a16:creationId xmlns:a16="http://schemas.microsoft.com/office/drawing/2014/main" id="{3A4E954C-49A1-4038-9842-3BAC916FB778}"/>
                </a:ext>
              </a:extLst>
            </p:cNvPr>
            <p:cNvSpPr>
              <a:spLocks noChangeArrowheads="1"/>
            </p:cNvSpPr>
            <p:nvPr/>
          </p:nvSpPr>
          <p:spPr bwMode="auto">
            <a:xfrm rot="91719">
              <a:off x="8710615" y="2436816"/>
              <a:ext cx="9525" cy="317182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5" name="Rectangle 8">
              <a:extLst>
                <a:ext uri="{FF2B5EF4-FFF2-40B4-BE49-F238E27FC236}">
                  <a16:creationId xmlns:a16="http://schemas.microsoft.com/office/drawing/2014/main" id="{8593F3EF-747D-4C0B-BF99-F7A02122212E}"/>
                </a:ext>
              </a:extLst>
            </p:cNvPr>
            <p:cNvSpPr>
              <a:spLocks noChangeArrowheads="1"/>
            </p:cNvSpPr>
            <p:nvPr/>
          </p:nvSpPr>
          <p:spPr bwMode="auto">
            <a:xfrm rot="-926216">
              <a:off x="8953502" y="2414591"/>
              <a:ext cx="9525" cy="139858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6" name="Rectangle 9">
              <a:extLst>
                <a:ext uri="{FF2B5EF4-FFF2-40B4-BE49-F238E27FC236}">
                  <a16:creationId xmlns:a16="http://schemas.microsoft.com/office/drawing/2014/main" id="{BD8075F5-498C-45C0-8FE7-7AA872419D2F}"/>
                </a:ext>
              </a:extLst>
            </p:cNvPr>
            <p:cNvSpPr>
              <a:spLocks noChangeArrowheads="1"/>
            </p:cNvSpPr>
            <p:nvPr/>
          </p:nvSpPr>
          <p:spPr bwMode="auto">
            <a:xfrm rot="-1140319">
              <a:off x="5467351" y="2882903"/>
              <a:ext cx="9525" cy="3227392"/>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7" name="Rectangle 10">
              <a:extLst>
                <a:ext uri="{FF2B5EF4-FFF2-40B4-BE49-F238E27FC236}">
                  <a16:creationId xmlns:a16="http://schemas.microsoft.com/office/drawing/2014/main" id="{CEDEA2E3-9577-4370-BF9F-C4842C368828}"/>
                </a:ext>
              </a:extLst>
            </p:cNvPr>
            <p:cNvSpPr>
              <a:spLocks noChangeArrowheads="1"/>
            </p:cNvSpPr>
            <p:nvPr/>
          </p:nvSpPr>
          <p:spPr bwMode="auto">
            <a:xfrm rot="1114414">
              <a:off x="4376738" y="2890841"/>
              <a:ext cx="9525" cy="3363916"/>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8" name="Rectangle 11">
              <a:extLst>
                <a:ext uri="{FF2B5EF4-FFF2-40B4-BE49-F238E27FC236}">
                  <a16:creationId xmlns:a16="http://schemas.microsoft.com/office/drawing/2014/main" id="{DF9326CE-C374-4C6C-B9F9-FFFC51CF55D9}"/>
                </a:ext>
              </a:extLst>
            </p:cNvPr>
            <p:cNvSpPr>
              <a:spLocks noChangeArrowheads="1"/>
            </p:cNvSpPr>
            <p:nvPr/>
          </p:nvSpPr>
          <p:spPr bwMode="auto">
            <a:xfrm rot="254668">
              <a:off x="4818063" y="2968628"/>
              <a:ext cx="9525" cy="302577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9" name="Freeform 12">
              <a:extLst>
                <a:ext uri="{FF2B5EF4-FFF2-40B4-BE49-F238E27FC236}">
                  <a16:creationId xmlns:a16="http://schemas.microsoft.com/office/drawing/2014/main" id="{70280DA0-C69D-4FB3-8EB9-5503A4910383}"/>
                </a:ext>
              </a:extLst>
            </p:cNvPr>
            <p:cNvSpPr>
              <a:spLocks noChangeArrowheads="1"/>
            </p:cNvSpPr>
            <p:nvPr/>
          </p:nvSpPr>
          <p:spPr bwMode="auto">
            <a:xfrm>
              <a:off x="6361115" y="4795835"/>
              <a:ext cx="989015" cy="247646"/>
            </a:xfrm>
            <a:custGeom>
              <a:avLst/>
              <a:gdLst>
                <a:gd name="T0" fmla="*/ 2147483647 w 623"/>
                <a:gd name="T1" fmla="*/ 0 h 156"/>
                <a:gd name="T2" fmla="*/ 2147483647 w 623"/>
                <a:gd name="T3" fmla="*/ 2147483647 h 156"/>
                <a:gd name="T4" fmla="*/ 2147483647 w 623"/>
                <a:gd name="T5" fmla="*/ 2147483647 h 156"/>
                <a:gd name="T6" fmla="*/ 0 w 623"/>
                <a:gd name="T7" fmla="*/ 2147483647 h 156"/>
                <a:gd name="T8" fmla="*/ 2147483647 w 623"/>
                <a:gd name="T9" fmla="*/ 2147483647 h 156"/>
                <a:gd name="T10" fmla="*/ 2147483647 w 623"/>
                <a:gd name="T11" fmla="*/ 2147483647 h 156"/>
                <a:gd name="T12" fmla="*/ 2147483647 w 623"/>
                <a:gd name="T13" fmla="*/ 2147483647 h 156"/>
                <a:gd name="T14" fmla="*/ 2147483647 w 623"/>
                <a:gd name="T15" fmla="*/ 2147483647 h 156"/>
                <a:gd name="T16" fmla="*/ 2147483647 w 623"/>
                <a:gd name="T17" fmla="*/ 2147483647 h 156"/>
                <a:gd name="T18" fmla="*/ 2147483647 w 623"/>
                <a:gd name="T19" fmla="*/ 0 h 156"/>
                <a:gd name="T20" fmla="*/ 2147483647 w 623"/>
                <a:gd name="T21" fmla="*/ 2147483647 h 156"/>
                <a:gd name="T22" fmla="*/ 2147483647 w 623"/>
                <a:gd name="T23" fmla="*/ 2147483647 h 156"/>
                <a:gd name="T24" fmla="*/ 2147483647 w 623"/>
                <a:gd name="T25" fmla="*/ 2147483647 h 156"/>
                <a:gd name="T26" fmla="*/ 2147483647 w 623"/>
                <a:gd name="T27" fmla="*/ 2147483647 h 156"/>
                <a:gd name="T28" fmla="*/ 2147483647 w 623"/>
                <a:gd name="T29" fmla="*/ 2147483647 h 156"/>
                <a:gd name="T30" fmla="*/ 2147483647 w 623"/>
                <a:gd name="T31" fmla="*/ 2147483647 h 156"/>
                <a:gd name="T32" fmla="*/ 0 w 623"/>
                <a:gd name="T33" fmla="*/ 2147483647 h 156"/>
                <a:gd name="T34" fmla="*/ 2147483647 w 623"/>
                <a:gd name="T35" fmla="*/ 2147483647 h 156"/>
                <a:gd name="T36" fmla="*/ 2147483647 w 623"/>
                <a:gd name="T37" fmla="*/ 2147483647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3"/>
                <a:gd name="T58" fmla="*/ 0 h 156"/>
                <a:gd name="T59" fmla="*/ 623 w 623"/>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3" h="156">
                  <a:moveTo>
                    <a:pt x="6" y="18"/>
                  </a:moveTo>
                  <a:lnTo>
                    <a:pt x="162" y="36"/>
                  </a:lnTo>
                  <a:lnTo>
                    <a:pt x="251" y="36"/>
                  </a:lnTo>
                  <a:lnTo>
                    <a:pt x="354" y="30"/>
                  </a:lnTo>
                  <a:lnTo>
                    <a:pt x="473" y="18"/>
                  </a:lnTo>
                  <a:lnTo>
                    <a:pt x="611" y="0"/>
                  </a:lnTo>
                  <a:lnTo>
                    <a:pt x="623" y="114"/>
                  </a:lnTo>
                  <a:lnTo>
                    <a:pt x="497" y="138"/>
                  </a:lnTo>
                  <a:lnTo>
                    <a:pt x="414" y="15000"/>
                  </a:lnTo>
                  <a:lnTo>
                    <a:pt x="318" y="156"/>
                  </a:lnTo>
                  <a:lnTo>
                    <a:pt x="215" y="156"/>
                  </a:lnTo>
                  <a:lnTo>
                    <a:pt x="108" y="15000"/>
                  </a:lnTo>
                  <a:lnTo>
                    <a:pt x="0" y="132"/>
                  </a:lnTo>
                  <a:lnTo>
                    <a:pt x="6"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0" name="Freeform 13">
              <a:extLst>
                <a:ext uri="{FF2B5EF4-FFF2-40B4-BE49-F238E27FC236}">
                  <a16:creationId xmlns:a16="http://schemas.microsoft.com/office/drawing/2014/main" id="{07D093A8-AE98-437F-8D3B-108C455C09E9}"/>
                </a:ext>
              </a:extLst>
            </p:cNvPr>
            <p:cNvSpPr>
              <a:spLocks noChangeArrowheads="1"/>
            </p:cNvSpPr>
            <p:nvPr/>
          </p:nvSpPr>
          <p:spPr bwMode="auto">
            <a:xfrm>
              <a:off x="7559673" y="5700717"/>
              <a:ext cx="1581153" cy="200025"/>
            </a:xfrm>
            <a:custGeom>
              <a:avLst/>
              <a:gdLst>
                <a:gd name="T0" fmla="*/ 2147483647 w 993"/>
                <a:gd name="T1" fmla="*/ 0 h 126"/>
                <a:gd name="T2" fmla="*/ 2147483647 w 993"/>
                <a:gd name="T3" fmla="*/ 2147483647 h 126"/>
                <a:gd name="T4" fmla="*/ 2147483647 w 993"/>
                <a:gd name="T5" fmla="*/ 2147483647 h 126"/>
                <a:gd name="T6" fmla="*/ 0 w 993"/>
                <a:gd name="T7" fmla="*/ 2147483647 h 126"/>
                <a:gd name="T8" fmla="*/ 2147483647 w 993"/>
                <a:gd name="T9" fmla="*/ 2147483647 h 126"/>
                <a:gd name="T10" fmla="*/ 2147483647 w 993"/>
                <a:gd name="T11" fmla="*/ 2147483647 h 126"/>
                <a:gd name="T12" fmla="*/ 2147483647 w 993"/>
                <a:gd name="T13" fmla="*/ 2147483647 h 126"/>
                <a:gd name="T14" fmla="*/ 2147483647 w 993"/>
                <a:gd name="T15" fmla="*/ 2147483647 h 126"/>
                <a:gd name="T16" fmla="*/ 2147483647 w 993"/>
                <a:gd name="T17" fmla="*/ 2147483647 h 126"/>
                <a:gd name="T18" fmla="*/ 2147483647 w 993"/>
                <a:gd name="T19" fmla="*/ 0 h 126"/>
                <a:gd name="T20" fmla="*/ 2147483647 w 993"/>
                <a:gd name="T21" fmla="*/ 0 h 126"/>
                <a:gd name="T22" fmla="*/ 2147483647 w 993"/>
                <a:gd name="T23" fmla="*/ 0 h 126"/>
                <a:gd name="T24" fmla="*/ 2147483647 w 993"/>
                <a:gd name="T25" fmla="*/ 2147483647 h 126"/>
                <a:gd name="T26" fmla="*/ 2147483647 w 993"/>
                <a:gd name="T27" fmla="*/ 2147483647 h 126"/>
                <a:gd name="T28" fmla="*/ 2147483647 w 993"/>
                <a:gd name="T29" fmla="*/ 2147483647 h 126"/>
                <a:gd name="T30" fmla="*/ 2147483647 w 993"/>
                <a:gd name="T31" fmla="*/ 2147483647 h 126"/>
                <a:gd name="T32" fmla="*/ 2147483647 w 993"/>
                <a:gd name="T33" fmla="*/ 2147483647 h 126"/>
                <a:gd name="T34" fmla="*/ 2147483647 w 993"/>
                <a:gd name="T35" fmla="*/ 2147483647 h 126"/>
                <a:gd name="T36" fmla="*/ 0 w 993"/>
                <a:gd name="T37" fmla="*/ 2147483647 h 126"/>
                <a:gd name="T38" fmla="*/ 2147483647 w 993"/>
                <a:gd name="T39" fmla="*/ 2147483647 h 126"/>
                <a:gd name="T40" fmla="*/ 2147483647 w 993"/>
                <a:gd name="T41" fmla="*/ 2147483647 h 126"/>
                <a:gd name="T42" fmla="*/ 2147483647 w 993"/>
                <a:gd name="T43" fmla="*/ 2147483647 h 126"/>
                <a:gd name="T44" fmla="*/ 2147483647 w 993"/>
                <a:gd name="T45" fmla="*/ 2147483647 h 126"/>
                <a:gd name="T46" fmla="*/ 2147483647 w 993"/>
                <a:gd name="T47" fmla="*/ 2147483647 h 126"/>
                <a:gd name="T48" fmla="*/ 2147483647 w 993"/>
                <a:gd name="T49" fmla="*/ 2147483647 h 126"/>
                <a:gd name="T50" fmla="*/ 2147483647 w 993"/>
                <a:gd name="T51" fmla="*/ 2147483647 h 126"/>
                <a:gd name="T52" fmla="*/ 2147483647 w 993"/>
                <a:gd name="T53" fmla="*/ 2147483647 h 126"/>
                <a:gd name="T54" fmla="*/ 2147483647 w 993"/>
                <a:gd name="T55" fmla="*/ 2147483647 h 126"/>
                <a:gd name="T56" fmla="*/ 2147483647 w 993"/>
                <a:gd name="T57" fmla="*/ 2147483647 h 126"/>
                <a:gd name="T58" fmla="*/ 2147483647 w 993"/>
                <a:gd name="T59" fmla="*/ 2147483647 h 126"/>
                <a:gd name="T60" fmla="*/ 2147483647 w 993"/>
                <a:gd name="T61" fmla="*/ 2147483647 h 126"/>
                <a:gd name="T62" fmla="*/ 2147483647 w 993"/>
                <a:gd name="T63" fmla="*/ 2147483647 h 126"/>
                <a:gd name="T64" fmla="*/ 2147483647 w 993"/>
                <a:gd name="T65" fmla="*/ 2147483647 h 126"/>
                <a:gd name="T66" fmla="*/ 2147483647 w 993"/>
                <a:gd name="T67" fmla="*/ 2147483647 h 126"/>
                <a:gd name="T68" fmla="*/ 2147483647 w 993"/>
                <a:gd name="T69" fmla="*/ 2147483647 h 126"/>
                <a:gd name="T70" fmla="*/ 2147483647 w 993"/>
                <a:gd name="T71" fmla="*/ 2147483647 h 126"/>
                <a:gd name="T72" fmla="*/ 2147483647 w 993"/>
                <a:gd name="T73" fmla="*/ 2147483647 h 1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3"/>
                <a:gd name="T112" fmla="*/ 0 h 126"/>
                <a:gd name="T113" fmla="*/ 993 w 993"/>
                <a:gd name="T114" fmla="*/ 126 h 1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1" name="Freeform 14">
              <a:extLst>
                <a:ext uri="{FF2B5EF4-FFF2-40B4-BE49-F238E27FC236}">
                  <a16:creationId xmlns:a16="http://schemas.microsoft.com/office/drawing/2014/main" id="{35CD03C7-B39A-428E-BEEB-648B2054D48C}"/>
                </a:ext>
              </a:extLst>
            </p:cNvPr>
            <p:cNvSpPr>
              <a:spLocks noChangeArrowheads="1"/>
            </p:cNvSpPr>
            <p:nvPr/>
          </p:nvSpPr>
          <p:spPr bwMode="auto">
            <a:xfrm>
              <a:off x="7597777" y="5786442"/>
              <a:ext cx="1543050" cy="388940"/>
            </a:xfrm>
            <a:custGeom>
              <a:avLst/>
              <a:gdLst>
                <a:gd name="T0" fmla="*/ 2147483647 w 969"/>
                <a:gd name="T1" fmla="*/ 0 h 245"/>
                <a:gd name="T2" fmla="*/ 2147483647 w 969"/>
                <a:gd name="T3" fmla="*/ 2147483647 h 245"/>
                <a:gd name="T4" fmla="*/ 2147483647 w 969"/>
                <a:gd name="T5" fmla="*/ 2147483647 h 245"/>
                <a:gd name="T6" fmla="*/ 0 w 969"/>
                <a:gd name="T7" fmla="*/ 2147483647 h 245"/>
                <a:gd name="T8" fmla="*/ 0 w 969"/>
                <a:gd name="T9" fmla="*/ 0 h 245"/>
                <a:gd name="T10" fmla="*/ 2147483647 w 969"/>
                <a:gd name="T11" fmla="*/ 2147483647 h 245"/>
                <a:gd name="T12" fmla="*/ 2147483647 w 969"/>
                <a:gd name="T13" fmla="*/ 2147483647 h 245"/>
                <a:gd name="T14" fmla="*/ 2147483647 w 969"/>
                <a:gd name="T15" fmla="*/ 2147483647 h 245"/>
                <a:gd name="T16" fmla="*/ 2147483647 w 969"/>
                <a:gd name="T17" fmla="*/ 2147483647 h 245"/>
                <a:gd name="T18" fmla="*/ 2147483647 w 969"/>
                <a:gd name="T19" fmla="*/ 2147483647 h 245"/>
                <a:gd name="T20" fmla="*/ 2147483647 w 969"/>
                <a:gd name="T21" fmla="*/ 2147483647 h 245"/>
                <a:gd name="T22" fmla="*/ 2147483647 w 969"/>
                <a:gd name="T23" fmla="*/ 2147483647 h 245"/>
                <a:gd name="T24" fmla="*/ 2147483647 w 969"/>
                <a:gd name="T25" fmla="*/ 2147483647 h 245"/>
                <a:gd name="T26" fmla="*/ 2147483647 w 969"/>
                <a:gd name="T27" fmla="*/ 2147483647 h 245"/>
                <a:gd name="T28" fmla="*/ 2147483647 w 969"/>
                <a:gd name="T29" fmla="*/ 2147483647 h 245"/>
                <a:gd name="T30" fmla="*/ 2147483647 w 969"/>
                <a:gd name="T31" fmla="*/ 2147483647 h 245"/>
                <a:gd name="T32" fmla="*/ 2147483647 w 969"/>
                <a:gd name="T33" fmla="*/ 2147483647 h 245"/>
                <a:gd name="T34" fmla="*/ 2147483647 w 969"/>
                <a:gd name="T35" fmla="*/ 2147483647 h 245"/>
                <a:gd name="T36" fmla="*/ 2147483647 w 969"/>
                <a:gd name="T37" fmla="*/ 2147483647 h 245"/>
                <a:gd name="T38" fmla="*/ 2147483647 w 969"/>
                <a:gd name="T39" fmla="*/ 2147483647 h 245"/>
                <a:gd name="T40" fmla="*/ 2147483647 w 969"/>
                <a:gd name="T41" fmla="*/ 2147483647 h 245"/>
                <a:gd name="T42" fmla="*/ 2147483647 w 969"/>
                <a:gd name="T43" fmla="*/ 2147483647 h 245"/>
                <a:gd name="T44" fmla="*/ 2147483647 w 969"/>
                <a:gd name="T45" fmla="*/ 2147483647 h 245"/>
                <a:gd name="T46" fmla="*/ 2147483647 w 969"/>
                <a:gd name="T47" fmla="*/ 2147483647 h 245"/>
                <a:gd name="T48" fmla="*/ 0 w 969"/>
                <a:gd name="T49" fmla="*/ 0 h 245"/>
                <a:gd name="T50" fmla="*/ 0 w 969"/>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69"/>
                <a:gd name="T79" fmla="*/ 0 h 245"/>
                <a:gd name="T80" fmla="*/ 969 w 969"/>
                <a:gd name="T81" fmla="*/ 245 h 2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00" y="24"/>
                  </a:lnTo>
                  <a:lnTo>
                    <a:pt x="72" y="12"/>
                  </a:lnTo>
                  <a:lnTo>
                    <a:pt x="0" y="0"/>
                  </a:lnTo>
                  <a:close/>
                </a:path>
              </a:pathLst>
            </a:custGeom>
            <a:gradFill rotWithShape="0">
              <a:gsLst>
                <a:gs pos="0">
                  <a:srgbClr val="663300"/>
                </a:gs>
                <a:gs pos="100000">
                  <a:srgbClr val="82582E"/>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2" name="Freeform 15">
              <a:extLst>
                <a:ext uri="{FF2B5EF4-FFF2-40B4-BE49-F238E27FC236}">
                  <a16:creationId xmlns:a16="http://schemas.microsoft.com/office/drawing/2014/main" id="{A54B2ACC-9FF8-474D-A6F4-B5AAB70C9A78}"/>
                </a:ext>
              </a:extLst>
            </p:cNvPr>
            <p:cNvSpPr>
              <a:spLocks noChangeArrowheads="1"/>
            </p:cNvSpPr>
            <p:nvPr/>
          </p:nvSpPr>
          <p:spPr bwMode="auto">
            <a:xfrm>
              <a:off x="7626352" y="5700717"/>
              <a:ext cx="1514475" cy="142875"/>
            </a:xfrm>
            <a:custGeom>
              <a:avLst/>
              <a:gdLst>
                <a:gd name="T0" fmla="*/ 2147483647 w 951"/>
                <a:gd name="T1" fmla="*/ 0 h 90"/>
                <a:gd name="T2" fmla="*/ 2147483647 w 951"/>
                <a:gd name="T3" fmla="*/ 2147483647 h 90"/>
                <a:gd name="T4" fmla="*/ 2147483647 w 951"/>
                <a:gd name="T5" fmla="*/ 2147483647 h 90"/>
                <a:gd name="T6" fmla="*/ 0 w 951"/>
                <a:gd name="T7" fmla="*/ 2147483647 h 90"/>
                <a:gd name="T8" fmla="*/ 2147483647 w 951"/>
                <a:gd name="T9" fmla="*/ 0 h 90"/>
                <a:gd name="T10" fmla="*/ 2147483647 w 951"/>
                <a:gd name="T11" fmla="*/ 0 h 90"/>
                <a:gd name="T12" fmla="*/ 2147483647 w 951"/>
                <a:gd name="T13" fmla="*/ 0 h 90"/>
                <a:gd name="T14" fmla="*/ 2147483647 w 951"/>
                <a:gd name="T15" fmla="*/ 0 h 90"/>
                <a:gd name="T16" fmla="*/ 2147483647 w 951"/>
                <a:gd name="T17" fmla="*/ 0 h 90"/>
                <a:gd name="T18" fmla="*/ 2147483647 w 951"/>
                <a:gd name="T19" fmla="*/ 0 h 90"/>
                <a:gd name="T20" fmla="*/ 2147483647 w 951"/>
                <a:gd name="T21" fmla="*/ 0 h 90"/>
                <a:gd name="T22" fmla="*/ 2147483647 w 951"/>
                <a:gd name="T23" fmla="*/ 0 h 90"/>
                <a:gd name="T24" fmla="*/ 2147483647 w 951"/>
                <a:gd name="T25" fmla="*/ 0 h 90"/>
                <a:gd name="T26" fmla="*/ 2147483647 w 951"/>
                <a:gd name="T27" fmla="*/ 2147483647 h 90"/>
                <a:gd name="T28" fmla="*/ 2147483647 w 951"/>
                <a:gd name="T29" fmla="*/ 2147483647 h 90"/>
                <a:gd name="T30" fmla="*/ 2147483647 w 951"/>
                <a:gd name="T31" fmla="*/ 2147483647 h 90"/>
                <a:gd name="T32" fmla="*/ 2147483647 w 951"/>
                <a:gd name="T33" fmla="*/ 2147483647 h 90"/>
                <a:gd name="T34" fmla="*/ 2147483647 w 951"/>
                <a:gd name="T35" fmla="*/ 2147483647 h 90"/>
                <a:gd name="T36" fmla="*/ 2147483647 w 951"/>
                <a:gd name="T37" fmla="*/ 2147483647 h 90"/>
                <a:gd name="T38" fmla="*/ 0 w 951"/>
                <a:gd name="T39" fmla="*/ 2147483647 h 90"/>
                <a:gd name="T40" fmla="*/ 2147483647 w 951"/>
                <a:gd name="T41" fmla="*/ 2147483647 h 90"/>
                <a:gd name="T42" fmla="*/ 2147483647 w 951"/>
                <a:gd name="T43" fmla="*/ 2147483647 h 90"/>
                <a:gd name="T44" fmla="*/ 2147483647 w 951"/>
                <a:gd name="T45" fmla="*/ 2147483647 h 90"/>
                <a:gd name="T46" fmla="*/ 2147483647 w 951"/>
                <a:gd name="T47" fmla="*/ 2147483647 h 90"/>
                <a:gd name="T48" fmla="*/ 2147483647 w 951"/>
                <a:gd name="T49" fmla="*/ 2147483647 h 90"/>
                <a:gd name="T50" fmla="*/ 2147483647 w 951"/>
                <a:gd name="T51" fmla="*/ 2147483647 h 90"/>
                <a:gd name="T52" fmla="*/ 2147483647 w 951"/>
                <a:gd name="T53" fmla="*/ 2147483647 h 90"/>
                <a:gd name="T54" fmla="*/ 2147483647 w 951"/>
                <a:gd name="T55" fmla="*/ 2147483647 h 90"/>
                <a:gd name="T56" fmla="*/ 2147483647 w 951"/>
                <a:gd name="T57" fmla="*/ 2147483647 h 90"/>
                <a:gd name="T58" fmla="*/ 2147483647 w 951"/>
                <a:gd name="T59" fmla="*/ 2147483647 h 90"/>
                <a:gd name="T60" fmla="*/ 2147483647 w 951"/>
                <a:gd name="T61" fmla="*/ 2147483647 h 90"/>
                <a:gd name="T62" fmla="*/ 2147483647 w 951"/>
                <a:gd name="T63" fmla="*/ 2147483647 h 90"/>
                <a:gd name="T64" fmla="*/ 2147483647 w 951"/>
                <a:gd name="T65" fmla="*/ 2147483647 h 90"/>
                <a:gd name="T66" fmla="*/ 2147483647 w 951"/>
                <a:gd name="T67" fmla="*/ 2147483647 h 90"/>
                <a:gd name="T68" fmla="*/ 2147483647 w 951"/>
                <a:gd name="T69" fmla="*/ 2147483647 h 90"/>
                <a:gd name="T70" fmla="*/ 2147483647 w 951"/>
                <a:gd name="T71" fmla="*/ 0 h 90"/>
                <a:gd name="T72" fmla="*/ 2147483647 w 951"/>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1"/>
                <a:gd name="T112" fmla="*/ 0 h 90"/>
                <a:gd name="T113" fmla="*/ 951 w 951"/>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3" name="Freeform 16">
              <a:extLst>
                <a:ext uri="{FF2B5EF4-FFF2-40B4-BE49-F238E27FC236}">
                  <a16:creationId xmlns:a16="http://schemas.microsoft.com/office/drawing/2014/main" id="{467A39FF-105B-4EBD-A9C4-715CDC6C9C4A}"/>
                </a:ext>
              </a:extLst>
            </p:cNvPr>
            <p:cNvSpPr>
              <a:spLocks noChangeArrowheads="1"/>
            </p:cNvSpPr>
            <p:nvPr/>
          </p:nvSpPr>
          <p:spPr bwMode="auto">
            <a:xfrm>
              <a:off x="4856158" y="2446340"/>
              <a:ext cx="161921" cy="246065"/>
            </a:xfrm>
            <a:custGeom>
              <a:avLst/>
              <a:gdLst>
                <a:gd name="T0" fmla="*/ 2147483647 w 102"/>
                <a:gd name="T1" fmla="*/ 0 h 155"/>
                <a:gd name="T2" fmla="*/ 2147483647 w 102"/>
                <a:gd name="T3" fmla="*/ 2147483647 h 155"/>
                <a:gd name="T4" fmla="*/ 2147483647 w 102"/>
                <a:gd name="T5" fmla="*/ 2147483647 h 155"/>
                <a:gd name="T6" fmla="*/ 0 w 102"/>
                <a:gd name="T7" fmla="*/ 2147483647 h 155"/>
                <a:gd name="T8" fmla="*/ 2147483647 w 102"/>
                <a:gd name="T9" fmla="*/ 0 h 155"/>
                <a:gd name="T10" fmla="*/ 0 w 102"/>
                <a:gd name="T11" fmla="*/ 2147483647 h 155"/>
                <a:gd name="T12" fmla="*/ 2147483647 w 102"/>
                <a:gd name="T13" fmla="*/ 2147483647 h 155"/>
                <a:gd name="T14" fmla="*/ 2147483647 w 102"/>
                <a:gd name="T15" fmla="*/ 2147483647 h 155"/>
                <a:gd name="T16" fmla="*/ 2147483647 w 102"/>
                <a:gd name="T17" fmla="*/ 2147483647 h 155"/>
                <a:gd name="T18" fmla="*/ 2147483647 w 102"/>
                <a:gd name="T19" fmla="*/ 2147483647 h 155"/>
                <a:gd name="T20" fmla="*/ 2147483647 w 102"/>
                <a:gd name="T21" fmla="*/ 0 h 155"/>
                <a:gd name="T22" fmla="*/ 2147483647 w 102"/>
                <a:gd name="T23" fmla="*/ 0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5"/>
                <a:gd name="T38" fmla="*/ 102 w 102"/>
                <a:gd name="T39" fmla="*/ 155 h 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4" name="Freeform 17">
              <a:extLst>
                <a:ext uri="{FF2B5EF4-FFF2-40B4-BE49-F238E27FC236}">
                  <a16:creationId xmlns:a16="http://schemas.microsoft.com/office/drawing/2014/main" id="{907D5F12-D268-4268-92B5-76E0E9639CDC}"/>
                </a:ext>
              </a:extLst>
            </p:cNvPr>
            <p:cNvSpPr>
              <a:spLocks noChangeArrowheads="1"/>
            </p:cNvSpPr>
            <p:nvPr/>
          </p:nvSpPr>
          <p:spPr bwMode="auto">
            <a:xfrm>
              <a:off x="4856158" y="2682877"/>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2147483647 h 96"/>
                <a:gd name="T18" fmla="*/ 2147483647 w 90"/>
                <a:gd name="T19" fmla="*/ 2147483647 h 96"/>
                <a:gd name="T20" fmla="*/ 2147483647 w 90"/>
                <a:gd name="T21" fmla="*/ 0 h 96"/>
                <a:gd name="T22" fmla="*/ 2147483647 w 90"/>
                <a:gd name="T23" fmla="*/ 0 h 96"/>
                <a:gd name="T24" fmla="*/ 2147483647 w 90"/>
                <a:gd name="T25" fmla="*/ 2147483647 h 96"/>
                <a:gd name="T26" fmla="*/ 2147483647 w 90"/>
                <a:gd name="T27" fmla="*/ 2147483647 h 96"/>
                <a:gd name="T28" fmla="*/ 0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5" name="Freeform 18">
              <a:extLst>
                <a:ext uri="{FF2B5EF4-FFF2-40B4-BE49-F238E27FC236}">
                  <a16:creationId xmlns:a16="http://schemas.microsoft.com/office/drawing/2014/main" id="{26CBBFDC-4864-449A-9EE2-3746D55E48C4}"/>
                </a:ext>
              </a:extLst>
            </p:cNvPr>
            <p:cNvSpPr>
              <a:spLocks noChangeArrowheads="1"/>
            </p:cNvSpPr>
            <p:nvPr/>
          </p:nvSpPr>
          <p:spPr bwMode="auto">
            <a:xfrm>
              <a:off x="4856158" y="2806695"/>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0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2147483647 h 108"/>
                <a:gd name="T30" fmla="*/ 2147483647 w 90"/>
                <a:gd name="T31" fmla="*/ 0 h 108"/>
                <a:gd name="T32" fmla="*/ 2147483647 w 90"/>
                <a:gd name="T33" fmla="*/ 2147483647 h 108"/>
                <a:gd name="T34" fmla="*/ 2147483647 w 90"/>
                <a:gd name="T35" fmla="*/ 2147483647 h 108"/>
                <a:gd name="T36" fmla="*/ 0 w 90"/>
                <a:gd name="T37" fmla="*/ 2147483647 h 108"/>
                <a:gd name="T38" fmla="*/ 0 w 90"/>
                <a:gd name="T39" fmla="*/ 2147483647 h 108"/>
                <a:gd name="T40" fmla="*/ 0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6" name="Freeform 19">
              <a:extLst>
                <a:ext uri="{FF2B5EF4-FFF2-40B4-BE49-F238E27FC236}">
                  <a16:creationId xmlns:a16="http://schemas.microsoft.com/office/drawing/2014/main" id="{2948F94A-BF12-49F0-B797-F38CFF6B3E64}"/>
                </a:ext>
              </a:extLst>
            </p:cNvPr>
            <p:cNvSpPr>
              <a:spLocks noChangeArrowheads="1"/>
            </p:cNvSpPr>
            <p:nvPr/>
          </p:nvSpPr>
          <p:spPr bwMode="auto">
            <a:xfrm>
              <a:off x="8683627" y="1912933"/>
              <a:ext cx="161921" cy="247646"/>
            </a:xfrm>
            <a:custGeom>
              <a:avLst/>
              <a:gdLst>
                <a:gd name="T0" fmla="*/ 2147483647 w 102"/>
                <a:gd name="T1" fmla="*/ 0 h 156"/>
                <a:gd name="T2" fmla="*/ 2147483647 w 102"/>
                <a:gd name="T3" fmla="*/ 2147483647 h 156"/>
                <a:gd name="T4" fmla="*/ 2147483647 w 102"/>
                <a:gd name="T5" fmla="*/ 2147483647 h 156"/>
                <a:gd name="T6" fmla="*/ 0 w 102"/>
                <a:gd name="T7" fmla="*/ 2147483647 h 156"/>
                <a:gd name="T8" fmla="*/ 2147483647 w 102"/>
                <a:gd name="T9" fmla="*/ 0 h 156"/>
                <a:gd name="T10" fmla="*/ 0 w 102"/>
                <a:gd name="T11" fmla="*/ 2147483647 h 156"/>
                <a:gd name="T12" fmla="*/ 2147483647 w 102"/>
                <a:gd name="T13" fmla="*/ 2147483647 h 156"/>
                <a:gd name="T14" fmla="*/ 2147483647 w 102"/>
                <a:gd name="T15" fmla="*/ 2147483647 h 156"/>
                <a:gd name="T16" fmla="*/ 2147483647 w 102"/>
                <a:gd name="T17" fmla="*/ 2147483647 h 156"/>
                <a:gd name="T18" fmla="*/ 2147483647 w 102"/>
                <a:gd name="T19" fmla="*/ 2147483647 h 156"/>
                <a:gd name="T20" fmla="*/ 2147483647 w 102"/>
                <a:gd name="T21" fmla="*/ 0 h 156"/>
                <a:gd name="T22" fmla="*/ 2147483647 w 102"/>
                <a:gd name="T23" fmla="*/ 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6"/>
                <a:gd name="T38" fmla="*/ 102 w 102"/>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6">
                  <a:moveTo>
                    <a:pt x="102" y="0"/>
                  </a:moveTo>
                  <a:lnTo>
                    <a:pt x="0" y="6"/>
                  </a:lnTo>
                  <a:lnTo>
                    <a:pt x="30" y="72"/>
                  </a:lnTo>
                  <a:lnTo>
                    <a:pt x="30" y="156"/>
                  </a:lnTo>
                  <a:lnTo>
                    <a:pt x="72" y="156"/>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7" name="Freeform 20">
              <a:extLst>
                <a:ext uri="{FF2B5EF4-FFF2-40B4-BE49-F238E27FC236}">
                  <a16:creationId xmlns:a16="http://schemas.microsoft.com/office/drawing/2014/main" id="{B1C3122C-D1CC-4C9D-8893-7E63A0F16C0E}"/>
                </a:ext>
              </a:extLst>
            </p:cNvPr>
            <p:cNvSpPr>
              <a:spLocks noChangeArrowheads="1"/>
            </p:cNvSpPr>
            <p:nvPr/>
          </p:nvSpPr>
          <p:spPr bwMode="auto">
            <a:xfrm>
              <a:off x="8693145" y="2141533"/>
              <a:ext cx="133346" cy="152403"/>
            </a:xfrm>
            <a:custGeom>
              <a:avLst/>
              <a:gdLst>
                <a:gd name="T0" fmla="*/ 2147483647 w 84"/>
                <a:gd name="T1" fmla="*/ 0 h 96"/>
                <a:gd name="T2" fmla="*/ 2147483647 w 84"/>
                <a:gd name="T3" fmla="*/ 2147483647 h 96"/>
                <a:gd name="T4" fmla="*/ 2147483647 w 84"/>
                <a:gd name="T5" fmla="*/ 2147483647 h 96"/>
                <a:gd name="T6" fmla="*/ 0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0 h 96"/>
                <a:gd name="T20" fmla="*/ 2147483647 w 84"/>
                <a:gd name="T21" fmla="*/ 2147483647 h 96"/>
                <a:gd name="T22" fmla="*/ 2147483647 w 84"/>
                <a:gd name="T23" fmla="*/ 2147483647 h 96"/>
                <a:gd name="T24" fmla="*/ 2147483647 w 84"/>
                <a:gd name="T25" fmla="*/ 2147483647 h 96"/>
                <a:gd name="T26" fmla="*/ 0 w 84"/>
                <a:gd name="T27" fmla="*/ 2147483647 h 96"/>
                <a:gd name="T28" fmla="*/ 2147483647 w 84"/>
                <a:gd name="T29" fmla="*/ 2147483647 h 96"/>
                <a:gd name="T30" fmla="*/ 2147483647 w 84"/>
                <a:gd name="T31" fmla="*/ 2147483647 h 96"/>
                <a:gd name="T32" fmla="*/ 2147483647 w 84"/>
                <a:gd name="T33" fmla="*/ 2147483647 h 96"/>
                <a:gd name="T34" fmla="*/ 2147483647 w 84"/>
                <a:gd name="T35" fmla="*/ 2147483647 h 96"/>
                <a:gd name="T36" fmla="*/ 2147483647 w 84"/>
                <a:gd name="T37" fmla="*/ 2147483647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8" name="Freeform 21">
              <a:extLst>
                <a:ext uri="{FF2B5EF4-FFF2-40B4-BE49-F238E27FC236}">
                  <a16:creationId xmlns:a16="http://schemas.microsoft.com/office/drawing/2014/main" id="{0A76362C-F711-44C2-ABE1-0B221B6EEB5B}"/>
                </a:ext>
              </a:extLst>
            </p:cNvPr>
            <p:cNvSpPr>
              <a:spLocks noChangeArrowheads="1"/>
            </p:cNvSpPr>
            <p:nvPr/>
          </p:nvSpPr>
          <p:spPr bwMode="auto">
            <a:xfrm>
              <a:off x="8683627" y="2274890"/>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0 h 108"/>
                <a:gd name="T30" fmla="*/ 2147483647 w 90"/>
                <a:gd name="T31" fmla="*/ 0 h 108"/>
                <a:gd name="T32" fmla="*/ 2147483647 w 90"/>
                <a:gd name="T33" fmla="*/ 0 h 108"/>
                <a:gd name="T34" fmla="*/ 2147483647 w 90"/>
                <a:gd name="T35" fmla="*/ 2147483647 h 108"/>
                <a:gd name="T36" fmla="*/ 2147483647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9" name="Freeform 22">
              <a:extLst>
                <a:ext uri="{FF2B5EF4-FFF2-40B4-BE49-F238E27FC236}">
                  <a16:creationId xmlns:a16="http://schemas.microsoft.com/office/drawing/2014/main" id="{D71A12A6-B914-4376-AC18-5094963EA7C9}"/>
                </a:ext>
              </a:extLst>
            </p:cNvPr>
            <p:cNvSpPr>
              <a:spLocks noChangeArrowheads="1"/>
            </p:cNvSpPr>
            <p:nvPr/>
          </p:nvSpPr>
          <p:spPr bwMode="auto">
            <a:xfrm>
              <a:off x="8616948" y="5595935"/>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0 h 96"/>
                <a:gd name="T22" fmla="*/ 2147483647 w 66"/>
                <a:gd name="T23" fmla="*/ 2147483647 h 96"/>
                <a:gd name="T24" fmla="*/ 0 w 66"/>
                <a:gd name="T25" fmla="*/ 2147483647 h 96"/>
                <a:gd name="T26" fmla="*/ 2147483647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0" name="Freeform 23">
              <a:extLst>
                <a:ext uri="{FF2B5EF4-FFF2-40B4-BE49-F238E27FC236}">
                  <a16:creationId xmlns:a16="http://schemas.microsoft.com/office/drawing/2014/main" id="{4046FB7E-AD59-48E0-BFFF-4C8F587ED816}"/>
                </a:ext>
              </a:extLst>
            </p:cNvPr>
            <p:cNvSpPr>
              <a:spLocks noChangeArrowheads="1"/>
            </p:cNvSpPr>
            <p:nvPr/>
          </p:nvSpPr>
          <p:spPr bwMode="auto">
            <a:xfrm>
              <a:off x="4789490" y="1789115"/>
              <a:ext cx="4132265" cy="704846"/>
            </a:xfrm>
            <a:custGeom>
              <a:avLst/>
              <a:gdLst>
                <a:gd name="T0" fmla="*/ 2147483647 w 2594"/>
                <a:gd name="T1" fmla="*/ 0 h 444"/>
                <a:gd name="T2" fmla="*/ 2147483647 w 2594"/>
                <a:gd name="T3" fmla="*/ 2147483647 h 444"/>
                <a:gd name="T4" fmla="*/ 2147483647 w 2594"/>
                <a:gd name="T5" fmla="*/ 2147483647 h 444"/>
                <a:gd name="T6" fmla="*/ 0 w 2594"/>
                <a:gd name="T7" fmla="*/ 2147483647 h 444"/>
                <a:gd name="T8" fmla="*/ 2147483647 w 2594"/>
                <a:gd name="T9" fmla="*/ 0 h 444"/>
                <a:gd name="T10" fmla="*/ 2147483647 w 2594"/>
                <a:gd name="T11" fmla="*/ 2147483647 h 444"/>
                <a:gd name="T12" fmla="*/ 2147483647 w 2594"/>
                <a:gd name="T13" fmla="*/ 2147483647 h 444"/>
                <a:gd name="T14" fmla="*/ 0 w 2594"/>
                <a:gd name="T15" fmla="*/ 2147483647 h 444"/>
                <a:gd name="T16" fmla="*/ 2147483647 w 2594"/>
                <a:gd name="T17" fmla="*/ 2147483647 h 444"/>
                <a:gd name="T18" fmla="*/ 2147483647 w 2594"/>
                <a:gd name="T19" fmla="*/ 2147483647 h 444"/>
                <a:gd name="T20" fmla="*/ 2147483647 w 2594"/>
                <a:gd name="T21" fmla="*/ 0 h 444"/>
                <a:gd name="T22" fmla="*/ 2147483647 w 2594"/>
                <a:gd name="T23" fmla="*/ 0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4"/>
                <a:gd name="T37" fmla="*/ 0 h 444"/>
                <a:gd name="T38" fmla="*/ 2594 w 2594"/>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1" name="Freeform 24">
              <a:extLst>
                <a:ext uri="{FF2B5EF4-FFF2-40B4-BE49-F238E27FC236}">
                  <a16:creationId xmlns:a16="http://schemas.microsoft.com/office/drawing/2014/main" id="{87E79633-BA29-465A-9C36-9028CDC9420D}"/>
                </a:ext>
              </a:extLst>
            </p:cNvPr>
            <p:cNvSpPr>
              <a:spLocks noChangeArrowheads="1"/>
            </p:cNvSpPr>
            <p:nvPr/>
          </p:nvSpPr>
          <p:spPr bwMode="auto">
            <a:xfrm>
              <a:off x="4657725" y="5989640"/>
              <a:ext cx="133346" cy="150811"/>
            </a:xfrm>
            <a:custGeom>
              <a:avLst/>
              <a:gdLst>
                <a:gd name="T0" fmla="*/ 2147483647 w 84"/>
                <a:gd name="T1" fmla="*/ 0 h 95"/>
                <a:gd name="T2" fmla="*/ 2147483647 w 84"/>
                <a:gd name="T3" fmla="*/ 2147483647 h 95"/>
                <a:gd name="T4" fmla="*/ 2147483647 w 84"/>
                <a:gd name="T5" fmla="*/ 2147483647 h 95"/>
                <a:gd name="T6" fmla="*/ 0 w 84"/>
                <a:gd name="T7" fmla="*/ 2147483647 h 95"/>
                <a:gd name="T8" fmla="*/ 2147483647 w 84"/>
                <a:gd name="T9" fmla="*/ 2147483647 h 95"/>
                <a:gd name="T10" fmla="*/ 2147483647 w 84"/>
                <a:gd name="T11" fmla="*/ 2147483647 h 95"/>
                <a:gd name="T12" fmla="*/ 2147483647 w 84"/>
                <a:gd name="T13" fmla="*/ 2147483647 h 95"/>
                <a:gd name="T14" fmla="*/ 2147483647 w 84"/>
                <a:gd name="T15" fmla="*/ 2147483647 h 95"/>
                <a:gd name="T16" fmla="*/ 2147483647 w 84"/>
                <a:gd name="T17" fmla="*/ 2147483647 h 95"/>
                <a:gd name="T18" fmla="*/ 2147483647 w 84"/>
                <a:gd name="T19" fmla="*/ 2147483647 h 95"/>
                <a:gd name="T20" fmla="*/ 2147483647 w 84"/>
                <a:gd name="T21" fmla="*/ 0 h 95"/>
                <a:gd name="T22" fmla="*/ 2147483647 w 84"/>
                <a:gd name="T23" fmla="*/ 0 h 95"/>
                <a:gd name="T24" fmla="*/ 2147483647 w 84"/>
                <a:gd name="T25" fmla="*/ 2147483647 h 95"/>
                <a:gd name="T26" fmla="*/ 0 w 84"/>
                <a:gd name="T27" fmla="*/ 2147483647 h 95"/>
                <a:gd name="T28" fmla="*/ 0 w 84"/>
                <a:gd name="T29" fmla="*/ 2147483647 h 95"/>
                <a:gd name="T30" fmla="*/ 2147483647 w 84"/>
                <a:gd name="T31" fmla="*/ 2147483647 h 95"/>
                <a:gd name="T32" fmla="*/ 2147483647 w 84"/>
                <a:gd name="T33" fmla="*/ 2147483647 h 95"/>
                <a:gd name="T34" fmla="*/ 2147483647 w 84"/>
                <a:gd name="T35" fmla="*/ 2147483647 h 95"/>
                <a:gd name="T36" fmla="*/ 2147483647 w 84"/>
                <a:gd name="T37" fmla="*/ 2147483647 h 95"/>
                <a:gd name="T38" fmla="*/ 2147483647 w 84"/>
                <a:gd name="T39" fmla="*/ 2147483647 h 95"/>
                <a:gd name="T40" fmla="*/ 2147483647 w 84"/>
                <a:gd name="T41" fmla="*/ 2147483647 h 95"/>
                <a:gd name="T42" fmla="*/ 2147483647 w 84"/>
                <a:gd name="T43" fmla="*/ 2147483647 h 95"/>
                <a:gd name="T44" fmla="*/ 2147483647 w 84"/>
                <a:gd name="T45" fmla="*/ 2147483647 h 95"/>
                <a:gd name="T46" fmla="*/ 2147483647 w 84"/>
                <a:gd name="T47" fmla="*/ 2147483647 h 95"/>
                <a:gd name="T48" fmla="*/ 2147483647 w 84"/>
                <a:gd name="T49" fmla="*/ 2147483647 h 95"/>
                <a:gd name="T50" fmla="*/ 2147483647 w 84"/>
                <a:gd name="T51" fmla="*/ 2147483647 h 95"/>
                <a:gd name="T52" fmla="*/ 2147483647 w 84"/>
                <a:gd name="T53" fmla="*/ 2147483647 h 95"/>
                <a:gd name="T54" fmla="*/ 2147483647 w 84"/>
                <a:gd name="T55" fmla="*/ 2147483647 h 95"/>
                <a:gd name="T56" fmla="*/ 2147483647 w 84"/>
                <a:gd name="T57" fmla="*/ 2147483647 h 95"/>
                <a:gd name="T58" fmla="*/ 2147483647 w 84"/>
                <a:gd name="T59" fmla="*/ 2147483647 h 95"/>
                <a:gd name="T60" fmla="*/ 2147483647 w 84"/>
                <a:gd name="T61" fmla="*/ 2147483647 h 95"/>
                <a:gd name="T62" fmla="*/ 2147483647 w 84"/>
                <a:gd name="T63" fmla="*/ 2147483647 h 95"/>
                <a:gd name="T64" fmla="*/ 2147483647 w 84"/>
                <a:gd name="T65" fmla="*/ 2147483647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5"/>
                <a:gd name="T101" fmla="*/ 84 w 84"/>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2" name="Freeform 25">
              <a:extLst>
                <a:ext uri="{FF2B5EF4-FFF2-40B4-BE49-F238E27FC236}">
                  <a16:creationId xmlns:a16="http://schemas.microsoft.com/office/drawing/2014/main" id="{A34FA86E-7594-4ED8-A512-A671B8C067EB}"/>
                </a:ext>
              </a:extLst>
            </p:cNvPr>
            <p:cNvSpPr>
              <a:spLocks noChangeArrowheads="1"/>
            </p:cNvSpPr>
            <p:nvPr/>
          </p:nvSpPr>
          <p:spPr bwMode="auto">
            <a:xfrm>
              <a:off x="5999158" y="6146797"/>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0 h 108"/>
                <a:gd name="T28" fmla="*/ 2147483647 w 90"/>
                <a:gd name="T29" fmla="*/ 0 h 108"/>
                <a:gd name="T30" fmla="*/ 2147483647 w 90"/>
                <a:gd name="T31" fmla="*/ 0 h 108"/>
                <a:gd name="T32" fmla="*/ 2147483647 w 90"/>
                <a:gd name="T33" fmla="*/ 0 h 108"/>
                <a:gd name="T34" fmla="*/ 2147483647 w 90"/>
                <a:gd name="T35" fmla="*/ 2147483647 h 108"/>
                <a:gd name="T36" fmla="*/ 0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2147483647 w 90"/>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108"/>
                <a:gd name="T116" fmla="*/ 90 w 90"/>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3" name="Freeform 26">
              <a:extLst>
                <a:ext uri="{FF2B5EF4-FFF2-40B4-BE49-F238E27FC236}">
                  <a16:creationId xmlns:a16="http://schemas.microsoft.com/office/drawing/2014/main" id="{FC3112DC-0B91-4F1B-874E-A484E16C5BB7}"/>
                </a:ext>
              </a:extLst>
            </p:cNvPr>
            <p:cNvSpPr>
              <a:spLocks noChangeArrowheads="1"/>
            </p:cNvSpPr>
            <p:nvPr/>
          </p:nvSpPr>
          <p:spPr bwMode="auto">
            <a:xfrm>
              <a:off x="3810003" y="6146797"/>
              <a:ext cx="114300" cy="142875"/>
            </a:xfrm>
            <a:custGeom>
              <a:avLst/>
              <a:gdLst>
                <a:gd name="T0" fmla="*/ 2147483647 w 71"/>
                <a:gd name="T1" fmla="*/ 0 h 90"/>
                <a:gd name="T2" fmla="*/ 2147483647 w 71"/>
                <a:gd name="T3" fmla="*/ 2147483647 h 90"/>
                <a:gd name="T4" fmla="*/ 2147483647 w 71"/>
                <a:gd name="T5" fmla="*/ 2147483647 h 90"/>
                <a:gd name="T6" fmla="*/ 0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0 h 90"/>
                <a:gd name="T18" fmla="*/ 2147483647 w 71"/>
                <a:gd name="T19" fmla="*/ 2147483647 h 90"/>
                <a:gd name="T20" fmla="*/ 0 w 71"/>
                <a:gd name="T21" fmla="*/ 2147483647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90"/>
                <a:gd name="T89" fmla="*/ 71 w 7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4" name="Oval 27">
              <a:extLst>
                <a:ext uri="{FF2B5EF4-FFF2-40B4-BE49-F238E27FC236}">
                  <a16:creationId xmlns:a16="http://schemas.microsoft.com/office/drawing/2014/main" id="{E10E7DDE-BA74-4AC8-BF1D-E935B37B74F6}"/>
                </a:ext>
              </a:extLst>
            </p:cNvPr>
            <p:cNvSpPr>
              <a:spLocks noChangeArrowheads="1"/>
            </p:cNvSpPr>
            <p:nvPr/>
          </p:nvSpPr>
          <p:spPr bwMode="auto">
            <a:xfrm>
              <a:off x="3879854" y="6092820"/>
              <a:ext cx="2190746" cy="617540"/>
            </a:xfrm>
            <a:custGeom>
              <a:avLst/>
              <a:gdLst>
                <a:gd name="T0" fmla="*/ 1095373 w 2190746"/>
                <a:gd name="T1" fmla="*/ 0 h 617540"/>
                <a:gd name="T2" fmla="*/ 2190746 w 2190746"/>
                <a:gd name="T3" fmla="*/ 308770 h 617540"/>
                <a:gd name="T4" fmla="*/ 1095373 w 2190746"/>
                <a:gd name="T5" fmla="*/ 617540 h 617540"/>
                <a:gd name="T6" fmla="*/ 0 w 2190746"/>
                <a:gd name="T7" fmla="*/ 308770 h 617540"/>
                <a:gd name="T8" fmla="*/ 320827 w 2190746"/>
                <a:gd name="T9" fmla="*/ 90437 h 617540"/>
                <a:gd name="T10" fmla="*/ 320827 w 2190746"/>
                <a:gd name="T11" fmla="*/ 527103 h 617540"/>
                <a:gd name="T12" fmla="*/ 1869919 w 2190746"/>
                <a:gd name="T13" fmla="*/ 527103 h 617540"/>
                <a:gd name="T14" fmla="*/ 1869919 w 2190746"/>
                <a:gd name="T15" fmla="*/ 90437 h 617540"/>
                <a:gd name="T16" fmla="*/ 0 60000 65536"/>
                <a:gd name="T17" fmla="*/ 0 60000 65536"/>
                <a:gd name="T18" fmla="*/ 0 60000 65536"/>
                <a:gd name="T19" fmla="*/ 0 60000 65536"/>
                <a:gd name="T20" fmla="*/ 0 60000 65536"/>
                <a:gd name="T21" fmla="*/ 0 60000 65536"/>
                <a:gd name="T22" fmla="*/ 0 60000 65536"/>
                <a:gd name="T23" fmla="*/ 0 60000 65536"/>
                <a:gd name="T24" fmla="*/ 320827 w 2190746"/>
                <a:gd name="T25" fmla="*/ 90437 h 617540"/>
                <a:gd name="T26" fmla="*/ 1869919 w 2190746"/>
                <a:gd name="T27" fmla="*/ 527103 h 617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0746" h="617540">
                  <a:moveTo>
                    <a:pt x="0" y="308770"/>
                  </a:moveTo>
                  <a:lnTo>
                    <a:pt x="-1" y="308769"/>
                  </a:lnTo>
                  <a:cubicBezTo>
                    <a:pt x="-1" y="138241"/>
                    <a:pt x="490415" y="-1"/>
                    <a:pt x="1095373" y="-1"/>
                  </a:cubicBezTo>
                  <a:cubicBezTo>
                    <a:pt x="1700330" y="-1"/>
                    <a:pt x="2190746" y="138241"/>
                    <a:pt x="2190746" y="308770"/>
                  </a:cubicBezTo>
                  <a:cubicBezTo>
                    <a:pt x="2190746" y="479298"/>
                    <a:pt x="1700330" y="617539"/>
                    <a:pt x="1095373" y="617539"/>
                  </a:cubicBezTo>
                  <a:cubicBezTo>
                    <a:pt x="490415" y="617539"/>
                    <a:pt x="-1" y="479298"/>
                    <a:pt x="-1" y="308769"/>
                  </a:cubicBezTo>
                  <a:lnTo>
                    <a:pt x="0" y="308770"/>
                  </a:lnTo>
                  <a:close/>
                </a:path>
              </a:pathLst>
            </a:custGeom>
            <a:gradFill rotWithShape="0">
              <a:gsLst>
                <a:gs pos="0">
                  <a:srgbClr val="82582E"/>
                </a:gs>
                <a:gs pos="100000">
                  <a:srgbClr val="6633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5" name="Oval 28">
              <a:extLst>
                <a:ext uri="{FF2B5EF4-FFF2-40B4-BE49-F238E27FC236}">
                  <a16:creationId xmlns:a16="http://schemas.microsoft.com/office/drawing/2014/main" id="{3F23AD97-F6BD-4649-832C-4E8C8E82F7F8}"/>
                </a:ext>
              </a:extLst>
            </p:cNvPr>
            <p:cNvSpPr>
              <a:spLocks noChangeArrowheads="1"/>
            </p:cNvSpPr>
            <p:nvPr/>
          </p:nvSpPr>
          <p:spPr bwMode="auto">
            <a:xfrm>
              <a:off x="3800475" y="6086475"/>
              <a:ext cx="2384426" cy="457200"/>
            </a:xfrm>
            <a:custGeom>
              <a:avLst/>
              <a:gdLst>
                <a:gd name="T0" fmla="*/ 1192213 w 2384426"/>
                <a:gd name="T1" fmla="*/ 0 h 457200"/>
                <a:gd name="T2" fmla="*/ 2384426 w 2384426"/>
                <a:gd name="T3" fmla="*/ 228600 h 457200"/>
                <a:gd name="T4" fmla="*/ 1192213 w 2384426"/>
                <a:gd name="T5" fmla="*/ 457200 h 457200"/>
                <a:gd name="T6" fmla="*/ 0 w 2384426"/>
                <a:gd name="T7" fmla="*/ 228600 h 457200"/>
                <a:gd name="T8" fmla="*/ 349191 w 2384426"/>
                <a:gd name="T9" fmla="*/ 66955 h 457200"/>
                <a:gd name="T10" fmla="*/ 349191 w 2384426"/>
                <a:gd name="T11" fmla="*/ 390245 h 457200"/>
                <a:gd name="T12" fmla="*/ 2035235 w 2384426"/>
                <a:gd name="T13" fmla="*/ 390245 h 457200"/>
                <a:gd name="T14" fmla="*/ 2035235 w 2384426"/>
                <a:gd name="T15" fmla="*/ 66955 h 457200"/>
                <a:gd name="T16" fmla="*/ 0 60000 65536"/>
                <a:gd name="T17" fmla="*/ 0 60000 65536"/>
                <a:gd name="T18" fmla="*/ 0 60000 65536"/>
                <a:gd name="T19" fmla="*/ 0 60000 65536"/>
                <a:gd name="T20" fmla="*/ 0 60000 65536"/>
                <a:gd name="T21" fmla="*/ 0 60000 65536"/>
                <a:gd name="T22" fmla="*/ 0 60000 65536"/>
                <a:gd name="T23" fmla="*/ 0 60000 65536"/>
                <a:gd name="T24" fmla="*/ 349191 w 2384426"/>
                <a:gd name="T25" fmla="*/ 66955 h 457200"/>
                <a:gd name="T26" fmla="*/ 2035235 w 2384426"/>
                <a:gd name="T27" fmla="*/ 390245 h 457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4426" h="457200">
                  <a:moveTo>
                    <a:pt x="0" y="228600"/>
                  </a:moveTo>
                  <a:lnTo>
                    <a:pt x="-1" y="228599"/>
                  </a:lnTo>
                  <a:cubicBezTo>
                    <a:pt x="-1" y="102347"/>
                    <a:pt x="533771" y="-1"/>
                    <a:pt x="1192213" y="-1"/>
                  </a:cubicBezTo>
                  <a:cubicBezTo>
                    <a:pt x="1850654" y="-1"/>
                    <a:pt x="2384426" y="102347"/>
                    <a:pt x="2384426" y="228600"/>
                  </a:cubicBezTo>
                  <a:cubicBezTo>
                    <a:pt x="2384426" y="354852"/>
                    <a:pt x="1850654" y="457199"/>
                    <a:pt x="1192213" y="457199"/>
                  </a:cubicBezTo>
                  <a:cubicBezTo>
                    <a:pt x="533771" y="457199"/>
                    <a:pt x="-1" y="354852"/>
                    <a:pt x="-1" y="228599"/>
                  </a:cubicBezTo>
                  <a:lnTo>
                    <a:pt x="0" y="22860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6" name="Oval 29">
              <a:extLst>
                <a:ext uri="{FF2B5EF4-FFF2-40B4-BE49-F238E27FC236}">
                  <a16:creationId xmlns:a16="http://schemas.microsoft.com/office/drawing/2014/main" id="{58CEE0EF-7164-423B-8873-6C213D73554E}"/>
                </a:ext>
              </a:extLst>
            </p:cNvPr>
            <p:cNvSpPr>
              <a:spLocks noChangeArrowheads="1"/>
            </p:cNvSpPr>
            <p:nvPr/>
          </p:nvSpPr>
          <p:spPr bwMode="auto">
            <a:xfrm>
              <a:off x="3875090" y="6127751"/>
              <a:ext cx="2262189" cy="349245"/>
            </a:xfrm>
            <a:custGeom>
              <a:avLst/>
              <a:gdLst>
                <a:gd name="T0" fmla="*/ 1131095 w 2262189"/>
                <a:gd name="T1" fmla="*/ 0 h 349245"/>
                <a:gd name="T2" fmla="*/ 2262189 w 2262189"/>
                <a:gd name="T3" fmla="*/ 174623 h 349245"/>
                <a:gd name="T4" fmla="*/ 1131095 w 2262189"/>
                <a:gd name="T5" fmla="*/ 349245 h 349245"/>
                <a:gd name="T6" fmla="*/ 0 w 2262189"/>
                <a:gd name="T7" fmla="*/ 174623 h 349245"/>
                <a:gd name="T8" fmla="*/ 331290 w 2262189"/>
                <a:gd name="T9" fmla="*/ 51146 h 349245"/>
                <a:gd name="T10" fmla="*/ 331290 w 2262189"/>
                <a:gd name="T11" fmla="*/ 298099 h 349245"/>
                <a:gd name="T12" fmla="*/ 1930899 w 2262189"/>
                <a:gd name="T13" fmla="*/ 298099 h 349245"/>
                <a:gd name="T14" fmla="*/ 1930899 w 2262189"/>
                <a:gd name="T15" fmla="*/ 51146 h 349245"/>
                <a:gd name="T16" fmla="*/ 0 60000 65536"/>
                <a:gd name="T17" fmla="*/ 0 60000 65536"/>
                <a:gd name="T18" fmla="*/ 0 60000 65536"/>
                <a:gd name="T19" fmla="*/ 0 60000 65536"/>
                <a:gd name="T20" fmla="*/ 0 60000 65536"/>
                <a:gd name="T21" fmla="*/ 0 60000 65536"/>
                <a:gd name="T22" fmla="*/ 0 60000 65536"/>
                <a:gd name="T23" fmla="*/ 0 60000 65536"/>
                <a:gd name="T24" fmla="*/ 331290 w 2262189"/>
                <a:gd name="T25" fmla="*/ 51146 h 349245"/>
                <a:gd name="T26" fmla="*/ 1930899 w 2262189"/>
                <a:gd name="T27" fmla="*/ 298099 h 349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2189" h="349245">
                  <a:moveTo>
                    <a:pt x="0" y="174623"/>
                  </a:moveTo>
                  <a:lnTo>
                    <a:pt x="-1" y="174622"/>
                  </a:lnTo>
                  <a:cubicBezTo>
                    <a:pt x="-1" y="78181"/>
                    <a:pt x="506408" y="-1"/>
                    <a:pt x="1131094" y="-1"/>
                  </a:cubicBezTo>
                  <a:cubicBezTo>
                    <a:pt x="1755779" y="-1"/>
                    <a:pt x="2262188" y="78181"/>
                    <a:pt x="2262188" y="174623"/>
                  </a:cubicBezTo>
                  <a:cubicBezTo>
                    <a:pt x="2262188" y="271064"/>
                    <a:pt x="1755779" y="349245"/>
                    <a:pt x="1131094" y="349245"/>
                  </a:cubicBezTo>
                  <a:cubicBezTo>
                    <a:pt x="506408" y="349245"/>
                    <a:pt x="-1" y="271064"/>
                    <a:pt x="-1" y="174622"/>
                  </a:cubicBezTo>
                  <a:lnTo>
                    <a:pt x="0" y="174623"/>
                  </a:lnTo>
                  <a:close/>
                </a:path>
              </a:pathLst>
            </a:custGeom>
            <a:gradFill rotWithShape="0">
              <a:gsLst>
                <a:gs pos="0">
                  <a:srgbClr val="663300"/>
                </a:gs>
                <a:gs pos="100000">
                  <a:srgbClr val="82582E"/>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7" name="Freeform 30">
              <a:extLst>
                <a:ext uri="{FF2B5EF4-FFF2-40B4-BE49-F238E27FC236}">
                  <a16:creationId xmlns:a16="http://schemas.microsoft.com/office/drawing/2014/main" id="{F1755A07-56B3-4712-ADC9-DB7978BB9696}"/>
                </a:ext>
              </a:extLst>
            </p:cNvPr>
            <p:cNvSpPr>
              <a:spLocks noChangeArrowheads="1"/>
            </p:cNvSpPr>
            <p:nvPr/>
          </p:nvSpPr>
          <p:spPr bwMode="auto">
            <a:xfrm>
              <a:off x="5942008" y="6013451"/>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0 h 96"/>
                <a:gd name="T18" fmla="*/ 2147483647 w 90"/>
                <a:gd name="T19" fmla="*/ 2147483647 h 96"/>
                <a:gd name="T20" fmla="*/ 2147483647 w 90"/>
                <a:gd name="T21" fmla="*/ 2147483647 h 96"/>
                <a:gd name="T22" fmla="*/ 2147483647 w 90"/>
                <a:gd name="T23" fmla="*/ 2147483647 h 96"/>
                <a:gd name="T24" fmla="*/ 0 w 90"/>
                <a:gd name="T25" fmla="*/ 2147483647 h 96"/>
                <a:gd name="T26" fmla="*/ 2147483647 w 90"/>
                <a:gd name="T27" fmla="*/ 2147483647 h 96"/>
                <a:gd name="T28" fmla="*/ 2147483647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8" name="Freeform 31">
              <a:extLst>
                <a:ext uri="{FF2B5EF4-FFF2-40B4-BE49-F238E27FC236}">
                  <a16:creationId xmlns:a16="http://schemas.microsoft.com/office/drawing/2014/main" id="{1FC5C319-F256-4251-9006-8C8FA23B6F20}"/>
                </a:ext>
              </a:extLst>
            </p:cNvPr>
            <p:cNvSpPr>
              <a:spLocks noChangeArrowheads="1"/>
            </p:cNvSpPr>
            <p:nvPr/>
          </p:nvSpPr>
          <p:spPr bwMode="auto">
            <a:xfrm>
              <a:off x="8607420" y="5719764"/>
              <a:ext cx="114300" cy="171450"/>
            </a:xfrm>
            <a:custGeom>
              <a:avLst/>
              <a:gdLst>
                <a:gd name="T0" fmla="*/ 2147483647 w 72"/>
                <a:gd name="T1" fmla="*/ 0 h 108"/>
                <a:gd name="T2" fmla="*/ 2147483647 w 72"/>
                <a:gd name="T3" fmla="*/ 2147483647 h 108"/>
                <a:gd name="T4" fmla="*/ 2147483647 w 72"/>
                <a:gd name="T5" fmla="*/ 2147483647 h 108"/>
                <a:gd name="T6" fmla="*/ 0 w 72"/>
                <a:gd name="T7" fmla="*/ 2147483647 h 108"/>
                <a:gd name="T8" fmla="*/ 0 w 72"/>
                <a:gd name="T9" fmla="*/ 2147483647 h 108"/>
                <a:gd name="T10" fmla="*/ 2147483647 w 72"/>
                <a:gd name="T11" fmla="*/ 2147483647 h 108"/>
                <a:gd name="T12" fmla="*/ 2147483647 w 72"/>
                <a:gd name="T13" fmla="*/ 2147483647 h 108"/>
                <a:gd name="T14" fmla="*/ 2147483647 w 72"/>
                <a:gd name="T15" fmla="*/ 2147483647 h 108"/>
                <a:gd name="T16" fmla="*/ 2147483647 w 72"/>
                <a:gd name="T17" fmla="*/ 2147483647 h 108"/>
                <a:gd name="T18" fmla="*/ 2147483647 w 72"/>
                <a:gd name="T19" fmla="*/ 2147483647 h 108"/>
                <a:gd name="T20" fmla="*/ 2147483647 w 72"/>
                <a:gd name="T21" fmla="*/ 2147483647 h 108"/>
                <a:gd name="T22" fmla="*/ 2147483647 w 72"/>
                <a:gd name="T23" fmla="*/ 2147483647 h 108"/>
                <a:gd name="T24" fmla="*/ 2147483647 w 72"/>
                <a:gd name="T25" fmla="*/ 2147483647 h 108"/>
                <a:gd name="T26" fmla="*/ 2147483647 w 72"/>
                <a:gd name="T27" fmla="*/ 0 h 108"/>
                <a:gd name="T28" fmla="*/ 2147483647 w 72"/>
                <a:gd name="T29" fmla="*/ 0 h 108"/>
                <a:gd name="T30" fmla="*/ 2147483647 w 72"/>
                <a:gd name="T31" fmla="*/ 0 h 108"/>
                <a:gd name="T32" fmla="*/ 2147483647 w 72"/>
                <a:gd name="T33" fmla="*/ 2147483647 h 108"/>
                <a:gd name="T34" fmla="*/ 2147483647 w 72"/>
                <a:gd name="T35" fmla="*/ 2147483647 h 108"/>
                <a:gd name="T36" fmla="*/ 0 w 72"/>
                <a:gd name="T37" fmla="*/ 2147483647 h 108"/>
                <a:gd name="T38" fmla="*/ 0 w 72"/>
                <a:gd name="T39" fmla="*/ 2147483647 h 108"/>
                <a:gd name="T40" fmla="*/ 0 w 72"/>
                <a:gd name="T41" fmla="*/ 2147483647 h 108"/>
                <a:gd name="T42" fmla="*/ 2147483647 w 72"/>
                <a:gd name="T43" fmla="*/ 2147483647 h 108"/>
                <a:gd name="T44" fmla="*/ 2147483647 w 72"/>
                <a:gd name="T45" fmla="*/ 2147483647 h 108"/>
                <a:gd name="T46" fmla="*/ 2147483647 w 72"/>
                <a:gd name="T47" fmla="*/ 2147483647 h 108"/>
                <a:gd name="T48" fmla="*/ 2147483647 w 72"/>
                <a:gd name="T49" fmla="*/ 2147483647 h 108"/>
                <a:gd name="T50" fmla="*/ 2147483647 w 72"/>
                <a:gd name="T51" fmla="*/ 2147483647 h 108"/>
                <a:gd name="T52" fmla="*/ 2147483647 w 72"/>
                <a:gd name="T53" fmla="*/ 2147483647 h 108"/>
                <a:gd name="T54" fmla="*/ 2147483647 w 72"/>
                <a:gd name="T55" fmla="*/ 2147483647 h 108"/>
                <a:gd name="T56" fmla="*/ 2147483647 w 72"/>
                <a:gd name="T57" fmla="*/ 2147483647 h 108"/>
                <a:gd name="T58" fmla="*/ 2147483647 w 72"/>
                <a:gd name="T59" fmla="*/ 2147483647 h 108"/>
                <a:gd name="T60" fmla="*/ 2147483647 w 72"/>
                <a:gd name="T61" fmla="*/ 2147483647 h 108"/>
                <a:gd name="T62" fmla="*/ 2147483647 w 72"/>
                <a:gd name="T63" fmla="*/ 2147483647 h 108"/>
                <a:gd name="T64" fmla="*/ 2147483647 w 72"/>
                <a:gd name="T65" fmla="*/ 2147483647 h 108"/>
                <a:gd name="T66" fmla="*/ 2147483647 w 72"/>
                <a:gd name="T67" fmla="*/ 2147483647 h 108"/>
                <a:gd name="T68" fmla="*/ 2147483647 w 72"/>
                <a:gd name="T69" fmla="*/ 2147483647 h 108"/>
                <a:gd name="T70" fmla="*/ 2147483647 w 72"/>
                <a:gd name="T71" fmla="*/ 2147483647 h 108"/>
                <a:gd name="T72" fmla="*/ 2147483647 w 72"/>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108"/>
                <a:gd name="T113" fmla="*/ 72 w 72"/>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9" name="Rectangle 32">
              <a:extLst>
                <a:ext uri="{FF2B5EF4-FFF2-40B4-BE49-F238E27FC236}">
                  <a16:creationId xmlns:a16="http://schemas.microsoft.com/office/drawing/2014/main" id="{AE7832A8-8593-4E60-8202-ADBE9DE2295D}"/>
                </a:ext>
              </a:extLst>
            </p:cNvPr>
            <p:cNvSpPr>
              <a:spLocks noChangeArrowheads="1"/>
            </p:cNvSpPr>
            <p:nvPr/>
          </p:nvSpPr>
          <p:spPr bwMode="auto">
            <a:xfrm>
              <a:off x="6727826" y="2814641"/>
              <a:ext cx="274638" cy="4030667"/>
            </a:xfrm>
            <a:prstGeom prst="rect">
              <a:avLst/>
            </a:pr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0" name="Rectangle 33">
              <a:extLst>
                <a:ext uri="{FF2B5EF4-FFF2-40B4-BE49-F238E27FC236}">
                  <a16:creationId xmlns:a16="http://schemas.microsoft.com/office/drawing/2014/main" id="{43C2BD0C-6C20-45AD-B1EE-F3F0E91233CF}"/>
                </a:ext>
              </a:extLst>
            </p:cNvPr>
            <p:cNvSpPr>
              <a:spLocks noChangeArrowheads="1"/>
            </p:cNvSpPr>
            <p:nvPr/>
          </p:nvSpPr>
          <p:spPr bwMode="auto">
            <a:xfrm>
              <a:off x="6807201" y="2452691"/>
              <a:ext cx="120650" cy="381000"/>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1" name="AutoShape 34">
              <a:extLst>
                <a:ext uri="{FF2B5EF4-FFF2-40B4-BE49-F238E27FC236}">
                  <a16:creationId xmlns:a16="http://schemas.microsoft.com/office/drawing/2014/main" id="{77517FEE-198B-46AE-9E10-82634028E0F0}"/>
                </a:ext>
              </a:extLst>
            </p:cNvPr>
            <p:cNvSpPr>
              <a:spLocks noChangeArrowheads="1"/>
            </p:cNvSpPr>
            <p:nvPr/>
          </p:nvSpPr>
          <p:spPr bwMode="auto">
            <a:xfrm>
              <a:off x="6699251" y="2767010"/>
              <a:ext cx="325434" cy="82552"/>
            </a:xfrm>
            <a:custGeom>
              <a:avLst/>
              <a:gdLst>
                <a:gd name="T0" fmla="*/ 162717 w 325434"/>
                <a:gd name="T1" fmla="*/ 0 h 82552"/>
                <a:gd name="T2" fmla="*/ 325434 w 325434"/>
                <a:gd name="T3" fmla="*/ 41276 h 82552"/>
                <a:gd name="T4" fmla="*/ 162717 w 325434"/>
                <a:gd name="T5" fmla="*/ 82552 h 82552"/>
                <a:gd name="T6" fmla="*/ 0 w 325434"/>
                <a:gd name="T7" fmla="*/ 41276 h 82552"/>
                <a:gd name="T8" fmla="*/ 0 60000 65536"/>
                <a:gd name="T9" fmla="*/ 0 60000 65536"/>
                <a:gd name="T10" fmla="*/ 0 60000 65536"/>
                <a:gd name="T11" fmla="*/ 0 60000 65536"/>
                <a:gd name="T12" fmla="*/ 4030 w 325434"/>
                <a:gd name="T13" fmla="*/ 4030 h 82552"/>
                <a:gd name="T14" fmla="*/ 321404 w 325434"/>
                <a:gd name="T15" fmla="*/ 78522 h 82552"/>
              </a:gdLst>
              <a:ahLst/>
              <a:cxnLst>
                <a:cxn ang="T8">
                  <a:pos x="T0" y="T1"/>
                </a:cxn>
                <a:cxn ang="T9">
                  <a:pos x="T2" y="T3"/>
                </a:cxn>
                <a:cxn ang="T10">
                  <a:pos x="T4" y="T5"/>
                </a:cxn>
                <a:cxn ang="T11">
                  <a:pos x="T6" y="T7"/>
                </a:cxn>
              </a:cxnLst>
              <a:rect l="T12" t="T13" r="T14" b="T15"/>
              <a:pathLst>
                <a:path w="325434" h="82552">
                  <a:moveTo>
                    <a:pt x="13759" y="0"/>
                  </a:moveTo>
                  <a:lnTo>
                    <a:pt x="13759" y="-1"/>
                  </a:lnTo>
                  <a:cubicBezTo>
                    <a:pt x="6160" y="-1"/>
                    <a:pt x="-1" y="6160"/>
                    <a:pt x="-1" y="13758"/>
                  </a:cubicBezTo>
                  <a:lnTo>
                    <a:pt x="0" y="68793"/>
                  </a:lnTo>
                  <a:lnTo>
                    <a:pt x="-1" y="68792"/>
                  </a:lnTo>
                  <a:cubicBezTo>
                    <a:pt x="-1" y="76391"/>
                    <a:pt x="6160" y="82552"/>
                    <a:pt x="13758" y="82552"/>
                  </a:cubicBezTo>
                  <a:lnTo>
                    <a:pt x="311675" y="82552"/>
                  </a:lnTo>
                  <a:lnTo>
                    <a:pt x="311675" y="82551"/>
                  </a:lnTo>
                  <a:cubicBezTo>
                    <a:pt x="319273" y="82551"/>
                    <a:pt x="325434" y="76391"/>
                    <a:pt x="325434" y="68793"/>
                  </a:cubicBezTo>
                  <a:lnTo>
                    <a:pt x="325434" y="13759"/>
                  </a:lnTo>
                  <a:cubicBezTo>
                    <a:pt x="325434" y="6160"/>
                    <a:pt x="319273" y="0"/>
                    <a:pt x="311675" y="0"/>
                  </a:cubicBezTo>
                  <a:lnTo>
                    <a:pt x="13759"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2" name="Freeform 35">
              <a:extLst>
                <a:ext uri="{FF2B5EF4-FFF2-40B4-BE49-F238E27FC236}">
                  <a16:creationId xmlns:a16="http://schemas.microsoft.com/office/drawing/2014/main" id="{08F0B640-F568-4464-81E8-E71CF4FF386B}"/>
                </a:ext>
              </a:extLst>
            </p:cNvPr>
            <p:cNvSpPr>
              <a:spLocks noChangeArrowheads="1"/>
            </p:cNvSpPr>
            <p:nvPr/>
          </p:nvSpPr>
          <p:spPr bwMode="auto">
            <a:xfrm>
              <a:off x="6835770" y="2427283"/>
              <a:ext cx="400050" cy="2501898"/>
            </a:xfrm>
            <a:custGeom>
              <a:avLst/>
              <a:gdLst>
                <a:gd name="T0" fmla="*/ 2147483647 w 252"/>
                <a:gd name="T1" fmla="*/ 0 h 1576"/>
                <a:gd name="T2" fmla="*/ 2147483647 w 252"/>
                <a:gd name="T3" fmla="*/ 2147483647 h 1576"/>
                <a:gd name="T4" fmla="*/ 2147483647 w 252"/>
                <a:gd name="T5" fmla="*/ 2147483647 h 1576"/>
                <a:gd name="T6" fmla="*/ 0 w 252"/>
                <a:gd name="T7" fmla="*/ 2147483647 h 1576"/>
                <a:gd name="T8" fmla="*/ 2147483647 w 252"/>
                <a:gd name="T9" fmla="*/ 2147483647 h 1576"/>
                <a:gd name="T10" fmla="*/ 2147483647 w 252"/>
                <a:gd name="T11" fmla="*/ 2147483647 h 1576"/>
                <a:gd name="T12" fmla="*/ 2147483647 w 252"/>
                <a:gd name="T13" fmla="*/ 2147483647 h 1576"/>
                <a:gd name="T14" fmla="*/ 0 w 252"/>
                <a:gd name="T15" fmla="*/ 2147483647 h 1576"/>
                <a:gd name="T16" fmla="*/ 2147483647 w 252"/>
                <a:gd name="T17" fmla="*/ 0 h 1576"/>
                <a:gd name="T18" fmla="*/ 2147483647 w 252"/>
                <a:gd name="T19" fmla="*/ 0 h 1576"/>
                <a:gd name="T20" fmla="*/ 2147483647 w 252"/>
                <a:gd name="T21" fmla="*/ 2147483647 h 1576"/>
                <a:gd name="T22" fmla="*/ 2147483647 w 252"/>
                <a:gd name="T23" fmla="*/ 2147483647 h 15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1576"/>
                <a:gd name="T38" fmla="*/ 252 w 252"/>
                <a:gd name="T39" fmla="*/ 1576 h 15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1576">
                  <a:moveTo>
                    <a:pt x="252" y="1576"/>
                  </a:moveTo>
                  <a:lnTo>
                    <a:pt x="12" y="84"/>
                  </a:lnTo>
                  <a:lnTo>
                    <a:pt x="12" y="60"/>
                  </a:lnTo>
                  <a:lnTo>
                    <a:pt x="0" y="12"/>
                  </a:lnTo>
                  <a:lnTo>
                    <a:pt x="72" y="0"/>
                  </a:lnTo>
                  <a:lnTo>
                    <a:pt x="78" y="48"/>
                  </a:lnTo>
                  <a:lnTo>
                    <a:pt x="88"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3" name="Freeform 36">
              <a:extLst>
                <a:ext uri="{FF2B5EF4-FFF2-40B4-BE49-F238E27FC236}">
                  <a16:creationId xmlns:a16="http://schemas.microsoft.com/office/drawing/2014/main" id="{5FFDA7F8-75A7-4F3E-9B3A-86B8841E9FAF}"/>
                </a:ext>
              </a:extLst>
            </p:cNvPr>
            <p:cNvSpPr>
              <a:spLocks noChangeArrowheads="1"/>
            </p:cNvSpPr>
            <p:nvPr/>
          </p:nvSpPr>
          <p:spPr bwMode="auto">
            <a:xfrm>
              <a:off x="6618290" y="2255833"/>
              <a:ext cx="503240" cy="219071"/>
            </a:xfrm>
            <a:custGeom>
              <a:avLst/>
              <a:gdLst>
                <a:gd name="T0" fmla="*/ 2147483647 w 316"/>
                <a:gd name="T1" fmla="*/ 0 h 138"/>
                <a:gd name="T2" fmla="*/ 2147483647 w 316"/>
                <a:gd name="T3" fmla="*/ 2147483647 h 138"/>
                <a:gd name="T4" fmla="*/ 2147483647 w 316"/>
                <a:gd name="T5" fmla="*/ 2147483647 h 138"/>
                <a:gd name="T6" fmla="*/ 0 w 316"/>
                <a:gd name="T7" fmla="*/ 2147483647 h 138"/>
                <a:gd name="T8" fmla="*/ 2147483647 w 316"/>
                <a:gd name="T9" fmla="*/ 0 h 138"/>
                <a:gd name="T10" fmla="*/ 2147483647 w 316"/>
                <a:gd name="T11" fmla="*/ 2147483647 h 138"/>
                <a:gd name="T12" fmla="*/ 2147483647 w 316"/>
                <a:gd name="T13" fmla="*/ 2147483647 h 138"/>
                <a:gd name="T14" fmla="*/ 2147483647 w 316"/>
                <a:gd name="T15" fmla="*/ 2147483647 h 138"/>
                <a:gd name="T16" fmla="*/ 2147483647 w 316"/>
                <a:gd name="T17" fmla="*/ 2147483647 h 138"/>
                <a:gd name="T18" fmla="*/ 0 w 316"/>
                <a:gd name="T19" fmla="*/ 2147483647 h 138"/>
                <a:gd name="T20" fmla="*/ 2147483647 w 316"/>
                <a:gd name="T21" fmla="*/ 2147483647 h 138"/>
                <a:gd name="T22" fmla="*/ 2147483647 w 316"/>
                <a:gd name="T23" fmla="*/ 2147483647 h 138"/>
                <a:gd name="T24" fmla="*/ 2147483647 w 316"/>
                <a:gd name="T25" fmla="*/ 2147483647 h 138"/>
                <a:gd name="T26" fmla="*/ 2147483647 w 316"/>
                <a:gd name="T27" fmla="*/ 0 h 138"/>
                <a:gd name="T28" fmla="*/ 2147483647 w 316"/>
                <a:gd name="T29" fmla="*/ 0 h 1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138"/>
                <a:gd name="T47" fmla="*/ 316 w 316"/>
                <a:gd name="T48" fmla="*/ 138 h 1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59395" name="Rectangle 37">
            <a:extLst>
              <a:ext uri="{FF2B5EF4-FFF2-40B4-BE49-F238E27FC236}">
                <a16:creationId xmlns:a16="http://schemas.microsoft.com/office/drawing/2014/main" id="{96FF5F14-64A3-41DA-9FF2-6AA59A791D3B}"/>
              </a:ext>
            </a:extLst>
          </p:cNvPr>
          <p:cNvSpPr txBox="1">
            <a:spLocks noGrp="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9396" name="Rectangle 38">
            <a:extLst>
              <a:ext uri="{FF2B5EF4-FFF2-40B4-BE49-F238E27FC236}">
                <a16:creationId xmlns:a16="http://schemas.microsoft.com/office/drawing/2014/main" id="{83ED74A9-1723-4FD4-8BE6-7FC08A3CE866}"/>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 name="Rectangle 39">
            <a:extLst>
              <a:ext uri="{FF2B5EF4-FFF2-40B4-BE49-F238E27FC236}">
                <a16:creationId xmlns:a16="http://schemas.microsoft.com/office/drawing/2014/main" id="{1511BE45-F376-402A-9BF7-564DBB433359}"/>
              </a:ext>
            </a:extLst>
          </p:cNvPr>
          <p:cNvSpPr txBox="1">
            <a:spLocks noGrp="1"/>
          </p:cNvSpPr>
          <p:nvPr>
            <p:ph type="dt" sz="half" idx="2"/>
          </p:nvPr>
        </p:nvSpPr>
        <p:spPr>
          <a:xfrm>
            <a:off x="457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0" name="Rectangle 40">
            <a:extLst>
              <a:ext uri="{FF2B5EF4-FFF2-40B4-BE49-F238E27FC236}">
                <a16:creationId xmlns:a16="http://schemas.microsoft.com/office/drawing/2014/main" id="{B4F5295C-0DCF-4D45-8C44-4CC0EFC95F40}"/>
              </a:ext>
            </a:extLst>
          </p:cNvPr>
          <p:cNvSpPr txBox="1">
            <a:spLocks noGrp="1"/>
          </p:cNvSpPr>
          <p:nvPr>
            <p:ph type="ftr" sz="quarter" idx="3"/>
          </p:nvPr>
        </p:nvSpPr>
        <p:spPr>
          <a:xfrm>
            <a:off x="3124200" y="6278563"/>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1" name="Rectangle 41">
            <a:extLst>
              <a:ext uri="{FF2B5EF4-FFF2-40B4-BE49-F238E27FC236}">
                <a16:creationId xmlns:a16="http://schemas.microsoft.com/office/drawing/2014/main" id="{CFCFD24A-66EB-4113-BDAA-8D56EA3895FD}"/>
              </a:ext>
            </a:extLst>
          </p:cNvPr>
          <p:cNvSpPr txBox="1">
            <a:spLocks noGrp="1"/>
          </p:cNvSpPr>
          <p:nvPr>
            <p:ph type="sldNum" sz="quarter" idx="4"/>
          </p:nvPr>
        </p:nvSpPr>
        <p:spPr>
          <a:xfrm>
            <a:off x="6553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D3E24623-D3CE-40DA-9A35-FF16A6ADB0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3" r:id="rId1"/>
  </p:sldLayoutIdLst>
  <p:transition/>
  <p:txStyles>
    <p:titleStyle>
      <a:lvl1pPr algn="ctr" rtl="0" eaLnBrk="0" fontAlgn="base" hangingPunct="0">
        <a:spcBef>
          <a:spcPct val="0"/>
        </a:spcBef>
        <a:spcAft>
          <a:spcPct val="0"/>
        </a:spcAft>
        <a:defRPr lang="en-US" sz="4400">
          <a:solidFill>
            <a:srgbClr val="DBBD71"/>
          </a:solidFill>
          <a:latin typeface="Arial"/>
          <a:ea typeface="ＭＳ Ｐゴシック"/>
          <a:cs typeface="ＭＳ Ｐゴシック"/>
        </a:defRPr>
      </a:lvl1pPr>
      <a:lvl2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CC66"/>
        </a:buClr>
        <a:buSzPct val="65000"/>
        <a:buFont typeface="Wingdings" panose="05000000000000000000" pitchFamily="2" charset="2"/>
        <a:buChar char="n"/>
        <a:defRPr lang="en-US" sz="3200">
          <a:solidFill>
            <a:srgbClr val="FFFFFF"/>
          </a:solidFill>
          <a:latin typeface="Tahoma"/>
          <a:ea typeface="ＭＳ Ｐゴシック"/>
          <a:cs typeface="ＭＳ Ｐゴシック"/>
        </a:defRPr>
      </a:lvl1pPr>
      <a:lvl2pPr marL="742950" lvl="1" indent="-285750" algn="l" rtl="0" eaLnBrk="0" fontAlgn="base" hangingPunct="0">
        <a:spcBef>
          <a:spcPts val="700"/>
        </a:spcBef>
        <a:spcAft>
          <a:spcPct val="0"/>
        </a:spcAft>
        <a:buClr>
          <a:srgbClr val="FFFFFF"/>
        </a:buClr>
        <a:buSzPct val="65000"/>
        <a:buFont typeface="Wingdings" panose="05000000000000000000" pitchFamily="2" charset="2"/>
        <a:buChar char="n"/>
        <a:defRPr lang="en-US" sz="2800">
          <a:solidFill>
            <a:srgbClr val="FFFFFF"/>
          </a:solidFill>
          <a:latin typeface="Tahoma"/>
          <a:ea typeface="ＭＳ Ｐゴシック"/>
        </a:defRPr>
      </a:lvl2pPr>
      <a:lvl3pPr marL="1143000" lvl="2" indent="-228600" algn="l" rtl="0" eaLnBrk="0" fontAlgn="base" hangingPunct="0">
        <a:spcBef>
          <a:spcPts val="600"/>
        </a:spcBef>
        <a:spcAft>
          <a:spcPct val="0"/>
        </a:spcAft>
        <a:buClr>
          <a:srgbClr val="808000"/>
        </a:buClr>
        <a:buSzPct val="65000"/>
        <a:buFont typeface="Wingdings" panose="05000000000000000000" pitchFamily="2" charset="2"/>
        <a:buChar char="n"/>
        <a:defRPr lang="en-US" sz="2400">
          <a:solidFill>
            <a:srgbClr val="FFFFFF"/>
          </a:solidFill>
          <a:latin typeface="Tahoma"/>
          <a:ea typeface="ＭＳ Ｐゴシック"/>
        </a:defRPr>
      </a:lvl3pPr>
      <a:lvl4pPr marL="1600200" lvl="3" indent="-228600" algn="l" rtl="0" eaLnBrk="0" fontAlgn="base" hangingPunct="0">
        <a:spcBef>
          <a:spcPts val="500"/>
        </a:spcBef>
        <a:spcAft>
          <a:spcPct val="0"/>
        </a:spcAft>
        <a:buClr>
          <a:srgbClr val="FFFFFF"/>
        </a:buClr>
        <a:buSzPct val="65000"/>
        <a:buFont typeface="Wingdings" panose="05000000000000000000" pitchFamily="2" charset="2"/>
        <a:buChar char="n"/>
        <a:defRPr lang="en-US" sz="2000">
          <a:solidFill>
            <a:srgbClr val="FFFFFF"/>
          </a:solidFill>
          <a:latin typeface="Tahoma"/>
          <a:ea typeface="ＭＳ Ｐゴシック"/>
        </a:defRPr>
      </a:lvl4pPr>
      <a:lvl5pPr marL="2057400" lvl="4" indent="-228600" algn="l" rtl="0" eaLnBrk="0" fontAlgn="base" hangingPunct="0">
        <a:spcBef>
          <a:spcPts val="500"/>
        </a:spcBef>
        <a:spcAft>
          <a:spcPct val="0"/>
        </a:spcAft>
        <a:buClr>
          <a:srgbClr val="CCA500"/>
        </a:buClr>
        <a:buSzPct val="65000"/>
        <a:buFont typeface="Wingdings" panose="05000000000000000000" pitchFamily="2" charset="2"/>
        <a:buChar char="n"/>
        <a:defRPr lang="en-US" sz="2000">
          <a:solidFill>
            <a:srgbClr val="FFFFFF"/>
          </a:solidFill>
          <a:latin typeface="Tahoma"/>
          <a:ea typeface="ＭＳ Ｐゴシック"/>
        </a:defRPr>
      </a:lvl5pPr>
      <a:lvl6pPr marL="25146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6pPr>
      <a:lvl7pPr marL="29718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7pPr>
      <a:lvl8pPr marL="34290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8pPr>
      <a:lvl9pPr marL="38862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9pPr>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B8BBC796-BF1C-436E-89EB-50D9F174148F}"/>
              </a:ext>
            </a:extLst>
          </p:cNvPr>
          <p:cNvGrpSpPr>
            <a:grpSpLocks/>
          </p:cNvGrpSpPr>
          <p:nvPr/>
        </p:nvGrpSpPr>
        <p:grpSpPr bwMode="auto">
          <a:xfrm>
            <a:off x="0" y="3902075"/>
            <a:ext cx="3400425" cy="2949575"/>
            <a:chOff x="0" y="3902073"/>
            <a:chExt cx="3400425" cy="2949570"/>
          </a:xfrm>
        </p:grpSpPr>
        <p:sp>
          <p:nvSpPr>
            <p:cNvPr id="60424" name="Freeform 3">
              <a:extLst>
                <a:ext uri="{FF2B5EF4-FFF2-40B4-BE49-F238E27FC236}">
                  <a16:creationId xmlns:a16="http://schemas.microsoft.com/office/drawing/2014/main" id="{6EB62DA1-4330-402B-8CD3-5A63DB074375}"/>
                </a:ext>
              </a:extLst>
            </p:cNvPr>
            <p:cNvSpPr>
              <a:spLocks noChangeArrowheads="1"/>
            </p:cNvSpPr>
            <p:nvPr/>
          </p:nvSpPr>
          <p:spPr bwMode="auto">
            <a:xfrm>
              <a:off x="0" y="3981453"/>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5" name="Freeform 4">
              <a:extLst>
                <a:ext uri="{FF2B5EF4-FFF2-40B4-BE49-F238E27FC236}">
                  <a16:creationId xmlns:a16="http://schemas.microsoft.com/office/drawing/2014/main" id="{5420C621-9639-4B9F-8466-BD1E8F802F02}"/>
                </a:ext>
              </a:extLst>
            </p:cNvPr>
            <p:cNvSpPr>
              <a:spLocks noChangeArrowheads="1"/>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6" name="Freeform 5">
              <a:extLst>
                <a:ext uri="{FF2B5EF4-FFF2-40B4-BE49-F238E27FC236}">
                  <a16:creationId xmlns:a16="http://schemas.microsoft.com/office/drawing/2014/main" id="{65F33A41-3E8B-4F2D-B936-1D4DD85BC5D2}"/>
                </a:ext>
              </a:extLst>
            </p:cNvPr>
            <p:cNvSpPr>
              <a:spLocks noChangeArrowheads="1"/>
            </p:cNvSpPr>
            <p:nvPr/>
          </p:nvSpPr>
          <p:spPr bwMode="auto">
            <a:xfrm>
              <a:off x="0" y="4341808"/>
              <a:ext cx="2770183" cy="2503490"/>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7" name="Freeform 6">
              <a:extLst>
                <a:ext uri="{FF2B5EF4-FFF2-40B4-BE49-F238E27FC236}">
                  <a16:creationId xmlns:a16="http://schemas.microsoft.com/office/drawing/2014/main" id="{B4EBD7BA-D61A-4D29-B92C-4C3A00EBFB54}"/>
                </a:ext>
              </a:extLst>
            </p:cNvPr>
            <p:cNvSpPr>
              <a:spLocks noChangeArrowheads="1"/>
            </p:cNvSpPr>
            <p:nvPr/>
          </p:nvSpPr>
          <p:spPr bwMode="auto">
            <a:xfrm>
              <a:off x="0" y="4038603"/>
              <a:ext cx="2770183"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8" name="Oval 7">
              <a:extLst>
                <a:ext uri="{FF2B5EF4-FFF2-40B4-BE49-F238E27FC236}">
                  <a16:creationId xmlns:a16="http://schemas.microsoft.com/office/drawing/2014/main" id="{E6F3757B-1946-493B-A283-801B62B50F68}"/>
                </a:ext>
              </a:extLst>
            </p:cNvPr>
            <p:cNvSpPr>
              <a:spLocks noChangeArrowheads="1"/>
            </p:cNvSpPr>
            <p:nvPr/>
          </p:nvSpPr>
          <p:spPr bwMode="auto">
            <a:xfrm>
              <a:off x="331790" y="4419596"/>
              <a:ext cx="136529" cy="136529"/>
            </a:xfrm>
            <a:custGeom>
              <a:avLst/>
              <a:gdLst>
                <a:gd name="T0" fmla="*/ 68265 w 136529"/>
                <a:gd name="T1" fmla="*/ 0 h 136529"/>
                <a:gd name="T2" fmla="*/ 136529 w 136529"/>
                <a:gd name="T3" fmla="*/ 68265 h 136529"/>
                <a:gd name="T4" fmla="*/ 68265 w 136529"/>
                <a:gd name="T5" fmla="*/ 136529 h 136529"/>
                <a:gd name="T6" fmla="*/ 0 w 136529"/>
                <a:gd name="T7" fmla="*/ 68265 h 136529"/>
                <a:gd name="T8" fmla="*/ 19994 w 136529"/>
                <a:gd name="T9" fmla="*/ 19994 h 136529"/>
                <a:gd name="T10" fmla="*/ 19994 w 136529"/>
                <a:gd name="T11" fmla="*/ 116535 h 136529"/>
                <a:gd name="T12" fmla="*/ 116535 w 136529"/>
                <a:gd name="T13" fmla="*/ 116535 h 136529"/>
                <a:gd name="T14" fmla="*/ 116535 w 136529"/>
                <a:gd name="T15" fmla="*/ 19994 h 136529"/>
                <a:gd name="T16" fmla="*/ 0 60000 65536"/>
                <a:gd name="T17" fmla="*/ 0 60000 65536"/>
                <a:gd name="T18" fmla="*/ 0 60000 65536"/>
                <a:gd name="T19" fmla="*/ 0 60000 65536"/>
                <a:gd name="T20" fmla="*/ 0 60000 65536"/>
                <a:gd name="T21" fmla="*/ 0 60000 65536"/>
                <a:gd name="T22" fmla="*/ 0 60000 65536"/>
                <a:gd name="T23" fmla="*/ 0 60000 65536"/>
                <a:gd name="T24" fmla="*/ 19994 w 136529"/>
                <a:gd name="T25" fmla="*/ 19994 h 136529"/>
                <a:gd name="T26" fmla="*/ 116535 w 136529"/>
                <a:gd name="T27" fmla="*/ 116535 h 1365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9" h="136529">
                  <a:moveTo>
                    <a:pt x="0" y="68265"/>
                  </a:moveTo>
                  <a:lnTo>
                    <a:pt x="-1" y="68264"/>
                  </a:lnTo>
                  <a:cubicBezTo>
                    <a:pt x="-1" y="30563"/>
                    <a:pt x="30563" y="-1"/>
                    <a:pt x="68265" y="-1"/>
                  </a:cubicBezTo>
                  <a:cubicBezTo>
                    <a:pt x="105966" y="-1"/>
                    <a:pt x="136530" y="30563"/>
                    <a:pt x="136530" y="68265"/>
                  </a:cubicBezTo>
                  <a:cubicBezTo>
                    <a:pt x="136530" y="105966"/>
                    <a:pt x="105966" y="136529"/>
                    <a:pt x="68265" y="136529"/>
                  </a:cubicBezTo>
                  <a:cubicBezTo>
                    <a:pt x="30563" y="136529"/>
                    <a:pt x="-1" y="105966"/>
                    <a:pt x="-1" y="68264"/>
                  </a:cubicBezTo>
                  <a:lnTo>
                    <a:pt x="0" y="68265"/>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9" name="Oval 8">
              <a:extLst>
                <a:ext uri="{FF2B5EF4-FFF2-40B4-BE49-F238E27FC236}">
                  <a16:creationId xmlns:a16="http://schemas.microsoft.com/office/drawing/2014/main" id="{20D3C67A-A835-4C82-87DD-58272BFC5209}"/>
                </a:ext>
              </a:extLst>
            </p:cNvPr>
            <p:cNvSpPr>
              <a:spLocks noChangeArrowheads="1"/>
            </p:cNvSpPr>
            <p:nvPr/>
          </p:nvSpPr>
          <p:spPr bwMode="auto">
            <a:xfrm>
              <a:off x="2438403" y="6165854"/>
              <a:ext cx="146047" cy="146047"/>
            </a:xfrm>
            <a:custGeom>
              <a:avLst/>
              <a:gdLst>
                <a:gd name="T0" fmla="*/ 73024 w 146047"/>
                <a:gd name="T1" fmla="*/ 0 h 146047"/>
                <a:gd name="T2" fmla="*/ 146047 w 146047"/>
                <a:gd name="T3" fmla="*/ 73024 h 146047"/>
                <a:gd name="T4" fmla="*/ 73024 w 146047"/>
                <a:gd name="T5" fmla="*/ 146047 h 146047"/>
                <a:gd name="T6" fmla="*/ 0 w 146047"/>
                <a:gd name="T7" fmla="*/ 73024 h 146047"/>
                <a:gd name="T8" fmla="*/ 21388 w 146047"/>
                <a:gd name="T9" fmla="*/ 21388 h 146047"/>
                <a:gd name="T10" fmla="*/ 21388 w 146047"/>
                <a:gd name="T11" fmla="*/ 124659 h 146047"/>
                <a:gd name="T12" fmla="*/ 124659 w 146047"/>
                <a:gd name="T13" fmla="*/ 124659 h 146047"/>
                <a:gd name="T14" fmla="*/ 124659 w 146047"/>
                <a:gd name="T15" fmla="*/ 21388 h 146047"/>
                <a:gd name="T16" fmla="*/ 0 60000 65536"/>
                <a:gd name="T17" fmla="*/ 0 60000 65536"/>
                <a:gd name="T18" fmla="*/ 0 60000 65536"/>
                <a:gd name="T19" fmla="*/ 0 60000 65536"/>
                <a:gd name="T20" fmla="*/ 0 60000 65536"/>
                <a:gd name="T21" fmla="*/ 0 60000 65536"/>
                <a:gd name="T22" fmla="*/ 0 60000 65536"/>
                <a:gd name="T23" fmla="*/ 0 60000 65536"/>
                <a:gd name="T24" fmla="*/ 21388 w 146047"/>
                <a:gd name="T25" fmla="*/ 21388 h 146047"/>
                <a:gd name="T26" fmla="*/ 124659 w 146047"/>
                <a:gd name="T27" fmla="*/ 124659 h 1460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47" h="146047">
                  <a:moveTo>
                    <a:pt x="0" y="73024"/>
                  </a:moveTo>
                  <a:lnTo>
                    <a:pt x="-1" y="73023"/>
                  </a:lnTo>
                  <a:cubicBezTo>
                    <a:pt x="-1" y="32693"/>
                    <a:pt x="32693" y="-1"/>
                    <a:pt x="73024" y="-1"/>
                  </a:cubicBezTo>
                  <a:cubicBezTo>
                    <a:pt x="113354" y="-1"/>
                    <a:pt x="146048" y="32693"/>
                    <a:pt x="146048" y="73024"/>
                  </a:cubicBezTo>
                  <a:cubicBezTo>
                    <a:pt x="146048" y="113354"/>
                    <a:pt x="113354" y="146047"/>
                    <a:pt x="73024" y="146047"/>
                  </a:cubicBezTo>
                  <a:cubicBezTo>
                    <a:pt x="32693" y="146047"/>
                    <a:pt x="-1" y="113354"/>
                    <a:pt x="-1" y="73023"/>
                  </a:cubicBezTo>
                  <a:lnTo>
                    <a:pt x="0" y="73024"/>
                  </a:ln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30" name="Oval 9">
              <a:extLst>
                <a:ext uri="{FF2B5EF4-FFF2-40B4-BE49-F238E27FC236}">
                  <a16:creationId xmlns:a16="http://schemas.microsoft.com/office/drawing/2014/main" id="{12A8C35F-72FC-4225-9214-2A0281F66CEB}"/>
                </a:ext>
              </a:extLst>
            </p:cNvPr>
            <p:cNvSpPr>
              <a:spLocks noChangeArrowheads="1"/>
            </p:cNvSpPr>
            <p:nvPr/>
          </p:nvSpPr>
          <p:spPr bwMode="auto">
            <a:xfrm>
              <a:off x="1255708" y="4322761"/>
              <a:ext cx="192088" cy="192088"/>
            </a:xfrm>
            <a:custGeom>
              <a:avLst/>
              <a:gdLst>
                <a:gd name="T0" fmla="*/ 96044 w 192088"/>
                <a:gd name="T1" fmla="*/ 0 h 192088"/>
                <a:gd name="T2" fmla="*/ 192088 w 192088"/>
                <a:gd name="T3" fmla="*/ 96044 h 192088"/>
                <a:gd name="T4" fmla="*/ 96044 w 192088"/>
                <a:gd name="T5" fmla="*/ 192088 h 192088"/>
                <a:gd name="T6" fmla="*/ 0 w 192088"/>
                <a:gd name="T7" fmla="*/ 96044 h 192088"/>
                <a:gd name="T8" fmla="*/ 28131 w 192088"/>
                <a:gd name="T9" fmla="*/ 28131 h 192088"/>
                <a:gd name="T10" fmla="*/ 28131 w 192088"/>
                <a:gd name="T11" fmla="*/ 163957 h 192088"/>
                <a:gd name="T12" fmla="*/ 163957 w 192088"/>
                <a:gd name="T13" fmla="*/ 163957 h 192088"/>
                <a:gd name="T14" fmla="*/ 163957 w 192088"/>
                <a:gd name="T15" fmla="*/ 28131 h 192088"/>
                <a:gd name="T16" fmla="*/ 0 60000 65536"/>
                <a:gd name="T17" fmla="*/ 0 60000 65536"/>
                <a:gd name="T18" fmla="*/ 0 60000 65536"/>
                <a:gd name="T19" fmla="*/ 0 60000 65536"/>
                <a:gd name="T20" fmla="*/ 0 60000 65536"/>
                <a:gd name="T21" fmla="*/ 0 60000 65536"/>
                <a:gd name="T22" fmla="*/ 0 60000 65536"/>
                <a:gd name="T23" fmla="*/ 0 60000 65536"/>
                <a:gd name="T24" fmla="*/ 28131 w 192088"/>
                <a:gd name="T25" fmla="*/ 28131 h 192088"/>
                <a:gd name="T26" fmla="*/ 163957 w 192088"/>
                <a:gd name="T27" fmla="*/ 163957 h 1920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8" h="192088">
                  <a:moveTo>
                    <a:pt x="0" y="96044"/>
                  </a:moveTo>
                  <a:lnTo>
                    <a:pt x="-1" y="96043"/>
                  </a:lnTo>
                  <a:cubicBezTo>
                    <a:pt x="-1" y="43000"/>
                    <a:pt x="43000" y="-1"/>
                    <a:pt x="96044" y="-1"/>
                  </a:cubicBezTo>
                  <a:cubicBezTo>
                    <a:pt x="149087" y="-1"/>
                    <a:pt x="192088" y="43000"/>
                    <a:pt x="192088" y="96044"/>
                  </a:cubicBezTo>
                  <a:cubicBezTo>
                    <a:pt x="192088" y="149087"/>
                    <a:pt x="149087" y="192087"/>
                    <a:pt x="96044" y="192087"/>
                  </a:cubicBezTo>
                  <a:cubicBezTo>
                    <a:pt x="43000" y="192087"/>
                    <a:pt x="-1" y="149087"/>
                    <a:pt x="-1" y="96043"/>
                  </a:cubicBezTo>
                  <a:lnTo>
                    <a:pt x="0" y="96044"/>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60419" name="Rectangle 10">
            <a:extLst>
              <a:ext uri="{FF2B5EF4-FFF2-40B4-BE49-F238E27FC236}">
                <a16:creationId xmlns:a16="http://schemas.microsoft.com/office/drawing/2014/main" id="{C6B97049-B43C-42CB-ABE1-414C0B0A8B83}"/>
              </a:ext>
            </a:extLst>
          </p:cNvPr>
          <p:cNvSpPr txBox="1">
            <a:spLocks noGrp="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0420" name="Rectangle 11">
            <a:extLst>
              <a:ext uri="{FF2B5EF4-FFF2-40B4-BE49-F238E27FC236}">
                <a16:creationId xmlns:a16="http://schemas.microsoft.com/office/drawing/2014/main" id="{52639887-D05A-4CF5-812E-6B0C89F21430}"/>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12">
            <a:extLst>
              <a:ext uri="{FF2B5EF4-FFF2-40B4-BE49-F238E27FC236}">
                <a16:creationId xmlns:a16="http://schemas.microsoft.com/office/drawing/2014/main" id="{56868362-E041-4542-8BBE-615622538EA2}"/>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D673B1FF-353E-4DA3-8BA9-073A3EFAF24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41D4A9E-7403-459D-B600-F4C8AD7208A1}"/>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81EBCA29-6481-4C98-8646-118AFAAA55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4" r:id="rId1"/>
  </p:sldLayoutIdLst>
  <p:transition advTm="5000"/>
  <p:txStyles>
    <p:titleStyle>
      <a:lvl1pPr algn="ctr" rtl="0" eaLnBrk="0" fontAlgn="base" hangingPunct="0">
        <a:spcBef>
          <a:spcPct val="0"/>
        </a:spcBef>
        <a:spcAft>
          <a:spcPct val="0"/>
        </a:spcAft>
        <a:defRPr lang="en-US" sz="4400">
          <a:solidFill>
            <a:srgbClr val="FFFFFF"/>
          </a:solidFill>
          <a:latin typeface="Arial"/>
          <a:ea typeface="ＭＳ Ｐゴシック"/>
          <a:cs typeface="ＭＳ Ｐゴシック"/>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9pPr>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1BF7835-343E-4FE7-B954-318D8B38058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7715" name="Rectangle 3">
            <a:extLst>
              <a:ext uri="{FF2B5EF4-FFF2-40B4-BE49-F238E27FC236}">
                <a16:creationId xmlns:a16="http://schemas.microsoft.com/office/drawing/2014/main" id="{598AB1C0-C93D-41DA-8414-17E380D352C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6" name="Rectangle 4">
            <a:extLst>
              <a:ext uri="{FF2B5EF4-FFF2-40B4-BE49-F238E27FC236}">
                <a16:creationId xmlns:a16="http://schemas.microsoft.com/office/drawing/2014/main" id="{9D6242AF-0ECF-47EC-ABDC-2DE388AA92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7" name="Rectangle 5">
            <a:extLst>
              <a:ext uri="{FF2B5EF4-FFF2-40B4-BE49-F238E27FC236}">
                <a16:creationId xmlns:a16="http://schemas.microsoft.com/office/drawing/2014/main" id="{EEAED166-86F2-41AD-BBAA-0D04580D8E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A69951A9-DCFA-46A4-ADA9-A62387C55D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1" r:id="rId1"/>
    <p:sldLayoutId id="2147494682" r:id="rId2"/>
    <p:sldLayoutId id="2147494683" r:id="rId3"/>
    <p:sldLayoutId id="2147494684" r:id="rId4"/>
    <p:sldLayoutId id="2147494685" r:id="rId5"/>
    <p:sldLayoutId id="2147494686" r:id="rId6"/>
    <p:sldLayoutId id="2147494687" r:id="rId7"/>
    <p:sldLayoutId id="2147494688" r:id="rId8"/>
    <p:sldLayoutId id="2147494689" r:id="rId9"/>
    <p:sldLayoutId id="2147494690" r:id="rId10"/>
    <p:sldLayoutId id="21474946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8E1BDC50-089F-4CBA-8364-BE3C9E37B275}"/>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195AAE46-B619-4B08-B060-96EA44939F1C}"/>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ECCE6A3-9702-46CB-BD35-B6F91538BDE3}"/>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06E46849-4B97-4F76-90A0-2DFB45DFAD2A}"/>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77576814-FFA8-4BD5-B855-44A23FEB8481}"/>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00C9E18-6E9E-4696-AA8C-1AEA0611DD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Freeform 4">
            <a:extLst>
              <a:ext uri="{FF2B5EF4-FFF2-40B4-BE49-F238E27FC236}">
                <a16:creationId xmlns:a16="http://schemas.microsoft.com/office/drawing/2014/main" id="{54C4924A-001A-4F6E-9043-E277A0F3FDEF}"/>
              </a:ext>
            </a:extLst>
          </p:cNvPr>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459778" name="Rectangle 2">
            <a:extLst>
              <a:ext uri="{FF2B5EF4-FFF2-40B4-BE49-F238E27FC236}">
                <a16:creationId xmlns:a16="http://schemas.microsoft.com/office/drawing/2014/main" id="{E01714EF-2257-4F69-832E-D7B1E2D0936B}"/>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0B564DB3-BC79-4966-B2EF-F8F1550C991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5C2BF8E1-5DCC-4887-9A52-30EEC76CB803}"/>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
        <p:nvSpPr>
          <p:cNvPr id="9" name="Rectangle 6">
            <a:extLst>
              <a:ext uri="{FF2B5EF4-FFF2-40B4-BE49-F238E27FC236}">
                <a16:creationId xmlns:a16="http://schemas.microsoft.com/office/drawing/2014/main" id="{354C4BFC-4485-46DA-BCF7-F7729B7411B4}"/>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F8A969BA-EAC3-4895-8948-387D3A253E9A}" type="slidenum">
              <a:rPr lang="en-US" altLang="en-US"/>
              <a:pPr/>
              <a:t>‹#›</a:t>
            </a:fld>
            <a:endParaRPr lang="en-US" altLang="en-US"/>
          </a:p>
        </p:txBody>
      </p:sp>
      <p:sp>
        <p:nvSpPr>
          <p:cNvPr id="10" name="Rectangle 7">
            <a:extLst>
              <a:ext uri="{FF2B5EF4-FFF2-40B4-BE49-F238E27FC236}">
                <a16:creationId xmlns:a16="http://schemas.microsoft.com/office/drawing/2014/main" id="{978B2E4B-63B8-4B20-9B42-3CD75AFF7148}"/>
              </a:ext>
            </a:extLst>
          </p:cNvPr>
          <p:cNvSpPr>
            <a:spLocks noGrp="1" noChangeArrowheads="1"/>
          </p:cNvSpPr>
          <p:nvPr>
            <p:ph type="dt" sz="quarter" idx="2"/>
          </p:nvPr>
        </p:nvSpPr>
        <p:spPr bwMode="auto">
          <a:xfrm>
            <a:off x="457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4695" r:id="rId1"/>
    <p:sldLayoutId id="2147494696" r:id="rId2"/>
    <p:sldLayoutId id="2147494697" r:id="rId3"/>
    <p:sldLayoutId id="2147494698" r:id="rId4"/>
    <p:sldLayoutId id="2147494699" r:id="rId5"/>
    <p:sldLayoutId id="2147494700" r:id="rId6"/>
    <p:sldLayoutId id="2147494701" r:id="rId7"/>
    <p:sldLayoutId id="2147494702" r:id="rId8"/>
    <p:sldLayoutId id="2147494703" r:id="rId9"/>
    <p:sldLayoutId id="2147494704" r:id="rId10"/>
    <p:sldLayoutId id="2147494705"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C73ECDC6-7588-4694-BC52-AB885F230F36}"/>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64D93EDE-89E1-4B9F-9331-D83165C8424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a:extLst>
              <a:ext uri="{FF2B5EF4-FFF2-40B4-BE49-F238E27FC236}">
                <a16:creationId xmlns:a16="http://schemas.microsoft.com/office/drawing/2014/main" id="{AE063143-0704-41C2-B301-C285BF2BBCD4}"/>
              </a:ext>
            </a:extLst>
          </p:cNvPr>
          <p:cNvSpPr>
            <a:spLocks noGrp="1" noChangeArrowheads="1"/>
          </p:cNvSpPr>
          <p:nvPr>
            <p:ph type="dt" sz="half" idx="2"/>
          </p:nvPr>
        </p:nvSpPr>
        <p:spPr bwMode="auto">
          <a:xfrm>
            <a:off x="457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defRPr>
            </a:lvl1pPr>
          </a:lstStyle>
          <a:p>
            <a:pPr>
              <a:defRPr/>
            </a:pPr>
            <a:endParaRPr lang="en-US"/>
          </a:p>
        </p:txBody>
      </p:sp>
      <p:sp>
        <p:nvSpPr>
          <p:cNvPr id="459781" name="Rectangle 5">
            <a:extLst>
              <a:ext uri="{FF2B5EF4-FFF2-40B4-BE49-F238E27FC236}">
                <a16:creationId xmlns:a16="http://schemas.microsoft.com/office/drawing/2014/main" id="{37BE86BB-9E96-4AD3-9F64-4069F711DFF1}"/>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defRPr>
            </a:lvl1pPr>
          </a:lstStyle>
          <a:p>
            <a:pPr>
              <a:defRPr/>
            </a:pPr>
            <a:endParaRPr lang="en-US"/>
          </a:p>
        </p:txBody>
      </p:sp>
      <p:sp>
        <p:nvSpPr>
          <p:cNvPr id="459782" name="Rectangle 6">
            <a:extLst>
              <a:ext uri="{FF2B5EF4-FFF2-40B4-BE49-F238E27FC236}">
                <a16:creationId xmlns:a16="http://schemas.microsoft.com/office/drawing/2014/main" id="{5202CC8F-08C4-4ED2-9C62-344E4F486B81}"/>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5D969037-6182-4CF8-8C4E-A8343981774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06" r:id="rId1"/>
    <p:sldLayoutId id="2147494707" r:id="rId2"/>
    <p:sldLayoutId id="2147494708" r:id="rId3"/>
    <p:sldLayoutId id="2147494709" r:id="rId4"/>
    <p:sldLayoutId id="2147494710" r:id="rId5"/>
    <p:sldLayoutId id="2147494711" r:id="rId6"/>
    <p:sldLayoutId id="2147494712" r:id="rId7"/>
    <p:sldLayoutId id="2147494713" r:id="rId8"/>
    <p:sldLayoutId id="2147494714" r:id="rId9"/>
    <p:sldLayoutId id="2147494715" r:id="rId10"/>
    <p:sldLayoutId id="2147494716"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18732E00-3225-477D-B636-103A385CB8B2}"/>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a:extLst>
              <a:ext uri="{FF2B5EF4-FFF2-40B4-BE49-F238E27FC236}">
                <a16:creationId xmlns:a16="http://schemas.microsoft.com/office/drawing/2014/main" id="{100FC3DA-C975-4A7C-9E7A-69945774BE02}"/>
              </a:ext>
            </a:extLst>
          </p:cNvPr>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EA5F510C-A6FB-4CFB-959E-C5718C4A5E5C}"/>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5" name="Rectangle 5">
            <a:extLst>
              <a:ext uri="{FF2B5EF4-FFF2-40B4-BE49-F238E27FC236}">
                <a16:creationId xmlns:a16="http://schemas.microsoft.com/office/drawing/2014/main" id="{C4E9B8E2-52D8-48FF-8425-8EA91C7DCA6E}"/>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6" name="Rectangle 6">
            <a:extLst>
              <a:ext uri="{FF2B5EF4-FFF2-40B4-BE49-F238E27FC236}">
                <a16:creationId xmlns:a16="http://schemas.microsoft.com/office/drawing/2014/main" id="{EE2B9365-8E27-41A8-81F7-264D9318577C}"/>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AD7A3A43-127E-44AB-828F-0D89CBBE80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17" r:id="rId1"/>
    <p:sldLayoutId id="2147494718" r:id="rId2"/>
    <p:sldLayoutId id="2147494719" r:id="rId3"/>
    <p:sldLayoutId id="2147494720" r:id="rId4"/>
    <p:sldLayoutId id="2147494721" r:id="rId5"/>
    <p:sldLayoutId id="2147494722" r:id="rId6"/>
    <p:sldLayoutId id="2147494723" r:id="rId7"/>
    <p:sldLayoutId id="2147494724" r:id="rId8"/>
    <p:sldLayoutId id="2147494725" r:id="rId9"/>
    <p:sldLayoutId id="2147494726" r:id="rId10"/>
    <p:sldLayoutId id="2147494727"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DFD4D8C6-35B7-4685-8D5A-DD6B6828F775}"/>
              </a:ext>
            </a:extLst>
          </p:cNvPr>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3F07419F-172E-4DCB-9BF5-17233C33E346}"/>
              </a:ext>
            </a:extLst>
          </p:cNvPr>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AAF7E89-61B6-4E42-8928-32097039D56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1" name="Rectangle 5">
            <a:extLst>
              <a:ext uri="{FF2B5EF4-FFF2-40B4-BE49-F238E27FC236}">
                <a16:creationId xmlns:a16="http://schemas.microsoft.com/office/drawing/2014/main" id="{18DF6726-1F96-4FCD-BE2A-1AA48C8A4F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2" name="Rectangle 6">
            <a:extLst>
              <a:ext uri="{FF2B5EF4-FFF2-40B4-BE49-F238E27FC236}">
                <a16:creationId xmlns:a16="http://schemas.microsoft.com/office/drawing/2014/main" id="{DCB39EE7-2F3C-4310-8144-9B45E4272F6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83C2FA-06C3-4FC2-9802-71B7F9D21BB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73" r:id="rId1"/>
    <p:sldLayoutId id="2147494574" r:id="rId2"/>
    <p:sldLayoutId id="2147494575" r:id="rId3"/>
    <p:sldLayoutId id="2147494576" r:id="rId4"/>
    <p:sldLayoutId id="2147494577" r:id="rId5"/>
    <p:sldLayoutId id="2147494578" r:id="rId6"/>
    <p:sldLayoutId id="2147494579" r:id="rId7"/>
    <p:sldLayoutId id="2147494580" r:id="rId8"/>
    <p:sldLayoutId id="2147494581" r:id="rId9"/>
    <p:sldLayoutId id="2147494582" r:id="rId10"/>
    <p:sldLayoutId id="21474945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1B5CBA79-49B4-46D0-8B60-C879E6F13FE1}"/>
              </a:ext>
            </a:extLst>
          </p:cNvPr>
          <p:cNvGrpSpPr>
            <a:grpSpLocks/>
          </p:cNvGrpSpPr>
          <p:nvPr/>
        </p:nvGrpSpPr>
        <p:grpSpPr bwMode="auto">
          <a:xfrm>
            <a:off x="3800475" y="1789113"/>
            <a:ext cx="5340350" cy="5056187"/>
            <a:chOff x="2394" y="1127"/>
            <a:chExt cx="3364" cy="3185"/>
          </a:xfrm>
        </p:grpSpPr>
        <p:sp>
          <p:nvSpPr>
            <p:cNvPr id="536579" name="Rectangle 3">
              <a:extLst>
                <a:ext uri="{FF2B5EF4-FFF2-40B4-BE49-F238E27FC236}">
                  <a16:creationId xmlns:a16="http://schemas.microsoft.com/office/drawing/2014/main" id="{8B874E83-89A6-4802-8924-9C59A0B09EA0}"/>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0" name="Oval 4">
              <a:extLst>
                <a:ext uri="{FF2B5EF4-FFF2-40B4-BE49-F238E27FC236}">
                  <a16:creationId xmlns:a16="http://schemas.microsoft.com/office/drawing/2014/main" id="{561A14B9-2D70-452C-8598-33D90A9D7906}"/>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1" name="Rectangle 5">
              <a:extLst>
                <a:ext uri="{FF2B5EF4-FFF2-40B4-BE49-F238E27FC236}">
                  <a16:creationId xmlns:a16="http://schemas.microsoft.com/office/drawing/2014/main" id="{50B8555D-89D5-4457-8085-86718D34276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2" name="Freeform 6">
              <a:extLst>
                <a:ext uri="{FF2B5EF4-FFF2-40B4-BE49-F238E27FC236}">
                  <a16:creationId xmlns:a16="http://schemas.microsoft.com/office/drawing/2014/main" id="{AC2C14DF-6626-462B-AB9D-9386482D9F0D}"/>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3" name="Rectangle 7">
              <a:extLst>
                <a:ext uri="{FF2B5EF4-FFF2-40B4-BE49-F238E27FC236}">
                  <a16:creationId xmlns:a16="http://schemas.microsoft.com/office/drawing/2014/main" id="{036C6E53-3192-41A0-902C-BC91013ED61D}"/>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4" name="Rectangle 8">
              <a:extLst>
                <a:ext uri="{FF2B5EF4-FFF2-40B4-BE49-F238E27FC236}">
                  <a16:creationId xmlns:a16="http://schemas.microsoft.com/office/drawing/2014/main" id="{5FE6C39E-82E5-403A-9079-D6B706F02C9D}"/>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5" name="Rectangle 9">
              <a:extLst>
                <a:ext uri="{FF2B5EF4-FFF2-40B4-BE49-F238E27FC236}">
                  <a16:creationId xmlns:a16="http://schemas.microsoft.com/office/drawing/2014/main" id="{AB22B42D-337A-4A88-9306-3ED022E9E5B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6" name="Rectangle 10">
              <a:extLst>
                <a:ext uri="{FF2B5EF4-FFF2-40B4-BE49-F238E27FC236}">
                  <a16:creationId xmlns:a16="http://schemas.microsoft.com/office/drawing/2014/main" id="{BF178F49-D849-4146-8AD3-14759F53B3D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7" name="Rectangle 11">
              <a:extLst>
                <a:ext uri="{FF2B5EF4-FFF2-40B4-BE49-F238E27FC236}">
                  <a16:creationId xmlns:a16="http://schemas.microsoft.com/office/drawing/2014/main" id="{7546EA6F-145A-43BC-B8D0-D8BD6DFFAF72}"/>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8" name="Freeform 12">
              <a:extLst>
                <a:ext uri="{FF2B5EF4-FFF2-40B4-BE49-F238E27FC236}">
                  <a16:creationId xmlns:a16="http://schemas.microsoft.com/office/drawing/2014/main" id="{CFC11AD8-A563-4AE2-9DBA-5098A7B91138}"/>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9" name="Freeform 13">
              <a:extLst>
                <a:ext uri="{FF2B5EF4-FFF2-40B4-BE49-F238E27FC236}">
                  <a16:creationId xmlns:a16="http://schemas.microsoft.com/office/drawing/2014/main" id="{F3667BF9-391A-4114-9101-1179D3CE9D18}"/>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0" name="Freeform 14">
              <a:extLst>
                <a:ext uri="{FF2B5EF4-FFF2-40B4-BE49-F238E27FC236}">
                  <a16:creationId xmlns:a16="http://schemas.microsoft.com/office/drawing/2014/main" id="{3F019A65-E4BA-41CB-BD4D-C60F2AD07BE9}"/>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1" name="Freeform 15">
              <a:extLst>
                <a:ext uri="{FF2B5EF4-FFF2-40B4-BE49-F238E27FC236}">
                  <a16:creationId xmlns:a16="http://schemas.microsoft.com/office/drawing/2014/main" id="{FF80A1C7-CCC3-4008-B29F-6CE5C2EFED78}"/>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2" name="Freeform 16">
              <a:extLst>
                <a:ext uri="{FF2B5EF4-FFF2-40B4-BE49-F238E27FC236}">
                  <a16:creationId xmlns:a16="http://schemas.microsoft.com/office/drawing/2014/main" id="{EC21B2D0-6530-4508-9249-7BE6D78600EB}"/>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3" name="Freeform 17">
              <a:extLst>
                <a:ext uri="{FF2B5EF4-FFF2-40B4-BE49-F238E27FC236}">
                  <a16:creationId xmlns:a16="http://schemas.microsoft.com/office/drawing/2014/main" id="{F4C3A731-A46F-4C54-B60B-FDF9AD11638A}"/>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4" name="Freeform 18">
              <a:extLst>
                <a:ext uri="{FF2B5EF4-FFF2-40B4-BE49-F238E27FC236}">
                  <a16:creationId xmlns:a16="http://schemas.microsoft.com/office/drawing/2014/main" id="{EE2675FE-0188-4DFF-A824-394BFAC7D62F}"/>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5" name="Freeform 19">
              <a:extLst>
                <a:ext uri="{FF2B5EF4-FFF2-40B4-BE49-F238E27FC236}">
                  <a16:creationId xmlns:a16="http://schemas.microsoft.com/office/drawing/2014/main" id="{819C3103-A0A5-4A93-98DA-BF1CAED41ADF}"/>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6" name="Freeform 20">
              <a:extLst>
                <a:ext uri="{FF2B5EF4-FFF2-40B4-BE49-F238E27FC236}">
                  <a16:creationId xmlns:a16="http://schemas.microsoft.com/office/drawing/2014/main" id="{33BEA6AD-6EFA-4AC7-93E3-09F442B670E2}"/>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7" name="Freeform 21">
              <a:extLst>
                <a:ext uri="{FF2B5EF4-FFF2-40B4-BE49-F238E27FC236}">
                  <a16:creationId xmlns:a16="http://schemas.microsoft.com/office/drawing/2014/main" id="{3E8CE57E-989E-4307-ADE1-FCF34432D9D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8" name="Freeform 22">
              <a:extLst>
                <a:ext uri="{FF2B5EF4-FFF2-40B4-BE49-F238E27FC236}">
                  <a16:creationId xmlns:a16="http://schemas.microsoft.com/office/drawing/2014/main" id="{97060460-F946-40C0-AF91-7A48A9D3342C}"/>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9" name="Freeform 23">
              <a:extLst>
                <a:ext uri="{FF2B5EF4-FFF2-40B4-BE49-F238E27FC236}">
                  <a16:creationId xmlns:a16="http://schemas.microsoft.com/office/drawing/2014/main" id="{C7B7A31C-B856-46AB-B117-AD2927E2A5FE}"/>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0" name="Freeform 24">
              <a:extLst>
                <a:ext uri="{FF2B5EF4-FFF2-40B4-BE49-F238E27FC236}">
                  <a16:creationId xmlns:a16="http://schemas.microsoft.com/office/drawing/2014/main" id="{F54B4E45-B260-4D75-88C5-4374D84F7EF7}"/>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1" name="Freeform 25">
              <a:extLst>
                <a:ext uri="{FF2B5EF4-FFF2-40B4-BE49-F238E27FC236}">
                  <a16:creationId xmlns:a16="http://schemas.microsoft.com/office/drawing/2014/main" id="{FDAFC855-A53D-44EE-9C6C-F22160FE2CB6}"/>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2" name="Freeform 26">
              <a:extLst>
                <a:ext uri="{FF2B5EF4-FFF2-40B4-BE49-F238E27FC236}">
                  <a16:creationId xmlns:a16="http://schemas.microsoft.com/office/drawing/2014/main" id="{1733044A-099C-49AD-BB86-39BA272350B4}"/>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3" name="Oval 27">
              <a:extLst>
                <a:ext uri="{FF2B5EF4-FFF2-40B4-BE49-F238E27FC236}">
                  <a16:creationId xmlns:a16="http://schemas.microsoft.com/office/drawing/2014/main" id="{2246BE7A-372E-44C6-86F5-388EAF502F7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4" name="Oval 28">
              <a:extLst>
                <a:ext uri="{FF2B5EF4-FFF2-40B4-BE49-F238E27FC236}">
                  <a16:creationId xmlns:a16="http://schemas.microsoft.com/office/drawing/2014/main" id="{E39B2D65-C517-4429-B686-44176119611E}"/>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5" name="Oval 29">
              <a:extLst>
                <a:ext uri="{FF2B5EF4-FFF2-40B4-BE49-F238E27FC236}">
                  <a16:creationId xmlns:a16="http://schemas.microsoft.com/office/drawing/2014/main" id="{E4DDC6EB-30BC-448D-8398-65F705C0EEC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6" name="Freeform 30">
              <a:extLst>
                <a:ext uri="{FF2B5EF4-FFF2-40B4-BE49-F238E27FC236}">
                  <a16:creationId xmlns:a16="http://schemas.microsoft.com/office/drawing/2014/main" id="{49675282-D5F1-4ECF-8E6E-274F0C4B8AD3}"/>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7" name="Freeform 31">
              <a:extLst>
                <a:ext uri="{FF2B5EF4-FFF2-40B4-BE49-F238E27FC236}">
                  <a16:creationId xmlns:a16="http://schemas.microsoft.com/office/drawing/2014/main" id="{B2FF98E9-9D36-4D33-B077-32C02D36D4EF}"/>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8" name="Rectangle 32">
              <a:extLst>
                <a:ext uri="{FF2B5EF4-FFF2-40B4-BE49-F238E27FC236}">
                  <a16:creationId xmlns:a16="http://schemas.microsoft.com/office/drawing/2014/main" id="{94793671-4FC8-4136-89DF-2F7FFD795E79}"/>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9" name="Rectangle 33">
              <a:extLst>
                <a:ext uri="{FF2B5EF4-FFF2-40B4-BE49-F238E27FC236}">
                  <a16:creationId xmlns:a16="http://schemas.microsoft.com/office/drawing/2014/main" id="{5C6052B7-E57B-4968-9C7E-E08F72A2B2A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0" name="AutoShape 34">
              <a:extLst>
                <a:ext uri="{FF2B5EF4-FFF2-40B4-BE49-F238E27FC236}">
                  <a16:creationId xmlns:a16="http://schemas.microsoft.com/office/drawing/2014/main" id="{D8C47568-95B1-4796-9BBB-302E9335687C}"/>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1" name="Freeform 35">
              <a:extLst>
                <a:ext uri="{FF2B5EF4-FFF2-40B4-BE49-F238E27FC236}">
                  <a16:creationId xmlns:a16="http://schemas.microsoft.com/office/drawing/2014/main" id="{B37F319C-14A6-4082-ABFC-0834757AC30A}"/>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12" name="Freeform 36">
              <a:extLst>
                <a:ext uri="{FF2B5EF4-FFF2-40B4-BE49-F238E27FC236}">
                  <a16:creationId xmlns:a16="http://schemas.microsoft.com/office/drawing/2014/main" id="{2CC42327-ED6F-469F-9EA3-9741323B1B0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grpSp>
      <p:sp>
        <p:nvSpPr>
          <p:cNvPr id="70659" name="Rectangle 37">
            <a:extLst>
              <a:ext uri="{FF2B5EF4-FFF2-40B4-BE49-F238E27FC236}">
                <a16:creationId xmlns:a16="http://schemas.microsoft.com/office/drawing/2014/main" id="{234702A3-CB10-4826-897A-72B4443B2301}"/>
              </a:ext>
            </a:extLst>
          </p:cNvPr>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660" name="Rectangle 38">
            <a:extLst>
              <a:ext uri="{FF2B5EF4-FFF2-40B4-BE49-F238E27FC236}">
                <a16:creationId xmlns:a16="http://schemas.microsoft.com/office/drawing/2014/main" id="{CD38CA75-1627-4B2B-A3E6-F24AB2F286D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6615" name="Rectangle 39">
            <a:extLst>
              <a:ext uri="{FF2B5EF4-FFF2-40B4-BE49-F238E27FC236}">
                <a16:creationId xmlns:a16="http://schemas.microsoft.com/office/drawing/2014/main" id="{991D245C-08E0-47AA-AE49-88F0847EDD07}"/>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defRPr>
            </a:lvl1pPr>
          </a:lstStyle>
          <a:p>
            <a:pPr>
              <a:defRPr/>
            </a:pPr>
            <a:endParaRPr lang="en-US"/>
          </a:p>
        </p:txBody>
      </p:sp>
      <p:sp>
        <p:nvSpPr>
          <p:cNvPr id="536616" name="Rectangle 40">
            <a:extLst>
              <a:ext uri="{FF2B5EF4-FFF2-40B4-BE49-F238E27FC236}">
                <a16:creationId xmlns:a16="http://schemas.microsoft.com/office/drawing/2014/main" id="{E82D71FB-376B-4DE6-85AF-D3BCB241BB41}"/>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0"/>
              </a:defRPr>
            </a:lvl1pPr>
          </a:lstStyle>
          <a:p>
            <a:pPr>
              <a:defRPr/>
            </a:pPr>
            <a:endParaRPr lang="en-US"/>
          </a:p>
        </p:txBody>
      </p:sp>
      <p:sp>
        <p:nvSpPr>
          <p:cNvPr id="536617" name="Rectangle 41">
            <a:extLst>
              <a:ext uri="{FF2B5EF4-FFF2-40B4-BE49-F238E27FC236}">
                <a16:creationId xmlns:a16="http://schemas.microsoft.com/office/drawing/2014/main" id="{AF26C936-A981-4DD0-BD19-9C53A6769E58}"/>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8E66C336-AB39-4A13-806A-BDE921A533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706" name="Group 2">
            <a:extLst>
              <a:ext uri="{FF2B5EF4-FFF2-40B4-BE49-F238E27FC236}">
                <a16:creationId xmlns:a16="http://schemas.microsoft.com/office/drawing/2014/main" id="{ED40C745-7AEA-4596-99E6-5E6B11F70BC0}"/>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9EE5737-049B-4B44-8BB3-9150367CA4FE}"/>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4" name="Freeform 4">
              <a:extLst>
                <a:ext uri="{FF2B5EF4-FFF2-40B4-BE49-F238E27FC236}">
                  <a16:creationId xmlns:a16="http://schemas.microsoft.com/office/drawing/2014/main" id="{7E198E16-250B-4ABD-86C5-14108DBD129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5" name="Freeform 5">
              <a:extLst>
                <a:ext uri="{FF2B5EF4-FFF2-40B4-BE49-F238E27FC236}">
                  <a16:creationId xmlns:a16="http://schemas.microsoft.com/office/drawing/2014/main" id="{C2585DF2-1451-443B-8F08-9CBEC7D892F6}"/>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6" name="Freeform 6">
              <a:extLst>
                <a:ext uri="{FF2B5EF4-FFF2-40B4-BE49-F238E27FC236}">
                  <a16:creationId xmlns:a16="http://schemas.microsoft.com/office/drawing/2014/main" id="{09207B9D-C560-4C8C-B955-F9F24AD41A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72716" name="Oval 7">
              <a:extLst>
                <a:ext uri="{FF2B5EF4-FFF2-40B4-BE49-F238E27FC236}">
                  <a16:creationId xmlns:a16="http://schemas.microsoft.com/office/drawing/2014/main" id="{A0169B8A-B2AF-4977-A88D-FAA9A4EDEFB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7" name="Oval 8">
              <a:extLst>
                <a:ext uri="{FF2B5EF4-FFF2-40B4-BE49-F238E27FC236}">
                  <a16:creationId xmlns:a16="http://schemas.microsoft.com/office/drawing/2014/main" id="{B1CCCB9A-46BF-46E1-BB2E-3F29F7015A9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8" name="Oval 9">
              <a:extLst>
                <a:ext uri="{FF2B5EF4-FFF2-40B4-BE49-F238E27FC236}">
                  <a16:creationId xmlns:a16="http://schemas.microsoft.com/office/drawing/2014/main" id="{9501EC7F-E63F-44FE-9B1C-835AD253C9B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72707" name="Rectangle 10">
            <a:extLst>
              <a:ext uri="{FF2B5EF4-FFF2-40B4-BE49-F238E27FC236}">
                <a16:creationId xmlns:a16="http://schemas.microsoft.com/office/drawing/2014/main" id="{B0D137E6-6DFB-433E-9182-514B5DD84E3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2708" name="Rectangle 11">
            <a:extLst>
              <a:ext uri="{FF2B5EF4-FFF2-40B4-BE49-F238E27FC236}">
                <a16:creationId xmlns:a16="http://schemas.microsoft.com/office/drawing/2014/main" id="{789A70A6-1E02-478E-9E45-1E61888B222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4732" name="Rectangle 12">
            <a:extLst>
              <a:ext uri="{FF2B5EF4-FFF2-40B4-BE49-F238E27FC236}">
                <a16:creationId xmlns:a16="http://schemas.microsoft.com/office/drawing/2014/main" id="{810686CB-7D86-4640-A2F0-2314D97D3B0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a:extLst>
              <a:ext uri="{FF2B5EF4-FFF2-40B4-BE49-F238E27FC236}">
                <a16:creationId xmlns:a16="http://schemas.microsoft.com/office/drawing/2014/main" id="{73811816-BB09-4F47-8859-70417EAC22B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a:extLst>
              <a:ext uri="{FF2B5EF4-FFF2-40B4-BE49-F238E27FC236}">
                <a16:creationId xmlns:a16="http://schemas.microsoft.com/office/drawing/2014/main" id="{E50F57A7-A880-4AAF-9B13-B90F8B7E42A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FDA48D8-F09C-41FB-AF2C-9EF0E00374E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63"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E8EE165-64B8-463A-AB1F-8BACAE1B844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9B619F58-6719-46BA-B323-8BC5CCFA30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7AD4FC-31AC-4BC9-AC87-2D9FD033054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806880E-5E03-4B66-B755-2EA2954268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BB9B93E1-55A1-4036-9934-41CEC457537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657F3E1-EE64-44BE-8690-426621EE50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11" r:id="rId1"/>
    <p:sldLayoutId id="2147494812" r:id="rId2"/>
    <p:sldLayoutId id="2147494813" r:id="rId3"/>
    <p:sldLayoutId id="2147494814" r:id="rId4"/>
    <p:sldLayoutId id="2147494815" r:id="rId5"/>
    <p:sldLayoutId id="2147494816" r:id="rId6"/>
    <p:sldLayoutId id="2147494817" r:id="rId7"/>
    <p:sldLayoutId id="2147494818" r:id="rId8"/>
    <p:sldLayoutId id="2147494819" r:id="rId9"/>
    <p:sldLayoutId id="2147494820" r:id="rId10"/>
    <p:sldLayoutId id="2147494821" r:id="rId11"/>
    <p:sldLayoutId id="2147494822" r:id="rId12"/>
    <p:sldLayoutId id="2147494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FC6D6D21-D4BB-47CF-81B4-A107BEF87D67}"/>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B4339E51-27DC-40BA-95D6-DCAB65BA69A9}"/>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657393B-0A6F-4979-855F-E3663D727FF8}"/>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32AB581C-74FB-49CA-B54A-7CC1D9D8E337}"/>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EDAF45CF-528B-444A-981B-67ED63B59FE2}"/>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1449188-5927-4E3E-BC9B-353B877B3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4" r:id="rId1"/>
    <p:sldLayoutId id="2147494825" r:id="rId2"/>
    <p:sldLayoutId id="2147494826" r:id="rId3"/>
    <p:sldLayoutId id="2147494827" r:id="rId4"/>
    <p:sldLayoutId id="2147494828" r:id="rId5"/>
    <p:sldLayoutId id="2147494829" r:id="rId6"/>
    <p:sldLayoutId id="2147494830" r:id="rId7"/>
    <p:sldLayoutId id="2147494831" r:id="rId8"/>
    <p:sldLayoutId id="2147494832" r:id="rId9"/>
    <p:sldLayoutId id="2147494833" r:id="rId10"/>
    <p:sldLayoutId id="21474948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EA29348-C71A-4F72-BADC-67E850069C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a:extLst>
              <a:ext uri="{FF2B5EF4-FFF2-40B4-BE49-F238E27FC236}">
                <a16:creationId xmlns:a16="http://schemas.microsoft.com/office/drawing/2014/main" id="{16D472B9-D694-464D-BE50-C8A3D10BE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5C4C20-5D15-4CD3-BB5B-3ABB1A4880F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a:extLst>
              <a:ext uri="{FF2B5EF4-FFF2-40B4-BE49-F238E27FC236}">
                <a16:creationId xmlns:a16="http://schemas.microsoft.com/office/drawing/2014/main" id="{9541AA94-1A0A-42EC-AF49-B287AC9AEA9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587C2DF5-BB16-411C-A26E-B218426677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D09A1D7-B0C0-4451-A4EE-B65C51EF89B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7"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F1568961-86DE-4AF0-8AD6-21FF33CD83D6}"/>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7F71DD64-1A53-4CE0-9A6D-358B7EF33162}"/>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92A2BA9-4363-4258-B811-11E0BB9417B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F148ABFB-D733-4AA5-937F-54D11BA1A8E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3638F65B-C997-4C8F-8681-239813641B54}"/>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85004" name="Oval 7">
              <a:extLst>
                <a:ext uri="{FF2B5EF4-FFF2-40B4-BE49-F238E27FC236}">
                  <a16:creationId xmlns:a16="http://schemas.microsoft.com/office/drawing/2014/main" id="{550B8795-F9E6-4C82-913B-8900FE5DC27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5" name="Oval 8">
              <a:extLst>
                <a:ext uri="{FF2B5EF4-FFF2-40B4-BE49-F238E27FC236}">
                  <a16:creationId xmlns:a16="http://schemas.microsoft.com/office/drawing/2014/main" id="{518480D2-377E-4F3D-9049-C75F1D7B023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6" name="Oval 9">
              <a:extLst>
                <a:ext uri="{FF2B5EF4-FFF2-40B4-BE49-F238E27FC236}">
                  <a16:creationId xmlns:a16="http://schemas.microsoft.com/office/drawing/2014/main" id="{5417D286-03C0-4D7B-87E4-55B3341A637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grpSp>
      <p:sp>
        <p:nvSpPr>
          <p:cNvPr id="329738" name="Rectangle 10">
            <a:extLst>
              <a:ext uri="{FF2B5EF4-FFF2-40B4-BE49-F238E27FC236}">
                <a16:creationId xmlns:a16="http://schemas.microsoft.com/office/drawing/2014/main" id="{7DDA2D3A-E32E-4A60-ABDE-8645DB6E24D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5D6126BF-D842-49AB-9595-1D1849971D2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30D048EC-904E-4F58-A3E5-36B4B6D9AD2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156E6BDB-2197-4A13-8E4A-8D41D001CC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C6C06144-C237-4697-A8FC-DF9F6B22A2F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606C4CD-A818-4C8D-9BE2-CC80EB9538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26" r:id="rId1"/>
    <p:sldLayoutId id="2147494527" r:id="rId2"/>
    <p:sldLayoutId id="2147494528" r:id="rId3"/>
    <p:sldLayoutId id="2147494529" r:id="rId4"/>
    <p:sldLayoutId id="2147494530" r:id="rId5"/>
    <p:sldLayoutId id="2147494531" r:id="rId6"/>
    <p:sldLayoutId id="2147494532" r:id="rId7"/>
    <p:sldLayoutId id="2147494533" r:id="rId8"/>
    <p:sldLayoutId id="2147494534" r:id="rId9"/>
    <p:sldLayoutId id="2147494535" r:id="rId10"/>
    <p:sldLayoutId id="21474945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CAA3271-6B10-44A1-ADF3-2758A3332970}"/>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0115" name="Rectangle 3">
            <a:extLst>
              <a:ext uri="{FF2B5EF4-FFF2-40B4-BE49-F238E27FC236}">
                <a16:creationId xmlns:a16="http://schemas.microsoft.com/office/drawing/2014/main" id="{38D024FF-32B4-434B-AD49-9D31230CF3A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875010-A2A5-4F9A-A87C-C576191D04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AC08BD0-D59E-4F36-8EAC-D63B2B3A7D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83880ED-8D71-462E-9147-69C8F09987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789E7C03-EA76-4431-8062-380995625C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5" r:id="rId1"/>
    <p:sldLayoutId id="2147494876" r:id="rId2"/>
    <p:sldLayoutId id="2147494877" r:id="rId3"/>
    <p:sldLayoutId id="2147494878" r:id="rId4"/>
    <p:sldLayoutId id="2147494879" r:id="rId5"/>
    <p:sldLayoutId id="2147494880" r:id="rId6"/>
    <p:sldLayoutId id="2147494881" r:id="rId7"/>
    <p:sldLayoutId id="2147494882" r:id="rId8"/>
    <p:sldLayoutId id="2147494883" r:id="rId9"/>
    <p:sldLayoutId id="2147494884" r:id="rId10"/>
    <p:sldLayoutId id="2147494885" r:id="rId11"/>
    <p:sldLayoutId id="2147494886" r:id="rId12"/>
    <p:sldLayoutId id="21474948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F9BE384-2D51-4FD0-A5EA-6BA7E399BBA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3187" name="Rectangle 3">
            <a:extLst>
              <a:ext uri="{FF2B5EF4-FFF2-40B4-BE49-F238E27FC236}">
                <a16:creationId xmlns:a16="http://schemas.microsoft.com/office/drawing/2014/main" id="{619F19EB-5934-47D6-BF06-883C3F87FFC0}"/>
              </a:ext>
            </a:extLst>
          </p:cNvPr>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17F27DEB-A146-46CE-A8FE-B6ABE068E1C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Century Gothic" pitchFamily="-112" charset="0"/>
                <a:ea typeface="+mn-ea"/>
                <a:cs typeface="+mn-cs"/>
              </a:defRPr>
            </a:lvl1pPr>
          </a:lstStyle>
          <a:p>
            <a:pPr>
              <a:defRPr/>
            </a:pPr>
            <a:endParaRPr lang="en-US"/>
          </a:p>
        </p:txBody>
      </p:sp>
      <p:sp>
        <p:nvSpPr>
          <p:cNvPr id="402437" name="Rectangle 5">
            <a:extLst>
              <a:ext uri="{FF2B5EF4-FFF2-40B4-BE49-F238E27FC236}">
                <a16:creationId xmlns:a16="http://schemas.microsoft.com/office/drawing/2014/main" id="{50F5A038-470E-4AD3-809A-797985AC3F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Century Gothic" pitchFamily="-112" charset="0"/>
                <a:ea typeface="+mn-ea"/>
                <a:cs typeface="+mn-cs"/>
              </a:defRPr>
            </a:lvl1pPr>
          </a:lstStyle>
          <a:p>
            <a:pPr>
              <a:defRPr/>
            </a:pPr>
            <a:endParaRPr lang="en-US"/>
          </a:p>
        </p:txBody>
      </p:sp>
      <p:sp>
        <p:nvSpPr>
          <p:cNvPr id="402438" name="Rectangle 6">
            <a:extLst>
              <a:ext uri="{FF2B5EF4-FFF2-40B4-BE49-F238E27FC236}">
                <a16:creationId xmlns:a16="http://schemas.microsoft.com/office/drawing/2014/main" id="{E4CA2258-7921-47E2-A0B2-3074EA62D6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entury Gothic" panose="020B0502020202020204" pitchFamily="34" charset="0"/>
                <a:ea typeface="Osaka"/>
              </a:defRPr>
            </a:lvl1pPr>
          </a:lstStyle>
          <a:p>
            <a:fld id="{8573F309-905F-4416-9463-C8B7DD5CAF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48" r:id="rId1"/>
    <p:sldLayoutId id="2147494549"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17A2C8DE-AA66-4F9B-B070-A721EB00224E}"/>
              </a:ext>
            </a:extLst>
          </p:cNvPr>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a:extLst>
              <a:ext uri="{FF2B5EF4-FFF2-40B4-BE49-F238E27FC236}">
                <a16:creationId xmlns:a16="http://schemas.microsoft.com/office/drawing/2014/main" id="{489AA53E-232B-49F3-B1D8-474CC1DC5615}"/>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a:extLst>
              <a:ext uri="{FF2B5EF4-FFF2-40B4-BE49-F238E27FC236}">
                <a16:creationId xmlns:a16="http://schemas.microsoft.com/office/drawing/2014/main" id="{F66FD351-C4BE-4554-9A35-9A728AAA3E8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a:extLst>
              <a:ext uri="{FF2B5EF4-FFF2-40B4-BE49-F238E27FC236}">
                <a16:creationId xmlns:a16="http://schemas.microsoft.com/office/drawing/2014/main" id="{5826C677-6931-4449-89ED-E2129A1E25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a:extLst>
              <a:ext uri="{FF2B5EF4-FFF2-40B4-BE49-F238E27FC236}">
                <a16:creationId xmlns:a16="http://schemas.microsoft.com/office/drawing/2014/main" id="{F4C16FB1-A984-40B9-A410-7CD4F833921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fld id="{2FCA5D32-DE3B-49BC-860D-EC0627EB7FB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99"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F2DBB9D7-DD84-44E1-A3FC-761ECD097EFF}"/>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A6053F9D-C3C5-45DE-B0E1-3F3DCEB7A0A2}"/>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7E6F257-AA8D-4FA5-B40C-86575B488A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a:extLst>
              <a:ext uri="{FF2B5EF4-FFF2-40B4-BE49-F238E27FC236}">
                <a16:creationId xmlns:a16="http://schemas.microsoft.com/office/drawing/2014/main" id="{5C6179AC-300C-437C-A80C-B10CB4C20E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a:extLst>
              <a:ext uri="{FF2B5EF4-FFF2-40B4-BE49-F238E27FC236}">
                <a16:creationId xmlns:a16="http://schemas.microsoft.com/office/drawing/2014/main" id="{FBD29189-D2C9-4ACE-AFA5-42C3C94BFCD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60A98FAF-EC98-4E41-AED3-00780847BB5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0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D4F78696-7EB3-4AA6-AAEB-2AFA6AEC15E5}"/>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668C478-2ED1-4BAE-9072-6E80E2628A3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4" name="Freeform 4">
              <a:extLst>
                <a:ext uri="{FF2B5EF4-FFF2-40B4-BE49-F238E27FC236}">
                  <a16:creationId xmlns:a16="http://schemas.microsoft.com/office/drawing/2014/main" id="{3763A572-EA48-4A05-A8AA-B82B4EA7F50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5" name="Freeform 5">
              <a:extLst>
                <a:ext uri="{FF2B5EF4-FFF2-40B4-BE49-F238E27FC236}">
                  <a16:creationId xmlns:a16="http://schemas.microsoft.com/office/drawing/2014/main" id="{A91A7AD7-B191-4ADF-A91A-B4045077D93A}"/>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6" name="Freeform 6">
              <a:extLst>
                <a:ext uri="{FF2B5EF4-FFF2-40B4-BE49-F238E27FC236}">
                  <a16:creationId xmlns:a16="http://schemas.microsoft.com/office/drawing/2014/main" id="{FC66B2F9-75F3-433B-B6C4-E1D36500F3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7180" name="Oval 7">
              <a:extLst>
                <a:ext uri="{FF2B5EF4-FFF2-40B4-BE49-F238E27FC236}">
                  <a16:creationId xmlns:a16="http://schemas.microsoft.com/office/drawing/2014/main" id="{408E4F57-F830-47FE-9AD9-CF1BBF1DEFC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1" name="Oval 8">
              <a:extLst>
                <a:ext uri="{FF2B5EF4-FFF2-40B4-BE49-F238E27FC236}">
                  <a16:creationId xmlns:a16="http://schemas.microsoft.com/office/drawing/2014/main" id="{F33C9D2C-A334-4112-A174-34891D31615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2" name="Oval 9">
              <a:extLst>
                <a:ext uri="{FF2B5EF4-FFF2-40B4-BE49-F238E27FC236}">
                  <a16:creationId xmlns:a16="http://schemas.microsoft.com/office/drawing/2014/main" id="{42EB2AA1-4629-43BA-AA7A-FA726927DF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4730" name="Rectangle 10">
            <a:extLst>
              <a:ext uri="{FF2B5EF4-FFF2-40B4-BE49-F238E27FC236}">
                <a16:creationId xmlns:a16="http://schemas.microsoft.com/office/drawing/2014/main" id="{65A51EBF-3C12-4651-9530-89291F7C3B5C}"/>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a:extLst>
              <a:ext uri="{FF2B5EF4-FFF2-40B4-BE49-F238E27FC236}">
                <a16:creationId xmlns:a16="http://schemas.microsoft.com/office/drawing/2014/main" id="{DC7B75BB-D152-4A7A-BD1F-28E59799011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a:extLst>
              <a:ext uri="{FF2B5EF4-FFF2-40B4-BE49-F238E27FC236}">
                <a16:creationId xmlns:a16="http://schemas.microsoft.com/office/drawing/2014/main" id="{3FF2BF12-5F79-4555-9711-C5B53175F3F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3" name="Rectangle 13">
            <a:extLst>
              <a:ext uri="{FF2B5EF4-FFF2-40B4-BE49-F238E27FC236}">
                <a16:creationId xmlns:a16="http://schemas.microsoft.com/office/drawing/2014/main" id="{3968DD77-4BD6-4417-BF60-F05E6FBB0D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4" name="Rectangle 14">
            <a:extLst>
              <a:ext uri="{FF2B5EF4-FFF2-40B4-BE49-F238E27FC236}">
                <a16:creationId xmlns:a16="http://schemas.microsoft.com/office/drawing/2014/main" id="{F05ABE1A-1D79-4B53-B979-57DB7B519BB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401CA1C8-C24A-45AE-BF3A-36D0DCF0AF1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4"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27656438"/>
      </p:ext>
    </p:extLst>
  </p:cSld>
  <p:clrMap bg1="lt1" tx1="dk1" bg2="lt2" tx2="dk2" accent1="accent1" accent2="accent2" accent3="accent3" accent4="accent4" accent5="accent5" accent6="accent6" hlink="hlink" folHlink="folHlink"/>
  <p:sldLayoutIdLst>
    <p:sldLayoutId id="2147494969" r:id="rId1"/>
    <p:sldLayoutId id="2147494970" r:id="rId2"/>
    <p:sldLayoutId id="2147494971" r:id="rId3"/>
    <p:sldLayoutId id="2147494972" r:id="rId4"/>
    <p:sldLayoutId id="2147494973" r:id="rId5"/>
    <p:sldLayoutId id="2147494974" r:id="rId6"/>
    <p:sldLayoutId id="2147494975" r:id="rId7"/>
    <p:sldLayoutId id="2147494976" r:id="rId8"/>
    <p:sldLayoutId id="2147494977" r:id="rId9"/>
    <p:sldLayoutId id="2147494978" r:id="rId10"/>
    <p:sldLayoutId id="2147494979" r:id="rId11"/>
    <p:sldLayoutId id="2147494980" r:id="rId12"/>
    <p:sldLayoutId id="21474949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125559190"/>
      </p:ext>
    </p:extLst>
  </p:cSld>
  <p:clrMap bg1="lt1" tx1="dk1" bg2="lt2" tx2="dk2" accent1="accent1" accent2="accent2" accent3="accent3" accent4="accent4" accent5="accent5" accent6="accent6" hlink="hlink" folHlink="folHlink"/>
  <p:sldLayoutIdLst>
    <p:sldLayoutId id="2147494983" r:id="rId1"/>
    <p:sldLayoutId id="2147494984" r:id="rId2"/>
    <p:sldLayoutId id="2147494985" r:id="rId3"/>
    <p:sldLayoutId id="2147494986" r:id="rId4"/>
    <p:sldLayoutId id="2147494987" r:id="rId5"/>
    <p:sldLayoutId id="2147494988" r:id="rId6"/>
    <p:sldLayoutId id="2147494989" r:id="rId7"/>
    <p:sldLayoutId id="2147494990" r:id="rId8"/>
    <p:sldLayoutId id="2147494991" r:id="rId9"/>
    <p:sldLayoutId id="2147494992" r:id="rId10"/>
    <p:sldLayoutId id="214749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pPr>
                <a:defRPr/>
              </a:pPr>
              <a:t>‹#›</a:t>
            </a:fld>
            <a:endParaRPr lang="en-US"/>
          </a:p>
        </p:txBody>
      </p:sp>
    </p:spTree>
    <p:extLst>
      <p:ext uri="{BB962C8B-B14F-4D97-AF65-F5344CB8AC3E}">
        <p14:creationId xmlns:p14="http://schemas.microsoft.com/office/powerpoint/2010/main" val="2411623450"/>
      </p:ext>
    </p:extLst>
  </p:cSld>
  <p:clrMap bg1="lt1" tx1="dk1" bg2="lt2" tx2="dk2" accent1="accent1" accent2="accent2" accent3="accent3" accent4="accent4" accent5="accent5" accent6="accent6" hlink="hlink" folHlink="folHlink"/>
  <p:sldLayoutIdLst>
    <p:sldLayoutId id="2147494995" r:id="rId1"/>
    <p:sldLayoutId id="2147494996" r:id="rId2"/>
    <p:sldLayoutId id="2147494997" r:id="rId3"/>
    <p:sldLayoutId id="2147494998" r:id="rId4"/>
    <p:sldLayoutId id="2147494999" r:id="rId5"/>
    <p:sldLayoutId id="2147495000" r:id="rId6"/>
    <p:sldLayoutId id="2147495001" r:id="rId7"/>
    <p:sldLayoutId id="2147495002" r:id="rId8"/>
    <p:sldLayoutId id="2147495003" r:id="rId9"/>
    <p:sldLayoutId id="2147495004" r:id="rId10"/>
    <p:sldLayoutId id="21474950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8F4EC"/>
                </a:solidFill>
                <a:latin typeface="Verdana"/>
                <a:ea typeface="ＭＳ Ｐゴシック"/>
                <a:cs typeface="ＭＳ Ｐゴシック"/>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8F4EC"/>
                </a:solidFill>
                <a:latin typeface="Verdana"/>
                <a:ea typeface="ＭＳ Ｐゴシック"/>
                <a:cs typeface="ＭＳ Ｐゴシック"/>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a:ea typeface="ＭＳ Ｐゴシック" charset="0"/>
                <a:cs typeface="ＭＳ Ｐゴシック" charset="0"/>
              </a:defRPr>
            </a:lvl1pPr>
          </a:lstStyle>
          <a:p>
            <a:pPr>
              <a:defRPr/>
            </a:pPr>
            <a:fld id="{4000BA55-9978-A340-9925-B29AEE5D5CB0}" type="slidenum">
              <a:rPr lang="en-US"/>
              <a:pPr>
                <a:defRPr/>
              </a:pPr>
              <a:t>‹#›</a:t>
            </a:fld>
            <a:endParaRPr lang="en-US"/>
          </a:p>
        </p:txBody>
      </p:sp>
    </p:spTree>
    <p:extLst>
      <p:ext uri="{BB962C8B-B14F-4D97-AF65-F5344CB8AC3E}">
        <p14:creationId xmlns:p14="http://schemas.microsoft.com/office/powerpoint/2010/main" val="1698848663"/>
      </p:ext>
    </p:extLst>
  </p:cSld>
  <p:clrMap bg1="dk2" tx1="lt1" bg2="dk1" tx2="lt2" accent1="accent1" accent2="accent2" accent3="accent3" accent4="accent4" accent5="accent5" accent6="accent6" hlink="hlink" folHlink="folHlink"/>
  <p:sldLayoutIdLst>
    <p:sldLayoutId id="2147495007" r:id="rId1"/>
    <p:sldLayoutId id="2147495008" r:id="rId2"/>
    <p:sldLayoutId id="2147495009" r:id="rId3"/>
    <p:sldLayoutId id="2147495010" r:id="rId4"/>
    <p:sldLayoutId id="2147495011" r:id="rId5"/>
    <p:sldLayoutId id="2147495012" r:id="rId6"/>
    <p:sldLayoutId id="2147495013" r:id="rId7"/>
    <p:sldLayoutId id="2147495014" r:id="rId8"/>
    <p:sldLayoutId id="2147495015" r:id="rId9"/>
    <p:sldLayoutId id="2147495016" r:id="rId10"/>
    <p:sldLayoutId id="21474950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172897774"/>
      </p:ext>
    </p:extLst>
  </p:cSld>
  <p:clrMap bg1="lt1" tx1="dk1" bg2="lt2" tx2="dk2" accent1="accent1" accent2="accent2" accent3="accent3" accent4="accent4" accent5="accent5" accent6="accent6" hlink="hlink" folHlink="folHlink"/>
  <p:sldLayoutIdLst>
    <p:sldLayoutId id="2147495019" r:id="rId1"/>
    <p:sldLayoutId id="2147495020" r:id="rId2"/>
    <p:sldLayoutId id="2147495021" r:id="rId3"/>
    <p:sldLayoutId id="2147495022" r:id="rId4"/>
    <p:sldLayoutId id="2147495023" r:id="rId5"/>
    <p:sldLayoutId id="2147495024" r:id="rId6"/>
    <p:sldLayoutId id="2147495025" r:id="rId7"/>
    <p:sldLayoutId id="2147495026" r:id="rId8"/>
    <p:sldLayoutId id="2147495027" r:id="rId9"/>
    <p:sldLayoutId id="2147495028" r:id="rId10"/>
    <p:sldLayoutId id="2147495029" r:id="rId11"/>
    <p:sldLayoutId id="2147495030" r:id="rId12"/>
    <p:sldLayoutId id="21474950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a:extLst>
              <a:ext uri="{FF2B5EF4-FFF2-40B4-BE49-F238E27FC236}">
                <a16:creationId xmlns:a16="http://schemas.microsoft.com/office/drawing/2014/main" id="{27289793-A849-4CCD-87FB-C8DA8F181B5D}"/>
              </a:ext>
            </a:extLst>
          </p:cNvPr>
          <p:cNvGrpSpPr>
            <a:grpSpLocks/>
          </p:cNvGrpSpPr>
          <p:nvPr/>
        </p:nvGrpSpPr>
        <p:grpSpPr bwMode="auto">
          <a:xfrm>
            <a:off x="228600" y="228600"/>
            <a:ext cx="8686800" cy="5943600"/>
            <a:chOff x="144" y="144"/>
            <a:chExt cx="5472" cy="3744"/>
          </a:xfrm>
        </p:grpSpPr>
        <p:sp>
          <p:nvSpPr>
            <p:cNvPr id="89096" name="Rectangle 3">
              <a:extLst>
                <a:ext uri="{FF2B5EF4-FFF2-40B4-BE49-F238E27FC236}">
                  <a16:creationId xmlns:a16="http://schemas.microsoft.com/office/drawing/2014/main" id="{6A540E10-5C1E-4455-AB75-EB38088691EB}"/>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7" name="Rectangle 4">
              <a:extLst>
                <a:ext uri="{FF2B5EF4-FFF2-40B4-BE49-F238E27FC236}">
                  <a16:creationId xmlns:a16="http://schemas.microsoft.com/office/drawing/2014/main" id="{E6FC9953-566E-482E-9EC3-8B73CE1EC42D}"/>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8" name="Line 5">
              <a:extLst>
                <a:ext uri="{FF2B5EF4-FFF2-40B4-BE49-F238E27FC236}">
                  <a16:creationId xmlns:a16="http://schemas.microsoft.com/office/drawing/2014/main" id="{DB167213-7A9F-4196-BE8F-6E43C8621D8C}"/>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89091" name="Rectangle 6">
            <a:extLst>
              <a:ext uri="{FF2B5EF4-FFF2-40B4-BE49-F238E27FC236}">
                <a16:creationId xmlns:a16="http://schemas.microsoft.com/office/drawing/2014/main" id="{9BA468DC-78E7-4513-9A3D-861368DDAC94}"/>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2" name="Rectangle 7">
            <a:extLst>
              <a:ext uri="{FF2B5EF4-FFF2-40B4-BE49-F238E27FC236}">
                <a16:creationId xmlns:a16="http://schemas.microsoft.com/office/drawing/2014/main" id="{3DCB97E1-0AD0-4131-916F-2D2C3445B5AB}"/>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3B871F61-857C-4020-A934-D90E8B0498F4}"/>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a:extLst>
              <a:ext uri="{FF2B5EF4-FFF2-40B4-BE49-F238E27FC236}">
                <a16:creationId xmlns:a16="http://schemas.microsoft.com/office/drawing/2014/main" id="{452BF630-6B74-4501-A097-1D28A92B48BE}"/>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a:extLst>
              <a:ext uri="{FF2B5EF4-FFF2-40B4-BE49-F238E27FC236}">
                <a16:creationId xmlns:a16="http://schemas.microsoft.com/office/drawing/2014/main" id="{E50A929D-6CBB-416B-9DB3-AE988EAAE5E3}"/>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358F22DB-7254-48B6-97D9-290D63113055}" type="slidenum">
              <a:rPr lang="en-US" altLang="en-US"/>
              <a:pPr/>
              <a:t>‹#›</a:t>
            </a:fld>
            <a:endParaRPr lang="en-US" altLang="en-US"/>
          </a:p>
        </p:txBody>
      </p:sp>
    </p:spTree>
    <p:extLst>
      <p:ext uri="{BB962C8B-B14F-4D97-AF65-F5344CB8AC3E}">
        <p14:creationId xmlns:p14="http://schemas.microsoft.com/office/powerpoint/2010/main" val="2884848044"/>
      </p:ext>
    </p:extLst>
  </p:cSld>
  <p:clrMap bg1="dk2" tx1="lt1" bg2="dk1" tx2="lt2" accent1="accent1" accent2="accent2" accent3="accent3" accent4="accent4" accent5="accent5" accent6="accent6" hlink="hlink" folHlink="folHlink"/>
  <p:sldLayoutIdLst>
    <p:sldLayoutId id="2147495033"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025B9A3C-711B-4FCB-843E-97392058AED9}"/>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a:extLst>
              <a:ext uri="{FF2B5EF4-FFF2-40B4-BE49-F238E27FC236}">
                <a16:creationId xmlns:a16="http://schemas.microsoft.com/office/drawing/2014/main" id="{678BF4E0-8A87-4EE9-B911-3EFBCEE3B69C}"/>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a:extLst>
              <a:ext uri="{FF2B5EF4-FFF2-40B4-BE49-F238E27FC236}">
                <a16:creationId xmlns:a16="http://schemas.microsoft.com/office/drawing/2014/main" id="{D04E6E7E-3757-417C-9CEE-0E4E3A459DBB}"/>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ahoma" charset="0"/>
                <a:ea typeface="ＭＳ Ｐゴシック" charset="0"/>
              </a:defRPr>
            </a:lvl1pPr>
          </a:lstStyle>
          <a:p>
            <a:pPr>
              <a:defRPr/>
            </a:pPr>
            <a:endParaRPr lang="en-US"/>
          </a:p>
        </p:txBody>
      </p:sp>
      <p:sp>
        <p:nvSpPr>
          <p:cNvPr id="392197" name="Rectangle 5">
            <a:extLst>
              <a:ext uri="{FF2B5EF4-FFF2-40B4-BE49-F238E27FC236}">
                <a16:creationId xmlns:a16="http://schemas.microsoft.com/office/drawing/2014/main" id="{D0CE9150-A386-4C8C-935D-DA3379204005}"/>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charset="0"/>
                <a:ea typeface="ＭＳ Ｐゴシック" charset="0"/>
              </a:defRPr>
            </a:lvl1pPr>
          </a:lstStyle>
          <a:p>
            <a:pPr>
              <a:defRPr/>
            </a:pPr>
            <a:endParaRPr lang="en-US"/>
          </a:p>
        </p:txBody>
      </p:sp>
      <p:sp>
        <p:nvSpPr>
          <p:cNvPr id="392198" name="Rectangle 6">
            <a:extLst>
              <a:ext uri="{FF2B5EF4-FFF2-40B4-BE49-F238E27FC236}">
                <a16:creationId xmlns:a16="http://schemas.microsoft.com/office/drawing/2014/main" id="{4CF29ECF-98D8-4282-93CB-0182E926DFE7}"/>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ahoma" panose="020B0604030504040204" pitchFamily="34" charset="0"/>
              </a:defRPr>
            </a:lvl1pPr>
          </a:lstStyle>
          <a:p>
            <a:fld id="{359BFAEF-BC4E-4A83-BA43-9349F65851C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5" r:id="rId1"/>
    <p:sldLayoutId id="2147494586" r:id="rId2"/>
    <p:sldLayoutId id="2147494587" r:id="rId3"/>
    <p:sldLayoutId id="2147494588" r:id="rId4"/>
    <p:sldLayoutId id="2147494589" r:id="rId5"/>
    <p:sldLayoutId id="2147494590" r:id="rId6"/>
    <p:sldLayoutId id="2147494591" r:id="rId7"/>
    <p:sldLayoutId id="2147494592" r:id="rId8"/>
    <p:sldLayoutId id="2147494593" r:id="rId9"/>
    <p:sldLayoutId id="2147494594" r:id="rId10"/>
    <p:sldLayoutId id="214749459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panose="020B060403050404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panose="020B0604030504040204" pitchFamily="34" charset="0"/>
        <a:buChar char="•"/>
        <a:defRPr sz="2400">
          <a:solidFill>
            <a:schemeClr val="tx1"/>
          </a:solidFill>
          <a:latin typeface="+mn-lt"/>
          <a:ea typeface="ＭＳ Ｐゴシック" pitchFamily="-107" charset="-128"/>
          <a:cs typeface="Geneva" pitchFamily="19" charset="-128"/>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8E5CA08-7469-42FA-8107-5C3AB5F869A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A63BF3DA-08BA-46F6-A65C-4ABE92AE51A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60" name="Rectangle 4">
            <a:extLst>
              <a:ext uri="{FF2B5EF4-FFF2-40B4-BE49-F238E27FC236}">
                <a16:creationId xmlns:a16="http://schemas.microsoft.com/office/drawing/2014/main" id="{68CFE0E3-C8E7-4C46-A194-AE10E53FC1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480261" name="Rectangle 5">
            <a:extLst>
              <a:ext uri="{FF2B5EF4-FFF2-40B4-BE49-F238E27FC236}">
                <a16:creationId xmlns:a16="http://schemas.microsoft.com/office/drawing/2014/main" id="{8D93AF94-29F6-45F0-9C39-41F1FCF12E7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480262" name="Rectangle 6">
            <a:extLst>
              <a:ext uri="{FF2B5EF4-FFF2-40B4-BE49-F238E27FC236}">
                <a16:creationId xmlns:a16="http://schemas.microsoft.com/office/drawing/2014/main" id="{E3D615B4-A0B3-48B3-AEAA-6A65A3F815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defRPr>
            </a:lvl1pPr>
          </a:lstStyle>
          <a:p>
            <a:fld id="{E3141F3B-396F-49AB-B373-AB5F4696CF1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08" r:id="rId1"/>
    <p:sldLayoutId id="2147494609" r:id="rId2"/>
    <p:sldLayoutId id="2147494610" r:id="rId3"/>
    <p:sldLayoutId id="2147494611" r:id="rId4"/>
    <p:sldLayoutId id="2147494612" r:id="rId5"/>
    <p:sldLayoutId id="2147494613" r:id="rId6"/>
    <p:sldLayoutId id="2147494614" r:id="rId7"/>
    <p:sldLayoutId id="2147494615" r:id="rId8"/>
    <p:sldLayoutId id="2147494616" r:id="rId9"/>
    <p:sldLayoutId id="2147494617" r:id="rId10"/>
    <p:sldLayoutId id="21474946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D9F6878-CB47-48D0-902B-E6DCAC8EFDE1}"/>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33B8E40C-E24B-4972-B7B0-A6F742B944A7}"/>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A1FB07D6-0B80-49BE-A0ED-35E016B8CF2D}"/>
              </a:ext>
            </a:extLst>
          </p:cNvPr>
          <p:cNvSpPr>
            <a:spLocks noGrp="1" noChangeArrowheads="1"/>
          </p:cNvSpPr>
          <p:nvPr>
            <p:ph type="dt" sz="half" idx="2"/>
          </p:nvPr>
        </p:nvSpPr>
        <p:spPr bwMode="auto">
          <a:xfrm>
            <a:off x="6858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34" charset="0"/>
                <a:ea typeface="MS Pゴシック"/>
              </a:defRPr>
            </a:lvl1pPr>
          </a:lstStyle>
          <a:p>
            <a:pPr>
              <a:defRPr/>
            </a:pPr>
            <a:endParaRPr lang="en-US" altLang="en-US"/>
          </a:p>
        </p:txBody>
      </p:sp>
      <p:sp>
        <p:nvSpPr>
          <p:cNvPr id="394245" name="Rectangle 5">
            <a:extLst>
              <a:ext uri="{FF2B5EF4-FFF2-40B4-BE49-F238E27FC236}">
                <a16:creationId xmlns:a16="http://schemas.microsoft.com/office/drawing/2014/main" id="{058B72FE-6107-4FC4-BEC7-B269C3441AB3}"/>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34" charset="0"/>
                <a:ea typeface="MS Pゴシック"/>
              </a:defRPr>
            </a:lvl1pPr>
          </a:lstStyle>
          <a:p>
            <a:pPr>
              <a:defRPr/>
            </a:pPr>
            <a:endParaRPr lang="en-US" altLang="en-US"/>
          </a:p>
        </p:txBody>
      </p:sp>
      <p:sp>
        <p:nvSpPr>
          <p:cNvPr id="394246" name="Rectangle 6">
            <a:extLst>
              <a:ext uri="{FF2B5EF4-FFF2-40B4-BE49-F238E27FC236}">
                <a16:creationId xmlns:a16="http://schemas.microsoft.com/office/drawing/2014/main" id="{E7414705-1B3D-4648-91BC-7C1C18F0C14A}"/>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MS Pゴシック"/>
              </a:defRPr>
            </a:lvl1pPr>
          </a:lstStyle>
          <a:p>
            <a:fld id="{1DBA54EF-1C02-45DF-A93E-7D9BA046E1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35" r:id="rId1"/>
    <p:sldLayoutId id="2147494636" r:id="rId2"/>
    <p:sldLayoutId id="2147494637" r:id="rId3"/>
    <p:sldLayoutId id="2147494638" r:id="rId4"/>
    <p:sldLayoutId id="2147494639" r:id="rId5"/>
    <p:sldLayoutId id="2147494640" r:id="rId6"/>
    <p:sldLayoutId id="2147494641" r:id="rId7"/>
    <p:sldLayoutId id="2147494642" r:id="rId8"/>
    <p:sldLayoutId id="2147494643" r:id="rId9"/>
    <p:sldLayoutId id="2147494644" r:id="rId10"/>
    <p:sldLayoutId id="2147494645"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920D637-E808-4B5E-81F7-E1942300FD5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A321F645-E5B6-4986-A4F3-0621673957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D9A3530-981D-4F8C-BAC7-C508CC78F8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150" name="Rectangle 6">
            <a:extLst>
              <a:ext uri="{FF2B5EF4-FFF2-40B4-BE49-F238E27FC236}">
                <a16:creationId xmlns:a16="http://schemas.microsoft.com/office/drawing/2014/main" id="{219CEB08-829D-4226-A632-9345539682F0}"/>
              </a:ext>
            </a:extLst>
          </p:cNvPr>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4669" r:id="rId1"/>
  </p:sldLayoutIdLst>
  <p:txStyles>
    <p:titleStyle>
      <a:lvl1pPr algn="ctr" rtl="0" eaLnBrk="0" fontAlgn="base" hangingPunct="0">
        <a:spcBef>
          <a:spcPct val="0"/>
        </a:spcBef>
        <a:spcAft>
          <a:spcPct val="0"/>
        </a:spcAft>
        <a:defRPr sz="4000" b="1">
          <a:solidFill>
            <a:schemeClr val="bg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b="1">
          <a:solidFill>
            <a:schemeClr val="bg1"/>
          </a:solidFill>
          <a:latin typeface="Arial" pitchFamily="-112" charset="0"/>
        </a:defRPr>
      </a:lvl6pPr>
      <a:lvl7pPr marL="914400" algn="ctr" rtl="0" fontAlgn="base">
        <a:spcBef>
          <a:spcPct val="0"/>
        </a:spcBef>
        <a:spcAft>
          <a:spcPct val="0"/>
        </a:spcAft>
        <a:defRPr sz="4000" b="1">
          <a:solidFill>
            <a:schemeClr val="bg1"/>
          </a:solidFill>
          <a:latin typeface="Arial" pitchFamily="-112" charset="0"/>
        </a:defRPr>
      </a:lvl7pPr>
      <a:lvl8pPr marL="1371600" algn="ctr" rtl="0" fontAlgn="base">
        <a:spcBef>
          <a:spcPct val="0"/>
        </a:spcBef>
        <a:spcAft>
          <a:spcPct val="0"/>
        </a:spcAft>
        <a:defRPr sz="4000" b="1">
          <a:solidFill>
            <a:schemeClr val="bg1"/>
          </a:solidFill>
          <a:latin typeface="Arial" pitchFamily="-112" charset="0"/>
        </a:defRPr>
      </a:lvl8pPr>
      <a:lvl9pPr marL="1828800" algn="ctr" rtl="0" fontAlgn="base">
        <a:spcBef>
          <a:spcPct val="0"/>
        </a:spcBef>
        <a:spcAft>
          <a:spcPct val="0"/>
        </a:spcAft>
        <a:defRPr sz="4000" b="1">
          <a:solidFill>
            <a:schemeClr val="bg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3200">
          <a:solidFill>
            <a:schemeClr val="bg1"/>
          </a:solidFill>
          <a:latin typeface="Times New Roman"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Times New Roman"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395.xml"/><Relationship Id="rId5" Type="http://schemas.openxmlformats.org/officeDocument/2006/relationships/image" Target="../media/image25.jpe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tandem.org.nz/images/site/sections/309_full.jpg"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wmf"/><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eg"/><Relationship Id="rId25" Type="http://schemas.openxmlformats.org/officeDocument/2006/relationships/image" Target="../media/image52.jpeg"/><Relationship Id="rId2" Type="http://schemas.openxmlformats.org/officeDocument/2006/relationships/notesSlide" Target="../notesSlides/notesSlide19.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jpeg"/><Relationship Id="rId1" Type="http://schemas.openxmlformats.org/officeDocument/2006/relationships/slideLayout" Target="../slideLayouts/slideLayout52.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jpeg"/><Relationship Id="rId5" Type="http://schemas.openxmlformats.org/officeDocument/2006/relationships/image" Target="../media/image32.png"/><Relationship Id="rId15" Type="http://schemas.openxmlformats.org/officeDocument/2006/relationships/image" Target="../media/image42.jpe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jpeg"/><Relationship Id="rId4" Type="http://schemas.openxmlformats.org/officeDocument/2006/relationships/image" Target="../media/image31.wmf"/><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8.xml"/><Relationship Id="rId1" Type="http://schemas.openxmlformats.org/officeDocument/2006/relationships/themeOverride" Target="../theme/themeOverride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7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03.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8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8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59.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6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316.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7.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47.xml"/><Relationship Id="rId1" Type="http://schemas.openxmlformats.org/officeDocument/2006/relationships/slideLayout" Target="../slideLayouts/slideLayout159.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6.xml"/></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gif"/><Relationship Id="rId1" Type="http://schemas.openxmlformats.org/officeDocument/2006/relationships/slideLayout" Target="../slideLayouts/slideLayout4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4.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175.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79.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08.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19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5.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23.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5.xm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91.jpeg" TargetMode="External"/><Relationship Id="rId2" Type="http://schemas.openxmlformats.org/officeDocument/2006/relationships/notesSlide" Target="../notesSlides/notesSlide59.xml"/><Relationship Id="rId1" Type="http://schemas.openxmlformats.org/officeDocument/2006/relationships/slideLayout" Target="../slideLayouts/slideLayout214.xml"/><Relationship Id="rId6" Type="http://schemas.openxmlformats.org/officeDocument/2006/relationships/image" Target="../media/image95.jpeg"/><Relationship Id="rId5" Type="http://schemas.openxmlformats.org/officeDocument/2006/relationships/image" Target="/media/image180.jpeg" TargetMode="Externa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230.xml"/><Relationship Id="rId5" Type="http://schemas.openxmlformats.org/officeDocument/2006/relationships/image" Target="../media/image99.jpeg"/><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6.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6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4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5.xml"/></Relationships>
</file>

<file path=ppt/slides/_rels/slide71.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68.xml"/><Relationship Id="rId1" Type="http://schemas.openxmlformats.org/officeDocument/2006/relationships/slideLayout" Target="../slideLayouts/slideLayout2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0.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0.xml"/><Relationship Id="rId1" Type="http://schemas.openxmlformats.org/officeDocument/2006/relationships/slideLayout" Target="../slideLayouts/slideLayout270.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34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7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27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4.xml"/><Relationship Id="rId1" Type="http://schemas.openxmlformats.org/officeDocument/2006/relationships/slideLayout" Target="../slideLayouts/slideLayout270.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6.xml"/><Relationship Id="rId1" Type="http://schemas.openxmlformats.org/officeDocument/2006/relationships/slideLayout" Target="../slideLayouts/slideLayout2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3.xml"/></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7.xml"/><Relationship Id="rId1" Type="http://schemas.openxmlformats.org/officeDocument/2006/relationships/slideLayout" Target="../slideLayouts/slideLayout32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321.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9.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322.xml"/><Relationship Id="rId4" Type="http://schemas.openxmlformats.org/officeDocument/2006/relationships/image" Target="../media/image110.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219.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19.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4.xml"/><Relationship Id="rId1" Type="http://schemas.openxmlformats.org/officeDocument/2006/relationships/slideLayout" Target="../slideLayouts/slideLayout273.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5.xml"/><Relationship Id="rId1" Type="http://schemas.openxmlformats.org/officeDocument/2006/relationships/slideLayout" Target="../slideLayouts/slideLayout275.xml"/><Relationship Id="rId4" Type="http://schemas.openxmlformats.org/officeDocument/2006/relationships/image" Target="../media/image116.jpeg"/></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6.xml"/><Relationship Id="rId1" Type="http://schemas.openxmlformats.org/officeDocument/2006/relationships/slideLayout" Target="../slideLayouts/slideLayout27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4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88.xml"/><Relationship Id="rId1" Type="http://schemas.openxmlformats.org/officeDocument/2006/relationships/slideLayout" Target="../slideLayouts/slideLayout422.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7666" name="Picture 1">
            <a:extLst>
              <a:ext uri="{FF2B5EF4-FFF2-40B4-BE49-F238E27FC236}">
                <a16:creationId xmlns:a16="http://schemas.microsoft.com/office/drawing/2014/main" id="{C6F36A1E-E5BC-4603-BCA6-845C81419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A1FAB635-FE45-4F54-80A0-10798B3EFB0D}"/>
              </a:ext>
            </a:extLst>
          </p:cNvPr>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8D8FC378-9199-4FE7-90F3-383C16465B0B}"/>
              </a:ext>
            </a:extLst>
          </p:cNvPr>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作个关怀他人的人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C2998760-C2EF-4A21-B46A-6C523080E7AC}"/>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828FDF8-E9C2-4941-9C95-477092D0E932}"/>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a:t>
            </a:r>
            <a:endParaRPr kumimoji="1" lang="en-US" altLang="en-US">
              <a:ea typeface="ＭＳ Ｐゴシック" pitchFamily="34" charset="-128"/>
            </a:endParaRPr>
          </a:p>
        </p:txBody>
      </p:sp>
      <p:sp>
        <p:nvSpPr>
          <p:cNvPr id="4" name="Text Box 4">
            <a:extLst>
              <a:ext uri="{FF2B5EF4-FFF2-40B4-BE49-F238E27FC236}">
                <a16:creationId xmlns:a16="http://schemas.microsoft.com/office/drawing/2014/main" id="{D1D632AE-6BFB-47BB-A5F6-E331E6F5915C}"/>
              </a:ext>
            </a:extLst>
          </p:cNvPr>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n-lt"/>
                <a:ea typeface="+mn-ea"/>
                <a:cs typeface="Arial"/>
              </a:rPr>
              <a:t>604</a:t>
            </a:r>
          </a:p>
        </p:txBody>
      </p:sp>
      <p:sp>
        <p:nvSpPr>
          <p:cNvPr id="173059" name="Rectangle 3">
            <a:extLst>
              <a:ext uri="{FF2B5EF4-FFF2-40B4-BE49-F238E27FC236}">
                <a16:creationId xmlns:a16="http://schemas.microsoft.com/office/drawing/2014/main" id="{B2D121CF-4431-43D0-8D6E-D4C71CBD7B06}"/>
              </a:ext>
            </a:extLst>
          </p:cNvPr>
          <p:cNvSpPr>
            <a:spLocks noChangeArrowheads="1"/>
          </p:cNvSpPr>
          <p:nvPr/>
        </p:nvSpPr>
        <p:spPr bwMode="auto">
          <a:xfrm>
            <a:off x="533400" y="19050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eaLnBrk="1" hangingPunct="1">
              <a:spcBef>
                <a:spcPct val="20000"/>
              </a:spcBef>
              <a:buClr>
                <a:srgbClr val="00CCFF"/>
              </a:buClr>
              <a:buSzPct val="65000"/>
              <a:buFont typeface="Arial" charset="0"/>
              <a:buAutoNum type="romanUcPeriod"/>
              <a:defRPr/>
            </a:pPr>
            <a:r>
              <a:rPr lang="zh-CN" altLang="en-US" sz="3600" b="1">
                <a:latin typeface="Arial" charset="0"/>
                <a:ea typeface="SimSun" charset="0"/>
                <a:cs typeface="SimSun" charset="0"/>
              </a:rPr>
              <a:t>上帝命令</a:t>
            </a:r>
            <a:r>
              <a:rPr lang="zh-CN" altLang="en-US" sz="3600" b="1">
                <a:latin typeface="Times New Roman" charset="0"/>
                <a:ea typeface="SimSun" charset="0"/>
                <a:cs typeface="SimSun" charset="0"/>
              </a:rPr>
              <a:t>他的</a:t>
            </a:r>
            <a:r>
              <a:rPr lang="zh-CN" altLang="en-US" sz="3600" b="1">
                <a:latin typeface="Arial" charset="0"/>
                <a:ea typeface="SimSun" charset="0"/>
                <a:cs typeface="SimSun" charset="0"/>
              </a:rPr>
              <a:t>人去告诉</a:t>
            </a:r>
            <a:r>
              <a:rPr lang="zh-CN" altLang="en-US" sz="3600" b="1">
                <a:latin typeface="Times New Roman" charset="0"/>
                <a:ea typeface="SimSun" charset="0"/>
                <a:cs typeface="SimSun" charset="0"/>
              </a:rPr>
              <a:t>邪</a:t>
            </a:r>
            <a:r>
              <a:rPr lang="zh-CN" altLang="en-US" sz="3600" b="1">
                <a:latin typeface="Arial" charset="0"/>
                <a:ea typeface="SimSun" charset="0"/>
                <a:cs typeface="SimSun" charset="0"/>
              </a:rPr>
              <a:t>恶者，他是多么的痛恨他们的</a:t>
            </a:r>
            <a:r>
              <a:rPr lang="zh-CN" altLang="en-US" sz="3600" b="1">
                <a:solidFill>
                  <a:srgbClr val="FFFF00"/>
                </a:solidFill>
                <a:latin typeface="Arial" charset="0"/>
                <a:ea typeface="SimSun" charset="0"/>
                <a:cs typeface="SimSun" charset="0"/>
              </a:rPr>
              <a:t>罪恶</a:t>
            </a:r>
            <a:r>
              <a:rPr kumimoji="1" lang="en-US" altLang="ja-JP" sz="2400" b="1">
                <a:solidFill>
                  <a:srgbClr val="FFFFFF"/>
                </a:solidFill>
                <a:latin typeface="Arial" charset="0"/>
                <a:ea typeface="SimSun" charset="0"/>
                <a:cs typeface="SimSun" charset="0"/>
              </a:rPr>
              <a:t>(1-2)</a:t>
            </a:r>
            <a:endParaRPr lang="en-US" sz="3600" b="1">
              <a:latin typeface="Arial" charset="0"/>
              <a:ea typeface="SimSun" charset="0"/>
              <a:cs typeface="SimSun"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08930" name="Picture 2" descr="BKA200000014">
            <a:extLst>
              <a:ext uri="{FF2B5EF4-FFF2-40B4-BE49-F238E27FC236}">
                <a16:creationId xmlns:a16="http://schemas.microsoft.com/office/drawing/2014/main" id="{4BF2905A-D9AD-4919-85CE-E3B3D679C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2263"/>
            <a:ext cx="8077200" cy="6213475"/>
          </a:xfrm>
          <a:prstGeom prst="rect">
            <a:avLst/>
          </a:prstGeom>
          <a:noFill/>
          <a:ln w="3172">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77ADC1D4-CBB4-4046-9EE5-F5B04E37BBAD}"/>
              </a:ext>
            </a:extLst>
          </p:cNvPr>
          <p:cNvSpPr txBox="1">
            <a:spLocks noChangeArrowheads="1"/>
          </p:cNvSpPr>
          <p:nvPr/>
        </p:nvSpPr>
        <p:spPr bwMode="auto">
          <a:xfrm>
            <a:off x="533400" y="381000"/>
            <a:ext cx="8001000" cy="2124075"/>
          </a:xfrm>
          <a:prstGeom prst="rect">
            <a:avLst/>
          </a:prstGeom>
          <a:noFill/>
          <a:ln>
            <a:noFill/>
          </a:ln>
          <a:effectLst>
            <a:outerShdw dist="35924" dir="2700000" algn="tl"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a:defRPr/>
            </a:pPr>
            <a:r>
              <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rPr>
              <a:t>亚述的残暴</a:t>
            </a:r>
            <a:endParaRPr lang="en-US" altLang="ja-JP" sz="6600" b="1" i="1">
              <a:solidFill>
                <a:srgbClr val="FF0000"/>
              </a:solidFill>
              <a:effectLst>
                <a:outerShdw blurRad="38100" dist="38100" dir="2700000" algn="tl">
                  <a:srgbClr val="000000"/>
                </a:outerShdw>
              </a:effectLst>
              <a:latin typeface="Rockwell Extra Bold" pitchFamily="18" charset="0"/>
              <a:ea typeface="SimSun" pitchFamily="2" charset="-122"/>
            </a:endParaRPr>
          </a:p>
          <a:p>
            <a:pPr eaLnBrk="1">
              <a:defRPr/>
            </a:pPr>
            <a:endPar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endParaRPr>
          </a:p>
        </p:txBody>
      </p:sp>
      <p:sp>
        <p:nvSpPr>
          <p:cNvPr id="508932" name="Text Box 5">
            <a:extLst>
              <a:ext uri="{FF2B5EF4-FFF2-40B4-BE49-F238E27FC236}">
                <a16:creationId xmlns:a16="http://schemas.microsoft.com/office/drawing/2014/main" id="{A0E8AD56-E0C3-477F-9734-14FC085221CB}"/>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FFFFFF"/>
                </a:solidFill>
                <a:latin typeface="Times New Roman" panose="02020603050405020304" pitchFamily="18" charset="0"/>
              </a:rPr>
              <a:t>614</a:t>
            </a:r>
          </a:p>
        </p:txBody>
      </p:sp>
      <p:sp>
        <p:nvSpPr>
          <p:cNvPr id="508933" name="TextBox 5">
            <a:extLst>
              <a:ext uri="{FF2B5EF4-FFF2-40B4-BE49-F238E27FC236}">
                <a16:creationId xmlns:a16="http://schemas.microsoft.com/office/drawing/2014/main" id="{4991DA67-6976-4135-BF87-CEC1C0DB4F8D}"/>
              </a:ext>
            </a:extLst>
          </p:cNvPr>
          <p:cNvSpPr txBox="1">
            <a:spLocks noChangeArrowheads="1"/>
          </p:cNvSpPr>
          <p:nvPr/>
        </p:nvSpPr>
        <p:spPr bwMode="auto">
          <a:xfrm>
            <a:off x="5029200" y="2590800"/>
            <a:ext cx="3810000" cy="3540125"/>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ja-JP" altLang="en-US" sz="2400">
                <a:solidFill>
                  <a:srgbClr val="F5F5F2"/>
                </a:solidFill>
                <a:latin typeface="Arial" panose="020B0604020202020204" pitchFamily="34" charset="0"/>
              </a:rPr>
              <a:t>“</a:t>
            </a:r>
            <a:r>
              <a:rPr lang="zh-CN" altLang="en-US" sz="2400">
                <a:solidFill>
                  <a:srgbClr val="F5F5F2"/>
                </a:solidFill>
                <a:latin typeface="KaiTi" panose="02010609060101010101" pitchFamily="49" charset="-122"/>
                <a:ea typeface="KaiTi" panose="02010609060101010101" pitchFamily="49" charset="-122"/>
              </a:rPr>
              <a:t>我堆满如金字塔的人头在他的城市前面。我的火焰在燃烧他们的青少年和他们的姑娘</a:t>
            </a:r>
            <a:r>
              <a:rPr lang="en-US" altLang="zh-CN"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 </a:t>
            </a:r>
          </a:p>
          <a:p>
            <a:pPr algn="ctr">
              <a:spcBef>
                <a:spcPct val="0"/>
              </a:spcBef>
              <a:buFontTx/>
              <a:buNone/>
            </a:pPr>
            <a:br>
              <a:rPr lang="en-US" altLang="en-US"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br>
            <a:r>
              <a:rPr lang="zh-CN" altLang="en-US" sz="2400" b="1"/>
              <a:t>亚</a:t>
            </a:r>
            <a:r>
              <a:rPr lang="zh-CN" altLang="en-US" sz="2000" b="1">
                <a:solidFill>
                  <a:srgbClr val="FFFFFF"/>
                </a:solidFill>
                <a:latin typeface="KaiTi" panose="02010609060101010101" pitchFamily="49" charset="-122"/>
                <a:ea typeface="KaiTi" panose="02010609060101010101" pitchFamily="49" charset="-122"/>
              </a:rPr>
              <a:t>述王撒缦以色上，公元前</a:t>
            </a:r>
            <a:r>
              <a:rPr lang="en-US" altLang="ja-JP" sz="2000" b="1">
                <a:solidFill>
                  <a:srgbClr val="F5F5F2"/>
                </a:solidFill>
                <a:latin typeface="KaiTi" panose="02010609060101010101" pitchFamily="49" charset="-122"/>
                <a:ea typeface="ＭＳ Ｐゴシック" panose="020B0600070205080204" pitchFamily="34" charset="-128"/>
              </a:rPr>
              <a:t>859-824</a:t>
            </a:r>
            <a:br>
              <a:rPr lang="en-US" altLang="ja-JP" sz="2000" b="1">
                <a:solidFill>
                  <a:srgbClr val="F5F5F2"/>
                </a:solidFill>
                <a:latin typeface="KaiTi" panose="02010609060101010101" pitchFamily="49" charset="-122"/>
                <a:ea typeface="ＭＳ Ｐゴシック" panose="020B0600070205080204" pitchFamily="34" charset="-128"/>
              </a:rPr>
            </a:br>
            <a:r>
              <a:rPr lang="en-US" altLang="ja-JP" sz="2000" b="1">
                <a:solidFill>
                  <a:srgbClr val="F5F5F2"/>
                </a:solidFill>
                <a:latin typeface="KaiTi" panose="02010609060101010101" pitchFamily="49" charset="-122"/>
                <a:ea typeface="ＭＳ Ｐゴシック" panose="020B0600070205080204" pitchFamily="34" charset="-128"/>
              </a:rPr>
              <a:t>=</a:t>
            </a:r>
            <a:r>
              <a:rPr lang="zh-CN" altLang="en-US" sz="2000" b="1">
                <a:solidFill>
                  <a:srgbClr val="F5F5F2"/>
                </a:solidFill>
                <a:latin typeface="KaiTi" panose="02010609060101010101" pitchFamily="49" charset="-122"/>
                <a:ea typeface="KaiTi" panose="02010609060101010101" pitchFamily="49" charset="-122"/>
              </a:rPr>
              <a:t> </a:t>
            </a:r>
            <a:r>
              <a:rPr lang="zh-SG" altLang="en-US" sz="2000" b="1">
                <a:solidFill>
                  <a:srgbClr val="F5F5F2"/>
                </a:solidFill>
                <a:latin typeface="KaiTi" panose="02010609060101010101" pitchFamily="49" charset="-122"/>
                <a:ea typeface="KaiTi" panose="02010609060101010101" pitchFamily="49" charset="-122"/>
              </a:rPr>
              <a:t>约拿</a:t>
            </a:r>
            <a:r>
              <a:rPr lang="en-US" altLang="ja-JP" sz="2000" b="1">
                <a:solidFill>
                  <a:srgbClr val="F5F5F2"/>
                </a:solidFill>
                <a:latin typeface="KaiTi" panose="02010609060101010101" pitchFamily="49" charset="-122"/>
                <a:ea typeface="ＭＳ Ｐゴシック" panose="020B0600070205080204" pitchFamily="34" charset="-128"/>
              </a:rPr>
              <a:t>80</a:t>
            </a:r>
            <a:r>
              <a:rPr lang="zh-CN" altLang="en-US" sz="2000" b="1">
                <a:solidFill>
                  <a:srgbClr val="FFFFFF"/>
                </a:solidFill>
                <a:latin typeface="KaiTi" panose="02010609060101010101" pitchFamily="49" charset="-122"/>
                <a:ea typeface="KaiTi" panose="02010609060101010101" pitchFamily="49" charset="-122"/>
              </a:rPr>
              <a:t>年之前</a:t>
            </a:r>
            <a:r>
              <a:rPr lang="en-US" altLang="ja-JP" sz="2000" b="1">
                <a:solidFill>
                  <a:srgbClr val="F5F5F2"/>
                </a:solidFill>
                <a:latin typeface="KaiTi" panose="02010609060101010101" pitchFamily="49" charset="-122"/>
                <a:ea typeface="ＭＳ Ｐゴシック" panose="020B0600070205080204" pitchFamily="34" charset="-128"/>
              </a:rPr>
              <a:t>, </a:t>
            </a:r>
          </a:p>
          <a:p>
            <a:pPr algn="ctr">
              <a:spcBef>
                <a:spcPct val="0"/>
              </a:spcBef>
              <a:buFontTx/>
              <a:buNone/>
            </a:pPr>
            <a:r>
              <a:rPr lang="zh-CN" altLang="en-US" sz="2000" b="1">
                <a:solidFill>
                  <a:srgbClr val="F5F5F2"/>
                </a:solidFill>
                <a:latin typeface="KaiTi" panose="02010609060101010101" pitchFamily="49" charset="-122"/>
                <a:ea typeface="KaiTi" panose="02010609060101010101" pitchFamily="49" charset="-122"/>
              </a:rPr>
              <a:t>卢肯比尔，古代亚述和巴比伦记录</a:t>
            </a:r>
            <a:r>
              <a:rPr lang="en-US" altLang="zh-CN" sz="2000" b="1">
                <a:solidFill>
                  <a:srgbClr val="F5F5F2"/>
                </a:solidFill>
                <a:latin typeface="KaiTi" panose="02010609060101010101" pitchFamily="49" charset="-122"/>
                <a:ea typeface="ＭＳ Ｐゴシック" panose="020B0600070205080204" pitchFamily="34" charset="-128"/>
              </a:rPr>
              <a:t>1:213</a:t>
            </a:r>
            <a:endParaRPr lang="en-US" altLang="en-US" sz="2000" b="1">
              <a:solidFill>
                <a:srgbClr val="F5F5F2"/>
              </a:solidFill>
              <a:latin typeface="KaiTi" panose="02010609060101010101" pitchFamily="49" charset="-122"/>
              <a:ea typeface="ＭＳ Ｐゴシック" panose="020B0600070205080204" pitchFamily="34" charset="-128"/>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614</a:t>
            </a:r>
          </a:p>
        </p:txBody>
      </p:sp>
      <p:sp>
        <p:nvSpPr>
          <p:cNvPr id="532484" name="TextBox 4"/>
          <p:cNvSpPr txBox="1">
            <a:spLocks noChangeArrowheads="1"/>
          </p:cNvSpPr>
          <p:nvPr/>
        </p:nvSpPr>
        <p:spPr bwMode="auto">
          <a:xfrm>
            <a:off x="0" y="2546043"/>
            <a:ext cx="5004048" cy="347787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5F5F2"/>
                </a:solidFill>
                <a:effectLst/>
                <a:uLnTx/>
                <a:uFillTx/>
                <a:latin typeface="Arial" charset="0"/>
                <a:ea typeface="Osaka" charset="0"/>
                <a:cs typeface="Arial" charset="0"/>
              </a:rPr>
              <a:t>“我用我的锋利匕首刺入他的下巴。穿过他的下颚</a:t>
            </a:r>
            <a:r>
              <a:rPr kumimoji="0" lang="en-US" altLang="zh-CN"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2800" b="1" i="0" u="none" strike="noStrike" kern="1200" cap="none" spc="0" normalizeH="0" baseline="0" noProof="0" dirty="0">
                <a:ln>
                  <a:noFill/>
                </a:ln>
                <a:solidFill>
                  <a:srgbClr val="F5F5F2"/>
                </a:solidFill>
                <a:effectLst/>
                <a:uLnTx/>
                <a:uFillTx/>
                <a:latin typeface="Arial" charset="0"/>
                <a:ea typeface="Osaka" charset="0"/>
                <a:cs typeface="Arial" charset="0"/>
              </a:rPr>
              <a:t>我传了一条绳子，把一条狗链子套在他身上，并让他呆在狗舍里。”</a:t>
            </a:r>
            <a:endParaRPr kumimoji="0" lang="en-US" altLang="zh-CN" sz="2800" b="1" i="0" u="none" strike="noStrike" kern="1200" cap="none" spc="0" normalizeH="0" baseline="0" noProof="0" dirty="0">
              <a:ln>
                <a:noFill/>
              </a:ln>
              <a:solidFill>
                <a:srgbClr val="F5F5F2"/>
              </a:solidFill>
              <a:effectLst/>
              <a:uLnTx/>
              <a:uFillTx/>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F5F5F2"/>
              </a:solidFill>
              <a:effectLst/>
              <a:uLnTx/>
              <a:uFillTx/>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2000" b="1" i="0" u="none" strike="noStrike" kern="1200" cap="none" spc="0" normalizeH="0" baseline="0" noProof="0" dirty="0">
                <a:ln>
                  <a:noFill/>
                </a:ln>
                <a:solidFill>
                  <a:srgbClr val="F5F5F2"/>
                </a:solidFill>
                <a:effectLst/>
                <a:uLnTx/>
                <a:uFillTx/>
                <a:latin typeface="Arial" charset="0"/>
                <a:ea typeface="Osaka" charset="0"/>
                <a:cs typeface="Arial" charset="0"/>
              </a:rPr>
              <a:t>亚述王亚述巴尼拔，公元前</a:t>
            </a:r>
            <a:r>
              <a:rPr kumimoji="0" lang="en-US" altLang="zh-CN" sz="2000" b="1" i="0" u="none" strike="noStrike" kern="1200" cap="none" spc="0" normalizeH="0" baseline="0" noProof="0" dirty="0">
                <a:ln>
                  <a:noFill/>
                </a:ln>
                <a:solidFill>
                  <a:srgbClr val="F5F5F2"/>
                </a:solidFill>
                <a:effectLst/>
                <a:uLnTx/>
                <a:uFillTx/>
                <a:latin typeface="Arial" charset="0"/>
                <a:ea typeface="Osaka" charset="0"/>
                <a:cs typeface="Arial" charset="0"/>
              </a:rPr>
              <a:t>669-626</a:t>
            </a:r>
            <a:r>
              <a:rPr kumimoji="0" lang="zh-CN" altLang="en-US" sz="2000" b="1" i="0" u="none" strike="noStrike" kern="1200" cap="none" spc="0" normalizeH="0" baseline="0" noProof="0" dirty="0">
                <a:ln>
                  <a:noFill/>
                </a:ln>
                <a:solidFill>
                  <a:srgbClr val="F5F5F2"/>
                </a:solidFill>
                <a:effectLst/>
                <a:uLnTx/>
                <a:uFillTx/>
                <a:latin typeface="Arial" charset="0"/>
                <a:ea typeface="Osaka" charset="0"/>
                <a:cs typeface="Arial" charset="0"/>
              </a:rPr>
              <a:t>年，距约拿一百年，摘自**</a:t>
            </a:r>
            <a:r>
              <a:rPr kumimoji="0" lang="en-US" altLang="zh-CN" sz="20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2000" b="1" i="0" u="none" strike="noStrike" kern="1200" cap="none" spc="0" normalizeH="0" baseline="0" noProof="0" dirty="0">
                <a:ln>
                  <a:noFill/>
                </a:ln>
                <a:solidFill>
                  <a:srgbClr val="F5F5F2"/>
                </a:solidFill>
                <a:effectLst/>
                <a:uLnTx/>
                <a:uFillTx/>
                <a:latin typeface="Arial" charset="0"/>
                <a:ea typeface="Osaka" charset="0"/>
                <a:cs typeface="Arial" charset="0"/>
              </a:rPr>
              <a:t>亚述与巴比伦的古代记录</a:t>
            </a:r>
            <a:r>
              <a:rPr kumimoji="0" lang="en-US" altLang="zh-CN" sz="20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2000" b="1" i="0" u="none" strike="noStrike" kern="1200" cap="none" spc="0" normalizeH="0" baseline="0" noProof="0" dirty="0">
                <a:ln>
                  <a:noFill/>
                </a:ln>
                <a:solidFill>
                  <a:srgbClr val="F5F5F2"/>
                </a:solidFill>
                <a:effectLst/>
                <a:uLnTx/>
                <a:uFillTx/>
                <a:latin typeface="Arial" charset="0"/>
                <a:ea typeface="Osaka" charset="0"/>
                <a:cs typeface="Arial" charset="0"/>
              </a:rPr>
              <a:t>第</a:t>
            </a:r>
            <a:r>
              <a:rPr kumimoji="0" lang="en-US" altLang="zh-CN" sz="2000" b="1" i="0" u="none" strike="noStrike" kern="1200" cap="none" spc="0" normalizeH="0" baseline="0" noProof="0" dirty="0">
                <a:ln>
                  <a:noFill/>
                </a:ln>
                <a:solidFill>
                  <a:srgbClr val="F5F5F2"/>
                </a:solidFill>
                <a:effectLst/>
                <a:uLnTx/>
                <a:uFillTx/>
                <a:latin typeface="Arial" charset="0"/>
                <a:ea typeface="Osaka" charset="0"/>
                <a:cs typeface="Arial" charset="0"/>
              </a:rPr>
              <a:t>2:319</a:t>
            </a:r>
            <a:r>
              <a:rPr kumimoji="0" lang="zh-CN" altLang="en-US" sz="2000" b="1" i="0" u="none" strike="noStrike" kern="1200" cap="none" spc="0" normalizeH="0" baseline="0" noProof="0" dirty="0">
                <a:ln>
                  <a:noFill/>
                </a:ln>
                <a:solidFill>
                  <a:srgbClr val="F5F5F2"/>
                </a:solidFill>
                <a:effectLst/>
                <a:uLnTx/>
                <a:uFillTx/>
                <a:latin typeface="Arial" charset="0"/>
                <a:ea typeface="Osaka" charset="0"/>
                <a:cs typeface="Arial" charset="0"/>
              </a:rPr>
              <a:t>页。</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endParaRPr>
          </a:p>
        </p:txBody>
      </p:sp>
      <p:sp>
        <p:nvSpPr>
          <p:cNvPr id="6" name="Title 5"/>
          <p:cNvSpPr>
            <a:spLocks noGrp="1"/>
          </p:cNvSpPr>
          <p:nvPr>
            <p:ph type="title" idx="4294967295"/>
          </p:nvPr>
        </p:nvSpPr>
        <p:spPr>
          <a:xfrm>
            <a:off x="0" y="0"/>
            <a:ext cx="9144000" cy="685800"/>
          </a:xfrm>
        </p:spPr>
        <p:txBody>
          <a:bodyPr/>
          <a:lstStyle/>
          <a:p>
            <a:pPr>
              <a:defRPr/>
            </a:pPr>
            <a:r>
              <a:rPr lang="zh-CN" altLang="en-US" sz="3200" b="1" dirty="0">
                <a:latin typeface="Trebuchet MS" charset="0"/>
                <a:ea typeface="Osaka" charset="0"/>
                <a:cs typeface="Osaka" charset="0"/>
              </a:rPr>
              <a:t>被俘王的待遇</a:t>
            </a:r>
            <a:endParaRPr lang="en-US" sz="3200" b="1" dirty="0">
              <a:latin typeface="Trebuchet MS" charset="0"/>
              <a:ea typeface="Osaka" charset="0"/>
              <a:cs typeface="Osaka" charset="0"/>
            </a:endParaRP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9600"/>
            <a:ext cx="9150359" cy="1077218"/>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a:r>
              <a:rPr kumimoji="0" lang="en-US" altLang="ja-JP" sz="3200" b="1" i="1"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3200" b="1" i="1" u="none" strike="noStrike" kern="1200" cap="none" spc="0" normalizeH="0" baseline="0" noProof="0" dirty="0">
                <a:ln>
                  <a:noFill/>
                </a:ln>
                <a:solidFill>
                  <a:srgbClr val="F5F5F2"/>
                </a:solidFill>
                <a:effectLst/>
                <a:uLnTx/>
                <a:uFillTx/>
                <a:latin typeface="Arial" charset="0"/>
                <a:ea typeface="Osaka" charset="0"/>
                <a:cs typeface="Arial" charset="0"/>
              </a:rPr>
              <a:t>“亚述的处决可能涉及酷刑，例如剥皮</a:t>
            </a:r>
            <a:r>
              <a:rPr kumimoji="0" lang="en-US" altLang="zh-CN" sz="3200" b="1" i="1"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zh-CN" altLang="en-US" sz="3200" b="1" i="1" u="none" strike="noStrike" kern="1200" cap="none" spc="0" normalizeH="0" baseline="0" noProof="0" dirty="0">
                <a:ln>
                  <a:noFill/>
                </a:ln>
                <a:solidFill>
                  <a:srgbClr val="F5F5F2"/>
                </a:solidFill>
                <a:effectLst/>
                <a:uLnTx/>
                <a:uFillTx/>
                <a:latin typeface="Arial" charset="0"/>
                <a:ea typeface="Osaka" charset="0"/>
                <a:cs typeface="Arial" charset="0"/>
              </a:rPr>
              <a:t>拔掉撒谎的舌头，烧灼，或</a:t>
            </a:r>
            <a:r>
              <a:rPr kumimoji="0" lang="en-US" altLang="zh-CN" sz="3200" b="1" i="1" u="none" strike="noStrike" kern="1200" cap="none" spc="0" normalizeH="0" baseline="0" noProof="0" dirty="0">
                <a:ln>
                  <a:noFill/>
                </a:ln>
                <a:solidFill>
                  <a:srgbClr val="F5F5F2"/>
                </a:solidFill>
                <a:effectLst/>
                <a:uLnTx/>
                <a:uFillTx/>
                <a:latin typeface="Arial" charset="0"/>
                <a:ea typeface="Osaka" charset="0"/>
                <a:cs typeface="Arial"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8325-9E5C-43E9-BD4E-26D91C3D36B9}"/>
              </a:ext>
            </a:extLst>
          </p:cNvPr>
          <p:cNvSpPr>
            <a:spLocks noGrp="1"/>
          </p:cNvSpPr>
          <p:nvPr>
            <p:ph type="title" idx="4294967295"/>
          </p:nvPr>
        </p:nvSpPr>
        <p:spPr>
          <a:xfrm>
            <a:off x="0" y="1219200"/>
            <a:ext cx="9220200" cy="1143000"/>
          </a:xfrm>
        </p:spPr>
        <p:txBody>
          <a:bodyPr/>
          <a:lstStyle/>
          <a:p>
            <a:pPr algn="r">
              <a:defRPr/>
            </a:pPr>
            <a:r>
              <a:rPr lang="zh-SG" altLang="en-US" b="1">
                <a:latin typeface="KaiTi" pitchFamily="49" charset="-122"/>
                <a:ea typeface="KaiTi" pitchFamily="49" charset="-122"/>
              </a:rPr>
              <a:t>以撒哈顿的自豪骄傲</a:t>
            </a:r>
            <a:r>
              <a:rPr lang="en-US" altLang="ja-JP">
                <a:latin typeface="KaiTi" pitchFamily="49" charset="-122"/>
                <a:ea typeface="KaiTi" pitchFamily="49" charset="-122"/>
              </a:rPr>
              <a:t>(</a:t>
            </a:r>
            <a:r>
              <a:rPr lang="zh-CN" altLang="en-US">
                <a:latin typeface="KaiTi" pitchFamily="49" charset="-122"/>
                <a:ea typeface="KaiTi" pitchFamily="49" charset="-122"/>
              </a:rPr>
              <a:t>公元前</a:t>
            </a:r>
            <a:r>
              <a:rPr lang="en-US" altLang="ja-JP">
                <a:latin typeface="KaiTi" pitchFamily="49" charset="-122"/>
                <a:ea typeface="KaiTi" pitchFamily="49" charset="-122"/>
              </a:rPr>
              <a:t>660)</a:t>
            </a:r>
            <a:endParaRPr lang="en-US" altLang="en-US">
              <a:latin typeface="KaiTi" pitchFamily="49" charset="-122"/>
              <a:ea typeface="KaiTi" pitchFamily="49" charset="-122"/>
            </a:endParaRPr>
          </a:p>
        </p:txBody>
      </p:sp>
      <p:sp>
        <p:nvSpPr>
          <p:cNvPr id="510979" name="TextBox 2">
            <a:extLst>
              <a:ext uri="{FF2B5EF4-FFF2-40B4-BE49-F238E27FC236}">
                <a16:creationId xmlns:a16="http://schemas.microsoft.com/office/drawing/2014/main" id="{62740A8D-E46B-421E-9E42-DF17812AEFE8}"/>
              </a:ext>
            </a:extLst>
          </p:cNvPr>
          <p:cNvSpPr txBox="1">
            <a:spLocks noChangeArrowheads="1"/>
          </p:cNvSpPr>
          <p:nvPr/>
        </p:nvSpPr>
        <p:spPr bwMode="auto">
          <a:xfrm>
            <a:off x="1295400" y="2590800"/>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ja-JP" altLang="en-US" b="1">
                <a:solidFill>
                  <a:srgbClr val="000000"/>
                </a:solidFill>
                <a:latin typeface="Arial" panose="020B0604020202020204" pitchFamily="34" charset="0"/>
              </a:rPr>
              <a:t>“</a:t>
            </a:r>
            <a:r>
              <a:rPr lang="zh-CN" altLang="en-US" b="1">
                <a:solidFill>
                  <a:srgbClr val="000000"/>
                </a:solidFill>
                <a:latin typeface="KaiTi" panose="02010609060101010101" pitchFamily="49" charset="-122"/>
                <a:ea typeface="KaiTi" panose="02010609060101010101" pitchFamily="49" charset="-122"/>
              </a:rPr>
              <a:t>我很强大，我是英雄，我很庞大，我很荣幸，我都全能了，我超于所有的国王，在亚述，纳布，并马尔杜克选择之一！”</a:t>
            </a:r>
            <a:endParaRPr lang="en-US" altLang="en-US" b="1">
              <a:solidFill>
                <a:srgbClr val="000000"/>
              </a:solidFill>
              <a:latin typeface="KaiTi" panose="02010609060101010101" pitchFamily="49" charset="-122"/>
              <a:ea typeface="KaiTi" panose="02010609060101010101" pitchFamily="49" charset="-122"/>
            </a:endParaRPr>
          </a:p>
        </p:txBody>
      </p:sp>
      <p:sp>
        <p:nvSpPr>
          <p:cNvPr id="510980" name="TextBox 3">
            <a:extLst>
              <a:ext uri="{FF2B5EF4-FFF2-40B4-BE49-F238E27FC236}">
                <a16:creationId xmlns:a16="http://schemas.microsoft.com/office/drawing/2014/main" id="{26A585A1-69AF-4214-B78A-B89E831ECF50}"/>
              </a:ext>
            </a:extLst>
          </p:cNvPr>
          <p:cNvSpPr txBox="1">
            <a:spLocks noChangeArrowheads="1"/>
          </p:cNvSpPr>
          <p:nvPr/>
        </p:nvSpPr>
        <p:spPr bwMode="auto">
          <a:xfrm>
            <a:off x="3200400" y="5791200"/>
            <a:ext cx="5657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solidFill>
                  <a:srgbClr val="000000"/>
                </a:solidFill>
                <a:latin typeface="Arial" panose="020B0604020202020204" pitchFamily="34" charset="0"/>
              </a:rPr>
              <a:t>卢肯比尔，古代亚述和巴比伦记录</a:t>
            </a:r>
            <a:r>
              <a:rPr lang="en-US" altLang="ja-JP" sz="2400">
                <a:solidFill>
                  <a:srgbClr val="000000"/>
                </a:solidFill>
                <a:latin typeface="Arial" panose="020B0604020202020204" pitchFamily="34" charset="0"/>
              </a:rPr>
              <a:t>2:226</a:t>
            </a:r>
          </a:p>
          <a:p>
            <a:pPr algn="ctr">
              <a:spcBef>
                <a:spcPct val="0"/>
              </a:spcBef>
              <a:buFontTx/>
              <a:buNone/>
            </a:pPr>
            <a:endParaRPr lang="en-US" altLang="en-US" sz="2000">
              <a:solidFill>
                <a:srgbClr val="000000"/>
              </a:solidFill>
              <a:latin typeface="Times New Roman" panose="02020603050405020304" pitchFamily="18" charset="0"/>
            </a:endParaRPr>
          </a:p>
        </p:txBody>
      </p:sp>
      <p:sp>
        <p:nvSpPr>
          <p:cNvPr id="510981" name="Text Box 5">
            <a:extLst>
              <a:ext uri="{FF2B5EF4-FFF2-40B4-BE49-F238E27FC236}">
                <a16:creationId xmlns:a16="http://schemas.microsoft.com/office/drawing/2014/main" id="{17FF852D-21D4-41C3-9A33-A545C448CC8E}"/>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en-US" altLang="en-US" sz="2400" b="1">
                <a:solidFill>
                  <a:srgbClr val="FFFFFF"/>
                </a:solidFill>
                <a:latin typeface="Times New Roman" panose="02020603050405020304" pitchFamily="18" charset="0"/>
              </a:rPr>
              <a:t>614</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4" descr="60 Assyrian">
            <a:extLst>
              <a:ext uri="{FF2B5EF4-FFF2-40B4-BE49-F238E27FC236}">
                <a16:creationId xmlns:a16="http://schemas.microsoft.com/office/drawing/2014/main" id="{FCD47C8D-842D-4387-B6C3-094A1155D509}"/>
              </a:ext>
            </a:extLst>
          </p:cNvPr>
          <p:cNvPicPr>
            <a:picLocks noChangeAspect="1"/>
          </p:cNvPicPr>
          <p:nvPr/>
        </p:nvPicPr>
        <p:blipFill>
          <a:blip r:embed="rId3">
            <a:extLst>
              <a:ext uri="{28A0092B-C50C-407E-A947-70E740481C1C}">
                <a14:useLocalDpi xmlns:a14="http://schemas.microsoft.com/office/drawing/2010/main" val="0"/>
              </a:ext>
            </a:extLst>
          </a:blip>
          <a:srcRect t="-5058" r="-891"/>
          <a:stretch>
            <a:fillRect/>
          </a:stretch>
        </p:blipFill>
        <p:spPr bwMode="auto">
          <a:xfrm>
            <a:off x="0" y="-15240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9030CB6-F633-43FB-B3CA-C071D0850B3B}"/>
              </a:ext>
            </a:extLst>
          </p:cNvPr>
          <p:cNvSpPr>
            <a:spLocks noGrp="1"/>
          </p:cNvSpPr>
          <p:nvPr>
            <p:ph type="title"/>
          </p:nvPr>
        </p:nvSpPr>
        <p:spPr>
          <a:xfrm>
            <a:off x="2286000" y="5257800"/>
            <a:ext cx="5638800" cy="762000"/>
          </a:xfrm>
          <a:solidFill>
            <a:srgbClr val="FF0000"/>
          </a:solidFill>
          <a:effectLst>
            <a:outerShdw dist="25398" dir="5100209" algn="tl" rotWithShape="0">
              <a:srgbClr val="030201">
                <a:alpha val="75000"/>
              </a:srgbClr>
            </a:outerShdw>
          </a:effectLst>
        </p:spPr>
        <p:txBody>
          <a:bodyPr/>
          <a:lstStyle/>
          <a:p>
            <a:pPr hangingPunct="1">
              <a:defRPr/>
            </a:pPr>
            <a:r>
              <a:rPr lang="zh-CN" altLang="en-US">
                <a:solidFill>
                  <a:srgbClr val="FFFFFF"/>
                </a:solidFill>
                <a:effectLst>
                  <a:outerShdw blurRad="38100" dist="38100" dir="2700000" algn="tl">
                    <a:srgbClr val="000000"/>
                  </a:outerShdw>
                </a:effectLst>
                <a:ea typeface="SimSun" pitchFamily="2" charset="-122"/>
              </a:rPr>
              <a:t>亚述的扩展</a:t>
            </a:r>
            <a:endParaRPr lang="en-US" altLang="en-US">
              <a:solidFill>
                <a:srgbClr val="FFFFFF"/>
              </a:solidFill>
              <a:ea typeface="SimSun" pitchFamily="2" charset="-122"/>
            </a:endParaRPr>
          </a:p>
        </p:txBody>
      </p:sp>
      <p:sp>
        <p:nvSpPr>
          <p:cNvPr id="512004" name="Text Box 5">
            <a:extLst>
              <a:ext uri="{FF2B5EF4-FFF2-40B4-BE49-F238E27FC236}">
                <a16:creationId xmlns:a16="http://schemas.microsoft.com/office/drawing/2014/main" id="{B6AB3387-0B90-4A2E-BFF6-A0D954193E93}"/>
              </a:ext>
            </a:extLst>
          </p:cNvPr>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969696"/>
                </a:solidFill>
                <a:latin typeface="Times New Roman" panose="02020603050405020304" pitchFamily="18" charset="0"/>
              </a:rPr>
              <a:t>607</a:t>
            </a:r>
            <a:endParaRPr lang="en-US" altLang="en-US" sz="2400" b="1">
              <a:solidFill>
                <a:srgbClr val="000000"/>
              </a:solidFill>
              <a:latin typeface="Times New Roman" panose="02020603050405020304" pitchFamily="18"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0E74591F-752B-49DE-BC9E-EB3C30CE5C24}"/>
              </a:ext>
            </a:extLst>
          </p:cNvPr>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b="1">
              <a:solidFill>
                <a:srgbClr val="000000"/>
              </a:solidFill>
              <a:effectLst>
                <a:outerShdw blurRad="38100" dist="38100" dir="2700000" algn="tl">
                  <a:srgbClr val="FFFFFF"/>
                </a:outerShdw>
              </a:effectLst>
              <a:latin typeface="Arial" charset="0"/>
              <a:ea typeface="Osaka" charset="0"/>
              <a:cs typeface="Osaka" charset="0"/>
            </a:endParaRPr>
          </a:p>
        </p:txBody>
      </p:sp>
      <p:sp>
        <p:nvSpPr>
          <p:cNvPr id="628739" name="Text Box 3">
            <a:extLst>
              <a:ext uri="{FF2B5EF4-FFF2-40B4-BE49-F238E27FC236}">
                <a16:creationId xmlns:a16="http://schemas.microsoft.com/office/drawing/2014/main" id="{BF3A25C1-0A36-466B-BFBA-F70C7E3CD7B3}"/>
              </a:ext>
            </a:extLst>
          </p:cNvPr>
          <p:cNvSpPr txBox="1">
            <a:spLocks noChangeArrowheads="1"/>
          </p:cNvSpPr>
          <p:nvPr/>
        </p:nvSpPr>
        <p:spPr bwMode="auto">
          <a:xfrm>
            <a:off x="64008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600</a:t>
            </a:r>
          </a:p>
        </p:txBody>
      </p:sp>
      <p:sp>
        <p:nvSpPr>
          <p:cNvPr id="628740" name="Text Box 4">
            <a:extLst>
              <a:ext uri="{FF2B5EF4-FFF2-40B4-BE49-F238E27FC236}">
                <a16:creationId xmlns:a16="http://schemas.microsoft.com/office/drawing/2014/main" id="{980F8E0C-EC54-4A98-9A51-8397A54D7AA6}"/>
              </a:ext>
            </a:extLst>
          </p:cNvPr>
          <p:cNvSpPr txBox="1">
            <a:spLocks noChangeArrowheads="1"/>
          </p:cNvSpPr>
          <p:nvPr/>
        </p:nvSpPr>
        <p:spPr bwMode="auto">
          <a:xfrm>
            <a:off x="35052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750</a:t>
            </a:r>
          </a:p>
        </p:txBody>
      </p:sp>
      <p:sp>
        <p:nvSpPr>
          <p:cNvPr id="628741" name="Text Box 5">
            <a:extLst>
              <a:ext uri="{FF2B5EF4-FFF2-40B4-BE49-F238E27FC236}">
                <a16:creationId xmlns:a16="http://schemas.microsoft.com/office/drawing/2014/main" id="{8446E2C0-03F3-4CC2-A5D0-A8B6AFE667F6}"/>
              </a:ext>
            </a:extLst>
          </p:cNvPr>
          <p:cNvSpPr txBox="1">
            <a:spLocks noChangeArrowheads="1"/>
          </p:cNvSpPr>
          <p:nvPr/>
        </p:nvSpPr>
        <p:spPr bwMode="auto">
          <a:xfrm>
            <a:off x="1524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850</a:t>
            </a:r>
          </a:p>
        </p:txBody>
      </p:sp>
      <p:sp>
        <p:nvSpPr>
          <p:cNvPr id="628742" name="Text Box 6">
            <a:extLst>
              <a:ext uri="{FF2B5EF4-FFF2-40B4-BE49-F238E27FC236}">
                <a16:creationId xmlns:a16="http://schemas.microsoft.com/office/drawing/2014/main" id="{37AD48D4-DD14-4B72-ABD0-465AC25D5722}"/>
              </a:ext>
            </a:extLst>
          </p:cNvPr>
          <p:cNvSpPr txBox="1">
            <a:spLocks noChangeArrowheads="1"/>
          </p:cNvSpPr>
          <p:nvPr/>
        </p:nvSpPr>
        <p:spPr bwMode="auto">
          <a:xfrm>
            <a:off x="55245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900</a:t>
            </a:r>
          </a:p>
        </p:txBody>
      </p:sp>
      <p:sp>
        <p:nvSpPr>
          <p:cNvPr id="628743" name="Text Box 7">
            <a:extLst>
              <a:ext uri="{FF2B5EF4-FFF2-40B4-BE49-F238E27FC236}">
                <a16:creationId xmlns:a16="http://schemas.microsoft.com/office/drawing/2014/main" id="{86561030-87CA-4712-84D3-F536533DAECB}"/>
              </a:ext>
            </a:extLst>
          </p:cNvPr>
          <p:cNvSpPr txBox="1">
            <a:spLocks noChangeArrowheads="1"/>
          </p:cNvSpPr>
          <p:nvPr/>
        </p:nvSpPr>
        <p:spPr bwMode="auto">
          <a:xfrm>
            <a:off x="8382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500</a:t>
            </a:r>
          </a:p>
        </p:txBody>
      </p:sp>
      <p:sp>
        <p:nvSpPr>
          <p:cNvPr id="628744" name="Text Box 8">
            <a:extLst>
              <a:ext uri="{FF2B5EF4-FFF2-40B4-BE49-F238E27FC236}">
                <a16:creationId xmlns:a16="http://schemas.microsoft.com/office/drawing/2014/main" id="{34D3FFC9-066F-487E-BBC8-6A07FF5431DF}"/>
              </a:ext>
            </a:extLst>
          </p:cNvPr>
          <p:cNvSpPr txBox="1">
            <a:spLocks noChangeArrowheads="1"/>
          </p:cNvSpPr>
          <p:nvPr/>
        </p:nvSpPr>
        <p:spPr bwMode="auto">
          <a:xfrm>
            <a:off x="25146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800</a:t>
            </a:r>
          </a:p>
        </p:txBody>
      </p:sp>
      <p:sp>
        <p:nvSpPr>
          <p:cNvPr id="628745" name="Text Box 9">
            <a:extLst>
              <a:ext uri="{FF2B5EF4-FFF2-40B4-BE49-F238E27FC236}">
                <a16:creationId xmlns:a16="http://schemas.microsoft.com/office/drawing/2014/main" id="{C8523641-D0C0-400A-BD2D-7BE0E701D9B0}"/>
              </a:ext>
            </a:extLst>
          </p:cNvPr>
          <p:cNvSpPr txBox="1">
            <a:spLocks noChangeArrowheads="1"/>
          </p:cNvSpPr>
          <p:nvPr/>
        </p:nvSpPr>
        <p:spPr bwMode="auto">
          <a:xfrm>
            <a:off x="4352925" y="4495800"/>
            <a:ext cx="523875"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70 0 </a:t>
            </a:r>
          </a:p>
        </p:txBody>
      </p:sp>
      <p:sp>
        <p:nvSpPr>
          <p:cNvPr id="628746" name="Text Box 10">
            <a:extLst>
              <a:ext uri="{FF2B5EF4-FFF2-40B4-BE49-F238E27FC236}">
                <a16:creationId xmlns:a16="http://schemas.microsoft.com/office/drawing/2014/main" id="{DBBCFF8E-EDA5-40AB-863F-930B05436390}"/>
              </a:ext>
            </a:extLst>
          </p:cNvPr>
          <p:cNvSpPr txBox="1">
            <a:spLocks noChangeArrowheads="1"/>
          </p:cNvSpPr>
          <p:nvPr/>
        </p:nvSpPr>
        <p:spPr bwMode="auto">
          <a:xfrm>
            <a:off x="5410200" y="4495800"/>
            <a:ext cx="5334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65 0 </a:t>
            </a:r>
          </a:p>
        </p:txBody>
      </p:sp>
      <p:sp>
        <p:nvSpPr>
          <p:cNvPr id="628747" name="Text Box 11">
            <a:extLst>
              <a:ext uri="{FF2B5EF4-FFF2-40B4-BE49-F238E27FC236}">
                <a16:creationId xmlns:a16="http://schemas.microsoft.com/office/drawing/2014/main" id="{0FBABFA4-773D-4345-AA8A-D56CB3992FF8}"/>
              </a:ext>
            </a:extLst>
          </p:cNvPr>
          <p:cNvSpPr txBox="1">
            <a:spLocks noChangeArrowheads="1"/>
          </p:cNvSpPr>
          <p:nvPr/>
        </p:nvSpPr>
        <p:spPr bwMode="auto">
          <a:xfrm>
            <a:off x="73914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550</a:t>
            </a:r>
          </a:p>
        </p:txBody>
      </p:sp>
      <p:sp>
        <p:nvSpPr>
          <p:cNvPr id="628748" name="Text Box 12">
            <a:extLst>
              <a:ext uri="{FF2B5EF4-FFF2-40B4-BE49-F238E27FC236}">
                <a16:creationId xmlns:a16="http://schemas.microsoft.com/office/drawing/2014/main" id="{12B81161-29C8-4E0A-A5F4-748AFF951930}"/>
              </a:ext>
            </a:extLst>
          </p:cNvPr>
          <p:cNvSpPr txBox="1">
            <a:spLocks noChangeArrowheads="1"/>
          </p:cNvSpPr>
          <p:nvPr/>
        </p:nvSpPr>
        <p:spPr bwMode="auto">
          <a:xfrm>
            <a:off x="457200" y="15240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99FF99"/>
                </a:solidFill>
                <a:latin typeface="Times New Roman" charset="0"/>
                <a:ea typeface="SimSun" charset="0"/>
                <a:cs typeface="Osaka" charset="0"/>
              </a:rPr>
              <a:t>刚强</a:t>
            </a:r>
            <a:r>
              <a:rPr lang="en-US" altLang="ja-JP" sz="3600" b="1">
                <a:solidFill>
                  <a:srgbClr val="99FF99"/>
                </a:solidFill>
                <a:ea typeface="Osaka" charset="0"/>
                <a:cs typeface="Arial" charset="0"/>
              </a:rPr>
              <a:t>883-783</a:t>
            </a:r>
            <a:endParaRPr lang="en-US" sz="3600" b="1">
              <a:solidFill>
                <a:srgbClr val="99FF99"/>
              </a:solidFill>
              <a:ea typeface="Osaka" charset="0"/>
              <a:cs typeface="Arial" charset="0"/>
            </a:endParaRPr>
          </a:p>
        </p:txBody>
      </p:sp>
      <p:sp>
        <p:nvSpPr>
          <p:cNvPr id="628751" name="Text Box 15">
            <a:extLst>
              <a:ext uri="{FF2B5EF4-FFF2-40B4-BE49-F238E27FC236}">
                <a16:creationId xmlns:a16="http://schemas.microsoft.com/office/drawing/2014/main" id="{1C7CC65E-4480-4B4E-9644-7ED1E10EA673}"/>
              </a:ext>
            </a:extLst>
          </p:cNvPr>
          <p:cNvSpPr txBox="1">
            <a:spLocks noChangeArrowheads="1"/>
          </p:cNvSpPr>
          <p:nvPr/>
        </p:nvSpPr>
        <p:spPr bwMode="auto">
          <a:xfrm>
            <a:off x="4267200" y="1524000"/>
            <a:ext cx="2057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TW" altLang="en-US" sz="3600" b="1">
                <a:solidFill>
                  <a:srgbClr val="33CCFF"/>
                </a:solidFill>
                <a:ea typeface="Osaka" charset="0"/>
                <a:cs typeface="Osaka" charset="0"/>
              </a:rPr>
              <a:t>刚强</a:t>
            </a:r>
            <a:r>
              <a:rPr lang="en-US" altLang="ja-JP" sz="3600" b="1">
                <a:solidFill>
                  <a:srgbClr val="33CCFF"/>
                </a:solidFill>
                <a:ea typeface="Osaka" charset="0"/>
                <a:cs typeface="Arial" charset="0"/>
              </a:rPr>
              <a:t>745-626</a:t>
            </a:r>
            <a:endParaRPr lang="en-US" sz="3600" b="1">
              <a:solidFill>
                <a:srgbClr val="33CCFF"/>
              </a:solidFill>
              <a:ea typeface="Osaka" charset="0"/>
              <a:cs typeface="Arial" charset="0"/>
            </a:endParaRPr>
          </a:p>
        </p:txBody>
      </p:sp>
      <p:grpSp>
        <p:nvGrpSpPr>
          <p:cNvPr id="513038" name="Group 16">
            <a:extLst>
              <a:ext uri="{FF2B5EF4-FFF2-40B4-BE49-F238E27FC236}">
                <a16:creationId xmlns:a16="http://schemas.microsoft.com/office/drawing/2014/main" id="{C36467A4-5B03-4619-8E6F-BB65B9934BF8}"/>
              </a:ext>
            </a:extLst>
          </p:cNvPr>
          <p:cNvGrpSpPr>
            <a:grpSpLocks/>
          </p:cNvGrpSpPr>
          <p:nvPr/>
        </p:nvGrpSpPr>
        <p:grpSpPr bwMode="auto">
          <a:xfrm>
            <a:off x="304800" y="4114800"/>
            <a:ext cx="8763000" cy="350838"/>
            <a:chOff x="192" y="1947"/>
            <a:chExt cx="5520" cy="530"/>
          </a:xfrm>
        </p:grpSpPr>
        <p:sp>
          <p:nvSpPr>
            <p:cNvPr id="628753" name="Line 17">
              <a:extLst>
                <a:ext uri="{FF2B5EF4-FFF2-40B4-BE49-F238E27FC236}">
                  <a16:creationId xmlns:a16="http://schemas.microsoft.com/office/drawing/2014/main" id="{378CB103-B5F8-4904-878A-AAC03655E457}"/>
                </a:ext>
              </a:extLst>
            </p:cNvPr>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nvGrpSpPr>
            <p:cNvPr id="513047" name="Group 18">
              <a:extLst>
                <a:ext uri="{FF2B5EF4-FFF2-40B4-BE49-F238E27FC236}">
                  <a16:creationId xmlns:a16="http://schemas.microsoft.com/office/drawing/2014/main" id="{394DB3E1-4081-4698-A26D-BB48AEF2A0FD}"/>
                </a:ext>
              </a:extLst>
            </p:cNvPr>
            <p:cNvGrpSpPr>
              <a:grpSpLocks/>
            </p:cNvGrpSpPr>
            <p:nvPr/>
          </p:nvGrpSpPr>
          <p:grpSpPr bwMode="auto">
            <a:xfrm>
              <a:off x="192" y="1947"/>
              <a:ext cx="5208" cy="530"/>
              <a:chOff x="192" y="1947"/>
              <a:chExt cx="5208" cy="530"/>
            </a:xfrm>
          </p:grpSpPr>
          <p:grpSp>
            <p:nvGrpSpPr>
              <p:cNvPr id="513048" name="Group 19">
                <a:extLst>
                  <a:ext uri="{FF2B5EF4-FFF2-40B4-BE49-F238E27FC236}">
                    <a16:creationId xmlns:a16="http://schemas.microsoft.com/office/drawing/2014/main" id="{74A1A21A-D35B-4ADA-BAAB-9D926F510522}"/>
                  </a:ext>
                </a:extLst>
              </p:cNvPr>
              <p:cNvGrpSpPr>
                <a:grpSpLocks/>
              </p:cNvGrpSpPr>
              <p:nvPr/>
            </p:nvGrpSpPr>
            <p:grpSpPr bwMode="auto">
              <a:xfrm>
                <a:off x="468" y="1947"/>
                <a:ext cx="4932" cy="528"/>
                <a:chOff x="468" y="1918"/>
                <a:chExt cx="4932" cy="528"/>
              </a:xfrm>
            </p:grpSpPr>
            <p:sp>
              <p:nvSpPr>
                <p:cNvPr id="628756" name="Line 20">
                  <a:extLst>
                    <a:ext uri="{FF2B5EF4-FFF2-40B4-BE49-F238E27FC236}">
                      <a16:creationId xmlns:a16="http://schemas.microsoft.com/office/drawing/2014/main" id="{3F74D869-7068-4B0B-962C-E73E0BC4090E}"/>
                    </a:ext>
                  </a:extLst>
                </p:cNvPr>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7" name="Line 21">
                  <a:extLst>
                    <a:ext uri="{FF2B5EF4-FFF2-40B4-BE49-F238E27FC236}">
                      <a16:creationId xmlns:a16="http://schemas.microsoft.com/office/drawing/2014/main" id="{EE0456DF-7F3F-4F91-B615-AFBFE283E3AA}"/>
                    </a:ext>
                  </a:extLst>
                </p:cNvPr>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8" name="Line 22">
                  <a:extLst>
                    <a:ext uri="{FF2B5EF4-FFF2-40B4-BE49-F238E27FC236}">
                      <a16:creationId xmlns:a16="http://schemas.microsoft.com/office/drawing/2014/main" id="{99AFBC2C-BB56-4190-A5D6-766212C89EAF}"/>
                    </a:ext>
                  </a:extLst>
                </p:cNvPr>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9" name="Line 23">
                  <a:extLst>
                    <a:ext uri="{FF2B5EF4-FFF2-40B4-BE49-F238E27FC236}">
                      <a16:creationId xmlns:a16="http://schemas.microsoft.com/office/drawing/2014/main" id="{E8B3E945-CB08-47E0-8924-93DDC1451D6C}"/>
                    </a:ext>
                  </a:extLst>
                </p:cNvPr>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0" name="Line 24">
                  <a:extLst>
                    <a:ext uri="{FF2B5EF4-FFF2-40B4-BE49-F238E27FC236}">
                      <a16:creationId xmlns:a16="http://schemas.microsoft.com/office/drawing/2014/main" id="{15C8400C-02FE-428E-A659-DED089AF1AFA}"/>
                    </a:ext>
                  </a:extLst>
                </p:cNvPr>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1" name="Line 25">
                  <a:extLst>
                    <a:ext uri="{FF2B5EF4-FFF2-40B4-BE49-F238E27FC236}">
                      <a16:creationId xmlns:a16="http://schemas.microsoft.com/office/drawing/2014/main" id="{3CD73B06-5720-46AE-94B5-85AD7D9D24C1}"/>
                    </a:ext>
                  </a:extLst>
                </p:cNvPr>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2" name="Line 26">
                  <a:extLst>
                    <a:ext uri="{FF2B5EF4-FFF2-40B4-BE49-F238E27FC236}">
                      <a16:creationId xmlns:a16="http://schemas.microsoft.com/office/drawing/2014/main" id="{2CC883EF-2D29-4B2B-897C-E366F06173AC}"/>
                    </a:ext>
                  </a:extLst>
                </p:cNvPr>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3" name="Line 27">
                  <a:extLst>
                    <a:ext uri="{FF2B5EF4-FFF2-40B4-BE49-F238E27FC236}">
                      <a16:creationId xmlns:a16="http://schemas.microsoft.com/office/drawing/2014/main" id="{F16B9A57-A471-47AD-89BB-B23F9776E7F7}"/>
                    </a:ext>
                  </a:extLst>
                </p:cNvPr>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4" name="Line 28">
                  <a:extLst>
                    <a:ext uri="{FF2B5EF4-FFF2-40B4-BE49-F238E27FC236}">
                      <a16:creationId xmlns:a16="http://schemas.microsoft.com/office/drawing/2014/main" id="{40B5728C-EB82-4150-AB5D-EEBDAB09CF69}"/>
                    </a:ext>
                  </a:extLst>
                </p:cNvPr>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5" name="Line 29">
                  <a:extLst>
                    <a:ext uri="{FF2B5EF4-FFF2-40B4-BE49-F238E27FC236}">
                      <a16:creationId xmlns:a16="http://schemas.microsoft.com/office/drawing/2014/main" id="{E5557B48-CF33-4819-AFF5-30BF236B3C88}"/>
                    </a:ext>
                  </a:extLst>
                </p:cNvPr>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6" name="Line 30">
                  <a:extLst>
                    <a:ext uri="{FF2B5EF4-FFF2-40B4-BE49-F238E27FC236}">
                      <a16:creationId xmlns:a16="http://schemas.microsoft.com/office/drawing/2014/main" id="{5C443C3F-A027-4EED-B259-1A28822DED3B}"/>
                    </a:ext>
                  </a:extLst>
                </p:cNvPr>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7" name="Line 31">
                  <a:extLst>
                    <a:ext uri="{FF2B5EF4-FFF2-40B4-BE49-F238E27FC236}">
                      <a16:creationId xmlns:a16="http://schemas.microsoft.com/office/drawing/2014/main" id="{FFD11EDD-DB60-43D5-B426-E7E11D8E7728}"/>
                    </a:ext>
                  </a:extLst>
                </p:cNvPr>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8" name="Line 32">
                  <a:extLst>
                    <a:ext uri="{FF2B5EF4-FFF2-40B4-BE49-F238E27FC236}">
                      <a16:creationId xmlns:a16="http://schemas.microsoft.com/office/drawing/2014/main" id="{8E7B2E48-172C-487F-9147-AAAE625600FC}"/>
                    </a:ext>
                  </a:extLst>
                </p:cNvPr>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9" name="Line 33">
                  <a:extLst>
                    <a:ext uri="{FF2B5EF4-FFF2-40B4-BE49-F238E27FC236}">
                      <a16:creationId xmlns:a16="http://schemas.microsoft.com/office/drawing/2014/main" id="{DE4724A5-B982-4FEE-B5D3-A57D77BFCED0}"/>
                    </a:ext>
                  </a:extLst>
                </p:cNvPr>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0" name="Line 34">
                  <a:extLst>
                    <a:ext uri="{FF2B5EF4-FFF2-40B4-BE49-F238E27FC236}">
                      <a16:creationId xmlns:a16="http://schemas.microsoft.com/office/drawing/2014/main" id="{242A7585-ED4D-4354-90A9-A2DBAF1AF94E}"/>
                    </a:ext>
                  </a:extLst>
                </p:cNvPr>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1" name="Line 35">
                  <a:extLst>
                    <a:ext uri="{FF2B5EF4-FFF2-40B4-BE49-F238E27FC236}">
                      <a16:creationId xmlns:a16="http://schemas.microsoft.com/office/drawing/2014/main" id="{79609E99-E46E-40B5-AA15-8AA091BE12DF}"/>
                    </a:ext>
                  </a:extLst>
                </p:cNvPr>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2" name="Line 36">
                  <a:extLst>
                    <a:ext uri="{FF2B5EF4-FFF2-40B4-BE49-F238E27FC236}">
                      <a16:creationId xmlns:a16="http://schemas.microsoft.com/office/drawing/2014/main" id="{0AD5B720-A4BC-4C64-8A0A-23E235705605}"/>
                    </a:ext>
                  </a:extLst>
                </p:cNvPr>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sp>
            <p:nvSpPr>
              <p:cNvPr id="628773" name="Line 37">
                <a:extLst>
                  <a:ext uri="{FF2B5EF4-FFF2-40B4-BE49-F238E27FC236}">
                    <a16:creationId xmlns:a16="http://schemas.microsoft.com/office/drawing/2014/main" id="{6301136B-058B-4B0A-B41C-37AF53DAAB1C}"/>
                  </a:ext>
                </a:extLst>
              </p:cNvPr>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grpSp>
      <p:sp>
        <p:nvSpPr>
          <p:cNvPr id="628774" name="Line 38">
            <a:extLst>
              <a:ext uri="{FF2B5EF4-FFF2-40B4-BE49-F238E27FC236}">
                <a16:creationId xmlns:a16="http://schemas.microsoft.com/office/drawing/2014/main" id="{6A5768F1-1F30-421A-ABA8-01B2DCA4FC7D}"/>
              </a:ext>
            </a:extLst>
          </p:cNvPr>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89" name="Rectangle 53">
            <a:extLst>
              <a:ext uri="{FF2B5EF4-FFF2-40B4-BE49-F238E27FC236}">
                <a16:creationId xmlns:a16="http://schemas.microsoft.com/office/drawing/2014/main" id="{B0BAD871-490C-4FD8-A021-CE3F066CDB42}"/>
              </a:ext>
            </a:extLst>
          </p:cNvPr>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defRPr/>
            </a:pPr>
            <a:r>
              <a:rPr lang="zh-CN" altLang="en-US" b="1">
                <a:solidFill>
                  <a:srgbClr val="FFFFFF"/>
                </a:solidFill>
                <a:latin typeface="Trebuchet MS" pitchFamily="34" charset="0"/>
                <a:ea typeface="SimSun" pitchFamily="2" charset="-122"/>
              </a:rPr>
              <a:t>亚述能力</a:t>
            </a:r>
            <a:endParaRPr lang="en-US" altLang="en-US">
              <a:latin typeface="Arial" pitchFamily="34" charset="0"/>
              <a:ea typeface="ＭＳ Ｐゴシック" pitchFamily="34" charset="-128"/>
              <a:cs typeface="Arial" pitchFamily="34" charset="0"/>
            </a:endParaRPr>
          </a:p>
        </p:txBody>
      </p:sp>
      <p:sp>
        <p:nvSpPr>
          <p:cNvPr id="628790" name="Freeform 54">
            <a:extLst>
              <a:ext uri="{FF2B5EF4-FFF2-40B4-BE49-F238E27FC236}">
                <a16:creationId xmlns:a16="http://schemas.microsoft.com/office/drawing/2014/main" id="{AA7BF915-7B0A-40FA-8364-42D85491CD6C}"/>
              </a:ext>
            </a:extLst>
          </p:cNvPr>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8775" name="Text Box 39">
            <a:extLst>
              <a:ext uri="{FF2B5EF4-FFF2-40B4-BE49-F238E27FC236}">
                <a16:creationId xmlns:a16="http://schemas.microsoft.com/office/drawing/2014/main" id="{A984907C-2D7C-41C5-880B-1057E2941BB8}"/>
              </a:ext>
            </a:extLst>
          </p:cNvPr>
          <p:cNvSpPr txBox="1">
            <a:spLocks noChangeArrowheads="1"/>
          </p:cNvSpPr>
          <p:nvPr/>
        </p:nvSpPr>
        <p:spPr bwMode="auto">
          <a:xfrm>
            <a:off x="2209800" y="22098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FFFF00"/>
                </a:solidFill>
                <a:latin typeface="Times New Roman" charset="0"/>
                <a:ea typeface="SimSun" charset="0"/>
                <a:cs typeface="Osaka" charset="0"/>
              </a:rPr>
              <a:t>软弱</a:t>
            </a:r>
            <a:r>
              <a:rPr lang="en-US" altLang="ja-JP" sz="3600" b="1">
                <a:solidFill>
                  <a:srgbClr val="FFFF00"/>
                </a:solidFill>
                <a:ea typeface="Osaka" charset="0"/>
                <a:cs typeface="Arial" charset="0"/>
              </a:rPr>
              <a:t>790-745</a:t>
            </a:r>
            <a:endParaRPr lang="en-US" sz="3600" b="1">
              <a:solidFill>
                <a:srgbClr val="FFFF00"/>
              </a:solidFill>
              <a:ea typeface="Osaka" charset="0"/>
              <a:cs typeface="Arial" charset="0"/>
            </a:endParaRPr>
          </a:p>
        </p:txBody>
      </p:sp>
      <p:sp>
        <p:nvSpPr>
          <p:cNvPr id="628793" name="AutoShape 57">
            <a:extLst>
              <a:ext uri="{FF2B5EF4-FFF2-40B4-BE49-F238E27FC236}">
                <a16:creationId xmlns:a16="http://schemas.microsoft.com/office/drawing/2014/main" id="{1098FCDA-D7D9-44EC-8D1D-101708E36A57}"/>
              </a:ext>
            </a:extLst>
          </p:cNvPr>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SG"/>
          </a:p>
        </p:txBody>
      </p:sp>
      <p:sp>
        <p:nvSpPr>
          <p:cNvPr id="628794" name="Text Box 58">
            <a:extLst>
              <a:ext uri="{FF2B5EF4-FFF2-40B4-BE49-F238E27FC236}">
                <a16:creationId xmlns:a16="http://schemas.microsoft.com/office/drawing/2014/main" id="{013ADCFF-B7B8-4BF8-A10A-8D19B1BF2B44}"/>
              </a:ext>
            </a:extLst>
          </p:cNvPr>
          <p:cNvSpPr txBox="1">
            <a:spLocks noChangeArrowheads="1"/>
          </p:cNvSpPr>
          <p:nvPr/>
        </p:nvSpPr>
        <p:spPr bwMode="auto">
          <a:xfrm>
            <a:off x="2438400" y="598805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3600" b="1">
                <a:solidFill>
                  <a:srgbClr val="FFFF00"/>
                </a:solidFill>
                <a:latin typeface="Times New Roman" pitchFamily="18" charset="0"/>
                <a:ea typeface="SimSun" pitchFamily="2" charset="-122"/>
                <a:cs typeface="Osaka" charset="-128"/>
              </a:rPr>
              <a:t>约拿</a:t>
            </a:r>
            <a:endParaRPr lang="en-US" altLang="en-US" sz="3600" b="1">
              <a:solidFill>
                <a:srgbClr val="FFFF00"/>
              </a:solidFill>
              <a:ea typeface="SimSun" pitchFamily="2" charset="-122"/>
              <a:cs typeface="Osaka" charset="-128"/>
            </a:endParaRPr>
          </a:p>
        </p:txBody>
      </p:sp>
      <p:sp>
        <p:nvSpPr>
          <p:cNvPr id="628795" name="Text Box 59">
            <a:extLst>
              <a:ext uri="{FF2B5EF4-FFF2-40B4-BE49-F238E27FC236}">
                <a16:creationId xmlns:a16="http://schemas.microsoft.com/office/drawing/2014/main" id="{08DC5B20-8C04-43B9-AE02-ED4D898E7838}"/>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a:solidFill>
                  <a:srgbClr val="FFFFFF"/>
                </a:solidFill>
                <a:ea typeface="Osaka" charset="0"/>
                <a:cs typeface="Osaka" charset="0"/>
              </a:rPr>
              <a:t>443</a:t>
            </a:r>
            <a:endParaRPr lang="en-US" sz="3600">
              <a:solidFill>
                <a:srgbClr val="FFFFFF"/>
              </a:solidFill>
              <a:ea typeface="Osaka" charset="0"/>
              <a:cs typeface="Osaka"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75" grpId="0"/>
      <p:bldP spid="6287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6" descr="28 Dav-Sol small.jpg">
            <a:extLst>
              <a:ext uri="{FF2B5EF4-FFF2-40B4-BE49-F238E27FC236}">
                <a16:creationId xmlns:a16="http://schemas.microsoft.com/office/drawing/2014/main" id="{C3FC7B06-9D40-4F2A-8E92-86F0A74CA7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ext Box 24">
            <a:extLst>
              <a:ext uri="{FF2B5EF4-FFF2-40B4-BE49-F238E27FC236}">
                <a16:creationId xmlns:a16="http://schemas.microsoft.com/office/drawing/2014/main" id="{C72BF67F-11A9-431D-A2D5-2C7C0B44F32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algn="r" eaLnBrk="1" hangingPunct="1">
              <a:spcBef>
                <a:spcPct val="50000"/>
              </a:spcBef>
              <a:buFontTx/>
              <a:buNone/>
            </a:pPr>
            <a:r>
              <a:rPr lang="en-US" altLang="en-US" sz="2400" b="1">
                <a:solidFill>
                  <a:srgbClr val="FFFF00"/>
                </a:solidFill>
                <a:latin typeface="Comic Sans MS" panose="030F0702030302020204" pitchFamily="66" charset="0"/>
              </a:rPr>
              <a:t>446</a:t>
            </a:r>
          </a:p>
        </p:txBody>
      </p:sp>
      <p:sp>
        <p:nvSpPr>
          <p:cNvPr id="99354" name="Rectangle 26" descr="Green marble">
            <a:extLst>
              <a:ext uri="{FF2B5EF4-FFF2-40B4-BE49-F238E27FC236}">
                <a16:creationId xmlns:a16="http://schemas.microsoft.com/office/drawing/2014/main" id="{0D61C3DE-6491-4BCA-A150-BBFB8765C4E2}"/>
              </a:ext>
            </a:extLst>
          </p:cNvPr>
          <p:cNvSpPr>
            <a:spLocks noGrp="1" noChangeArrowheads="1"/>
          </p:cNvSpPr>
          <p:nvPr>
            <p:ph type="title" idx="4294967295"/>
          </p:nvPr>
        </p:nvSpPr>
        <p:spPr>
          <a:xfrm>
            <a:off x="0" y="109538"/>
            <a:ext cx="3505200" cy="1719262"/>
          </a:xfrm>
          <a:effectLst>
            <a:outerShdw blurRad="63500" dist="107763" dir="2700000" algn="ctr" rotWithShape="0">
              <a:srgbClr val="030201">
                <a:alpha val="74998"/>
              </a:srgbClr>
            </a:outerShdw>
          </a:effectLst>
        </p:spPr>
        <p:txBody>
          <a:bodyPr/>
          <a:lstStyle/>
          <a:p>
            <a:pPr algn="l" eaLnBrk="1" hangingPunct="1">
              <a:defRPr/>
            </a:pPr>
            <a:r>
              <a:rPr lang="zh-CN" altLang="en-US" sz="3200" b="1">
                <a:solidFill>
                  <a:srgbClr val="FFFFFF"/>
                </a:solidFill>
                <a:latin typeface="Microsoft JhengHei" pitchFamily="34" charset="-120"/>
                <a:ea typeface="Microsoft JhengHei" pitchFamily="34" charset="-120"/>
              </a:rPr>
              <a:t>耶罗波安二世以下的扩展</a:t>
            </a:r>
            <a:endParaRPr lang="en-US" altLang="en-US" b="1">
              <a:solidFill>
                <a:schemeClr val="bg1"/>
              </a:solidFill>
              <a:latin typeface="Microsoft JhengHei" pitchFamily="34" charset="-120"/>
              <a:ea typeface="Microsoft JhengHei" pitchFamily="34" charset="-120"/>
            </a:endParaRPr>
          </a:p>
        </p:txBody>
      </p:sp>
      <p:grpSp>
        <p:nvGrpSpPr>
          <p:cNvPr id="2" name="Group 14">
            <a:extLst>
              <a:ext uri="{FF2B5EF4-FFF2-40B4-BE49-F238E27FC236}">
                <a16:creationId xmlns:a16="http://schemas.microsoft.com/office/drawing/2014/main" id="{3FCA3877-6A6E-4955-A389-20A4D18A0012}"/>
              </a:ext>
            </a:extLst>
          </p:cNvPr>
          <p:cNvGrpSpPr/>
          <p:nvPr/>
        </p:nvGrpSpPr>
        <p:grpSpPr>
          <a:xfrm>
            <a:off x="5715000" y="1447800"/>
            <a:ext cx="3429000" cy="2743200"/>
            <a:chOff x="5715000" y="1447800"/>
            <a:chExt cx="3429000" cy="2743200"/>
          </a:xfrm>
          <a:solidFill>
            <a:srgbClr val="242A59"/>
          </a:solidFill>
        </p:grpSpPr>
        <p:sp>
          <p:nvSpPr>
            <p:cNvPr id="13" name="Parallelogram 12">
              <a:extLst>
                <a:ext uri="{FF2B5EF4-FFF2-40B4-BE49-F238E27FC236}">
                  <a16:creationId xmlns:a16="http://schemas.microsoft.com/office/drawing/2014/main" id="{06379939-C650-423F-B53E-744230D21201}"/>
                </a:ext>
              </a:extLst>
            </p:cNvPr>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4" name="TextBox 13">
              <a:extLst>
                <a:ext uri="{FF2B5EF4-FFF2-40B4-BE49-F238E27FC236}">
                  <a16:creationId xmlns:a16="http://schemas.microsoft.com/office/drawing/2014/main" id="{0D67B4DA-B4B8-4FC1-B5F7-4723F3EFE4AA}"/>
                </a:ext>
              </a:extLst>
            </p:cNvPr>
            <p:cNvSpPr txBox="1"/>
            <p:nvPr/>
          </p:nvSpPr>
          <p:spPr>
            <a:xfrm>
              <a:off x="7184902" y="1752600"/>
              <a:ext cx="1959098" cy="400110"/>
            </a:xfrm>
            <a:prstGeom prst="rect">
              <a:avLst/>
            </a:prstGeom>
            <a:grpFill/>
          </p:spPr>
          <p:txBody>
            <a:bodyPr>
              <a:spAutoFit/>
            </a:bodyPr>
            <a:lstStyle/>
            <a:p>
              <a:pPr algn="ctr">
                <a:defRPr/>
              </a:pPr>
              <a:r>
                <a:rPr lang="zh-SG" altLang="en-US" sz="2000" dirty="0">
                  <a:solidFill>
                    <a:srgbClr val="FFFFFF"/>
                  </a:solidFill>
                  <a:latin typeface="Microsoft JhengHei" pitchFamily="34" charset="-120"/>
                  <a:ea typeface="Microsoft JhengHei" pitchFamily="34" charset="-120"/>
                </a:rPr>
                <a:t>耶 罗 波 安 </a:t>
              </a:r>
              <a:r>
                <a:rPr lang="en-US" altLang="zh-SG" sz="2000" dirty="0">
                  <a:solidFill>
                    <a:srgbClr val="FFFFFF"/>
                  </a:solidFill>
                  <a:latin typeface="Microsoft JhengHei" pitchFamily="34" charset="-120"/>
                  <a:ea typeface="Microsoft JhengHei" pitchFamily="34" charset="-120"/>
                </a:rPr>
                <a:t>(</a:t>
              </a:r>
              <a:r>
                <a:rPr lang="zh-CN" altLang="en-US" sz="2000" dirty="0">
                  <a:solidFill>
                    <a:srgbClr val="FFFFFF"/>
                  </a:solidFill>
                  <a:latin typeface="Microsoft JhengHei" pitchFamily="34" charset="-120"/>
                  <a:ea typeface="Microsoft JhengHei" pitchFamily="34" charset="-120"/>
                </a:rPr>
                <a:t>二</a:t>
              </a:r>
              <a:r>
                <a:rPr lang="en-US" altLang="zh-CN" sz="2000" dirty="0">
                  <a:solidFill>
                    <a:srgbClr val="FFFFFF"/>
                  </a:solidFill>
                  <a:latin typeface="Microsoft JhengHei" pitchFamily="34" charset="-120"/>
                  <a:ea typeface="Microsoft JhengHei" pitchFamily="34" charset="-120"/>
                </a:rPr>
                <a:t>)</a:t>
              </a:r>
              <a:endParaRPr lang="en-US" sz="2000" b="1" dirty="0">
                <a:solidFill>
                  <a:srgbClr val="FFFFFF"/>
                </a:solidFill>
                <a:latin typeface="+mn-lt"/>
                <a:ea typeface="+mn-ea"/>
                <a:cs typeface="Arial"/>
              </a:endParaRPr>
            </a:p>
          </p:txBody>
        </p:sp>
      </p:grpSp>
      <p:sp>
        <p:nvSpPr>
          <p:cNvPr id="16" name="TextBox 15">
            <a:extLst>
              <a:ext uri="{FF2B5EF4-FFF2-40B4-BE49-F238E27FC236}">
                <a16:creationId xmlns:a16="http://schemas.microsoft.com/office/drawing/2014/main" id="{15F1151A-7D89-4712-9D9F-D565F909E1EC}"/>
              </a:ext>
            </a:extLst>
          </p:cNvPr>
          <p:cNvSpPr txBox="1">
            <a:spLocks noChangeArrowheads="1"/>
          </p:cNvSpPr>
          <p:nvPr/>
        </p:nvSpPr>
        <p:spPr bwMode="auto">
          <a:xfrm>
            <a:off x="0" y="3441700"/>
            <a:ext cx="4495800" cy="3046413"/>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eaLnBrk="1" hangingPunct="1">
              <a:spcBef>
                <a:spcPct val="0"/>
              </a:spcBef>
              <a:buFontTx/>
              <a:buNone/>
            </a:pPr>
            <a:r>
              <a:rPr lang="ja-JP" altLang="en-US" sz="2400">
                <a:solidFill>
                  <a:srgbClr val="FFFF00"/>
                </a:solidFill>
              </a:rPr>
              <a:t>“</a:t>
            </a:r>
            <a:r>
              <a:rPr lang="zh-SG" altLang="en-US" sz="2400" b="1"/>
              <a:t>列</a:t>
            </a:r>
            <a:r>
              <a:rPr lang="zh-SG" altLang="ja-JP" sz="2400" b="1"/>
              <a:t> </a:t>
            </a:r>
            <a:r>
              <a:rPr lang="zh-SG" altLang="en-US" sz="2400" b="1"/>
              <a:t>王</a:t>
            </a:r>
            <a:r>
              <a:rPr lang="zh-SG" altLang="ja-JP" sz="2400" b="1"/>
              <a:t> </a:t>
            </a:r>
            <a:r>
              <a:rPr lang="zh-SG" altLang="en-US" sz="2400" b="1"/>
              <a:t>紀</a:t>
            </a:r>
            <a:r>
              <a:rPr lang="zh-SG" altLang="ja-JP" sz="2400" b="1"/>
              <a:t> </a:t>
            </a:r>
            <a:r>
              <a:rPr lang="zh-SG" altLang="en-US" sz="2400" b="1"/>
              <a:t>下</a:t>
            </a:r>
            <a:r>
              <a:rPr lang="zh-SG" altLang="ja-JP" sz="2400" b="1"/>
              <a:t> </a:t>
            </a:r>
            <a:r>
              <a:rPr lang="en-US" altLang="ja-JP" sz="2400" b="1"/>
              <a:t>14:25 </a:t>
            </a:r>
          </a:p>
          <a:p>
            <a:pPr eaLnBrk="1" hangingPunct="1">
              <a:spcBef>
                <a:spcPct val="0"/>
              </a:spcBef>
              <a:buFontTx/>
              <a:buNone/>
            </a:pPr>
            <a:endParaRPr lang="en-US" altLang="en-US" sz="2400" b="1"/>
          </a:p>
          <a:p>
            <a:pPr eaLnBrk="1" hangingPunct="1">
              <a:spcBef>
                <a:spcPct val="0"/>
              </a:spcBef>
              <a:buFontTx/>
              <a:buNone/>
            </a:pPr>
            <a:r>
              <a:rPr lang="zh-SG" altLang="en-US" sz="2400">
                <a:latin typeface="Microsoft JhengHei" panose="020B0604030504040204" pitchFamily="34" charset="-120"/>
                <a:ea typeface="Microsoft JhengHei" panose="020B0604030504040204" pitchFamily="34" charset="-120"/>
              </a:rPr>
              <a:t>耶 罗 波 安</a:t>
            </a:r>
            <a:r>
              <a:rPr lang="zh-CN" altLang="en-US" sz="2400">
                <a:solidFill>
                  <a:srgbClr val="FFFF00"/>
                </a:solidFill>
                <a:latin typeface="Times New Roman" panose="02020603050405020304" pitchFamily="18" charset="0"/>
              </a:rPr>
              <a:t>二</a:t>
            </a:r>
            <a:r>
              <a:rPr lang="zh-CN" altLang="en-US" sz="2400" b="1">
                <a:solidFill>
                  <a:srgbClr val="FFFF00"/>
                </a:solidFill>
                <a:latin typeface="Microsoft JhengHei" panose="020B0604030504040204" pitchFamily="34" charset="-120"/>
                <a:ea typeface="Microsoft JhengHei" panose="020B0604030504040204" pitchFamily="34" charset="-120"/>
              </a:rPr>
              <a:t>世</a:t>
            </a:r>
            <a:r>
              <a:rPr lang="zh-SG" altLang="en-US" sz="2400">
                <a:latin typeface="Microsoft JhengHei" panose="020B0604030504040204" pitchFamily="34" charset="-120"/>
                <a:ea typeface="Microsoft JhengHei" panose="020B0604030504040204" pitchFamily="34" charset="-120"/>
              </a:rPr>
              <a:t>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之</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从</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马</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海</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如</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华</a:t>
            </a:r>
            <a:r>
              <a:rPr lang="zh-SG" altLang="ja-JP" sz="2400">
                <a:latin typeface="Microsoft JhengHei" panose="020B0604030504040204" pitchFamily="34" charset="-120"/>
                <a:ea typeface="Microsoft JhengHei" panose="020B0604030504040204" pitchFamily="34" charset="-120"/>
              </a:rPr>
              <a:t> ─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　</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他</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仆</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米</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太</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子</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所</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p>
        </p:txBody>
      </p:sp>
      <p:grpSp>
        <p:nvGrpSpPr>
          <p:cNvPr id="3" name="Group 10">
            <a:extLst>
              <a:ext uri="{FF2B5EF4-FFF2-40B4-BE49-F238E27FC236}">
                <a16:creationId xmlns:a16="http://schemas.microsoft.com/office/drawing/2014/main" id="{334AE358-B9BF-4499-BC7D-0FD10B6E420A}"/>
              </a:ext>
            </a:extLst>
          </p:cNvPr>
          <p:cNvGrpSpPr/>
          <p:nvPr/>
        </p:nvGrpSpPr>
        <p:grpSpPr>
          <a:xfrm>
            <a:off x="5715000" y="3429000"/>
            <a:ext cx="3429000" cy="762000"/>
            <a:chOff x="5715000" y="3429000"/>
            <a:chExt cx="2994255" cy="762000"/>
          </a:xfrm>
          <a:solidFill>
            <a:srgbClr val="030201"/>
          </a:solidFill>
        </p:grpSpPr>
        <p:sp>
          <p:nvSpPr>
            <p:cNvPr id="9" name="Parallelogram 8">
              <a:extLst>
                <a:ext uri="{FF2B5EF4-FFF2-40B4-BE49-F238E27FC236}">
                  <a16:creationId xmlns:a16="http://schemas.microsoft.com/office/drawing/2014/main" id="{C494BE5F-2E31-4629-A910-55A93264AA4C}"/>
                </a:ext>
              </a:extLst>
            </p:cNvPr>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0" name="TextBox 9">
              <a:extLst>
                <a:ext uri="{FF2B5EF4-FFF2-40B4-BE49-F238E27FC236}">
                  <a16:creationId xmlns:a16="http://schemas.microsoft.com/office/drawing/2014/main" id="{C0DD780A-53C0-4F69-A4AA-391DF5030D2A}"/>
                </a:ext>
              </a:extLst>
            </p:cNvPr>
            <p:cNvSpPr txBox="1"/>
            <p:nvPr/>
          </p:nvSpPr>
          <p:spPr>
            <a:xfrm>
              <a:off x="6380390" y="3429000"/>
              <a:ext cx="2328865" cy="369332"/>
            </a:xfrm>
            <a:prstGeom prst="rect">
              <a:avLst/>
            </a:prstGeom>
            <a:grpFill/>
          </p:spPr>
          <p:txBody>
            <a:bodyPr>
              <a:spAutoFit/>
            </a:bodyPr>
            <a:lstStyle/>
            <a:p>
              <a:pPr algn="ctr">
                <a:defRPr/>
              </a:pPr>
              <a:r>
                <a:rPr lang="zh-SG" altLang="en-US" dirty="0">
                  <a:solidFill>
                    <a:srgbClr val="FFFFFF"/>
                  </a:solidFill>
                  <a:latin typeface="Microsoft JhengHei" pitchFamily="34" charset="-120"/>
                  <a:ea typeface="Microsoft JhengHei" pitchFamily="34" charset="-120"/>
                </a:rPr>
                <a:t>耶 罗 波 安 </a:t>
              </a:r>
              <a:r>
                <a:rPr lang="en-US" altLang="zh-SG" dirty="0">
                  <a:solidFill>
                    <a:srgbClr val="FFFFFF"/>
                  </a:solidFill>
                  <a:latin typeface="Microsoft JhengHei" pitchFamily="34" charset="-120"/>
                  <a:ea typeface="Microsoft JhengHei" pitchFamily="34" charset="-120"/>
                </a:rPr>
                <a:t>(</a:t>
              </a:r>
              <a:r>
                <a:rPr lang="zh-CN" altLang="en-US" dirty="0">
                  <a:solidFill>
                    <a:srgbClr val="FFFFFF"/>
                  </a:solidFill>
                  <a:latin typeface="Microsoft JhengHei" pitchFamily="34" charset="-120"/>
                  <a:ea typeface="Microsoft JhengHei" pitchFamily="34" charset="-120"/>
                </a:rPr>
                <a:t>一</a:t>
              </a:r>
              <a:r>
                <a:rPr lang="en-US" altLang="zh-SG" dirty="0">
                  <a:solidFill>
                    <a:srgbClr val="FFFFFF"/>
                  </a:solidFill>
                  <a:latin typeface="Microsoft JhengHei" pitchFamily="34" charset="-120"/>
                  <a:ea typeface="Microsoft JhengHei" pitchFamily="34" charset="-120"/>
                </a:rPr>
                <a:t>)  </a:t>
              </a:r>
              <a:r>
                <a:rPr lang="en-US" dirty="0">
                  <a:solidFill>
                    <a:srgbClr val="FFFFFF"/>
                  </a:solidFill>
                  <a:latin typeface="Microsoft JhengHei" pitchFamily="34" charset="-120"/>
                  <a:ea typeface="Microsoft JhengHei" pitchFamily="34" charset="-120"/>
                  <a:cs typeface="Arial"/>
                </a:rPr>
                <a:t>930 BC</a:t>
              </a:r>
            </a:p>
          </p:txBody>
        </p:sp>
      </p:grpSp>
      <p:sp>
        <p:nvSpPr>
          <p:cNvPr id="12" name="Rectangle 11">
            <a:extLst>
              <a:ext uri="{FF2B5EF4-FFF2-40B4-BE49-F238E27FC236}">
                <a16:creationId xmlns:a16="http://schemas.microsoft.com/office/drawing/2014/main" id="{707A1876-D01B-403E-9AC8-261411D1E7DB}"/>
              </a:ext>
            </a:extLst>
          </p:cNvPr>
          <p:cNvSpPr/>
          <p:nvPr/>
        </p:nvSpPr>
        <p:spPr>
          <a:xfrm>
            <a:off x="7162800" y="3886200"/>
            <a:ext cx="2133600" cy="1384300"/>
          </a:xfrm>
          <a:prstGeom prst="rect">
            <a:avLst/>
          </a:prstGeom>
          <a:solidFill>
            <a:schemeClr val="bg2">
              <a:lumMod val="60000"/>
              <a:lumOff val="40000"/>
            </a:schemeClr>
          </a:solidFill>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zh-CN" altLang="en-US" sz="2800" b="1">
                <a:solidFill>
                  <a:srgbClr val="222546"/>
                </a:solidFill>
                <a:ea typeface="MS Pゴシック"/>
              </a:rPr>
              <a:t>大卫国王和</a:t>
            </a:r>
            <a:r>
              <a:rPr lang="zh-SG" altLang="en-US" sz="2800" b="1">
                <a:solidFill>
                  <a:srgbClr val="222546"/>
                </a:solidFill>
                <a:ea typeface="MS Pゴシック"/>
              </a:rPr>
              <a:t>所罗门</a:t>
            </a:r>
            <a:r>
              <a:rPr lang="zh-CN" altLang="en-US" sz="2800" b="1">
                <a:solidFill>
                  <a:srgbClr val="222546"/>
                </a:solidFill>
                <a:ea typeface="MS Pゴシック"/>
              </a:rPr>
              <a:t>的王国</a:t>
            </a:r>
            <a:endParaRPr lang="en-US" altLang="en-US" sz="2800" b="1">
              <a:solidFill>
                <a:srgbClr val="222546"/>
              </a:solidFill>
              <a:ea typeface="MS Pゴシック"/>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9CD47003-3F4D-483D-A97D-0ED4D55E9D01}"/>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四个属灵的原则</a:t>
            </a:r>
            <a:br>
              <a:rPr lang="zh-CN" altLang="en-US" sz="2400"/>
            </a:br>
            <a:endParaRPr lang="en-US" altLang="en-US" sz="2400">
              <a:solidFill>
                <a:srgbClr val="000000"/>
              </a:solidFill>
              <a:latin typeface="Times New Roman" panose="02020603050405020304" pitchFamily="18" charset="0"/>
            </a:endParaRPr>
          </a:p>
        </p:txBody>
      </p:sp>
      <p:sp>
        <p:nvSpPr>
          <p:cNvPr id="515075" name="Rectangle 6">
            <a:extLst>
              <a:ext uri="{FF2B5EF4-FFF2-40B4-BE49-F238E27FC236}">
                <a16:creationId xmlns:a16="http://schemas.microsoft.com/office/drawing/2014/main" id="{6D830C0F-1FAF-40F3-B4D0-3A06E6CFA027}"/>
              </a:ext>
            </a:extLst>
          </p:cNvPr>
          <p:cNvSpPr>
            <a:spLocks noChangeArrowheads="1"/>
          </p:cNvSpPr>
          <p:nvPr/>
        </p:nvSpPr>
        <p:spPr bwMode="auto">
          <a:xfrm>
            <a:off x="457200" y="304800"/>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sz="4000">
                <a:solidFill>
                  <a:srgbClr val="F5F5F2"/>
                </a:solidFill>
                <a:latin typeface="KaiTi" panose="02010609060101010101" pitchFamily="49" charset="-122"/>
                <a:ea typeface="KaiTi" panose="02010609060101010101" pitchFamily="49" charset="-122"/>
              </a:rPr>
              <a:t>四个属灵的原则</a:t>
            </a:r>
            <a:endParaRPr lang="en-US" altLang="en-US" sz="4000">
              <a:latin typeface="KaiTi" panose="02010609060101010101" pitchFamily="49" charset="-122"/>
              <a:ea typeface="KaiTi" panose="02010609060101010101" pitchFamily="49" charset="-122"/>
            </a:endParaRPr>
          </a:p>
        </p:txBody>
      </p:sp>
      <p:pic>
        <p:nvPicPr>
          <p:cNvPr id="515076" name="Picture 4" descr="Chinese 4 Spiritual Laws -25 Pack - click here to enlarge">
            <a:hlinkClick r:id="rId3"/>
            <a:extLst>
              <a:ext uri="{FF2B5EF4-FFF2-40B4-BE49-F238E27FC236}">
                <a16:creationId xmlns:a16="http://schemas.microsoft.com/office/drawing/2014/main" id="{71567A8E-2547-4BC2-9D46-A359208C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66800"/>
            <a:ext cx="67818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51284F9-F448-4E4B-93EB-5328AB52BC0B}"/>
              </a:ext>
            </a:extLst>
          </p:cNvPr>
          <p:cNvSpPr>
            <a:spLocks noGrp="1"/>
          </p:cNvSpPr>
          <p:nvPr>
            <p:ph type="title" idx="4294967295"/>
          </p:nvPr>
        </p:nvSpPr>
        <p:spPr>
          <a:xfrm>
            <a:off x="2514600" y="4114800"/>
            <a:ext cx="4572000" cy="2286000"/>
          </a:xfrm>
        </p:spPr>
        <p:txBody>
          <a:bodyPr/>
          <a:lstStyle/>
          <a:p>
            <a:pPr>
              <a:defRPr/>
            </a:pPr>
            <a:r>
              <a:rPr lang="zh-CN" altLang="en-US" sz="3200" b="1">
                <a:solidFill>
                  <a:srgbClr val="0D0D0D"/>
                </a:solidFill>
              </a:rPr>
              <a:t>神 爱 你，并 且 为 你 的 生 命 有 一 奇 妙 的 计 划</a:t>
            </a:r>
            <a:r>
              <a:rPr lang="zh-CN" altLang="en-US" sz="3200" b="1">
                <a:solidFill>
                  <a:srgbClr val="FFFFFF"/>
                </a:solidFill>
              </a:rPr>
              <a:t>。</a:t>
            </a:r>
            <a:br>
              <a:rPr lang="zh-CN" altLang="en-US" sz="3600" b="1"/>
            </a:br>
            <a:endParaRPr lang="en-US" sz="3600" b="1">
              <a:solidFill>
                <a:srgbClr val="FFFFFF"/>
              </a:solidFill>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4" descr="forest_fire[HR].jpg">
            <a:extLst>
              <a:ext uri="{FF2B5EF4-FFF2-40B4-BE49-F238E27FC236}">
                <a16:creationId xmlns:a16="http://schemas.microsoft.com/office/drawing/2014/main" id="{421C8C1E-2B4E-4739-87A1-6084C24CE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a:extLst>
              <a:ext uri="{FF2B5EF4-FFF2-40B4-BE49-F238E27FC236}">
                <a16:creationId xmlns:a16="http://schemas.microsoft.com/office/drawing/2014/main" id="{6CDC957A-5F7A-4E5E-AAAC-AB8351CB1EED}"/>
              </a:ext>
            </a:extLst>
          </p:cNvPr>
          <p:cNvSpPr>
            <a:spLocks noGrp="1" noChangeArrowheads="1"/>
          </p:cNvSpPr>
          <p:nvPr>
            <p:ph type="title"/>
          </p:nvPr>
        </p:nvSpPr>
        <p:spPr>
          <a:xfrm>
            <a:off x="457200" y="152400"/>
            <a:ext cx="8229600" cy="941388"/>
          </a:xfrm>
          <a:effectLst>
            <a:outerShdw dist="38099" dir="2700000" algn="ctr" rotWithShape="0">
              <a:schemeClr val="accent1">
                <a:alpha val="74997"/>
              </a:schemeClr>
            </a:outerShdw>
          </a:effectLst>
        </p:spPr>
        <p:txBody>
          <a:bodyPr/>
          <a:lstStyle/>
          <a:p>
            <a:pPr eaLnBrk="1" hangingPunct="1">
              <a:defRPr/>
            </a:pPr>
            <a:r>
              <a:rPr lang="zh-SG" b="1" dirty="0">
                <a:solidFill>
                  <a:schemeClr val="tx1"/>
                </a:solidFill>
                <a:effectLst>
                  <a:glow rad="228600">
                    <a:schemeClr val="bg1"/>
                  </a:glow>
                </a:effectLst>
                <a:ea typeface="ＭＳ Ｐゴシック" charset="0"/>
                <a:cs typeface="ＭＳ Ｐゴシック" charset="0"/>
              </a:rPr>
              <a:t>什么</a:t>
            </a:r>
            <a:r>
              <a:rPr lang="zh-CN" altLang="en-US" b="1" dirty="0">
                <a:solidFill>
                  <a:schemeClr val="tx1"/>
                </a:solidFill>
                <a:effectLst>
                  <a:glow rad="228600">
                    <a:schemeClr val="bg1"/>
                  </a:glow>
                </a:effectLst>
                <a:ea typeface="ＭＳ Ｐゴシック" charset="0"/>
                <a:cs typeface="ＭＳ Ｐゴシック" charset="0"/>
              </a:rPr>
              <a:t>信</a:t>
            </a:r>
            <a:r>
              <a:rPr lang="zh-SG" b="1" dirty="0">
                <a:solidFill>
                  <a:schemeClr val="tx1"/>
                </a:solidFill>
                <a:effectLst>
                  <a:glow rad="228600">
                    <a:schemeClr val="bg1"/>
                  </a:glow>
                </a:effectLst>
                <a:ea typeface="ＭＳ Ｐゴシック" charset="0"/>
                <a:cs typeface="ＭＳ Ｐゴシック" charset="0"/>
              </a:rPr>
              <a:t>息</a:t>
            </a:r>
            <a:r>
              <a:rPr lang="en-US" altLang="ja-JP" b="1" dirty="0">
                <a:solidFill>
                  <a:schemeClr val="tx1"/>
                </a:solidFill>
                <a:effectLst>
                  <a:glow rad="228600">
                    <a:schemeClr val="bg1"/>
                  </a:glow>
                </a:effectLst>
                <a:ea typeface="ＭＳ Ｐゴシック" charset="0"/>
                <a:cs typeface="ＭＳ Ｐゴシック" charset="0"/>
              </a:rPr>
              <a:t>…</a:t>
            </a:r>
            <a:endParaRPr lang="en-US" b="1" dirty="0">
              <a:solidFill>
                <a:schemeClr val="tx1"/>
              </a:solidFill>
              <a:effectLst>
                <a:glow rad="228600">
                  <a:schemeClr val="bg1"/>
                </a:glow>
              </a:effectLst>
              <a:ea typeface="ＭＳ Ｐゴシック" charset="0"/>
              <a:cs typeface="ＭＳ Ｐゴシック" charset="0"/>
            </a:endParaRPr>
          </a:p>
        </p:txBody>
      </p:sp>
      <p:sp>
        <p:nvSpPr>
          <p:cNvPr id="495620" name="Rectangle 4">
            <a:extLst>
              <a:ext uri="{FF2B5EF4-FFF2-40B4-BE49-F238E27FC236}">
                <a16:creationId xmlns:a16="http://schemas.microsoft.com/office/drawing/2014/main" id="{6BC54B58-EEAD-4E4A-86C7-BF85BB96CD4E}"/>
              </a:ext>
            </a:extLst>
          </p:cNvPr>
          <p:cNvSpPr>
            <a:spLocks noChangeArrowheads="1"/>
          </p:cNvSpPr>
          <p:nvPr/>
        </p:nvSpPr>
        <p:spPr bwMode="auto">
          <a:xfrm>
            <a:off x="152400" y="4343400"/>
            <a:ext cx="88392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FFFFCC"/>
              </a:buClr>
              <a:buSzPct val="75000"/>
              <a:buFont typeface="Wingdings" charset="0"/>
              <a:buNone/>
              <a:defRPr/>
            </a:pPr>
            <a:r>
              <a:rPr lang="zh-SG" sz="3600" b="1" i="1" dirty="0">
                <a:solidFill>
                  <a:srgbClr val="FFFFFF"/>
                </a:solidFill>
                <a:effectLst>
                  <a:glow rad="228600">
                    <a:srgbClr val="000000"/>
                  </a:glow>
                </a:effectLst>
                <a:latin typeface="Arial" charset="0"/>
                <a:ea typeface="ＭＳ Ｐゴシック" charset="0"/>
                <a:cs typeface="ＭＳ Ｐゴシック" charset="0"/>
              </a:rPr>
              <a:t>约拿的</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信</a:t>
            </a:r>
            <a:r>
              <a:rPr lang="zh-SG" sz="3600" b="1" i="1" dirty="0">
                <a:solidFill>
                  <a:srgbClr val="FFFFFF"/>
                </a:solidFill>
                <a:effectLst>
                  <a:glow rad="228600">
                    <a:srgbClr val="000000"/>
                  </a:glow>
                </a:effectLst>
                <a:latin typeface="Arial" charset="0"/>
                <a:ea typeface="ＭＳ Ｐゴシック" charset="0"/>
                <a:cs typeface="ＭＳ Ｐゴシック" charset="0"/>
              </a:rPr>
              <a:t>息</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altLang="zh-CN" sz="3600" b="1" i="1" dirty="0">
              <a:solidFill>
                <a:srgbClr val="FFFFFF"/>
              </a:solidFill>
              <a:effectLst>
                <a:glow rad="228600">
                  <a:srgbClr val="000000"/>
                </a:glow>
              </a:effectLst>
              <a:latin typeface="Arial" charset="0"/>
              <a:ea typeface="ＭＳ Ｐゴシック" charset="0"/>
              <a:cs typeface="ＭＳ Ｐゴシック" charset="0"/>
            </a:endParaRPr>
          </a:p>
          <a:p>
            <a:pPr marL="342900" indent="-342900" eaLnBrk="1" hangingPunct="1">
              <a:spcBef>
                <a:spcPct val="20000"/>
              </a:spcBef>
              <a:buClr>
                <a:srgbClr val="FFFFCC"/>
              </a:buClr>
              <a:buSzPct val="75000"/>
              <a:defRPr/>
            </a:pPr>
            <a:r>
              <a:rPr lang="ja-JP" altLang="en-US" sz="3600" b="1" i="1" dirty="0">
                <a:solidFill>
                  <a:srgbClr val="FFFFFF"/>
                </a:solidFill>
                <a:effectLst>
                  <a:glow rad="228600">
                    <a:srgbClr val="000000"/>
                  </a:glow>
                </a:effectLst>
                <a:latin typeface="Arial" charset="0"/>
                <a:ea typeface="ＭＳ Ｐゴシック" charset="0"/>
                <a:cs typeface="ＭＳ Ｐゴシック" charset="0"/>
              </a:rPr>
              <a:t>“</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尼尼微的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罪过</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是上帝的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疯狂</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！您好</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悔改</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或你会得到</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惩罚</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sz="3600" b="1" i="1" dirty="0">
              <a:solidFill>
                <a:srgbClr val="FFFFFF"/>
              </a:solidFill>
              <a:effectLst>
                <a:glow rad="228600">
                  <a:srgbClr val="000000"/>
                </a:glow>
              </a:effectLst>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C3DCC83-3C61-4CC2-8E99-BB8D1A56B2F6}"/>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  </a:t>
            </a:r>
            <a:r>
              <a:rPr lang="zh-CN" altLang="en-US">
                <a:ea typeface="SimSun" pitchFamily="2" charset="-122"/>
              </a:rPr>
              <a:t>不</a:t>
            </a:r>
            <a:r>
              <a:rPr lang="en-US" altLang="ja-JP">
                <a:ea typeface="ＭＳ Ｐゴシック" pitchFamily="34" charset="-128"/>
              </a:rPr>
              <a:t>!</a:t>
            </a:r>
            <a:endParaRPr kumimoji="1" lang="en-US" altLang="en-US">
              <a:ea typeface="ＭＳ Ｐゴシック" pitchFamily="34" charset="-128"/>
            </a:endParaRPr>
          </a:p>
        </p:txBody>
      </p:sp>
      <p:sp>
        <p:nvSpPr>
          <p:cNvPr id="115715" name="Rectangle 3">
            <a:extLst>
              <a:ext uri="{FF2B5EF4-FFF2-40B4-BE49-F238E27FC236}">
                <a16:creationId xmlns:a16="http://schemas.microsoft.com/office/drawing/2014/main" id="{2E068BC5-AE4A-46FB-AE70-22A726A9B678}"/>
              </a:ext>
            </a:extLst>
          </p:cNvPr>
          <p:cNvSpPr>
            <a:spLocks noChangeArrowheads="1"/>
          </p:cNvSpPr>
          <p:nvPr/>
        </p:nvSpPr>
        <p:spPr bwMode="auto">
          <a:xfrm>
            <a:off x="685800" y="2133600"/>
            <a:ext cx="7848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buFont typeface="Arial" pitchFamily="34" charset="0"/>
              <a:buAutoNum type="romanUcPeriod"/>
              <a:defRPr/>
            </a:pPr>
            <a:r>
              <a:rPr lang="zh-CN" altLang="en-US" sz="3600">
                <a:ea typeface="SimSun" pitchFamily="2" charset="-122"/>
              </a:rPr>
              <a:t>上帝命令从人告诉</a:t>
            </a:r>
            <a:r>
              <a:rPr lang="zh-SG" altLang="en-US" sz="3600"/>
              <a:t>邪恶</a:t>
            </a:r>
            <a:r>
              <a:rPr lang="zh-CN" altLang="en-US" sz="3600">
                <a:ea typeface="SimSun" pitchFamily="2" charset="-122"/>
              </a:rPr>
              <a:t>者，他是多么的痛恨他们的</a:t>
            </a:r>
            <a:r>
              <a:rPr lang="zh-CN" altLang="en-US" sz="3600">
                <a:solidFill>
                  <a:srgbClr val="FFFF00"/>
                </a:solidFill>
                <a:ea typeface="SimSun" pitchFamily="2" charset="-122"/>
              </a:rPr>
              <a:t>罪恶</a:t>
            </a:r>
            <a:endParaRPr lang="en-US" altLang="ja-JP" sz="3600">
              <a:solidFill>
                <a:srgbClr val="FFFF00"/>
              </a:solidFill>
            </a:endParaRPr>
          </a:p>
          <a:p>
            <a:pPr eaLnBrk="1" hangingPunct="1">
              <a:spcBef>
                <a:spcPts val="1100"/>
              </a:spcBef>
              <a:buFont typeface="Arial" pitchFamily="34" charset="0"/>
              <a:buAutoNum type="romanUcPeriod"/>
              <a:defRPr/>
            </a:pPr>
            <a:r>
              <a:rPr lang="zh-CN" altLang="en-US" sz="3600">
                <a:ea typeface="SimSun" pitchFamily="2" charset="-122"/>
              </a:rPr>
              <a:t>上帝的人往往不喜欢提醒坏人，他们实在</a:t>
            </a:r>
            <a:r>
              <a:rPr lang="zh-CN" altLang="en-US" sz="3600">
                <a:solidFill>
                  <a:srgbClr val="FFFF00"/>
                </a:solidFill>
                <a:ea typeface="SimSun" pitchFamily="2" charset="-122"/>
              </a:rPr>
              <a:t>很坏</a:t>
            </a:r>
            <a:endParaRPr lang="en-US" altLang="ja-JP" sz="3600">
              <a:solidFill>
                <a:srgbClr val="FFFF00"/>
              </a:solidFill>
              <a:ea typeface="SimSun" pitchFamily="2" charset="-122"/>
            </a:endParaRPr>
          </a:p>
          <a:p>
            <a:pPr eaLnBrk="1" hangingPunct="1">
              <a:spcBef>
                <a:spcPct val="20000"/>
              </a:spcBef>
              <a:buClr>
                <a:srgbClr val="00CCFF"/>
              </a:buClr>
              <a:buSzPct val="65000"/>
              <a:buFont typeface="Arial" pitchFamily="34" charset="0"/>
              <a:buAutoNum type="romanUcPeriod"/>
              <a:defRPr/>
            </a:pPr>
            <a:endParaRPr kumimoji="1" lang="en-US" altLang="en-US" sz="3600" b="1">
              <a:solidFill>
                <a:srgbClr val="FFFFFF"/>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1">
            <a:extLst>
              <a:ext uri="{FF2B5EF4-FFF2-40B4-BE49-F238E27FC236}">
                <a16:creationId xmlns:a16="http://schemas.microsoft.com/office/drawing/2014/main" id="{97FB4347-5898-48E5-9673-79B089063B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9090B17-ED15-417F-8AB8-431739F3025A}"/>
              </a:ext>
            </a:extLst>
          </p:cNvPr>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错失的机会</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F77284C3-B96D-4D63-ABBF-6A94168D2E9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a typeface="MS Pゴシック"/>
              <a:cs typeface="MS Pゴシック"/>
            </a:endParaRPr>
          </a:p>
        </p:txBody>
      </p:sp>
      <p:sp>
        <p:nvSpPr>
          <p:cNvPr id="308226" name="Date Placeholder 1">
            <a:extLst>
              <a:ext uri="{FF2B5EF4-FFF2-40B4-BE49-F238E27FC236}">
                <a16:creationId xmlns:a16="http://schemas.microsoft.com/office/drawing/2014/main" id="{128E62FA-AF3A-496C-A45D-A67108C7ED92}"/>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eaLnBrk="1">
              <a:defRPr/>
            </a:pPr>
            <a:endParaRPr lang="en-US" sz="1400">
              <a:solidFill>
                <a:srgbClr val="FFFF66"/>
              </a:solidFill>
              <a:latin typeface="Verdana" charset="0"/>
            </a:endParaRPr>
          </a:p>
        </p:txBody>
      </p:sp>
      <p:sp>
        <p:nvSpPr>
          <p:cNvPr id="308227" name="Footer Placeholder 2">
            <a:extLst>
              <a:ext uri="{FF2B5EF4-FFF2-40B4-BE49-F238E27FC236}">
                <a16:creationId xmlns:a16="http://schemas.microsoft.com/office/drawing/2014/main" id="{F9945CD6-5493-4EB1-8570-88D57703042D}"/>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defRPr/>
            </a:pPr>
            <a:endParaRPr lang="en-US" sz="1400">
              <a:solidFill>
                <a:srgbClr val="FFFF66"/>
              </a:solidFill>
              <a:latin typeface="Verdana" charset="0"/>
            </a:endParaRPr>
          </a:p>
        </p:txBody>
      </p:sp>
      <p:sp>
        <p:nvSpPr>
          <p:cNvPr id="4" name="Text Box 2">
            <a:extLst>
              <a:ext uri="{FF2B5EF4-FFF2-40B4-BE49-F238E27FC236}">
                <a16:creationId xmlns:a16="http://schemas.microsoft.com/office/drawing/2014/main" id="{278F365F-4E2E-4AC4-A376-0F9126D42ACE}"/>
              </a:ext>
            </a:extLst>
          </p:cNvPr>
          <p:cNvSpPr txBox="1"/>
          <p:nvPr/>
        </p:nvSpPr>
        <p:spPr>
          <a:xfrm>
            <a:off x="11945938" y="8121650"/>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pic>
        <p:nvPicPr>
          <p:cNvPr id="521222" name="Picture 3">
            <a:extLst>
              <a:ext uri="{FF2B5EF4-FFF2-40B4-BE49-F238E27FC236}">
                <a16:creationId xmlns:a16="http://schemas.microsoft.com/office/drawing/2014/main" id="{F248AA48-AA1E-423C-AEAF-C97AC2D5B088}"/>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3" name="Rectangle 4">
            <a:extLst>
              <a:ext uri="{FF2B5EF4-FFF2-40B4-BE49-F238E27FC236}">
                <a16:creationId xmlns:a16="http://schemas.microsoft.com/office/drawing/2014/main" id="{4579C8FB-CBEB-4D9C-A832-9EBF8AF834C5}"/>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521224" name="Rectangle 5">
            <a:extLst>
              <a:ext uri="{FF2B5EF4-FFF2-40B4-BE49-F238E27FC236}">
                <a16:creationId xmlns:a16="http://schemas.microsoft.com/office/drawing/2014/main" id="{CEFFAAEB-7054-4875-878D-A395C4291A3A}"/>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8" name="Text Box 6">
            <a:extLst>
              <a:ext uri="{FF2B5EF4-FFF2-40B4-BE49-F238E27FC236}">
                <a16:creationId xmlns:a16="http://schemas.microsoft.com/office/drawing/2014/main" id="{C85C577E-F209-4865-8565-711831BD1C73}"/>
              </a:ext>
            </a:extLst>
          </p:cNvPr>
          <p:cNvSpPr txBox="1"/>
          <p:nvPr/>
        </p:nvSpPr>
        <p:spPr>
          <a:xfrm>
            <a:off x="11963400" y="8137525"/>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sp>
        <p:nvSpPr>
          <p:cNvPr id="521226" name="Oval 7">
            <a:extLst>
              <a:ext uri="{FF2B5EF4-FFF2-40B4-BE49-F238E27FC236}">
                <a16:creationId xmlns:a16="http://schemas.microsoft.com/office/drawing/2014/main" id="{E88B938C-B8FB-4D0A-A354-71D9C685C6CA}"/>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521227" name="Group 8">
            <a:extLst>
              <a:ext uri="{FF2B5EF4-FFF2-40B4-BE49-F238E27FC236}">
                <a16:creationId xmlns:a16="http://schemas.microsoft.com/office/drawing/2014/main" id="{CB5BCE5A-0888-4F08-AD48-6F8CE11BC311}"/>
              </a:ext>
            </a:extLst>
          </p:cNvPr>
          <p:cNvGrpSpPr>
            <a:grpSpLocks/>
          </p:cNvGrpSpPr>
          <p:nvPr/>
        </p:nvGrpSpPr>
        <p:grpSpPr bwMode="auto">
          <a:xfrm>
            <a:off x="0" y="0"/>
            <a:ext cx="8153400" cy="6324600"/>
            <a:chOff x="533396" y="838203"/>
            <a:chExt cx="7543800" cy="5562596"/>
          </a:xfrm>
        </p:grpSpPr>
        <p:pic>
          <p:nvPicPr>
            <p:cNvPr id="308243" name="Picture 9">
              <a:extLst>
                <a:ext uri="{FF2B5EF4-FFF2-40B4-BE49-F238E27FC236}">
                  <a16:creationId xmlns:a16="http://schemas.microsoft.com/office/drawing/2014/main" id="{E82BF0B9-885F-4E2F-8D0D-9EC79BB4EBEC}"/>
                </a:ext>
              </a:extLst>
            </p:cNvPr>
            <p:cNvPicPr>
              <a:picLocks noChangeAspect="1"/>
            </p:cNvPicPr>
            <p:nvPr/>
          </p:nvPicPr>
          <p:blipFill>
            <a:blip r:embed="rId3">
              <a:lum contrast="-10000"/>
            </a:blip>
            <a:srcRect/>
            <a:stretch>
              <a:fillRect/>
            </a:stretch>
          </p:blipFill>
          <p:spPr bwMode="auto">
            <a:xfrm>
              <a:off x="548084" y="838203"/>
              <a:ext cx="7498267" cy="5562596"/>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44" name="Rectangle 10">
              <a:extLst>
                <a:ext uri="{FF2B5EF4-FFF2-40B4-BE49-F238E27FC236}">
                  <a16:creationId xmlns:a16="http://schemas.microsoft.com/office/drawing/2014/main" id="{A38AC60B-625B-4A63-BAC5-27616C151228}"/>
                </a:ext>
              </a:extLst>
            </p:cNvPr>
            <p:cNvSpPr>
              <a:spLocks noChangeArrowheads="1"/>
            </p:cNvSpPr>
            <p:nvPr/>
          </p:nvSpPr>
          <p:spPr bwMode="auto">
            <a:xfrm>
              <a:off x="548084" y="842392"/>
              <a:ext cx="865129" cy="5533275"/>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sp>
          <p:nvSpPr>
            <p:cNvPr id="308245" name="Rectangle 11">
              <a:extLst>
                <a:ext uri="{FF2B5EF4-FFF2-40B4-BE49-F238E27FC236}">
                  <a16:creationId xmlns:a16="http://schemas.microsoft.com/office/drawing/2014/main" id="{B1369E86-D59D-4F4E-9C1E-6699E721C84B}"/>
                </a:ext>
              </a:extLst>
            </p:cNvPr>
            <p:cNvSpPr>
              <a:spLocks noChangeArrowheads="1"/>
            </p:cNvSpPr>
            <p:nvPr/>
          </p:nvSpPr>
          <p:spPr bwMode="auto">
            <a:xfrm>
              <a:off x="7209131" y="868920"/>
              <a:ext cx="868065" cy="5520709"/>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grpSp>
          <p:nvGrpSpPr>
            <p:cNvPr id="521237" name="Group 12">
              <a:extLst>
                <a:ext uri="{FF2B5EF4-FFF2-40B4-BE49-F238E27FC236}">
                  <a16:creationId xmlns:a16="http://schemas.microsoft.com/office/drawing/2014/main" id="{FE8EBE49-8123-42F2-A41A-9DD366B6CBC9}"/>
                </a:ext>
              </a:extLst>
            </p:cNvPr>
            <p:cNvGrpSpPr>
              <a:grpSpLocks/>
            </p:cNvGrpSpPr>
            <p:nvPr/>
          </p:nvGrpSpPr>
          <p:grpSpPr bwMode="auto">
            <a:xfrm>
              <a:off x="533396" y="851480"/>
              <a:ext cx="7515810" cy="5547655"/>
              <a:chOff x="533396" y="851480"/>
              <a:chExt cx="7515810" cy="5547655"/>
            </a:xfrm>
          </p:grpSpPr>
          <p:grpSp>
            <p:nvGrpSpPr>
              <p:cNvPr id="521267" name="Group 13">
                <a:extLst>
                  <a:ext uri="{FF2B5EF4-FFF2-40B4-BE49-F238E27FC236}">
                    <a16:creationId xmlns:a16="http://schemas.microsoft.com/office/drawing/2014/main" id="{EEBF24CF-C8B1-4253-8307-B96D32AFA988}"/>
                  </a:ext>
                </a:extLst>
              </p:cNvPr>
              <p:cNvGrpSpPr>
                <a:grpSpLocks/>
              </p:cNvGrpSpPr>
              <p:nvPr/>
            </p:nvGrpSpPr>
            <p:grpSpPr bwMode="auto">
              <a:xfrm>
                <a:off x="533396" y="851480"/>
                <a:ext cx="7515810" cy="5547655"/>
                <a:chOff x="533396" y="851480"/>
                <a:chExt cx="7515810" cy="5547655"/>
              </a:xfrm>
            </p:grpSpPr>
            <p:sp>
              <p:nvSpPr>
                <p:cNvPr id="308281" name="Rectangle 14">
                  <a:extLst>
                    <a:ext uri="{FF2B5EF4-FFF2-40B4-BE49-F238E27FC236}">
                      <a16:creationId xmlns:a16="http://schemas.microsoft.com/office/drawing/2014/main" id="{B6D13718-8927-4E24-9393-8300B106CB0C}"/>
                    </a:ext>
                  </a:extLst>
                </p:cNvPr>
                <p:cNvSpPr>
                  <a:spLocks noChangeArrowheads="1"/>
                </p:cNvSpPr>
                <p:nvPr/>
              </p:nvSpPr>
              <p:spPr bwMode="auto">
                <a:xfrm>
                  <a:off x="533396" y="852165"/>
                  <a:ext cx="7515893" cy="5547238"/>
                </a:xfrm>
                <a:prstGeom prst="rect">
                  <a:avLst/>
                </a:prstGeom>
                <a:solidFill>
                  <a:srgbClr val="000000"/>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pic>
              <p:nvPicPr>
                <p:cNvPr id="308282" name="Picture 15">
                  <a:extLst>
                    <a:ext uri="{FF2B5EF4-FFF2-40B4-BE49-F238E27FC236}">
                      <a16:creationId xmlns:a16="http://schemas.microsoft.com/office/drawing/2014/main" id="{C60F82AA-2CA7-4253-B47B-986881C3B643}"/>
                    </a:ext>
                  </a:extLst>
                </p:cNvPr>
                <p:cNvPicPr>
                  <a:picLocks noChangeAspect="1"/>
                </p:cNvPicPr>
                <p:nvPr/>
              </p:nvPicPr>
              <p:blipFill>
                <a:blip r:embed="rId4"/>
                <a:srcRect/>
                <a:stretch>
                  <a:fillRect/>
                </a:stretch>
              </p:blipFill>
              <p:spPr bwMode="auto">
                <a:xfrm>
                  <a:off x="1354460" y="1069978"/>
                  <a:ext cx="5418434" cy="514093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68" name="Freeform 16">
                <a:extLst>
                  <a:ext uri="{FF2B5EF4-FFF2-40B4-BE49-F238E27FC236}">
                    <a16:creationId xmlns:a16="http://schemas.microsoft.com/office/drawing/2014/main" id="{14D37D05-7B07-4E0D-9C1C-A8E4A908C662}"/>
                  </a:ext>
                </a:extLst>
              </p:cNvPr>
              <p:cNvSpPr>
                <a:spLocks/>
              </p:cNvSpPr>
              <p:nvPr/>
            </p:nvSpPr>
            <p:spPr bwMode="auto">
              <a:xfrm rot="10703837">
                <a:off x="4459839" y="3780736"/>
                <a:ext cx="2661285" cy="25369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69" name="Freeform 17">
                <a:extLst>
                  <a:ext uri="{FF2B5EF4-FFF2-40B4-BE49-F238E27FC236}">
                    <a16:creationId xmlns:a16="http://schemas.microsoft.com/office/drawing/2014/main" id="{AE83AEAF-AA2A-4D7B-9343-7A91901749CF}"/>
                  </a:ext>
                </a:extLst>
              </p:cNvPr>
              <p:cNvSpPr>
                <a:spLocks/>
              </p:cNvSpPr>
              <p:nvPr/>
            </p:nvSpPr>
            <p:spPr bwMode="auto">
              <a:xfrm rot="-5219515">
                <a:off x="951551" y="3863723"/>
                <a:ext cx="2589832"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0" name="Freeform 18">
                <a:extLst>
                  <a:ext uri="{FF2B5EF4-FFF2-40B4-BE49-F238E27FC236}">
                    <a16:creationId xmlns:a16="http://schemas.microsoft.com/office/drawing/2014/main" id="{EC170221-DC0A-481F-83C8-CE7F01D27D97}"/>
                  </a:ext>
                </a:extLst>
              </p:cNvPr>
              <p:cNvSpPr>
                <a:spLocks/>
              </p:cNvSpPr>
              <p:nvPr/>
            </p:nvSpPr>
            <p:spPr bwMode="auto">
              <a:xfrm rot="5809070">
                <a:off x="4753112" y="1182567"/>
                <a:ext cx="2467646"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1" name="Freeform 19">
                <a:extLst>
                  <a:ext uri="{FF2B5EF4-FFF2-40B4-BE49-F238E27FC236}">
                    <a16:creationId xmlns:a16="http://schemas.microsoft.com/office/drawing/2014/main" id="{11F5CF7F-2DDE-4F00-B33B-424597CFEDE8}"/>
                  </a:ext>
                </a:extLst>
              </p:cNvPr>
              <p:cNvSpPr>
                <a:spLocks/>
              </p:cNvSpPr>
              <p:nvPr/>
            </p:nvSpPr>
            <p:spPr bwMode="auto">
              <a:xfrm>
                <a:off x="1196098" y="912522"/>
                <a:ext cx="2619375" cy="217918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521238" name="Oval 20">
              <a:extLst>
                <a:ext uri="{FF2B5EF4-FFF2-40B4-BE49-F238E27FC236}">
                  <a16:creationId xmlns:a16="http://schemas.microsoft.com/office/drawing/2014/main" id="{CC7241B6-3780-4989-AE55-E994313D635F}"/>
                </a:ext>
              </a:extLst>
            </p:cNvPr>
            <p:cNvSpPr>
              <a:spLocks/>
            </p:cNvSpPr>
            <p:nvPr/>
          </p:nvSpPr>
          <p:spPr bwMode="auto">
            <a:xfrm>
              <a:off x="2275280" y="2825924"/>
              <a:ext cx="1748433" cy="896868"/>
            </a:xfrm>
            <a:custGeom>
              <a:avLst/>
              <a:gdLst>
                <a:gd name="T0" fmla="*/ 874217 w 1748433"/>
                <a:gd name="T1" fmla="*/ 0 h 896868"/>
                <a:gd name="T2" fmla="*/ 1748433 w 1748433"/>
                <a:gd name="T3" fmla="*/ 448434 h 896868"/>
                <a:gd name="T4" fmla="*/ 874217 w 1748433"/>
                <a:gd name="T5" fmla="*/ 896868 h 896868"/>
                <a:gd name="T6" fmla="*/ 0 w 1748433"/>
                <a:gd name="T7" fmla="*/ 448434 h 896868"/>
                <a:gd name="T8" fmla="*/ 256052 w 1748433"/>
                <a:gd name="T9" fmla="*/ 131343 h 896868"/>
                <a:gd name="T10" fmla="*/ 256052 w 1748433"/>
                <a:gd name="T11" fmla="*/ 765525 h 896868"/>
                <a:gd name="T12" fmla="*/ 1492381 w 1748433"/>
                <a:gd name="T13" fmla="*/ 765525 h 896868"/>
                <a:gd name="T14" fmla="*/ 1492381 w 1748433"/>
                <a:gd name="T15" fmla="*/ 131343 h 89686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56052 w 1748433"/>
                <a:gd name="T25" fmla="*/ 131343 h 896868"/>
                <a:gd name="T26" fmla="*/ 1492381 w 1748433"/>
                <a:gd name="T27" fmla="*/ 765525 h 8968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48433" h="896868">
                  <a:moveTo>
                    <a:pt x="0" y="448434"/>
                  </a:moveTo>
                  <a:lnTo>
                    <a:pt x="0" y="448434"/>
                  </a:lnTo>
                  <a:cubicBezTo>
                    <a:pt x="0" y="200770"/>
                    <a:pt x="391399" y="0"/>
                    <a:pt x="874215" y="0"/>
                  </a:cubicBezTo>
                  <a:cubicBezTo>
                    <a:pt x="1357032" y="0"/>
                    <a:pt x="1748432" y="200770"/>
                    <a:pt x="1748432" y="448434"/>
                  </a:cubicBezTo>
                  <a:cubicBezTo>
                    <a:pt x="1748432" y="696097"/>
                    <a:pt x="1357032" y="896867"/>
                    <a:pt x="874216" y="896868"/>
                  </a:cubicBezTo>
                  <a:cubicBezTo>
                    <a:pt x="391399" y="896868"/>
                    <a:pt x="0" y="696097"/>
                    <a:pt x="0" y="448434"/>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308248" name="Picture 21">
              <a:extLst>
                <a:ext uri="{FF2B5EF4-FFF2-40B4-BE49-F238E27FC236}">
                  <a16:creationId xmlns:a16="http://schemas.microsoft.com/office/drawing/2014/main" id="{B0F2C027-0D97-4A2F-AEC3-168DD65A00CA}"/>
                </a:ext>
              </a:extLst>
            </p:cNvPr>
            <p:cNvPicPr>
              <a:picLocks noChangeAspect="1"/>
            </p:cNvPicPr>
            <p:nvPr/>
          </p:nvPicPr>
          <p:blipFill>
            <a:blip r:embed="rId5"/>
            <a:srcRect/>
            <a:stretch>
              <a:fillRect/>
            </a:stretch>
          </p:blipFill>
          <p:spPr bwMode="auto">
            <a:xfrm>
              <a:off x="539271" y="8382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49" name="Picture 22">
              <a:extLst>
                <a:ext uri="{FF2B5EF4-FFF2-40B4-BE49-F238E27FC236}">
                  <a16:creationId xmlns:a16="http://schemas.microsoft.com/office/drawing/2014/main" id="{0B490BC4-E1B1-4882-B65A-D9B540D5E947}"/>
                </a:ext>
              </a:extLst>
            </p:cNvPr>
            <p:cNvPicPr>
              <a:picLocks noChangeAspect="1"/>
            </p:cNvPicPr>
            <p:nvPr/>
          </p:nvPicPr>
          <p:blipFill>
            <a:blip r:embed="rId6"/>
            <a:srcRect/>
            <a:stretch>
              <a:fillRect/>
            </a:stretch>
          </p:blipFill>
          <p:spPr bwMode="auto">
            <a:xfrm>
              <a:off x="539271" y="1042053"/>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0" name="Picture 23">
              <a:extLst>
                <a:ext uri="{FF2B5EF4-FFF2-40B4-BE49-F238E27FC236}">
                  <a16:creationId xmlns:a16="http://schemas.microsoft.com/office/drawing/2014/main" id="{16F124C8-568C-4D11-9C97-8D1379070799}"/>
                </a:ext>
              </a:extLst>
            </p:cNvPr>
            <p:cNvPicPr>
              <a:picLocks noChangeAspect="1"/>
            </p:cNvPicPr>
            <p:nvPr/>
          </p:nvPicPr>
          <p:blipFill>
            <a:blip r:embed="rId7"/>
            <a:srcRect/>
            <a:stretch>
              <a:fillRect/>
            </a:stretch>
          </p:blipFill>
          <p:spPr bwMode="auto">
            <a:xfrm>
              <a:off x="539271" y="12459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1" name="Picture 24">
              <a:extLst>
                <a:ext uri="{FF2B5EF4-FFF2-40B4-BE49-F238E27FC236}">
                  <a16:creationId xmlns:a16="http://schemas.microsoft.com/office/drawing/2014/main" id="{81E1EB5D-D692-434A-A9C5-B4233F3B49F7}"/>
                </a:ext>
              </a:extLst>
            </p:cNvPr>
            <p:cNvPicPr>
              <a:picLocks noChangeAspect="1"/>
            </p:cNvPicPr>
            <p:nvPr/>
          </p:nvPicPr>
          <p:blipFill>
            <a:blip r:embed="rId8"/>
            <a:srcRect/>
            <a:stretch>
              <a:fillRect/>
            </a:stretch>
          </p:blipFill>
          <p:spPr bwMode="auto">
            <a:xfrm>
              <a:off x="539271" y="144975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2" name="Picture 25">
              <a:extLst>
                <a:ext uri="{FF2B5EF4-FFF2-40B4-BE49-F238E27FC236}">
                  <a16:creationId xmlns:a16="http://schemas.microsoft.com/office/drawing/2014/main" id="{61086AC6-53D9-473D-AB2D-F73AFE2748E1}"/>
                </a:ext>
              </a:extLst>
            </p:cNvPr>
            <p:cNvPicPr>
              <a:picLocks noChangeAspect="1"/>
            </p:cNvPicPr>
            <p:nvPr/>
          </p:nvPicPr>
          <p:blipFill>
            <a:blip r:embed="rId9"/>
            <a:srcRect/>
            <a:stretch>
              <a:fillRect/>
            </a:stretch>
          </p:blipFill>
          <p:spPr bwMode="auto">
            <a:xfrm>
              <a:off x="539271" y="1653604"/>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3" name="Picture 26">
              <a:extLst>
                <a:ext uri="{FF2B5EF4-FFF2-40B4-BE49-F238E27FC236}">
                  <a16:creationId xmlns:a16="http://schemas.microsoft.com/office/drawing/2014/main" id="{BAD66014-F9CB-40E0-BEDF-672C2C41953B}"/>
                </a:ext>
              </a:extLst>
            </p:cNvPr>
            <p:cNvPicPr>
              <a:picLocks noChangeAspect="1"/>
            </p:cNvPicPr>
            <p:nvPr/>
          </p:nvPicPr>
          <p:blipFill>
            <a:blip r:embed="rId10"/>
            <a:srcRect/>
            <a:stretch>
              <a:fillRect/>
            </a:stretch>
          </p:blipFill>
          <p:spPr bwMode="auto">
            <a:xfrm>
              <a:off x="539271" y="18574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4" name="Picture 27">
              <a:extLst>
                <a:ext uri="{FF2B5EF4-FFF2-40B4-BE49-F238E27FC236}">
                  <a16:creationId xmlns:a16="http://schemas.microsoft.com/office/drawing/2014/main" id="{88F8894D-F979-40B0-8E1D-BE743F8324A6}"/>
                </a:ext>
              </a:extLst>
            </p:cNvPr>
            <p:cNvPicPr>
              <a:picLocks noChangeAspect="1"/>
            </p:cNvPicPr>
            <p:nvPr/>
          </p:nvPicPr>
          <p:blipFill>
            <a:blip r:embed="rId11"/>
            <a:srcRect/>
            <a:stretch>
              <a:fillRect/>
            </a:stretch>
          </p:blipFill>
          <p:spPr bwMode="auto">
            <a:xfrm>
              <a:off x="539271" y="206270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5" name="Picture 28">
              <a:extLst>
                <a:ext uri="{FF2B5EF4-FFF2-40B4-BE49-F238E27FC236}">
                  <a16:creationId xmlns:a16="http://schemas.microsoft.com/office/drawing/2014/main" id="{8A1E61C8-2B0E-4CB9-B2D8-F8B2985AE6C3}"/>
                </a:ext>
              </a:extLst>
            </p:cNvPr>
            <p:cNvPicPr>
              <a:picLocks noChangeAspect="1"/>
            </p:cNvPicPr>
            <p:nvPr/>
          </p:nvPicPr>
          <p:blipFill>
            <a:blip r:embed="rId12"/>
            <a:srcRect/>
            <a:stretch>
              <a:fillRect/>
            </a:stretch>
          </p:blipFill>
          <p:spPr bwMode="auto">
            <a:xfrm>
              <a:off x="539271" y="2266551"/>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6" name="Picture 29">
              <a:extLst>
                <a:ext uri="{FF2B5EF4-FFF2-40B4-BE49-F238E27FC236}">
                  <a16:creationId xmlns:a16="http://schemas.microsoft.com/office/drawing/2014/main" id="{CD4309BA-62A4-4FE1-8FA7-96FAD625181B}"/>
                </a:ext>
              </a:extLst>
            </p:cNvPr>
            <p:cNvPicPr>
              <a:picLocks noChangeAspect="1"/>
            </p:cNvPicPr>
            <p:nvPr/>
          </p:nvPicPr>
          <p:blipFill>
            <a:blip r:embed="rId13"/>
            <a:srcRect/>
            <a:stretch>
              <a:fillRect/>
            </a:stretch>
          </p:blipFill>
          <p:spPr bwMode="auto">
            <a:xfrm>
              <a:off x="539271" y="2470401"/>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7" name="Picture 30">
              <a:extLst>
                <a:ext uri="{FF2B5EF4-FFF2-40B4-BE49-F238E27FC236}">
                  <a16:creationId xmlns:a16="http://schemas.microsoft.com/office/drawing/2014/main" id="{32BD6477-49F6-46DE-939A-C400B810120E}"/>
                </a:ext>
              </a:extLst>
            </p:cNvPr>
            <p:cNvPicPr>
              <a:picLocks noChangeAspect="1"/>
            </p:cNvPicPr>
            <p:nvPr/>
          </p:nvPicPr>
          <p:blipFill>
            <a:blip r:embed="rId14"/>
            <a:srcRect/>
            <a:stretch>
              <a:fillRect/>
            </a:stretch>
          </p:blipFill>
          <p:spPr bwMode="auto">
            <a:xfrm>
              <a:off x="539271" y="26728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8" name="Picture 31">
              <a:extLst>
                <a:ext uri="{FF2B5EF4-FFF2-40B4-BE49-F238E27FC236}">
                  <a16:creationId xmlns:a16="http://schemas.microsoft.com/office/drawing/2014/main" id="{97C2EA26-D051-4A15-BEBE-DC14C423C9DF}"/>
                </a:ext>
              </a:extLst>
            </p:cNvPr>
            <p:cNvPicPr>
              <a:picLocks noChangeAspect="1"/>
            </p:cNvPicPr>
            <p:nvPr/>
          </p:nvPicPr>
          <p:blipFill>
            <a:blip r:embed="rId15"/>
            <a:srcRect/>
            <a:stretch>
              <a:fillRect/>
            </a:stretch>
          </p:blipFill>
          <p:spPr bwMode="auto">
            <a:xfrm>
              <a:off x="539271" y="2879497"/>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9" name="Picture 32">
              <a:extLst>
                <a:ext uri="{FF2B5EF4-FFF2-40B4-BE49-F238E27FC236}">
                  <a16:creationId xmlns:a16="http://schemas.microsoft.com/office/drawing/2014/main" id="{D0F9D694-A2EA-4C71-960F-F426DB74235B}"/>
                </a:ext>
              </a:extLst>
            </p:cNvPr>
            <p:cNvPicPr>
              <a:picLocks noChangeAspect="1"/>
            </p:cNvPicPr>
            <p:nvPr/>
          </p:nvPicPr>
          <p:blipFill>
            <a:blip r:embed="rId16"/>
            <a:srcRect/>
            <a:stretch>
              <a:fillRect/>
            </a:stretch>
          </p:blipFill>
          <p:spPr bwMode="auto">
            <a:xfrm>
              <a:off x="539271" y="308195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0" name="Picture 33">
              <a:extLst>
                <a:ext uri="{FF2B5EF4-FFF2-40B4-BE49-F238E27FC236}">
                  <a16:creationId xmlns:a16="http://schemas.microsoft.com/office/drawing/2014/main" id="{DA998C5E-F97E-44AC-A2E0-A6FCDCA69655}"/>
                </a:ext>
              </a:extLst>
            </p:cNvPr>
            <p:cNvPicPr>
              <a:picLocks noChangeAspect="1"/>
            </p:cNvPicPr>
            <p:nvPr/>
          </p:nvPicPr>
          <p:blipFill>
            <a:blip r:embed="rId17"/>
            <a:srcRect/>
            <a:stretch>
              <a:fillRect/>
            </a:stretch>
          </p:blipFill>
          <p:spPr bwMode="auto">
            <a:xfrm>
              <a:off x="539271" y="328580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1" name="Picture 34">
              <a:extLst>
                <a:ext uri="{FF2B5EF4-FFF2-40B4-BE49-F238E27FC236}">
                  <a16:creationId xmlns:a16="http://schemas.microsoft.com/office/drawing/2014/main" id="{136B5278-4542-445A-A7F9-EDACA45F2B63}"/>
                </a:ext>
              </a:extLst>
            </p:cNvPr>
            <p:cNvPicPr>
              <a:picLocks noChangeAspect="1"/>
            </p:cNvPicPr>
            <p:nvPr/>
          </p:nvPicPr>
          <p:blipFill>
            <a:blip r:embed="rId18"/>
            <a:srcRect/>
            <a:stretch>
              <a:fillRect/>
            </a:stretch>
          </p:blipFill>
          <p:spPr bwMode="auto">
            <a:xfrm>
              <a:off x="539271" y="348965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2" name="Picture 35">
              <a:extLst>
                <a:ext uri="{FF2B5EF4-FFF2-40B4-BE49-F238E27FC236}">
                  <a16:creationId xmlns:a16="http://schemas.microsoft.com/office/drawing/2014/main" id="{0A81255D-D7AB-40DB-81B3-5A6C54FDA70F}"/>
                </a:ext>
              </a:extLst>
            </p:cNvPr>
            <p:cNvPicPr>
              <a:picLocks noChangeAspect="1"/>
            </p:cNvPicPr>
            <p:nvPr/>
          </p:nvPicPr>
          <p:blipFill>
            <a:blip r:embed="rId19"/>
            <a:srcRect/>
            <a:stretch>
              <a:fillRect/>
            </a:stretch>
          </p:blipFill>
          <p:spPr bwMode="auto">
            <a:xfrm>
              <a:off x="539271" y="36935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3" name="Picture 36">
              <a:extLst>
                <a:ext uri="{FF2B5EF4-FFF2-40B4-BE49-F238E27FC236}">
                  <a16:creationId xmlns:a16="http://schemas.microsoft.com/office/drawing/2014/main" id="{97EC246B-3589-4D85-A5CB-5E00D7F65692}"/>
                </a:ext>
              </a:extLst>
            </p:cNvPr>
            <p:cNvPicPr>
              <a:picLocks noChangeAspect="1"/>
            </p:cNvPicPr>
            <p:nvPr/>
          </p:nvPicPr>
          <p:blipFill>
            <a:blip r:embed="rId20"/>
            <a:srcRect/>
            <a:stretch>
              <a:fillRect/>
            </a:stretch>
          </p:blipFill>
          <p:spPr bwMode="auto">
            <a:xfrm>
              <a:off x="539271" y="389735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4" name="Picture 37">
              <a:extLst>
                <a:ext uri="{FF2B5EF4-FFF2-40B4-BE49-F238E27FC236}">
                  <a16:creationId xmlns:a16="http://schemas.microsoft.com/office/drawing/2014/main" id="{45B2F10A-0DEF-48C4-A705-A3944359BD4A}"/>
                </a:ext>
              </a:extLst>
            </p:cNvPr>
            <p:cNvPicPr>
              <a:picLocks noChangeAspect="1"/>
            </p:cNvPicPr>
            <p:nvPr/>
          </p:nvPicPr>
          <p:blipFill>
            <a:blip r:embed="rId21"/>
            <a:srcRect/>
            <a:stretch>
              <a:fillRect/>
            </a:stretch>
          </p:blipFill>
          <p:spPr bwMode="auto">
            <a:xfrm>
              <a:off x="539271" y="41012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5" name="Picture 38">
              <a:extLst>
                <a:ext uri="{FF2B5EF4-FFF2-40B4-BE49-F238E27FC236}">
                  <a16:creationId xmlns:a16="http://schemas.microsoft.com/office/drawing/2014/main" id="{1C67E376-130E-465A-9F75-BE987D243AC1}"/>
                </a:ext>
              </a:extLst>
            </p:cNvPr>
            <p:cNvPicPr>
              <a:picLocks noChangeAspect="1"/>
            </p:cNvPicPr>
            <p:nvPr/>
          </p:nvPicPr>
          <p:blipFill>
            <a:blip r:embed="rId22"/>
            <a:srcRect/>
            <a:stretch>
              <a:fillRect/>
            </a:stretch>
          </p:blipFill>
          <p:spPr bwMode="auto">
            <a:xfrm>
              <a:off x="539271" y="4305052"/>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6" name="Picture 39">
              <a:extLst>
                <a:ext uri="{FF2B5EF4-FFF2-40B4-BE49-F238E27FC236}">
                  <a16:creationId xmlns:a16="http://schemas.microsoft.com/office/drawing/2014/main" id="{943FFDA5-9BB4-4496-95F5-96636B4196F7}"/>
                </a:ext>
              </a:extLst>
            </p:cNvPr>
            <p:cNvPicPr>
              <a:picLocks noChangeAspect="1"/>
            </p:cNvPicPr>
            <p:nvPr/>
          </p:nvPicPr>
          <p:blipFill>
            <a:blip r:embed="rId23"/>
            <a:srcRect/>
            <a:stretch>
              <a:fillRect/>
            </a:stretch>
          </p:blipFill>
          <p:spPr bwMode="auto">
            <a:xfrm>
              <a:off x="539271" y="4510298"/>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7" name="Picture 40">
              <a:extLst>
                <a:ext uri="{FF2B5EF4-FFF2-40B4-BE49-F238E27FC236}">
                  <a16:creationId xmlns:a16="http://schemas.microsoft.com/office/drawing/2014/main" id="{12628939-5DFF-4751-9335-77D60CEB13C3}"/>
                </a:ext>
              </a:extLst>
            </p:cNvPr>
            <p:cNvPicPr>
              <a:picLocks noChangeAspect="1"/>
            </p:cNvPicPr>
            <p:nvPr/>
          </p:nvPicPr>
          <p:blipFill>
            <a:blip r:embed="rId24"/>
            <a:srcRect/>
            <a:stretch>
              <a:fillRect/>
            </a:stretch>
          </p:blipFill>
          <p:spPr bwMode="auto">
            <a:xfrm>
              <a:off x="539271" y="4714148"/>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8" name="Picture 41">
              <a:extLst>
                <a:ext uri="{FF2B5EF4-FFF2-40B4-BE49-F238E27FC236}">
                  <a16:creationId xmlns:a16="http://schemas.microsoft.com/office/drawing/2014/main" id="{64980A4A-99CA-4590-9554-2DE45A8999CD}"/>
                </a:ext>
              </a:extLst>
            </p:cNvPr>
            <p:cNvPicPr>
              <a:picLocks noChangeAspect="1"/>
            </p:cNvPicPr>
            <p:nvPr/>
          </p:nvPicPr>
          <p:blipFill>
            <a:blip r:embed="rId25"/>
            <a:srcRect/>
            <a:stretch>
              <a:fillRect/>
            </a:stretch>
          </p:blipFill>
          <p:spPr bwMode="auto">
            <a:xfrm>
              <a:off x="539271" y="49179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9" name="Picture 42">
              <a:extLst>
                <a:ext uri="{FF2B5EF4-FFF2-40B4-BE49-F238E27FC236}">
                  <a16:creationId xmlns:a16="http://schemas.microsoft.com/office/drawing/2014/main" id="{2FF5B6BA-51BC-42DB-8ECA-8FDE4550F98E}"/>
                </a:ext>
              </a:extLst>
            </p:cNvPr>
            <p:cNvPicPr>
              <a:picLocks noChangeAspect="1"/>
            </p:cNvPicPr>
            <p:nvPr/>
          </p:nvPicPr>
          <p:blipFill>
            <a:blip r:embed="rId26"/>
            <a:srcRect/>
            <a:stretch>
              <a:fillRect/>
            </a:stretch>
          </p:blipFill>
          <p:spPr bwMode="auto">
            <a:xfrm>
              <a:off x="539271" y="5120453"/>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0" name="Picture 43">
              <a:extLst>
                <a:ext uri="{FF2B5EF4-FFF2-40B4-BE49-F238E27FC236}">
                  <a16:creationId xmlns:a16="http://schemas.microsoft.com/office/drawing/2014/main" id="{025B2A47-B5F4-455A-8A3A-6ACFA9B673D9}"/>
                </a:ext>
              </a:extLst>
            </p:cNvPr>
            <p:cNvPicPr>
              <a:picLocks noChangeAspect="1"/>
            </p:cNvPicPr>
            <p:nvPr/>
          </p:nvPicPr>
          <p:blipFill>
            <a:blip r:embed="rId27"/>
            <a:srcRect/>
            <a:stretch>
              <a:fillRect/>
            </a:stretch>
          </p:blipFill>
          <p:spPr bwMode="auto">
            <a:xfrm>
              <a:off x="539271" y="532569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1" name="Picture 44">
              <a:extLst>
                <a:ext uri="{FF2B5EF4-FFF2-40B4-BE49-F238E27FC236}">
                  <a16:creationId xmlns:a16="http://schemas.microsoft.com/office/drawing/2014/main" id="{9AC65EAB-039B-4396-B2C4-248DC996719D}"/>
                </a:ext>
              </a:extLst>
            </p:cNvPr>
            <p:cNvPicPr>
              <a:picLocks noChangeAspect="1"/>
            </p:cNvPicPr>
            <p:nvPr/>
          </p:nvPicPr>
          <p:blipFill>
            <a:blip r:embed="rId28"/>
            <a:srcRect/>
            <a:stretch>
              <a:fillRect/>
            </a:stretch>
          </p:blipFill>
          <p:spPr bwMode="auto">
            <a:xfrm>
              <a:off x="539271" y="55295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2" name="Picture 45">
              <a:extLst>
                <a:ext uri="{FF2B5EF4-FFF2-40B4-BE49-F238E27FC236}">
                  <a16:creationId xmlns:a16="http://schemas.microsoft.com/office/drawing/2014/main" id="{DB2F6091-2F9C-4DB2-AC2E-531CCF84F133}"/>
                </a:ext>
              </a:extLst>
            </p:cNvPr>
            <p:cNvPicPr>
              <a:picLocks noChangeAspect="1"/>
            </p:cNvPicPr>
            <p:nvPr/>
          </p:nvPicPr>
          <p:blipFill>
            <a:blip r:embed="rId29"/>
            <a:srcRect/>
            <a:stretch>
              <a:fillRect/>
            </a:stretch>
          </p:blipFill>
          <p:spPr bwMode="auto">
            <a:xfrm>
              <a:off x="539271" y="57333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3" name="Picture 46">
              <a:extLst>
                <a:ext uri="{FF2B5EF4-FFF2-40B4-BE49-F238E27FC236}">
                  <a16:creationId xmlns:a16="http://schemas.microsoft.com/office/drawing/2014/main" id="{B6E83EDD-0279-47AA-BEDD-5A329EADF16D}"/>
                </a:ext>
              </a:extLst>
            </p:cNvPr>
            <p:cNvPicPr>
              <a:picLocks noChangeAspect="1"/>
            </p:cNvPicPr>
            <p:nvPr/>
          </p:nvPicPr>
          <p:blipFill>
            <a:blip r:embed="rId30"/>
            <a:srcRect/>
            <a:stretch>
              <a:fillRect/>
            </a:stretch>
          </p:blipFill>
          <p:spPr bwMode="auto">
            <a:xfrm>
              <a:off x="539271" y="59372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4" name="Picture 47">
              <a:extLst>
                <a:ext uri="{FF2B5EF4-FFF2-40B4-BE49-F238E27FC236}">
                  <a16:creationId xmlns:a16="http://schemas.microsoft.com/office/drawing/2014/main" id="{C77322A1-1B4D-47AD-B14A-971B3CBDD45E}"/>
                </a:ext>
              </a:extLst>
            </p:cNvPr>
            <p:cNvPicPr>
              <a:picLocks noChangeAspect="1"/>
            </p:cNvPicPr>
            <p:nvPr/>
          </p:nvPicPr>
          <p:blipFill>
            <a:blip r:embed="rId31"/>
            <a:srcRect/>
            <a:stretch>
              <a:fillRect/>
            </a:stretch>
          </p:blipFill>
          <p:spPr bwMode="auto">
            <a:xfrm>
              <a:off x="539271" y="61410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5" name="Picture 48">
              <a:extLst>
                <a:ext uri="{FF2B5EF4-FFF2-40B4-BE49-F238E27FC236}">
                  <a16:creationId xmlns:a16="http://schemas.microsoft.com/office/drawing/2014/main" id="{B735C149-B535-4809-9C20-F1D67FBEA78A}"/>
                </a:ext>
              </a:extLst>
            </p:cNvPr>
            <p:cNvPicPr>
              <a:picLocks noChangeAspect="1"/>
            </p:cNvPicPr>
            <p:nvPr/>
          </p:nvPicPr>
          <p:blipFill>
            <a:blip r:embed="rId32"/>
            <a:srcRect/>
            <a:stretch>
              <a:fillRect/>
            </a:stretch>
          </p:blipFill>
          <p:spPr bwMode="auto">
            <a:xfrm>
              <a:off x="539271" y="6344950"/>
              <a:ext cx="7529112" cy="3071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28" name="Text Box 49">
            <a:extLst>
              <a:ext uri="{FF2B5EF4-FFF2-40B4-BE49-F238E27FC236}">
                <a16:creationId xmlns:a16="http://schemas.microsoft.com/office/drawing/2014/main" id="{1F6FEF2B-5E96-4694-9DE6-8A35CBAF9C5A}"/>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endParaRPr lang="en-US" altLang="en-US" sz="2000">
              <a:solidFill>
                <a:srgbClr val="FFA27C"/>
              </a:solidFill>
              <a:latin typeface="Comic Sans MS" panose="030F0702030302020204" pitchFamily="66" charset="0"/>
            </a:endParaRPr>
          </a:p>
        </p:txBody>
      </p:sp>
      <p:sp>
        <p:nvSpPr>
          <p:cNvPr id="54" name="Text Box 57">
            <a:extLst>
              <a:ext uri="{FF2B5EF4-FFF2-40B4-BE49-F238E27FC236}">
                <a16:creationId xmlns:a16="http://schemas.microsoft.com/office/drawing/2014/main" id="{1B950A08-4229-425E-AF77-88712D32EEC6}"/>
              </a:ext>
            </a:extLst>
          </p:cNvPr>
          <p:cNvSpPr txBox="1">
            <a:spLocks noChangeArrowheads="1"/>
          </p:cNvSpPr>
          <p:nvPr/>
        </p:nvSpPr>
        <p:spPr bwMode="auto">
          <a:xfrm>
            <a:off x="6216650" y="3711575"/>
            <a:ext cx="2927350" cy="584775"/>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900"/>
              </a:spcBef>
              <a:defRPr/>
            </a:pPr>
            <a:r>
              <a:rPr lang="zh-CN" altLang="en-US" b="1" i="1" dirty="0">
                <a:solidFill>
                  <a:srgbClr val="FFFFFF"/>
                </a:solidFill>
                <a:effectLst>
                  <a:outerShdw blurRad="38100" dist="38100" dir="2700000" algn="tl">
                    <a:srgbClr val="000000"/>
                  </a:outerShdw>
                </a:effectLst>
                <a:latin typeface="Comic Sans MS" charset="0"/>
              </a:rPr>
              <a:t>迦特</a:t>
            </a:r>
            <a:r>
              <a:rPr lang="en-US" altLang="zh-CN" b="1" i="1" dirty="0">
                <a:solidFill>
                  <a:srgbClr val="FFFFFF"/>
                </a:solidFill>
                <a:effectLst>
                  <a:outerShdw blurRad="38100" dist="38100" dir="2700000" algn="tl">
                    <a:srgbClr val="000000"/>
                  </a:outerShdw>
                </a:effectLst>
                <a:latin typeface="Comic Sans MS" charset="0"/>
              </a:rPr>
              <a:t>·</a:t>
            </a:r>
            <a:r>
              <a:rPr lang="zh-CN" altLang="en-US" b="1" i="1" dirty="0">
                <a:solidFill>
                  <a:srgbClr val="FFFFFF"/>
                </a:solidFill>
                <a:effectLst>
                  <a:outerShdw blurRad="38100" dist="38100" dir="2700000" algn="tl">
                    <a:srgbClr val="000000"/>
                  </a:outerShdw>
                </a:effectLst>
                <a:latin typeface="Comic Sans MS" charset="0"/>
              </a:rPr>
              <a:t>希弗</a:t>
            </a:r>
          </a:p>
        </p:txBody>
      </p:sp>
      <p:sp>
        <p:nvSpPr>
          <p:cNvPr id="55" name="Text Box 58">
            <a:extLst>
              <a:ext uri="{FF2B5EF4-FFF2-40B4-BE49-F238E27FC236}">
                <a16:creationId xmlns:a16="http://schemas.microsoft.com/office/drawing/2014/main" id="{C1BFD253-3F65-43CB-AC8A-7A98664A17C3}"/>
              </a:ext>
            </a:extLst>
          </p:cNvPr>
          <p:cNvSpPr txBox="1">
            <a:spLocks noChangeArrowheads="1"/>
          </p:cNvSpPr>
          <p:nvPr/>
        </p:nvSpPr>
        <p:spPr bwMode="auto">
          <a:xfrm>
            <a:off x="7005638" y="2949575"/>
            <a:ext cx="1985962"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尼尼微</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6" name="Text Box 59">
            <a:extLst>
              <a:ext uri="{FF2B5EF4-FFF2-40B4-BE49-F238E27FC236}">
                <a16:creationId xmlns:a16="http://schemas.microsoft.com/office/drawing/2014/main" id="{C88EFC56-D88F-44FC-9C65-A524AC8716AD}"/>
              </a:ext>
            </a:extLst>
          </p:cNvPr>
          <p:cNvSpPr txBox="1">
            <a:spLocks noChangeArrowheads="1"/>
          </p:cNvSpPr>
          <p:nvPr/>
        </p:nvSpPr>
        <p:spPr bwMode="auto">
          <a:xfrm>
            <a:off x="609600" y="2644775"/>
            <a:ext cx="1985963"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他施去</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7" name="Text Box 60">
            <a:extLst>
              <a:ext uri="{FF2B5EF4-FFF2-40B4-BE49-F238E27FC236}">
                <a16:creationId xmlns:a16="http://schemas.microsoft.com/office/drawing/2014/main" id="{794CABE0-2753-4A51-B993-9A2396631B70}"/>
              </a:ext>
            </a:extLst>
          </p:cNvPr>
          <p:cNvSpPr txBox="1">
            <a:spLocks noChangeArrowheads="1"/>
          </p:cNvSpPr>
          <p:nvPr/>
        </p:nvSpPr>
        <p:spPr bwMode="auto">
          <a:xfrm>
            <a:off x="6223000" y="4191000"/>
            <a:ext cx="1549400"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约帕</a:t>
            </a:r>
          </a:p>
        </p:txBody>
      </p:sp>
      <p:sp>
        <p:nvSpPr>
          <p:cNvPr id="58" name="Text Box 61">
            <a:extLst>
              <a:ext uri="{FF2B5EF4-FFF2-40B4-BE49-F238E27FC236}">
                <a16:creationId xmlns:a16="http://schemas.microsoft.com/office/drawing/2014/main" id="{E4A181EF-DBE1-4C21-8A52-99F69F7C0C33}"/>
              </a:ext>
            </a:extLst>
          </p:cNvPr>
          <p:cNvSpPr txBox="1">
            <a:spLocks noChangeArrowheads="1"/>
          </p:cNvSpPr>
          <p:nvPr/>
        </p:nvSpPr>
        <p:spPr bwMode="auto">
          <a:xfrm>
            <a:off x="1360488" y="381000"/>
            <a:ext cx="3363912" cy="641350"/>
          </a:xfrm>
          <a:prstGeom prst="rect">
            <a:avLst/>
          </a:prstGeom>
          <a:solidFill>
            <a:srgbClr val="800080"/>
          </a:solidFill>
          <a:ln>
            <a:noFill/>
          </a:ln>
          <a:effectLst>
            <a:outerShdw dist="35924" dir="2700000" algn="tl" rotWithShape="0">
              <a:srgbClr val="030201"/>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3600" b="1">
                <a:solidFill>
                  <a:srgbClr val="FFFFFF"/>
                </a:solidFill>
                <a:effectLst>
                  <a:outerShdw blurRad="38100" dist="38100" dir="2700000" algn="tl">
                    <a:srgbClr val="000000"/>
                  </a:outerShdw>
                </a:effectLst>
                <a:latin typeface="Times New Roman" pitchFamily="18" charset="0"/>
                <a:ea typeface="SimSun" pitchFamily="2" charset="-122"/>
              </a:rPr>
              <a:t>约拿能去哪</a:t>
            </a:r>
            <a:r>
              <a:rPr lang="en-US" altLang="ja-JP" sz="3600" b="1">
                <a:solidFill>
                  <a:srgbClr val="FFFFFF"/>
                </a:solidFill>
                <a:effectLst>
                  <a:outerShdw blurRad="38100" dist="38100" dir="2700000" algn="tl">
                    <a:srgbClr val="000000"/>
                  </a:outerShdw>
                </a:effectLst>
                <a:latin typeface="Times New Roman" pitchFamily="18" charset="0"/>
              </a:rPr>
              <a:t>?</a:t>
            </a:r>
            <a:endParaRPr lang="en-US" altLang="en-US" sz="3600" b="1">
              <a:solidFill>
                <a:srgbClr val="FFFFFF"/>
              </a:solidFill>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4">
            <a:extLst>
              <a:ext uri="{FF2B5EF4-FFF2-40B4-BE49-F238E27FC236}">
                <a16:creationId xmlns:a16="http://schemas.microsoft.com/office/drawing/2014/main" id="{FF4E1638-3314-4347-B8A3-EF38324FD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Rectangle 2">
            <a:extLst>
              <a:ext uri="{FF2B5EF4-FFF2-40B4-BE49-F238E27FC236}">
                <a16:creationId xmlns:a16="http://schemas.microsoft.com/office/drawing/2014/main" id="{B47206FA-7443-41DD-8630-0BF55F6483F0}"/>
              </a:ext>
            </a:extLst>
          </p:cNvPr>
          <p:cNvSpPr>
            <a:spLocks noGrp="1" noChangeArrowheads="1"/>
          </p:cNvSpPr>
          <p:nvPr>
            <p:ph type="title"/>
          </p:nvPr>
        </p:nvSpPr>
        <p:spPr>
          <a:xfrm>
            <a:off x="457200" y="76200"/>
            <a:ext cx="8153400" cy="1143000"/>
          </a:xfrm>
        </p:spPr>
        <p:txBody>
          <a:bodyPr/>
          <a:lstStyle/>
          <a:p>
            <a:pPr eaLnBrk="1" hangingPunct="1"/>
            <a:r>
              <a:rPr kumimoji="1" lang="zh-CN" altLang="en-US" sz="5400" b="1">
                <a:latin typeface="KaiTi" panose="02010609060101010101" pitchFamily="49" charset="-122"/>
                <a:ea typeface="KaiTi" panose="02010609060101010101" pitchFamily="49" charset="-122"/>
              </a:rPr>
              <a:t>约帕是个很重要的海港</a:t>
            </a:r>
            <a:endParaRPr kumimoji="1" lang="en-US" altLang="en-US" sz="5400" b="1">
              <a:latin typeface="KaiTi" panose="02010609060101010101" pitchFamily="49" charset="-122"/>
              <a:ea typeface="KaiTi" panose="02010609060101010101" pitchFamily="49" charset="-122"/>
            </a:endParaRPr>
          </a:p>
        </p:txBody>
      </p:sp>
      <p:sp>
        <p:nvSpPr>
          <p:cNvPr id="522244" name="Rectangle 3">
            <a:extLst>
              <a:ext uri="{FF2B5EF4-FFF2-40B4-BE49-F238E27FC236}">
                <a16:creationId xmlns:a16="http://schemas.microsoft.com/office/drawing/2014/main" id="{2029BD1D-7D6D-462E-A090-C167A35E9501}"/>
              </a:ext>
            </a:extLst>
          </p:cNvPr>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lnSpc>
                <a:spcPct val="90000"/>
              </a:lnSpc>
            </a:pPr>
            <a:r>
              <a:rPr kumimoji="1" lang="zh-CN" altLang="en-US">
                <a:solidFill>
                  <a:srgbClr val="000000"/>
                </a:solidFill>
                <a:latin typeface="KaiTi" panose="02010609060101010101" pitchFamily="49" charset="-122"/>
                <a:ea typeface="KaiTi" panose="02010609060101010101" pitchFamily="49" charset="-122"/>
              </a:rPr>
              <a:t>只有下到约帕才可以用船只来离开以色列</a:t>
            </a:r>
            <a:r>
              <a:rPr kumimoji="1" lang="en-US" altLang="zh-CN">
                <a:solidFill>
                  <a:srgbClr val="000000"/>
                </a:solidFill>
                <a:latin typeface="KaiTi" panose="02010609060101010101" pitchFamily="49" charset="-122"/>
                <a:ea typeface="KaiTi" panose="02010609060101010101" pitchFamily="49" charset="-122"/>
              </a:rPr>
              <a:t>-</a:t>
            </a:r>
            <a:r>
              <a:rPr kumimoji="1" lang="zh-CN" altLang="en-US">
                <a:solidFill>
                  <a:srgbClr val="000000"/>
                </a:solidFill>
                <a:latin typeface="KaiTi" panose="02010609060101010101" pitchFamily="49" charset="-122"/>
                <a:ea typeface="KaiTi" panose="02010609060101010101" pitchFamily="49" charset="-122"/>
              </a:rPr>
              <a:t>不</a:t>
            </a:r>
            <a:r>
              <a:rPr lang="zh-SG" altLang="en-US">
                <a:latin typeface="KaiTi" panose="02010609060101010101" pitchFamily="49" charset="-122"/>
                <a:ea typeface="KaiTi" panose="02010609060101010101" pitchFamily="49" charset="-122"/>
              </a:rPr>
              <a:t>像彼得</a:t>
            </a:r>
            <a:r>
              <a:rPr lang="en-US" altLang="ja-JP">
                <a:solidFill>
                  <a:srgbClr val="000000"/>
                </a:solidFill>
                <a:latin typeface="KaiTi" panose="02010609060101010101" pitchFamily="49" charset="-122"/>
                <a:ea typeface="KaiTi" panose="02010609060101010101" pitchFamily="49" charset="-122"/>
              </a:rPr>
              <a:t>800</a:t>
            </a:r>
            <a:r>
              <a:rPr lang="zh-SG" altLang="en-US">
                <a:solidFill>
                  <a:srgbClr val="000000"/>
                </a:solidFill>
                <a:latin typeface="KaiTi" panose="02010609060101010101" pitchFamily="49" charset="-122"/>
                <a:ea typeface="KaiTi" panose="02010609060101010101" pitchFamily="49" charset="-122"/>
              </a:rPr>
              <a:t>年后</a:t>
            </a:r>
            <a:endParaRPr kumimoji="1" lang="zh-CN" altLang="en-US">
              <a:solidFill>
                <a:srgbClr val="000000"/>
              </a:solidFill>
              <a:latin typeface="KaiTi" panose="02010609060101010101" pitchFamily="49" charset="-122"/>
              <a:ea typeface="KaiTi" panose="02010609060101010101" pitchFamily="49" charset="-122"/>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DD290450-F72E-428A-A163-5ADC87805FD6}"/>
              </a:ext>
            </a:extLst>
          </p:cNvPr>
          <p:cNvSpPr txBox="1">
            <a:spLocks noGrp="1"/>
          </p:cNvSpPr>
          <p:nvPr>
            <p:ph type="title"/>
          </p:nvPr>
        </p:nvSpPr>
        <p:spPr/>
        <p:txBody>
          <a:bodyPr/>
          <a:lstStyle/>
          <a:p>
            <a:pPr eaLnBrk="1" hangingPunct="1">
              <a:defRPr/>
            </a:pPr>
            <a:r>
              <a:rPr lang="zh-CN" altLang="en-US">
                <a:latin typeface="Arial" pitchFamily="34" charset="0"/>
                <a:ea typeface="SimSun" pitchFamily="2" charset="-122"/>
              </a:rPr>
              <a:t>约拿第一章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所以 划</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317443" name="Rectangle 3">
            <a:extLst>
              <a:ext uri="{FF2B5EF4-FFF2-40B4-BE49-F238E27FC236}">
                <a16:creationId xmlns:a16="http://schemas.microsoft.com/office/drawing/2014/main" id="{70B83B8B-0E3D-4380-B1B0-7D406BDDCADD}"/>
              </a:ext>
            </a:extLst>
          </p:cNvPr>
          <p:cNvSpPr txBox="1">
            <a:spLocks noGrp="1"/>
          </p:cNvSpPr>
          <p:nvPr>
            <p:ph idx="1"/>
          </p:nvPr>
        </p:nvSpPr>
        <p:spPr/>
        <p:txBody>
          <a:bodyPr/>
          <a:lstStyle>
            <a:lvl1pPr marL="812800" indent="-812800">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eaLnBrk="1" hangingPunct="1">
              <a:spcBef>
                <a:spcPts val="1000"/>
              </a:spcBef>
              <a:buFont typeface="Arial" charset="0"/>
              <a:buAutoNum type="romanUcPeriod"/>
              <a:defRPr/>
            </a:pPr>
            <a:r>
              <a:rPr lang="zh-CN" altLang="en-US" sz="4000">
                <a:ea typeface="SimSun" charset="0"/>
                <a:cs typeface="SimSun" charset="0"/>
              </a:rPr>
              <a:t>上帝命令从人告诉恶达者，他是多么的痛恨他们的</a:t>
            </a:r>
            <a:r>
              <a:rPr lang="zh-CN" altLang="en-US" sz="4000">
                <a:solidFill>
                  <a:srgbClr val="FFFF00"/>
                </a:solidFill>
                <a:ea typeface="SimSun" charset="0"/>
                <a:cs typeface="SimSun" charset="0"/>
              </a:rPr>
              <a:t>罪恶</a:t>
            </a:r>
            <a:endParaRPr altLang="ja-JP" sz="4000">
              <a:solidFill>
                <a:srgbClr val="FFFF00"/>
              </a:solidFill>
            </a:endParaRPr>
          </a:p>
          <a:p>
            <a:pPr eaLnBrk="1" hangingPunct="1">
              <a:spcBef>
                <a:spcPts val="1000"/>
              </a:spcBef>
              <a:buFont typeface="Arial" charset="0"/>
              <a:buAutoNum type="romanUcPeriod"/>
              <a:defRPr/>
            </a:pPr>
            <a:r>
              <a:rPr lang="zh-CN" altLang="en-US" sz="4000">
                <a:ea typeface="SimSun" charset="0"/>
                <a:cs typeface="SimSun" charset="0"/>
              </a:rPr>
              <a:t>上帝的人往往不喜欢提醒坏人，他们实在</a:t>
            </a:r>
            <a:r>
              <a:rPr lang="zh-CN" altLang="en-US" sz="4000">
                <a:solidFill>
                  <a:srgbClr val="FFFF00"/>
                </a:solidFill>
                <a:ea typeface="SimSun" charset="0"/>
                <a:cs typeface="SimSun" charset="0"/>
              </a:rPr>
              <a:t>很坏</a:t>
            </a:r>
            <a:endParaRPr altLang="ja-JP" sz="4000">
              <a:solidFill>
                <a:srgbClr val="FFFF00"/>
              </a:solidFill>
            </a:endParaRPr>
          </a:p>
          <a:p>
            <a:pPr eaLnBrk="1" hangingPunct="1">
              <a:spcBef>
                <a:spcPts val="1000"/>
              </a:spcBef>
              <a:buFont typeface="Arial" charset="0"/>
              <a:buAutoNum type="romanUcPeriod"/>
              <a:defRPr/>
            </a:pPr>
            <a:r>
              <a:rPr sz="4000">
                <a:latin typeface="SimSun" charset="0"/>
                <a:ea typeface="SimSun" charset="0"/>
                <a:cs typeface="SimSun" charset="0"/>
              </a:rPr>
              <a:t>忽视传道带来的</a:t>
            </a:r>
            <a:r>
              <a:rPr sz="4000">
                <a:solidFill>
                  <a:srgbClr val="FFFF00"/>
                </a:solidFill>
                <a:latin typeface="SimSun" charset="0"/>
                <a:ea typeface="SimSun" charset="0"/>
                <a:cs typeface="SimSun" charset="0"/>
              </a:rPr>
              <a:t>后果</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064969D-6A73-4201-8281-580826171E4B}"/>
              </a:ext>
            </a:extLst>
          </p:cNvPr>
          <p:cNvSpPr>
            <a:spLocks noGrp="1" noChangeArrowheads="1"/>
          </p:cNvSpPr>
          <p:nvPr>
            <p:ph type="title"/>
          </p:nvPr>
        </p:nvSpPr>
        <p:spPr/>
        <p:txBody>
          <a:bodyPr/>
          <a:lstStyle/>
          <a:p>
            <a:pPr eaLnBrk="1" hangingPunct="1">
              <a:defRPr/>
            </a:pPr>
            <a:r>
              <a:rPr kumimoji="1" lang="en-US" dirty="0"/>
              <a:t>Raging Sea</a:t>
            </a:r>
          </a:p>
        </p:txBody>
      </p:sp>
      <p:sp>
        <p:nvSpPr>
          <p:cNvPr id="318467" name="Rectangle 3">
            <a:extLst>
              <a:ext uri="{FF2B5EF4-FFF2-40B4-BE49-F238E27FC236}">
                <a16:creationId xmlns:a16="http://schemas.microsoft.com/office/drawing/2014/main" id="{93384982-3B7F-4D3B-9CCA-333D334EB1F1}"/>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1460" name="Picture 4">
            <a:extLst>
              <a:ext uri="{FF2B5EF4-FFF2-40B4-BE49-F238E27FC236}">
                <a16:creationId xmlns:a16="http://schemas.microsoft.com/office/drawing/2014/main" id="{91B900E6-5763-4147-A4F7-A14F34EC1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CB9F4096-690F-46E6-8807-425034F7EA41}"/>
              </a:ext>
            </a:extLst>
          </p:cNvPr>
          <p:cNvSpPr>
            <a:spLocks noGrp="1" noChangeArrowheads="1"/>
          </p:cNvSpPr>
          <p:nvPr>
            <p:ph type="title"/>
          </p:nvPr>
        </p:nvSpPr>
        <p:spPr/>
        <p:txBody>
          <a:bodyPr/>
          <a:lstStyle/>
          <a:p>
            <a:pPr eaLnBrk="1" hangingPunct="1">
              <a:defRPr/>
            </a:pPr>
            <a:r>
              <a:rPr kumimoji="1" lang="en-US" dirty="0"/>
              <a:t>Ship Threatened to Break</a:t>
            </a:r>
          </a:p>
        </p:txBody>
      </p:sp>
      <p:sp>
        <p:nvSpPr>
          <p:cNvPr id="319491" name="Rectangle 3">
            <a:extLst>
              <a:ext uri="{FF2B5EF4-FFF2-40B4-BE49-F238E27FC236}">
                <a16:creationId xmlns:a16="http://schemas.microsoft.com/office/drawing/2014/main" id="{E629DFDA-5635-46B4-A981-06014B33E298}"/>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2484" name="Picture 4">
            <a:extLst>
              <a:ext uri="{FF2B5EF4-FFF2-40B4-BE49-F238E27FC236}">
                <a16:creationId xmlns:a16="http://schemas.microsoft.com/office/drawing/2014/main" id="{2195EE68-67C1-4C88-AFC2-DCA761D7F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3F7390CA-E95D-493F-B6D4-569E078BB8D8}"/>
              </a:ext>
            </a:extLst>
          </p:cNvPr>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33507" name="Picture 4">
            <a:extLst>
              <a:ext uri="{FF2B5EF4-FFF2-40B4-BE49-F238E27FC236}">
                <a16:creationId xmlns:a16="http://schemas.microsoft.com/office/drawing/2014/main" id="{6D496E18-6CE7-41E5-A61B-99D95F740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13C2297-E852-47B9-B410-B604374EFBD8}"/>
              </a:ext>
            </a:extLst>
          </p:cNvPr>
          <p:cNvSpPr>
            <a:spLocks noGrp="1" noChangeArrowheads="1"/>
          </p:cNvSpPr>
          <p:nvPr>
            <p:ph type="title"/>
          </p:nvPr>
        </p:nvSpPr>
        <p:spPr>
          <a:xfrm>
            <a:off x="609600" y="1219200"/>
            <a:ext cx="7162800" cy="1143000"/>
          </a:xfrm>
        </p:spPr>
        <p:txBody>
          <a:bodyPr/>
          <a:lstStyle/>
          <a:p>
            <a:pPr eaLnBrk="1" hangingPunct="1">
              <a:defRPr/>
            </a:pPr>
            <a:r>
              <a:rPr kumimoji="1" lang="ko-KR" altLang="en-US" dirty="0" err="1"/>
              <a:t>约拿书</a:t>
            </a:r>
            <a:r>
              <a:rPr kumimoji="1" lang="en-US" dirty="0"/>
              <a:t> Sleeping</a:t>
            </a:r>
          </a:p>
        </p:txBody>
      </p:sp>
      <p:pic>
        <p:nvPicPr>
          <p:cNvPr id="534531" name="Picture 4">
            <a:extLst>
              <a:ext uri="{FF2B5EF4-FFF2-40B4-BE49-F238E27FC236}">
                <a16:creationId xmlns:a16="http://schemas.microsoft.com/office/drawing/2014/main" id="{B3F3FAA8-3C92-4746-8FA3-D073F78E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itle 2">
            <a:extLst>
              <a:ext uri="{FF2B5EF4-FFF2-40B4-BE49-F238E27FC236}">
                <a16:creationId xmlns:a16="http://schemas.microsoft.com/office/drawing/2014/main" id="{E9B3C6C5-EADE-4F3E-9883-0671B7F80C89}"/>
              </a:ext>
            </a:extLst>
          </p:cNvPr>
          <p:cNvSpPr>
            <a:spLocks noGrp="1"/>
          </p:cNvSpPr>
          <p:nvPr>
            <p:ph type="title" idx="4294967295"/>
          </p:nvPr>
        </p:nvSpPr>
        <p:spPr>
          <a:xfrm>
            <a:off x="0" y="0"/>
            <a:ext cx="2057400" cy="1143000"/>
          </a:xfrm>
        </p:spPr>
        <p:txBody>
          <a:bodyPr/>
          <a:lstStyle/>
          <a:p>
            <a:r>
              <a:rPr lang="en-US" altLang="en-US">
                <a:solidFill>
                  <a:schemeClr val="tx1"/>
                </a:solidFill>
              </a:rPr>
              <a:t>Black</a:t>
            </a:r>
          </a:p>
        </p:txBody>
      </p:sp>
      <p:sp>
        <p:nvSpPr>
          <p:cNvPr id="535555" name="Rectangle 2">
            <a:extLst>
              <a:ext uri="{FF2B5EF4-FFF2-40B4-BE49-F238E27FC236}">
                <a16:creationId xmlns:a16="http://schemas.microsoft.com/office/drawing/2014/main" id="{1E6E3F8F-55DD-4E47-895C-B3374B8273AE}"/>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5556" name="TextBox 3">
            <a:extLst>
              <a:ext uri="{FF2B5EF4-FFF2-40B4-BE49-F238E27FC236}">
                <a16:creationId xmlns:a16="http://schemas.microsoft.com/office/drawing/2014/main" id="{3FD8EF0B-6268-4883-B614-B7E19E224B0A}"/>
              </a:ext>
            </a:extLst>
          </p:cNvPr>
          <p:cNvSpPr txBox="1">
            <a:spLocks noChangeArrowheads="1"/>
          </p:cNvSpPr>
          <p:nvPr/>
        </p:nvSpPr>
        <p:spPr bwMode="auto">
          <a:xfrm>
            <a:off x="152400" y="211138"/>
            <a:ext cx="9144000"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en-US" sz="5400" b="1" baseline="30000">
                <a:solidFill>
                  <a:srgbClr val="000000"/>
                </a:solidFill>
                <a:latin typeface="KaiTi" panose="02010609060101010101" pitchFamily="49" charset="-122"/>
                <a:ea typeface="KaiTi" panose="02010609060101010101" pitchFamily="49" charset="-122"/>
              </a:rPr>
              <a:t>7</a:t>
            </a:r>
            <a:r>
              <a:rPr lang="zh-CN" altLang="en-US" sz="5400" b="1" baseline="30000">
                <a:solidFill>
                  <a:srgbClr val="000000"/>
                </a:solidFill>
                <a:latin typeface="KaiTi" panose="02010609060101010101" pitchFamily="49" charset="-122"/>
                <a:ea typeface="KaiTi" panose="02010609060101010101" pitchFamily="49" charset="-122"/>
              </a:rPr>
              <a:t> 水手就彼此说：</a:t>
            </a:r>
            <a:r>
              <a:rPr lang="en-US" altLang="zh-CN" sz="5400" b="1" baseline="30000">
                <a:solidFill>
                  <a:srgbClr val="000000"/>
                </a:solidFill>
                <a:latin typeface="KaiTi" panose="02010609060101010101" pitchFamily="49" charset="-122"/>
                <a:ea typeface="ＭＳ Ｐゴシック" panose="020B0600070205080204" pitchFamily="34" charset="-128"/>
                <a:cs typeface="Arial" panose="020B0604020202020204" pitchFamily="34" charset="0"/>
              </a:rPr>
              <a:t>"</a:t>
            </a:r>
            <a:r>
              <a:rPr lang="zh-CN" altLang="en-US" sz="5400" b="1" baseline="30000">
                <a:solidFill>
                  <a:srgbClr val="000000"/>
                </a:solidFill>
                <a:latin typeface="KaiTi" panose="02010609060101010101" pitchFamily="49" charset="-122"/>
                <a:ea typeface="KaiTi" panose="02010609060101010101" pitchFamily="49" charset="-122"/>
              </a:rPr>
              <a:t>来吧！让我们抽签，好知道这场灾祸临到我们，是因谁的缘故。</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于是他们抽签，结果抽中了约拿。</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zh-CN" altLang="en-US" sz="5400" b="1" baseline="30000">
              <a:solidFill>
                <a:srgbClr val="000000"/>
              </a:solidFill>
              <a:latin typeface="KaiTi" panose="02010609060101010101" pitchFamily="49" charset="-122"/>
              <a:ea typeface="KaiTi" panose="02010609060101010101" pitchFamily="49" charset="-122"/>
            </a:endParaRPr>
          </a:p>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zh-CN" sz="5400" b="1" baseline="30000">
                <a:solidFill>
                  <a:srgbClr val="000000"/>
                </a:solidFill>
                <a:latin typeface="KaiTi" panose="02010609060101010101" pitchFamily="49" charset="-122"/>
                <a:ea typeface="ＭＳ Ｐゴシック" panose="020B0600070205080204" pitchFamily="34" charset="-128"/>
              </a:rPr>
              <a:t>8 </a:t>
            </a:r>
            <a:r>
              <a:rPr lang="zh-CN" altLang="en-US" sz="5400" b="1" baseline="30000">
                <a:solidFill>
                  <a:srgbClr val="000000"/>
                </a:solidFill>
                <a:latin typeface="KaiTi" panose="02010609060101010101" pitchFamily="49" charset="-122"/>
                <a:ea typeface="KaiTi" panose="02010609060101010101" pitchFamily="49" charset="-122"/>
              </a:rPr>
              <a:t>他们就对约拿说：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请告诉我们，这场灾祸临到我们，是因谁的缘故？你是作什么的？你从哪里来？你是哪一国的人？哪一族的人？”</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r>
              <a:rPr lang="en-US" altLang="zh-CN" sz="5400" b="1" baseline="30000">
                <a:solidFill>
                  <a:srgbClr val="000000"/>
                </a:solidFill>
                <a:latin typeface="KaiTi" panose="02010609060101010101" pitchFamily="49" charset="-122"/>
                <a:ea typeface="ＭＳ Ｐゴシック" panose="020B0600070205080204" pitchFamily="34" charset="-128"/>
              </a:rPr>
              <a:t> 9 </a:t>
            </a:r>
            <a:r>
              <a:rPr lang="zh-CN" altLang="en-US" sz="5400" b="1" baseline="30000">
                <a:solidFill>
                  <a:srgbClr val="000000"/>
                </a:solidFill>
                <a:latin typeface="KaiTi" panose="02010609060101010101" pitchFamily="49" charset="-122"/>
                <a:ea typeface="KaiTi" panose="02010609060101010101" pitchFamily="49" charset="-122"/>
              </a:rPr>
              <a:t>他回答说：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我是希伯来人，</a:t>
            </a:r>
            <a:r>
              <a:rPr lang="zh-CN" altLang="en-US" sz="5400" b="1" baseline="30000">
                <a:solidFill>
                  <a:srgbClr val="0000FF"/>
                </a:solidFill>
                <a:latin typeface="KaiTi" panose="02010609060101010101" pitchFamily="49" charset="-122"/>
                <a:ea typeface="KaiTi" panose="02010609060101010101" pitchFamily="49" charset="-122"/>
              </a:rPr>
              <a:t>我敬畏耶和华天上的　神，就是那创造海洋和陆地的</a:t>
            </a:r>
            <a:r>
              <a:rPr lang="zh-CN" altLang="en-US" sz="5400" b="1" baseline="30000">
                <a:solidFill>
                  <a:srgbClr val="000000"/>
                </a:solidFill>
                <a:latin typeface="KaiTi" panose="02010609060101010101" pitchFamily="49" charset="-122"/>
                <a:ea typeface="KaiTi" panose="02010609060101010101" pitchFamily="49" charset="-122"/>
              </a:rPr>
              <a:t>。”</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en-US" b="1">
              <a:solidFill>
                <a:srgbClr val="000000"/>
              </a:solidFill>
              <a:ea typeface="ＭＳ Ｐゴシック" panose="020B0600070205080204" pitchFamily="34" charset="-128"/>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543635D-8B4D-43D6-8E55-134BB9AB8A18}"/>
              </a:ext>
            </a:extLst>
          </p:cNvPr>
          <p:cNvSpPr>
            <a:spLocks noGrp="1" noChangeArrowheads="1"/>
          </p:cNvSpPr>
          <p:nvPr>
            <p:ph type="title"/>
          </p:nvPr>
        </p:nvSpPr>
        <p:spPr/>
        <p:txBody>
          <a:bodyPr/>
          <a:lstStyle/>
          <a:p>
            <a:pPr eaLnBrk="1" hangingPunct="1">
              <a:defRPr/>
            </a:pPr>
            <a:r>
              <a:rPr kumimoji="1" lang="en-US" dirty="0"/>
              <a:t>Sailors Rowing</a:t>
            </a:r>
          </a:p>
        </p:txBody>
      </p:sp>
      <p:sp>
        <p:nvSpPr>
          <p:cNvPr id="324611" name="Rectangle 3">
            <a:extLst>
              <a:ext uri="{FF2B5EF4-FFF2-40B4-BE49-F238E27FC236}">
                <a16:creationId xmlns:a16="http://schemas.microsoft.com/office/drawing/2014/main" id="{45E9D949-E037-4C22-AE08-3984912D07B9}"/>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7604" name="Picture 4">
            <a:extLst>
              <a:ext uri="{FF2B5EF4-FFF2-40B4-BE49-F238E27FC236}">
                <a16:creationId xmlns:a16="http://schemas.microsoft.com/office/drawing/2014/main" id="{842E1F48-0056-4DE6-87A3-73166E5B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E5B64606-E483-4AE3-8366-18A1106504B7}"/>
              </a:ext>
            </a:extLst>
          </p:cNvPr>
          <p:cNvSpPr>
            <a:spLocks noGrp="1" noChangeArrowheads="1"/>
          </p:cNvSpPr>
          <p:nvPr>
            <p:ph type="title"/>
          </p:nvPr>
        </p:nvSpPr>
        <p:spPr/>
        <p:txBody>
          <a:bodyPr/>
          <a:lstStyle/>
          <a:p>
            <a:pPr eaLnBrk="1" hangingPunct="1"/>
            <a:r>
              <a:rPr kumimoji="1" lang="ko-KR" altLang="en-US"/>
              <a:t>约拿书</a:t>
            </a:r>
            <a:r>
              <a:rPr kumimoji="1" lang="en-US" altLang="en-US"/>
              <a:t> Overboard</a:t>
            </a:r>
          </a:p>
        </p:txBody>
      </p:sp>
      <p:sp>
        <p:nvSpPr>
          <p:cNvPr id="538627" name="Rectangle 3">
            <a:extLst>
              <a:ext uri="{FF2B5EF4-FFF2-40B4-BE49-F238E27FC236}">
                <a16:creationId xmlns:a16="http://schemas.microsoft.com/office/drawing/2014/main" id="{9036F651-F752-4047-B159-4BF2F96101EC}"/>
              </a:ext>
            </a:extLst>
          </p:cNvPr>
          <p:cNvSpPr>
            <a:spLocks noGrp="1" noChangeArrowheads="1"/>
          </p:cNvSpPr>
          <p:nvPr>
            <p:ph type="body" idx="1"/>
          </p:nvPr>
        </p:nvSpPr>
        <p:spPr/>
        <p:txBody>
          <a:bodyPr/>
          <a:lstStyle/>
          <a:p>
            <a:pPr eaLnBrk="1" hangingPunct="1"/>
            <a:endParaRPr kumimoji="1" lang="en-US" altLang="en-US"/>
          </a:p>
        </p:txBody>
      </p:sp>
      <p:pic>
        <p:nvPicPr>
          <p:cNvPr id="538628" name="Picture 4">
            <a:extLst>
              <a:ext uri="{FF2B5EF4-FFF2-40B4-BE49-F238E27FC236}">
                <a16:creationId xmlns:a16="http://schemas.microsoft.com/office/drawing/2014/main" id="{859FFC7D-E9E9-4948-9661-E1A86A183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8629" name="Group 5">
            <a:extLst>
              <a:ext uri="{FF2B5EF4-FFF2-40B4-BE49-F238E27FC236}">
                <a16:creationId xmlns:a16="http://schemas.microsoft.com/office/drawing/2014/main" id="{92BFB06E-CB29-418B-8A20-92FBA52594E4}"/>
              </a:ext>
            </a:extLst>
          </p:cNvPr>
          <p:cNvGrpSpPr>
            <a:grpSpLocks/>
          </p:cNvGrpSpPr>
          <p:nvPr/>
        </p:nvGrpSpPr>
        <p:grpSpPr bwMode="auto">
          <a:xfrm>
            <a:off x="0" y="0"/>
            <a:ext cx="9144000" cy="6858000"/>
            <a:chOff x="0" y="0"/>
            <a:chExt cx="5760" cy="4320"/>
          </a:xfrm>
        </p:grpSpPr>
        <p:sp>
          <p:nvSpPr>
            <p:cNvPr id="538633" name="Rectangle 6">
              <a:extLst>
                <a:ext uri="{FF2B5EF4-FFF2-40B4-BE49-F238E27FC236}">
                  <a16:creationId xmlns:a16="http://schemas.microsoft.com/office/drawing/2014/main" id="{32078260-38FE-4CAC-B922-D09821DFF569}"/>
                </a:ext>
              </a:extLst>
            </p:cNvPr>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8634" name="Rectangle 7">
              <a:extLst>
                <a:ext uri="{FF2B5EF4-FFF2-40B4-BE49-F238E27FC236}">
                  <a16:creationId xmlns:a16="http://schemas.microsoft.com/office/drawing/2014/main" id="{8D3661A1-CA4A-4E33-8D6B-6AD623B60E13}"/>
                </a:ext>
              </a:extLst>
            </p:cNvPr>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grpSp>
      <p:sp>
        <p:nvSpPr>
          <p:cNvPr id="486408" name="Rectangle 8">
            <a:extLst>
              <a:ext uri="{FF2B5EF4-FFF2-40B4-BE49-F238E27FC236}">
                <a16:creationId xmlns:a16="http://schemas.microsoft.com/office/drawing/2014/main" id="{C8BC6C2E-3DF1-4D98-8C71-908683F66DFC}"/>
              </a:ext>
            </a:extLst>
          </p:cNvPr>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09" name="Rectangle 9">
            <a:extLst>
              <a:ext uri="{FF2B5EF4-FFF2-40B4-BE49-F238E27FC236}">
                <a16:creationId xmlns:a16="http://schemas.microsoft.com/office/drawing/2014/main" id="{0B0C9F45-4202-4C00-8662-EBB454554E57}"/>
              </a:ext>
            </a:extLst>
          </p:cNvPr>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10" name="Rectangle 10">
            <a:extLst>
              <a:ext uri="{FF2B5EF4-FFF2-40B4-BE49-F238E27FC236}">
                <a16:creationId xmlns:a16="http://schemas.microsoft.com/office/drawing/2014/main" id="{837F4875-2C2A-4EAA-BF92-70E06951A31C}"/>
              </a:ext>
            </a:extLst>
          </p:cNvPr>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60932D-8D14-43FC-8F32-2C5903A269DF}"/>
              </a:ext>
            </a:extLst>
          </p:cNvPr>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你关心其他人吗</a:t>
            </a:r>
            <a:r>
              <a:rPr lang="en-US" sz="5400" b="1" dirty="0">
                <a:effectLst>
                  <a:glow rad="127000">
                    <a:schemeClr val="tx1"/>
                  </a:glow>
                </a:effectLst>
                <a:latin typeface="Arial" charset="0"/>
                <a:ea typeface="ＭＳ Ｐゴシック" charset="0"/>
                <a:cs typeface="ＭＳ Ｐゴシック" charset="0"/>
              </a:rPr>
              <a:t>?</a:t>
            </a:r>
          </a:p>
        </p:txBody>
      </p:sp>
      <p:pic>
        <p:nvPicPr>
          <p:cNvPr id="499715" name="Picture 1">
            <a:extLst>
              <a:ext uri="{FF2B5EF4-FFF2-40B4-BE49-F238E27FC236}">
                <a16:creationId xmlns:a16="http://schemas.microsoft.com/office/drawing/2014/main" id="{357437EB-142D-4A8C-A391-827475E1B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412875"/>
            <a:ext cx="98567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130DF4BD-EDD9-45A6-A7A1-6E25278E77AE}"/>
              </a:ext>
            </a:extLst>
          </p:cNvPr>
          <p:cNvSpPr txBox="1">
            <a:spLocks noGrp="1"/>
          </p:cNvSpPr>
          <p:nvPr>
            <p:ph type="ctrTitle"/>
          </p:nvPr>
        </p:nvSpPr>
        <p:spPr>
          <a:xfrm>
            <a:off x="762000" y="457200"/>
            <a:ext cx="7772400" cy="990600"/>
          </a:xfrm>
          <a:effectLst>
            <a:outerShdw dist="35924" dir="2700000" algn="tl" rotWithShape="0">
              <a:srgbClr val="808080">
                <a:alpha val="75000"/>
              </a:srgbClr>
            </a:outerShdw>
          </a:effectLst>
        </p:spPr>
        <p:txBody>
          <a:bodyPr/>
          <a:lstStyle/>
          <a:p>
            <a:pPr eaLnBrk="1" hangingPunct="1"/>
            <a:r>
              <a:rPr lang="zh-CN" altLang="en-US">
                <a:latin typeface="Arial" panose="020B0604020202020204" pitchFamily="34" charset="0"/>
                <a:ea typeface="SimSun" panose="02010600030101010101" pitchFamily="2" charset="-122"/>
              </a:rPr>
              <a:t>基督教扩展期</a:t>
            </a:r>
          </a:p>
        </p:txBody>
      </p:sp>
      <p:sp>
        <p:nvSpPr>
          <p:cNvPr id="3" name="Rectangle 3">
            <a:extLst>
              <a:ext uri="{FF2B5EF4-FFF2-40B4-BE49-F238E27FC236}">
                <a16:creationId xmlns:a16="http://schemas.microsoft.com/office/drawing/2014/main" id="{99E48628-D050-4FE7-ACDC-0D11AF35691A}"/>
              </a:ext>
            </a:extLst>
          </p:cNvPr>
          <p:cNvSpPr txBox="1">
            <a:spLocks noGrp="1"/>
          </p:cNvSpPr>
          <p:nvPr>
            <p:ph type="subTitle" idx="1"/>
          </p:nvPr>
        </p:nvSpPr>
        <p:spPr>
          <a:xfrm>
            <a:off x="0" y="4876800"/>
            <a:ext cx="9144000" cy="990600"/>
          </a:xfrm>
          <a:effectLst>
            <a:outerShdw blurRad="63500" dist="25403" dir="16980073" algn="tl" rotWithShape="0">
              <a:srgbClr val="000000">
                <a:alpha val="75000"/>
              </a:srgbClr>
            </a:outerShdw>
          </a:effectLst>
        </p:spPr>
        <p:txBody>
          <a:bodyPr/>
          <a:lstStyle/>
          <a:p>
            <a:pPr eaLnBrk="1" hangingPunct="1">
              <a:spcBef>
                <a:spcPts val="900"/>
              </a:spcBef>
              <a:defRPr/>
            </a:pPr>
            <a:r>
              <a:rPr lang="zh-CN" altLang="en-US" sz="3600">
                <a:latin typeface="Arial" pitchFamily="34" charset="0"/>
                <a:ea typeface="SimSun" pitchFamily="2" charset="-122"/>
              </a:rPr>
              <a:t>上帝时常将用入侵的机会改变侵入者</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 name="AutoShape 4">
            <a:extLst>
              <a:ext uri="{FF2B5EF4-FFF2-40B4-BE49-F238E27FC236}">
                <a16:creationId xmlns:a16="http://schemas.microsoft.com/office/drawing/2014/main" id="{F214BA5B-FDA0-4466-95B7-476C5BA2E211}"/>
              </a:ext>
            </a:extLst>
          </p:cNvPr>
          <p:cNvSpPr/>
          <p:nvPr/>
        </p:nvSpPr>
        <p:spPr>
          <a:xfrm rot="5400013">
            <a:off x="5334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09" name="Text Box 9">
            <a:extLst>
              <a:ext uri="{FF2B5EF4-FFF2-40B4-BE49-F238E27FC236}">
                <a16:creationId xmlns:a16="http://schemas.microsoft.com/office/drawing/2014/main" id="{3280A386-25ED-4582-AE74-BD2980DDFCE5}"/>
              </a:ext>
            </a:extLst>
          </p:cNvPr>
          <p:cNvSpPr txBox="1">
            <a:spLocks noChangeArrowheads="1"/>
          </p:cNvSpPr>
          <p:nvPr/>
        </p:nvSpPr>
        <p:spPr bwMode="auto">
          <a:xfrm>
            <a:off x="5603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第一期</a:t>
            </a:r>
          </a:p>
        </p:txBody>
      </p:sp>
      <p:sp>
        <p:nvSpPr>
          <p:cNvPr id="328710" name="Text Box 10">
            <a:extLst>
              <a:ext uri="{FF2B5EF4-FFF2-40B4-BE49-F238E27FC236}">
                <a16:creationId xmlns:a16="http://schemas.microsoft.com/office/drawing/2014/main" id="{6B54D6F4-FA2F-42B7-89CE-69AB10A50279}"/>
              </a:ext>
            </a:extLst>
          </p:cNvPr>
          <p:cNvSpPr txBox="1">
            <a:spLocks noChangeArrowheads="1"/>
          </p:cNvSpPr>
          <p:nvPr/>
        </p:nvSpPr>
        <p:spPr bwMode="auto">
          <a:xfrm>
            <a:off x="546100" y="32004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罗马书</a:t>
            </a:r>
          </a:p>
        </p:txBody>
      </p:sp>
      <p:sp>
        <p:nvSpPr>
          <p:cNvPr id="7" name="Text Box 11">
            <a:extLst>
              <a:ext uri="{FF2B5EF4-FFF2-40B4-BE49-F238E27FC236}">
                <a16:creationId xmlns:a16="http://schemas.microsoft.com/office/drawing/2014/main" id="{7AA23CA0-981F-4C41-ACBC-E59017A299E3}"/>
              </a:ext>
            </a:extLst>
          </p:cNvPr>
          <p:cNvSpPr txBox="1">
            <a:spLocks noChangeArrowheads="1"/>
          </p:cNvSpPr>
          <p:nvPr/>
        </p:nvSpPr>
        <p:spPr bwMode="auto">
          <a:xfrm>
            <a:off x="16446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400</a:t>
            </a:r>
          </a:p>
        </p:txBody>
      </p:sp>
      <p:sp>
        <p:nvSpPr>
          <p:cNvPr id="8" name="AutoShape 13">
            <a:extLst>
              <a:ext uri="{FF2B5EF4-FFF2-40B4-BE49-F238E27FC236}">
                <a16:creationId xmlns:a16="http://schemas.microsoft.com/office/drawing/2014/main" id="{EE7FD34A-980C-4138-872E-7A424B12445D}"/>
              </a:ext>
            </a:extLst>
          </p:cNvPr>
          <p:cNvSpPr/>
          <p:nvPr/>
        </p:nvSpPr>
        <p:spPr>
          <a:xfrm rot="5400013">
            <a:off x="22098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3" name="Text Box 14">
            <a:extLst>
              <a:ext uri="{FF2B5EF4-FFF2-40B4-BE49-F238E27FC236}">
                <a16:creationId xmlns:a16="http://schemas.microsoft.com/office/drawing/2014/main" id="{7D26233F-6FEC-4680-863D-41EAF287430F}"/>
              </a:ext>
            </a:extLst>
          </p:cNvPr>
          <p:cNvSpPr txBox="1">
            <a:spLocks noChangeArrowheads="1"/>
          </p:cNvSpPr>
          <p:nvPr/>
        </p:nvSpPr>
        <p:spPr bwMode="auto">
          <a:xfrm>
            <a:off x="22367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第二期</a:t>
            </a:r>
            <a:endParaRPr lang="en-US" sz="2400" b="1">
              <a:latin typeface="Times New Roman" charset="0"/>
              <a:ea typeface="SimSun" charset="0"/>
              <a:cs typeface="SimSun" charset="0"/>
            </a:endParaRPr>
          </a:p>
        </p:txBody>
      </p:sp>
      <p:sp>
        <p:nvSpPr>
          <p:cNvPr id="328714" name="Text Box 15">
            <a:extLst>
              <a:ext uri="{FF2B5EF4-FFF2-40B4-BE49-F238E27FC236}">
                <a16:creationId xmlns:a16="http://schemas.microsoft.com/office/drawing/2014/main" id="{54810197-02D2-4A37-B60A-A039C12DC601}"/>
              </a:ext>
            </a:extLst>
          </p:cNvPr>
          <p:cNvSpPr txBox="1">
            <a:spLocks noChangeArrowheads="1"/>
          </p:cNvSpPr>
          <p:nvPr/>
        </p:nvSpPr>
        <p:spPr bwMode="auto">
          <a:xfrm>
            <a:off x="2241550" y="3200400"/>
            <a:ext cx="1176338"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野蛮人</a:t>
            </a:r>
          </a:p>
        </p:txBody>
      </p:sp>
      <p:sp>
        <p:nvSpPr>
          <p:cNvPr id="11" name="Text Box 16">
            <a:extLst>
              <a:ext uri="{FF2B5EF4-FFF2-40B4-BE49-F238E27FC236}">
                <a16:creationId xmlns:a16="http://schemas.microsoft.com/office/drawing/2014/main" id="{610AE2F6-C280-472E-98C5-0AA3A045131B}"/>
              </a:ext>
            </a:extLst>
          </p:cNvPr>
          <p:cNvSpPr txBox="1">
            <a:spLocks noChangeArrowheads="1"/>
          </p:cNvSpPr>
          <p:nvPr/>
        </p:nvSpPr>
        <p:spPr bwMode="auto">
          <a:xfrm>
            <a:off x="33210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800</a:t>
            </a:r>
          </a:p>
        </p:txBody>
      </p:sp>
      <p:sp>
        <p:nvSpPr>
          <p:cNvPr id="12" name="AutoShape 17">
            <a:extLst>
              <a:ext uri="{FF2B5EF4-FFF2-40B4-BE49-F238E27FC236}">
                <a16:creationId xmlns:a16="http://schemas.microsoft.com/office/drawing/2014/main" id="{B2D3C4AF-40E2-4ADD-80E4-42859E8702F7}"/>
              </a:ext>
            </a:extLst>
          </p:cNvPr>
          <p:cNvSpPr/>
          <p:nvPr/>
        </p:nvSpPr>
        <p:spPr>
          <a:xfrm rot="5400013">
            <a:off x="38862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7" name="Text Box 18">
            <a:extLst>
              <a:ext uri="{FF2B5EF4-FFF2-40B4-BE49-F238E27FC236}">
                <a16:creationId xmlns:a16="http://schemas.microsoft.com/office/drawing/2014/main" id="{0C49F545-9334-494E-943D-1E233BA9D58D}"/>
              </a:ext>
            </a:extLst>
          </p:cNvPr>
          <p:cNvSpPr txBox="1">
            <a:spLocks noChangeArrowheads="1"/>
          </p:cNvSpPr>
          <p:nvPr/>
        </p:nvSpPr>
        <p:spPr bwMode="auto">
          <a:xfrm>
            <a:off x="39147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第三期</a:t>
            </a:r>
            <a:endParaRPr lang="en-US" sz="2400" b="1">
              <a:latin typeface="Times New Roman" charset="0"/>
              <a:ea typeface="SimSun" charset="0"/>
              <a:cs typeface="SimSun" charset="0"/>
            </a:endParaRPr>
          </a:p>
        </p:txBody>
      </p:sp>
      <p:sp>
        <p:nvSpPr>
          <p:cNvPr id="328718" name="Text Box 19">
            <a:extLst>
              <a:ext uri="{FF2B5EF4-FFF2-40B4-BE49-F238E27FC236}">
                <a16:creationId xmlns:a16="http://schemas.microsoft.com/office/drawing/2014/main" id="{B23F154E-AEAF-4987-B13D-5F946EAAAB7E}"/>
              </a:ext>
            </a:extLst>
          </p:cNvPr>
          <p:cNvSpPr txBox="1">
            <a:spLocks noChangeArrowheads="1"/>
          </p:cNvSpPr>
          <p:nvPr/>
        </p:nvSpPr>
        <p:spPr bwMode="auto">
          <a:xfrm>
            <a:off x="3859213"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北欧海盗</a:t>
            </a:r>
            <a:endParaRPr lang="en-US" sz="2400" b="1">
              <a:latin typeface="Times New Roman" charset="0"/>
              <a:ea typeface="SimSun" charset="0"/>
              <a:cs typeface="SimSun" charset="0"/>
            </a:endParaRPr>
          </a:p>
        </p:txBody>
      </p:sp>
      <p:sp>
        <p:nvSpPr>
          <p:cNvPr id="15" name="Text Box 20">
            <a:extLst>
              <a:ext uri="{FF2B5EF4-FFF2-40B4-BE49-F238E27FC236}">
                <a16:creationId xmlns:a16="http://schemas.microsoft.com/office/drawing/2014/main" id="{4B5811B7-7550-4A9F-859C-000CCD0A65C0}"/>
              </a:ext>
            </a:extLst>
          </p:cNvPr>
          <p:cNvSpPr txBox="1">
            <a:spLocks noChangeArrowheads="1"/>
          </p:cNvSpPr>
          <p:nvPr/>
        </p:nvSpPr>
        <p:spPr bwMode="auto">
          <a:xfrm>
            <a:off x="49212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1200</a:t>
            </a:r>
          </a:p>
        </p:txBody>
      </p:sp>
      <p:sp>
        <p:nvSpPr>
          <p:cNvPr id="16" name="AutoShape 21">
            <a:extLst>
              <a:ext uri="{FF2B5EF4-FFF2-40B4-BE49-F238E27FC236}">
                <a16:creationId xmlns:a16="http://schemas.microsoft.com/office/drawing/2014/main" id="{4C9094F9-BAF9-4153-AC33-00165373F291}"/>
              </a:ext>
            </a:extLst>
          </p:cNvPr>
          <p:cNvSpPr/>
          <p:nvPr/>
        </p:nvSpPr>
        <p:spPr>
          <a:xfrm rot="5400013">
            <a:off x="55626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1" name="Text Box 22">
            <a:extLst>
              <a:ext uri="{FF2B5EF4-FFF2-40B4-BE49-F238E27FC236}">
                <a16:creationId xmlns:a16="http://schemas.microsoft.com/office/drawing/2014/main" id="{C50C22BC-CF69-42A9-9D80-FA16447F8880}"/>
              </a:ext>
            </a:extLst>
          </p:cNvPr>
          <p:cNvSpPr txBox="1">
            <a:spLocks noChangeArrowheads="1"/>
          </p:cNvSpPr>
          <p:nvPr/>
        </p:nvSpPr>
        <p:spPr bwMode="auto">
          <a:xfrm>
            <a:off x="55911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第四期</a:t>
            </a:r>
            <a:endParaRPr lang="en-US" sz="2400" b="1">
              <a:latin typeface="Times New Roman" charset="0"/>
              <a:ea typeface="SimSun" charset="0"/>
              <a:cs typeface="SimSun" charset="0"/>
            </a:endParaRPr>
          </a:p>
        </p:txBody>
      </p:sp>
      <p:sp>
        <p:nvSpPr>
          <p:cNvPr id="328722" name="Text Box 23">
            <a:extLst>
              <a:ext uri="{FF2B5EF4-FFF2-40B4-BE49-F238E27FC236}">
                <a16:creationId xmlns:a16="http://schemas.microsoft.com/office/drawing/2014/main" id="{FEF13770-C8AD-4FC9-ACBA-4F763F6151F2}"/>
              </a:ext>
            </a:extLst>
          </p:cNvPr>
          <p:cNvSpPr txBox="1">
            <a:spLocks noChangeArrowheads="1"/>
          </p:cNvSpPr>
          <p:nvPr/>
        </p:nvSpPr>
        <p:spPr bwMode="auto">
          <a:xfrm>
            <a:off x="5448300"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撒拉森人</a:t>
            </a:r>
            <a:endParaRPr lang="en-US" sz="2400" b="1">
              <a:latin typeface="Times New Roman" charset="0"/>
              <a:ea typeface="SimSun" charset="0"/>
              <a:cs typeface="SimSun" charset="0"/>
            </a:endParaRPr>
          </a:p>
        </p:txBody>
      </p:sp>
      <p:sp>
        <p:nvSpPr>
          <p:cNvPr id="19" name="Text Box 24">
            <a:extLst>
              <a:ext uri="{FF2B5EF4-FFF2-40B4-BE49-F238E27FC236}">
                <a16:creationId xmlns:a16="http://schemas.microsoft.com/office/drawing/2014/main" id="{A834C0D5-A69D-4BC8-B244-015959E21060}"/>
              </a:ext>
            </a:extLst>
          </p:cNvPr>
          <p:cNvSpPr txBox="1">
            <a:spLocks noChangeArrowheads="1"/>
          </p:cNvSpPr>
          <p:nvPr/>
        </p:nvSpPr>
        <p:spPr bwMode="auto">
          <a:xfrm>
            <a:off x="65976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1600</a:t>
            </a:r>
          </a:p>
        </p:txBody>
      </p:sp>
      <p:sp>
        <p:nvSpPr>
          <p:cNvPr id="20" name="AutoShape 25">
            <a:extLst>
              <a:ext uri="{FF2B5EF4-FFF2-40B4-BE49-F238E27FC236}">
                <a16:creationId xmlns:a16="http://schemas.microsoft.com/office/drawing/2014/main" id="{B54FE4A1-BE99-4C43-8F91-A4A236485F55}"/>
              </a:ext>
            </a:extLst>
          </p:cNvPr>
          <p:cNvSpPr/>
          <p:nvPr/>
        </p:nvSpPr>
        <p:spPr>
          <a:xfrm rot="5400013">
            <a:off x="72390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5" name="Text Box 26">
            <a:extLst>
              <a:ext uri="{FF2B5EF4-FFF2-40B4-BE49-F238E27FC236}">
                <a16:creationId xmlns:a16="http://schemas.microsoft.com/office/drawing/2014/main" id="{58881591-A2B2-45C3-9FED-53186EB2F514}"/>
              </a:ext>
            </a:extLst>
          </p:cNvPr>
          <p:cNvSpPr txBox="1">
            <a:spLocks noChangeArrowheads="1"/>
          </p:cNvSpPr>
          <p:nvPr/>
        </p:nvSpPr>
        <p:spPr bwMode="auto">
          <a:xfrm>
            <a:off x="72675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第五期</a:t>
            </a:r>
            <a:endParaRPr lang="en-US" sz="2400" b="1">
              <a:latin typeface="Times New Roman" charset="0"/>
              <a:ea typeface="SimSun" charset="0"/>
              <a:cs typeface="SimSun" charset="0"/>
            </a:endParaRPr>
          </a:p>
        </p:txBody>
      </p:sp>
      <p:sp>
        <p:nvSpPr>
          <p:cNvPr id="328726" name="Text Box 27">
            <a:extLst>
              <a:ext uri="{FF2B5EF4-FFF2-40B4-BE49-F238E27FC236}">
                <a16:creationId xmlns:a16="http://schemas.microsoft.com/office/drawing/2014/main" id="{3308FE8A-1432-4345-B7CA-4CEC1B283AA5}"/>
              </a:ext>
            </a:extLst>
          </p:cNvPr>
          <p:cNvSpPr txBox="1">
            <a:spLocks noChangeArrowheads="1"/>
          </p:cNvSpPr>
          <p:nvPr/>
        </p:nvSpPr>
        <p:spPr bwMode="auto">
          <a:xfrm>
            <a:off x="7064375" y="3200400"/>
            <a:ext cx="1479550"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en-US" sz="2400" b="1">
                <a:latin typeface="Times New Roman" charset="0"/>
              </a:rPr>
              <a:t>天涯海角</a:t>
            </a:r>
          </a:p>
        </p:txBody>
      </p:sp>
      <p:sp>
        <p:nvSpPr>
          <p:cNvPr id="23" name="Text Box 28">
            <a:extLst>
              <a:ext uri="{FF2B5EF4-FFF2-40B4-BE49-F238E27FC236}">
                <a16:creationId xmlns:a16="http://schemas.microsoft.com/office/drawing/2014/main" id="{5F22F005-48DF-40AB-9130-3D3903775A93}"/>
              </a:ext>
            </a:extLst>
          </p:cNvPr>
          <p:cNvSpPr txBox="1">
            <a:spLocks noChangeArrowheads="1"/>
          </p:cNvSpPr>
          <p:nvPr/>
        </p:nvSpPr>
        <p:spPr bwMode="auto">
          <a:xfrm>
            <a:off x="82740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2000</a:t>
            </a:r>
          </a:p>
        </p:txBody>
      </p:sp>
      <p:sp>
        <p:nvSpPr>
          <p:cNvPr id="24" name="Line 12">
            <a:extLst>
              <a:ext uri="{FF2B5EF4-FFF2-40B4-BE49-F238E27FC236}">
                <a16:creationId xmlns:a16="http://schemas.microsoft.com/office/drawing/2014/main" id="{24974330-9D4E-4BA6-B8FF-B6FA2CC6AC7E}"/>
              </a:ext>
            </a:extLst>
          </p:cNvPr>
          <p:cNvSpPr/>
          <p:nvPr/>
        </p:nvSpPr>
        <p:spPr>
          <a:xfrm>
            <a:off x="0" y="4038600"/>
            <a:ext cx="91440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a:solidFill>
              <a:srgbClr val="FFFF00"/>
            </a:solidFill>
            <a:prstDash val="solid"/>
            <a:round/>
            <a:tailEnd type="arrow"/>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endParaRPr>
          </a:p>
        </p:txBody>
      </p:sp>
      <p:sp>
        <p:nvSpPr>
          <p:cNvPr id="25" name="Text Box 29">
            <a:extLst>
              <a:ext uri="{FF2B5EF4-FFF2-40B4-BE49-F238E27FC236}">
                <a16:creationId xmlns:a16="http://schemas.microsoft.com/office/drawing/2014/main" id="{3E19D08F-EBAE-4EEC-9E46-9A2B079777BF}"/>
              </a:ext>
            </a:extLst>
          </p:cNvPr>
          <p:cNvSpPr txBox="1">
            <a:spLocks noChangeArrowheads="1"/>
          </p:cNvSpPr>
          <p:nvPr/>
        </p:nvSpPr>
        <p:spPr bwMode="auto">
          <a:xfrm>
            <a:off x="152400" y="4038600"/>
            <a:ext cx="3365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0</a:t>
            </a:r>
          </a:p>
        </p:txBody>
      </p:sp>
      <p:sp>
        <p:nvSpPr>
          <p:cNvPr id="328730" name="Text Box 30">
            <a:extLst>
              <a:ext uri="{FF2B5EF4-FFF2-40B4-BE49-F238E27FC236}">
                <a16:creationId xmlns:a16="http://schemas.microsoft.com/office/drawing/2014/main" id="{131449FD-AC6A-4079-AF50-8F240D83C26F}"/>
              </a:ext>
            </a:extLst>
          </p:cNvPr>
          <p:cNvSpPr txBox="1">
            <a:spLocks noChangeArrowheads="1"/>
          </p:cNvSpPr>
          <p:nvPr/>
        </p:nvSpPr>
        <p:spPr bwMode="auto">
          <a:xfrm>
            <a:off x="4130675" y="6248400"/>
            <a:ext cx="3994150" cy="457200"/>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2400">
                <a:solidFill>
                  <a:srgbClr val="FFFFFF"/>
                </a:solidFill>
                <a:latin typeface="Times New Roman" pitchFamily="18" charset="0"/>
                <a:ea typeface="SimSun" pitchFamily="2" charset="-122"/>
              </a:rPr>
              <a:t>拉尔夫冬李</a:t>
            </a:r>
            <a:r>
              <a:rPr lang="en-US" altLang="ja-JP" sz="2400">
                <a:solidFill>
                  <a:srgbClr val="FFFFFF"/>
                </a:solidFill>
                <a:latin typeface="Times New Roman" pitchFamily="18" charset="0"/>
                <a:ea typeface="SimSun" pitchFamily="2" charset="-122"/>
              </a:rPr>
              <a:t>, </a:t>
            </a:r>
            <a:r>
              <a:rPr lang="zh-CN" altLang="en-US" sz="2400">
                <a:solidFill>
                  <a:srgbClr val="FFFFFF"/>
                </a:solidFill>
                <a:latin typeface="Times New Roman" pitchFamily="18" charset="0"/>
                <a:ea typeface="SimSun" pitchFamily="2" charset="-122"/>
              </a:rPr>
              <a:t>世界基督教运动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set>
                                      <p:cBhvr>
                                        <p:cTn id="8" dur="770" fill="hold"/>
                                        <p:tgtEl>
                                          <p:spTgt spid="3">
                                            <p:txEl>
                                              <p:pRg st="0" end="0"/>
                                            </p:txEl>
                                          </p:spTgt>
                                        </p:tgtEl>
                                        <p:attrNameLst>
                                          <p:attrName>ppt_x</p:attrName>
                                        </p:attrNameLst>
                                      </p:cBhvr>
                                      <p:to>
                                        <p:strVal val="(0.5)"/>
                                      </p:to>
                                    </p:set>
                                    <p:anim from="(0.5)" to="(#ppt_x)" calcmode="lin">
                                      <p:cBhvr>
                                        <p:cTn id="9" dur="1230" accel="100000" fill="hold">
                                          <p:stCondLst>
                                            <p:cond delay="770"/>
                                          </p:stCondLst>
                                        </p:cTn>
                                        <p:tgtEl>
                                          <p:spTgt spid="3">
                                            <p:txEl>
                                              <p:pRg st="0" end="0"/>
                                            </p:txEl>
                                          </p:spTgt>
                                        </p:tgtEl>
                                        <p:attrNameLst>
                                          <p:attrName>ppt_x</p:attrName>
                                        </p:attrNameLst>
                                      </p:cBhvr>
                                    </p:anim>
                                    <p:set>
                                      <p:cBhvr>
                                        <p:cTn id="10" dur="770" fill="hold"/>
                                        <p:tgtEl>
                                          <p:spTgt spid="3">
                                            <p:txEl>
                                              <p:pRg st="0" end="0"/>
                                            </p:txEl>
                                          </p:spTgt>
                                        </p:tgtEl>
                                        <p:attrNameLst>
                                          <p:attrName>ppt_y</p:attrName>
                                        </p:attrNameLst>
                                      </p:cBhvr>
                                      <p:to>
                                        <p:strVal val="(#ppt_y+0.4)"/>
                                      </p:to>
                                    </p:set>
                                    <p:anim from="(#ppt_y+0.4)" to="(#ppt_y)" calcmode="lin">
                                      <p:cBhvr>
                                        <p:cTn id="11" dur="1230" accel="100000" fill="hold">
                                          <p:stCondLst>
                                            <p:cond delay="770"/>
                                          </p:stCondLst>
                                        </p:cTn>
                                        <p:tgtEl>
                                          <p:spTgt spid="3">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87778" name="Title 2"/>
          <p:cNvSpPr>
            <a:spLocks noGrp="1"/>
          </p:cNvSpPr>
          <p:nvPr>
            <p:ph type="title" idx="4294967295"/>
          </p:nvPr>
        </p:nvSpPr>
        <p:spPr>
          <a:xfrm>
            <a:off x="0" y="152400"/>
            <a:ext cx="9144000" cy="838200"/>
          </a:xfrm>
        </p:spPr>
        <p:txBody>
          <a:bodyPr/>
          <a:lstStyle/>
          <a:p>
            <a:r>
              <a:rPr lang="zh-CN" altLang="en-US" dirty="0">
                <a:solidFill>
                  <a:schemeClr val="bg1"/>
                </a:solidFill>
                <a:latin typeface="Arial" charset="0"/>
                <a:ea typeface="Osaka" charset="0"/>
                <a:cs typeface="Osaka" charset="0"/>
              </a:rPr>
              <a:t>约拿书第一章的主要思想</a:t>
            </a:r>
            <a:endParaRPr lang="en-US" dirty="0">
              <a:solidFill>
                <a:schemeClr val="bg1"/>
              </a:solidFill>
              <a:latin typeface="Arial" charset="0"/>
              <a:ea typeface="Osaka" charset="0"/>
              <a:cs typeface="Osaka" charset="0"/>
            </a:endParaRPr>
          </a:p>
        </p:txBody>
      </p:sp>
      <p:sp>
        <p:nvSpPr>
          <p:cNvPr id="4" name="Title 2"/>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0" cap="none" spc="0" normalizeH="0" baseline="0" noProof="0" dirty="0">
                <a:ln>
                  <a:noFill/>
                </a:ln>
                <a:solidFill>
                  <a:srgbClr val="FFFFFF"/>
                </a:solidFill>
                <a:effectLst/>
                <a:uLnTx/>
                <a:uFillTx/>
                <a:latin typeface="Arial"/>
                <a:ea typeface="Osaka"/>
                <a:cs typeface="+mj-cs"/>
              </a:rPr>
              <a:t>忽视传福音带来后果</a:t>
            </a:r>
          </a:p>
        </p:txBody>
      </p:sp>
      <p:sp>
        <p:nvSpPr>
          <p:cNvPr id="5" name="Title 2"/>
          <p:cNvSpPr txBox="1">
            <a:spLocks/>
          </p:cNvSpPr>
          <p:nvPr/>
        </p:nvSpPr>
        <p:spPr bwMode="auto">
          <a:xfrm>
            <a:off x="1524000" y="3276600"/>
            <a:ext cx="6400800" cy="3276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1" u="none" strike="noStrike" kern="0" cap="none" spc="0" normalizeH="0" baseline="0" noProof="0" dirty="0">
                <a:ln>
                  <a:noFill/>
                </a:ln>
                <a:solidFill>
                  <a:srgbClr val="FFFFFF"/>
                </a:solidFill>
                <a:effectLst/>
                <a:uLnTx/>
                <a:uFillTx/>
                <a:latin typeface="Arial"/>
                <a:ea typeface="Osaka"/>
                <a:cs typeface="+mj-cs"/>
              </a:rPr>
              <a:t>上帝今天依然使用各种方式，向我们展示祂对传福音的严肃态度。</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4">
            <a:extLst>
              <a:ext uri="{FF2B5EF4-FFF2-40B4-BE49-F238E27FC236}">
                <a16:creationId xmlns:a16="http://schemas.microsoft.com/office/drawing/2014/main" id="{6C2AEFDC-5C71-44EF-AC10-FB28459A9574}"/>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47139" name="Rectangle 5">
            <a:extLst>
              <a:ext uri="{FF2B5EF4-FFF2-40B4-BE49-F238E27FC236}">
                <a16:creationId xmlns:a16="http://schemas.microsoft.com/office/drawing/2014/main" id="{CDA935AB-2E22-4C33-80A1-8DB1F01028E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47140" name="Rectangle 2">
            <a:extLst>
              <a:ext uri="{FF2B5EF4-FFF2-40B4-BE49-F238E27FC236}">
                <a16:creationId xmlns:a16="http://schemas.microsoft.com/office/drawing/2014/main" id="{1AB3FD69-B23D-4557-A09D-08980B6CFE1D}"/>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5">
            <a:extLst>
              <a:ext uri="{FF2B5EF4-FFF2-40B4-BE49-F238E27FC236}">
                <a16:creationId xmlns:a16="http://schemas.microsoft.com/office/drawing/2014/main" id="{9913B693-A395-4000-AC96-BDE4A328C6D0}"/>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60134" name="WordArt 4">
            <a:extLst>
              <a:ext uri="{FF2B5EF4-FFF2-40B4-BE49-F238E27FC236}">
                <a16:creationId xmlns:a16="http://schemas.microsoft.com/office/drawing/2014/main" id="{1D88D114-D5F4-4F55-8825-9BABFDA6A410}"/>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47143" name="Rectangle 3">
            <a:extLst>
              <a:ext uri="{FF2B5EF4-FFF2-40B4-BE49-F238E27FC236}">
                <a16:creationId xmlns:a16="http://schemas.microsoft.com/office/drawing/2014/main" id="{22664CA7-9F89-4591-B740-9FCA42AF7365}"/>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6E4E76A-746B-432E-9A15-92FDA5FD556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pic>
        <p:nvPicPr>
          <p:cNvPr id="488451" name="Picture 1" descr="jonah getting swallowed.tiff">
            <a:extLst>
              <a:ext uri="{FF2B5EF4-FFF2-40B4-BE49-F238E27FC236}">
                <a16:creationId xmlns:a16="http://schemas.microsoft.com/office/drawing/2014/main" id="{219C2D37-1A8A-4EF5-BD6D-57B4DBF0B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336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8C987C76-79FF-402E-B574-9A864BB190C9}"/>
              </a:ext>
            </a:extLst>
          </p:cNvPr>
          <p:cNvSpPr>
            <a:spLocks noGrp="1" noChangeArrowheads="1"/>
          </p:cNvSpPr>
          <p:nvPr>
            <p:ph type="title" idx="4294967295"/>
          </p:nvPr>
        </p:nvSpPr>
        <p:spPr>
          <a:xfrm>
            <a:off x="0" y="3744913"/>
            <a:ext cx="9144000" cy="3068637"/>
          </a:xfrm>
        </p:spPr>
        <p:txBody>
          <a:bodyPr/>
          <a:lstStyle/>
          <a:p>
            <a:pPr algn="ctr" eaLnBrk="1" hangingPunct="1">
              <a:defRPr/>
            </a:pPr>
            <a:r>
              <a:rPr lang="mr-IN" altLang="ja-JP"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囖</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a:t>
            </a:r>
            <a:r>
              <a:rPr lang="ko-KR" altLang="en-US" sz="8000" b="1" dirty="0">
                <a:solidFill>
                  <a:srgbClr val="FFFFFF"/>
                </a:solidFill>
                <a:effectLst>
                  <a:outerShdw blurRad="38100" dist="38100" dir="2700000" algn="tl">
                    <a:srgbClr val="000000"/>
                  </a:outerShdw>
                </a:effectLst>
                <a:latin typeface="Arial" pitchFamily="34" charset="0"/>
                <a:cs typeface="Arial" pitchFamily="34" charset="0"/>
              </a:rPr>
              <a:t>约拿书</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2</a:t>
            </a:r>
            <a:endParaRPr lang="en-US" altLang="en-US" sz="8000" b="1" dirty="0">
              <a:effectLst>
                <a:outerShdw blurRad="38100" dist="38100" dir="2700000" algn="tl">
                  <a:srgbClr val="FFFFFF"/>
                </a:outerShdw>
              </a:effectLst>
              <a:latin typeface="Arial" pitchFamily="34" charset="0"/>
              <a:cs typeface="Arial" pitchFamily="34" charset="0"/>
            </a:endParaRPr>
          </a:p>
        </p:txBody>
      </p:sp>
      <p:sp>
        <p:nvSpPr>
          <p:cNvPr id="7" name="Rectangle 3">
            <a:extLst>
              <a:ext uri="{FF2B5EF4-FFF2-40B4-BE49-F238E27FC236}">
                <a16:creationId xmlns:a16="http://schemas.microsoft.com/office/drawing/2014/main" id="{DEE0ACB4-75CE-4A20-AD3C-F249DEA26A61}"/>
              </a:ext>
            </a:extLst>
          </p:cNvPr>
          <p:cNvSpPr txBox="1">
            <a:spLocks noChangeArrowheads="1"/>
          </p:cNvSpPr>
          <p:nvPr/>
        </p:nvSpPr>
        <p:spPr bwMode="auto">
          <a:xfrm>
            <a:off x="0" y="-51792"/>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00"/>
                </a:solidFill>
                <a:effectLst>
                  <a:glow rad="355600">
                    <a:srgbClr val="000000"/>
                  </a:glow>
                </a:effectLst>
                <a:uLnTx/>
                <a:uFillTx/>
                <a:latin typeface="Arial"/>
                <a:cs typeface="Arial"/>
              </a:rPr>
              <a:t>感谢</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上帝对你的怜悯 </a:t>
            </a:r>
            <a:r>
              <a:rPr kumimoji="0" lang="en-US" altLang="zh-CN" sz="4800" b="1" i="1" u="none" strike="noStrike" kern="1200" cap="none" spc="0" normalizeH="0" baseline="0" noProof="0" dirty="0">
                <a:ln>
                  <a:noFill/>
                </a:ln>
                <a:solidFill>
                  <a:srgbClr val="FFFFFF"/>
                </a:solidFill>
                <a:effectLst>
                  <a:glow rad="355600">
                    <a:srgbClr val="000000"/>
                  </a:glow>
                </a:effectLst>
                <a:uLnTx/>
                <a:uFillTx/>
                <a:latin typeface="Arial"/>
                <a:ea typeface="Osaka"/>
                <a:cs typeface="Arial"/>
              </a:rPr>
              <a:t>- </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尽管你犯了罪。</a:t>
            </a:r>
          </a:p>
        </p:txBody>
      </p:sp>
    </p:spTree>
    <p:extLst>
      <p:ext uri="{BB962C8B-B14F-4D97-AF65-F5344CB8AC3E}">
        <p14:creationId xmlns:p14="http://schemas.microsoft.com/office/powerpoint/2010/main" val="229314889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4">
            <a:extLst>
              <a:ext uri="{FF2B5EF4-FFF2-40B4-BE49-F238E27FC236}">
                <a16:creationId xmlns:a16="http://schemas.microsoft.com/office/drawing/2014/main" id="{F13B22DC-ED28-40DB-88E0-A591B2A85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34498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2">
            <a:extLst>
              <a:ext uri="{FF2B5EF4-FFF2-40B4-BE49-F238E27FC236}">
                <a16:creationId xmlns:a16="http://schemas.microsoft.com/office/drawing/2014/main" id="{8AEF2FA1-6CFE-46D7-A515-D91D77DD8C5E}"/>
              </a:ext>
            </a:extLst>
          </p:cNvPr>
          <p:cNvSpPr txBox="1">
            <a:spLocks noGrp="1"/>
          </p:cNvSpPr>
          <p:nvPr>
            <p:ph type="title"/>
          </p:nvPr>
        </p:nvSpPr>
        <p:spPr>
          <a:xfrm>
            <a:off x="381000" y="381000"/>
            <a:ext cx="3276600" cy="914400"/>
          </a:xfrm>
        </p:spPr>
        <p:txBody>
          <a:bodyPr/>
          <a:lstStyle/>
          <a:p>
            <a:pPr eaLnBrk="1" hangingPunct="1">
              <a:defRPr/>
            </a:pPr>
            <a:r>
              <a:rPr lang="zh-CN" altLang="en-US" b="1">
                <a:latin typeface="Trebuchet MS" pitchFamily="34" charset="0"/>
                <a:ea typeface="SimSun" pitchFamily="2" charset="-122"/>
                <a:cs typeface="Osaka"/>
              </a:rPr>
              <a:t>大鱼</a:t>
            </a:r>
            <a:r>
              <a:rPr altLang="ja-JP" b="1">
                <a:latin typeface="Trebuchet MS" pitchFamily="34" charset="0"/>
                <a:cs typeface="Osaka"/>
              </a:rPr>
              <a:t>?</a:t>
            </a:r>
            <a:endParaRPr altLang="en-US" b="1">
              <a:latin typeface="Trebuchet MS" pitchFamily="34" charset="0"/>
              <a:cs typeface="Osaka"/>
            </a:endParaRPr>
          </a:p>
        </p:txBody>
      </p:sp>
      <p:pic>
        <p:nvPicPr>
          <p:cNvPr id="551940" name="Picture 7">
            <a:extLst>
              <a:ext uri="{FF2B5EF4-FFF2-40B4-BE49-F238E27FC236}">
                <a16:creationId xmlns:a16="http://schemas.microsoft.com/office/drawing/2014/main" id="{FFB963E7-C298-42BA-8181-0AC4CD595962}"/>
              </a:ext>
            </a:extLst>
          </p:cNvPr>
          <p:cNvPicPr>
            <a:picLocks noChangeAspect="1"/>
          </p:cNvPicPr>
          <p:nvPr/>
        </p:nvPicPr>
        <p:blipFill>
          <a:blip r:embed="rId4">
            <a:extLst>
              <a:ext uri="{28A0092B-C50C-407E-A947-70E740481C1C}">
                <a14:useLocalDpi xmlns:a14="http://schemas.microsoft.com/office/drawing/2010/main" val="0"/>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9" name="Rectangle 8">
            <a:extLst>
              <a:ext uri="{FF2B5EF4-FFF2-40B4-BE49-F238E27FC236}">
                <a16:creationId xmlns:a16="http://schemas.microsoft.com/office/drawing/2014/main" id="{1299D219-2414-4AE5-B353-11B22D13BB47}"/>
              </a:ext>
            </a:extLst>
          </p:cNvPr>
          <p:cNvSpPr>
            <a:spLocks noChangeArrowheads="1"/>
          </p:cNvSpPr>
          <p:nvPr/>
        </p:nvSpPr>
        <p:spPr bwMode="auto">
          <a:xfrm>
            <a:off x="4343400" y="419100"/>
            <a:ext cx="3352800" cy="838200"/>
          </a:xfrm>
          <a:prstGeom prst="rect">
            <a:avLst/>
          </a:prstGeom>
          <a:noFill/>
          <a:ln>
            <a:noFill/>
          </a:ln>
          <a:effectLst>
            <a:outerShdw blurRad="63500" dist="25396" dir="2700000" algn="tl" rotWithShape="0">
              <a:srgbClr val="030201">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4400" b="1">
                <a:solidFill>
                  <a:srgbClr val="FFFFFF"/>
                </a:solidFill>
                <a:latin typeface="Times New Roman" pitchFamily="18" charset="0"/>
                <a:ea typeface="SimSun" pitchFamily="2" charset="-122"/>
              </a:rPr>
              <a:t>或 鲸</a:t>
            </a:r>
            <a:r>
              <a:rPr lang="en-US" altLang="ja-JP" sz="4400" b="1">
                <a:solidFill>
                  <a:srgbClr val="FFFFFF"/>
                </a:solidFill>
                <a:latin typeface="Times New Roman" pitchFamily="18" charset="0"/>
                <a:ea typeface="SimSun" pitchFamily="2" charset="-122"/>
              </a:rPr>
              <a:t>?</a:t>
            </a:r>
            <a:endParaRPr lang="en-US" altLang="en-US" sz="4400" b="1">
              <a:solidFill>
                <a:srgbClr val="FFFFFF"/>
              </a:solidFill>
              <a:latin typeface="Times New Roman" pitchFamily="18" charset="0"/>
              <a:ea typeface="SimSun" pitchFamily="2" charset="-122"/>
            </a:endParaRPr>
          </a:p>
        </p:txBody>
      </p:sp>
      <p:sp>
        <p:nvSpPr>
          <p:cNvPr id="551942" name="Text Box 9">
            <a:extLst>
              <a:ext uri="{FF2B5EF4-FFF2-40B4-BE49-F238E27FC236}">
                <a16:creationId xmlns:a16="http://schemas.microsoft.com/office/drawing/2014/main" id="{B338EC78-A1AE-42B8-BD07-15D5534D62BA}"/>
              </a:ext>
            </a:extLst>
          </p:cNvPr>
          <p:cNvSpPr txBox="1">
            <a:spLocks noChangeArrowheads="1"/>
          </p:cNvSpPr>
          <p:nvPr/>
        </p:nvSpPr>
        <p:spPr bwMode="auto">
          <a:xfrm>
            <a:off x="3009900" y="3001963"/>
            <a:ext cx="2460625" cy="1189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7200">
                <a:solidFill>
                  <a:srgbClr val="FFFFFF"/>
                </a:solidFill>
                <a:latin typeface="Bwhebb"/>
              </a:rPr>
              <a:t>lAdêG" gD"</a:t>
            </a:r>
            <a:endParaRPr lang="en-US" altLang="en-US" sz="2400">
              <a:latin typeface="Times New Roman" panose="02020603050405020304" pitchFamily="18" charset="0"/>
            </a:endParaRPr>
          </a:p>
        </p:txBody>
      </p:sp>
      <p:sp>
        <p:nvSpPr>
          <p:cNvPr id="7" name="Rectangle 3">
            <a:extLst>
              <a:ext uri="{FF2B5EF4-FFF2-40B4-BE49-F238E27FC236}">
                <a16:creationId xmlns:a16="http://schemas.microsoft.com/office/drawing/2014/main" id="{3889F31E-742F-4BAB-A6A2-D0DA1EDF10D1}"/>
              </a:ext>
            </a:extLst>
          </p:cNvPr>
          <p:cNvSpPr txBox="1">
            <a:spLocks noGrp="1"/>
          </p:cNvSpPr>
          <p:nvPr>
            <p:ph idx="1"/>
          </p:nvPr>
        </p:nvSpPr>
        <p:spPr>
          <a:xfrm>
            <a:off x="2133600" y="1524000"/>
            <a:ext cx="4419600" cy="1600200"/>
          </a:xfrm>
          <a:solidFill>
            <a:srgbClr val="000000"/>
          </a:solidFill>
        </p:spPr>
        <p:txBody>
          <a:bodyPr anchorCtr="1"/>
          <a:lstStyle/>
          <a:p>
            <a:pPr algn="ctr" eaLnBrk="1" hangingPunct="1">
              <a:spcBef>
                <a:spcPts val="1000"/>
              </a:spcBef>
              <a:buFont typeface="Times"/>
              <a:buNone/>
              <a:defRPr/>
            </a:pPr>
            <a:r>
              <a:rPr lang="zh-CN" altLang="en-US" sz="4000" b="1">
                <a:solidFill>
                  <a:srgbClr val="FFFFFF"/>
                </a:solidFill>
                <a:latin typeface="Trebuchet MS" pitchFamily="34" charset="0"/>
                <a:ea typeface="SimSun" pitchFamily="2" charset="-122"/>
                <a:cs typeface="Osaka"/>
              </a:rPr>
              <a:t>圣经里</a:t>
            </a:r>
            <a:r>
              <a:rPr altLang="ja-JP" sz="4000" b="1">
                <a:solidFill>
                  <a:srgbClr val="FFFFFF"/>
                </a:solidFill>
                <a:latin typeface="Trebuchet MS" pitchFamily="34" charset="0"/>
                <a:cs typeface="Osaka"/>
              </a:rPr>
              <a:t>:</a:t>
            </a:r>
          </a:p>
          <a:p>
            <a:pPr algn="ctr" eaLnBrk="1" hangingPunct="1">
              <a:spcBef>
                <a:spcPts val="1000"/>
              </a:spcBef>
              <a:buFont typeface="Times"/>
              <a:buNone/>
              <a:defRPr/>
            </a:pPr>
            <a:r>
              <a:rPr altLang="en-US" sz="4000" b="1">
                <a:solidFill>
                  <a:srgbClr val="FFFFFF"/>
                </a:solidFill>
                <a:latin typeface="Trebuchet MS" pitchFamily="34" charset="0"/>
                <a:cs typeface="Osaka"/>
              </a:rPr>
              <a:t>Dag (</a:t>
            </a:r>
            <a:r>
              <a:rPr lang="ja-JP" altLang="en-US" sz="4000" b="1">
                <a:solidFill>
                  <a:srgbClr val="FFFFFF"/>
                </a:solidFill>
                <a:latin typeface="Trebuchet MS" pitchFamily="34" charset="0"/>
                <a:cs typeface="Osaka"/>
              </a:rPr>
              <a:t>“</a:t>
            </a:r>
            <a:r>
              <a:rPr lang="zh-CN" altLang="en-US" sz="4000" b="1">
                <a:solidFill>
                  <a:srgbClr val="FFFFFF"/>
                </a:solidFill>
                <a:latin typeface="Trebuchet MS" pitchFamily="34" charset="0"/>
                <a:ea typeface="SimSun" pitchFamily="2" charset="-122"/>
                <a:cs typeface="Osaka"/>
              </a:rPr>
              <a:t>鱼</a:t>
            </a:r>
            <a:r>
              <a:rPr altLang="ja-JP" sz="4000" b="1">
                <a:solidFill>
                  <a:srgbClr val="FFFFFF"/>
                </a:solidFill>
                <a:latin typeface="Trebuchet MS" pitchFamily="34" charset="0"/>
                <a:cs typeface="Osaka"/>
              </a:rPr>
              <a:t>”)</a:t>
            </a:r>
            <a:endParaRPr altLang="en-US" sz="4000" b="1">
              <a:solidFill>
                <a:srgbClr val="FFFFFF"/>
              </a:solidFill>
              <a:latin typeface="Trebuchet MS" pitchFamily="34" charset="0"/>
              <a:cs typeface="Osak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r</p:attrName>
                                        </p:attrNameLst>
                                      </p:cBhvr>
                                      <p:tavLst>
                                        <p:tav tm="0">
                                          <p:val>
                                            <p:strVal val="720"/>
                                          </p:val>
                                        </p:tav>
                                        <p:tav tm="100000">
                                          <p:val>
                                            <p:strVal val="0"/>
                                          </p:val>
                                        </p:tav>
                                      </p:tavLst>
                                    </p:anim>
                                    <p:anim calcmode="lin" valueType="num">
                                      <p:cBhvr>
                                        <p:cTn id="9" dur="2000" fill="hold"/>
                                        <p:tgtEl>
                                          <p:spTgt spid="7"/>
                                        </p:tgtEl>
                                        <p:attrNameLst>
                                          <p:attrName>ppt_h</p:attrName>
                                        </p:attrNameLst>
                                      </p:cBhvr>
                                      <p:tavLst>
                                        <p:tav tm="0">
                                          <p:val>
                                            <p:strVal val="0"/>
                                          </p:val>
                                        </p:tav>
                                        <p:tav tm="100000">
                                          <p:val>
                                            <p:strVal val="#ppt_h"/>
                                          </p:val>
                                        </p:tav>
                                      </p:tavLst>
                                    </p:anim>
                                    <p:anim calcmode="lin" valueType="num">
                                      <p:cBhvr>
                                        <p:cTn id="10" dur="2000" fill="hold"/>
                                        <p:tgtEl>
                                          <p:spTgt spid="7"/>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41BB792E-3CB6-4E21-97FE-52ABC75ADD7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552963" name="Picture 4">
            <a:extLst>
              <a:ext uri="{FF2B5EF4-FFF2-40B4-BE49-F238E27FC236}">
                <a16:creationId xmlns:a16="http://schemas.microsoft.com/office/drawing/2014/main" id="{94F6BDC1-1640-4E46-8461-C1DF03F1F5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700"/>
            <a:ext cx="68707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671025D-243C-4B92-A345-E9275BFCE64C}"/>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1">
            <a:extLst>
              <a:ext uri="{FF2B5EF4-FFF2-40B4-BE49-F238E27FC236}">
                <a16:creationId xmlns:a16="http://schemas.microsoft.com/office/drawing/2014/main" id="{8C490DE1-B303-4570-A204-DDFC4960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8E03413-01AA-407B-8DCE-F018E4651D91}"/>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1DAEB-953C-44C5-BA0C-8B78BC3A009A}"/>
              </a:ext>
            </a:extLst>
          </p:cNvPr>
          <p:cNvSpPr>
            <a:spLocks noGrp="1"/>
          </p:cNvSpPr>
          <p:nvPr>
            <p:ph type="title" idx="4294967295"/>
          </p:nvPr>
        </p:nvSpPr>
        <p:spPr>
          <a:xfrm>
            <a:off x="0" y="0"/>
            <a:ext cx="2057400" cy="1143000"/>
          </a:xfrm>
        </p:spPr>
        <p:txBody>
          <a:bodyPr/>
          <a:lstStyle/>
          <a:p>
            <a:pPr>
              <a:defRPr/>
            </a:pPr>
            <a:r>
              <a:rPr lang="en-US"/>
              <a:t>Black</a:t>
            </a:r>
          </a:p>
        </p:txBody>
      </p:sp>
      <p:sp>
        <p:nvSpPr>
          <p:cNvPr id="555011" name="Rectangle 2">
            <a:extLst>
              <a:ext uri="{FF2B5EF4-FFF2-40B4-BE49-F238E27FC236}">
                <a16:creationId xmlns:a16="http://schemas.microsoft.com/office/drawing/2014/main" id="{171AED35-D0A4-4DF5-BECC-779615B0EB4D}"/>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4" descr="Jonah and the Whale.jpg">
            <a:extLst>
              <a:ext uri="{FF2B5EF4-FFF2-40B4-BE49-F238E27FC236}">
                <a16:creationId xmlns:a16="http://schemas.microsoft.com/office/drawing/2014/main" id="{86285869-0C7E-49CB-9A13-4082CD2E81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242888"/>
            <a:ext cx="9417051"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Rectangle 2">
            <a:extLst>
              <a:ext uri="{FF2B5EF4-FFF2-40B4-BE49-F238E27FC236}">
                <a16:creationId xmlns:a16="http://schemas.microsoft.com/office/drawing/2014/main" id="{A7DB8372-7DF4-4151-8566-E3A9DF8B326E}"/>
              </a:ext>
            </a:extLst>
          </p:cNvPr>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en-US" sz="4800" b="1"/>
              <a:t>I.  </a:t>
            </a:r>
            <a:r>
              <a:rPr lang="zh-CN" altLang="en-US" sz="4800" b="1"/>
              <a:t>约拿</a:t>
            </a:r>
            <a:r>
              <a:rPr lang="zh-CN" altLang="en-US" sz="4800" b="1">
                <a:solidFill>
                  <a:srgbClr val="FFFF00"/>
                </a:solidFill>
              </a:rPr>
              <a:t>感谢</a:t>
            </a:r>
            <a:r>
              <a:rPr lang="zh-CN" altLang="en-US" sz="4800" b="1"/>
              <a:t>上帝从溺水中拯救了他 </a:t>
            </a:r>
            <a:r>
              <a:rPr lang="en-US" sz="4800" b="1"/>
              <a:t>(1:17-2:10)</a:t>
            </a:r>
            <a:endParaRPr lang="en-US" sz="4000"/>
          </a:p>
        </p:txBody>
      </p:sp>
      <p:sp>
        <p:nvSpPr>
          <p:cNvPr id="257027" name="Rectangle 3">
            <a:extLst>
              <a:ext uri="{FF2B5EF4-FFF2-40B4-BE49-F238E27FC236}">
                <a16:creationId xmlns:a16="http://schemas.microsoft.com/office/drawing/2014/main" id="{8CEB0583-4BE5-494B-A04B-5D12F2A25265}"/>
              </a:ext>
            </a:extLst>
          </p:cNvPr>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FFCC00"/>
              </a:buClr>
              <a:buSzPct val="120000"/>
              <a:defRPr/>
            </a:pPr>
            <a:r>
              <a:rPr lang="zh-CN" altLang="en-US" sz="4000" b="1" kern="0" dirty="0">
                <a:solidFill>
                  <a:srgbClr val="FFFFFF"/>
                </a:solidFill>
                <a:latin typeface="Arial"/>
                <a:ea typeface="ＭＳ Ｐゴシック" pitchFamily="-112" charset="-128"/>
              </a:rPr>
              <a:t>你会吗？</a:t>
            </a:r>
            <a:endParaRPr lang="en-US" sz="4000" b="1" kern="0" dirty="0">
              <a:solidFill>
                <a:srgbClr val="FFFFFF"/>
              </a:solidFill>
              <a:latin typeface="Arial"/>
              <a:ea typeface="ＭＳ Ｐゴシック" pitchFamily="-112" charset="-128"/>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47C63E3A-0EAC-4BA1-8CEE-F1DDFC63D23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12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3" name="Title 2">
            <a:extLst>
              <a:ext uri="{FF2B5EF4-FFF2-40B4-BE49-F238E27FC236}">
                <a16:creationId xmlns:a16="http://schemas.microsoft.com/office/drawing/2014/main" id="{ED6A7804-64C3-49A8-BFDA-A4FF0868EB90}"/>
              </a:ext>
            </a:extLst>
          </p:cNvPr>
          <p:cNvSpPr>
            <a:spLocks noGrp="1"/>
          </p:cNvSpPr>
          <p:nvPr>
            <p:ph type="title" idx="4294967295"/>
          </p:nvPr>
        </p:nvSpPr>
        <p:spPr>
          <a:xfrm>
            <a:off x="0" y="549275"/>
            <a:ext cx="9144000" cy="1844675"/>
          </a:xfrm>
        </p:spPr>
        <p:txBody>
          <a:bodyPr/>
          <a:lstStyle/>
          <a:p>
            <a:pPr algn="ctr">
              <a:defRPr/>
            </a:pPr>
            <a:r>
              <a:rPr lang="zh-CN" altLang="en-US" sz="6600" b="1" dirty="0"/>
              <a:t>审判？</a:t>
            </a:r>
            <a:endParaRPr lang="en-US" sz="6600" b="1" dirty="0"/>
          </a:p>
        </p:txBody>
      </p:sp>
      <p:sp>
        <p:nvSpPr>
          <p:cNvPr id="4" name="Title 2">
            <a:extLst>
              <a:ext uri="{FF2B5EF4-FFF2-40B4-BE49-F238E27FC236}">
                <a16:creationId xmlns:a16="http://schemas.microsoft.com/office/drawing/2014/main" id="{A2ABA3C3-17AA-417F-A640-529883309830}"/>
              </a:ext>
            </a:extLst>
          </p:cNvPr>
          <p:cNvSpPr txBox="1">
            <a:spLocks/>
          </p:cNvSpPr>
          <p:nvPr/>
        </p:nvSpPr>
        <p:spPr bwMode="auto">
          <a:xfrm rot="-1116313">
            <a:off x="-30163" y="2924175"/>
            <a:ext cx="9144001" cy="1846263"/>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zh-CN" altLang="en-US" sz="11500" b="1" dirty="0">
                <a:solidFill>
                  <a:srgbClr val="FFFF00"/>
                </a:solidFill>
              </a:rPr>
              <a:t>拯救？</a:t>
            </a:r>
            <a:endParaRPr lang="en-US" sz="11500" b="1" dirty="0">
              <a:solidFill>
                <a:srgbClr val="FFFF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id="{EFBE8373-44F8-4CC3-B0F4-DFF8CDE3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6667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32E21-3DE7-4FF4-BBBD-BC358A85C8BD}"/>
              </a:ext>
            </a:extLst>
          </p:cNvPr>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上帝如何让我们回应</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不悔改</a:t>
            </a:r>
            <a:r>
              <a:rPr lang="zh-CN" altLang="en-US" sz="5400" b="1" dirty="0">
                <a:effectLst>
                  <a:glow rad="127000">
                    <a:schemeClr val="tx1"/>
                  </a:glow>
                </a:effectLst>
                <a:latin typeface="Arial" charset="0"/>
                <a:ea typeface="ＭＳ Ｐゴシック" charset="0"/>
                <a:cs typeface="ＭＳ Ｐゴシック" charset="0"/>
              </a:rPr>
              <a:t>的人呢？</a:t>
            </a:r>
            <a:br>
              <a:rPr lang="zh-CN" altLang="en-US" sz="5400" dirty="0">
                <a:latin typeface="Times New Roman" pitchFamily="18" charset="0"/>
                <a:ea typeface="ＭＳ Ｐゴシック" pitchFamily="34" charset="-128"/>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108765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Date Placeholder 3">
            <a:extLst>
              <a:ext uri="{FF2B5EF4-FFF2-40B4-BE49-F238E27FC236}">
                <a16:creationId xmlns:a16="http://schemas.microsoft.com/office/drawing/2014/main" id="{709037DB-B006-412C-B197-DA341E04CCEC}"/>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0211" name="Footer Placeholder 4">
            <a:extLst>
              <a:ext uri="{FF2B5EF4-FFF2-40B4-BE49-F238E27FC236}">
                <a16:creationId xmlns:a16="http://schemas.microsoft.com/office/drawing/2014/main" id="{887CCA36-0D6A-4BE5-99E2-A0DE97984C74}"/>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0212" name="Rectangle 2">
            <a:extLst>
              <a:ext uri="{FF2B5EF4-FFF2-40B4-BE49-F238E27FC236}">
                <a16:creationId xmlns:a16="http://schemas.microsoft.com/office/drawing/2014/main" id="{3E8E7203-CF3F-4E94-BF72-3DFB01849E3A}"/>
              </a:ext>
            </a:extLst>
          </p:cNvPr>
          <p:cNvSpPr txBox="1">
            <a:spLocks noGrp="1"/>
          </p:cNvSpPr>
          <p:nvPr>
            <p:ph type="title"/>
          </p:nvPr>
        </p:nvSpPr>
        <p:spPr>
          <a:xfrm>
            <a:off x="4681538" y="19050"/>
            <a:ext cx="4462462" cy="158115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0213" name="Rectangle 3">
            <a:extLst>
              <a:ext uri="{FF2B5EF4-FFF2-40B4-BE49-F238E27FC236}">
                <a16:creationId xmlns:a16="http://schemas.microsoft.com/office/drawing/2014/main" id="{E514C8C5-8E59-412D-8F29-9ED308BA9E28}"/>
              </a:ext>
            </a:extLst>
          </p:cNvPr>
          <p:cNvSpPr txBox="1">
            <a:spLocks noGrp="1"/>
          </p:cNvSpPr>
          <p:nvPr>
            <p:ph idx="1"/>
          </p:nvPr>
        </p:nvSpPr>
        <p:spPr>
          <a:xfrm>
            <a:off x="5029200" y="2209800"/>
            <a:ext cx="3505200" cy="3200400"/>
          </a:xfrm>
        </p:spPr>
        <p:txBody>
          <a:bodyPr anchorCtr="1"/>
          <a:lstStyle/>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悲叹</a:t>
            </a:r>
            <a:r>
              <a:rPr kumimoji="1" altLang="ja-JP" sz="4400" b="1" dirty="0">
                <a:solidFill>
                  <a:srgbClr val="FFFF00"/>
                </a:solidFill>
                <a:effectLst>
                  <a:glow rad="254000">
                    <a:srgbClr val="0194C6">
                      <a:lumMod val="75000"/>
                      <a:alpha val="98000"/>
                    </a:srgbClr>
                  </a:glow>
                </a:effectLst>
                <a:ea typeface="MS Pゴシック"/>
                <a:cs typeface="MS Pゴシック"/>
              </a:rPr>
              <a:t> (3-7)</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誓言</a:t>
            </a:r>
            <a:r>
              <a:rPr kumimoji="1" altLang="ja-JP" sz="4400" b="1" dirty="0">
                <a:solidFill>
                  <a:srgbClr val="FFFF00"/>
                </a:solidFill>
                <a:effectLst>
                  <a:glow rad="254000">
                    <a:srgbClr val="0194C6">
                      <a:lumMod val="75000"/>
                      <a:alpha val="98000"/>
                    </a:srgbClr>
                  </a:glow>
                </a:effectLst>
                <a:ea typeface="MS Pゴシック"/>
                <a:cs typeface="MS Pゴシック"/>
              </a:rPr>
              <a:t> (8-9)</a:t>
            </a:r>
            <a:endParaRPr kumimoji="1" sz="4400" b="1" dirty="0">
              <a:solidFill>
                <a:srgbClr val="FFFF00"/>
              </a:solidFill>
              <a:effectLst>
                <a:glow rad="254000">
                  <a:srgbClr val="0194C6">
                    <a:lumMod val="75000"/>
                    <a:alpha val="98000"/>
                  </a:srgbClr>
                </a:glow>
              </a:effectLst>
              <a:ea typeface="MS Pゴシック"/>
              <a:cs typeface="MS Pゴシック"/>
            </a:endParaRPr>
          </a:p>
        </p:txBody>
      </p:sp>
      <p:pic>
        <p:nvPicPr>
          <p:cNvPr id="563206" name="Picture 4">
            <a:extLst>
              <a:ext uri="{FF2B5EF4-FFF2-40B4-BE49-F238E27FC236}">
                <a16:creationId xmlns:a16="http://schemas.microsoft.com/office/drawing/2014/main" id="{72343037-ECF2-45D7-9BF1-54D82B86E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5" name="Rectangle 6">
            <a:extLst>
              <a:ext uri="{FF2B5EF4-FFF2-40B4-BE49-F238E27FC236}">
                <a16:creationId xmlns:a16="http://schemas.microsoft.com/office/drawing/2014/main" id="{0521BE84-75BD-48B7-9FFE-5B4EE1ACB7A4}"/>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Date Placeholder 3">
            <a:extLst>
              <a:ext uri="{FF2B5EF4-FFF2-40B4-BE49-F238E27FC236}">
                <a16:creationId xmlns:a16="http://schemas.microsoft.com/office/drawing/2014/main" id="{B9749DFA-2434-4CE1-A6D1-D9A058898F1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1235" name="Footer Placeholder 4">
            <a:extLst>
              <a:ext uri="{FF2B5EF4-FFF2-40B4-BE49-F238E27FC236}">
                <a16:creationId xmlns:a16="http://schemas.microsoft.com/office/drawing/2014/main" id="{FF46B53A-D360-4DE0-8029-83EE92AA1B5A}"/>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1236" name="Rectangle 2">
            <a:extLst>
              <a:ext uri="{FF2B5EF4-FFF2-40B4-BE49-F238E27FC236}">
                <a16:creationId xmlns:a16="http://schemas.microsoft.com/office/drawing/2014/main" id="{71DB25A3-3D4E-4BFD-803C-F94406BEB4EC}"/>
              </a:ext>
            </a:extLst>
          </p:cNvPr>
          <p:cNvSpPr txBox="1">
            <a:spLocks noGrp="1"/>
          </p:cNvSpPr>
          <p:nvPr>
            <p:ph type="title"/>
          </p:nvPr>
        </p:nvSpPr>
        <p:spPr>
          <a:xfrm>
            <a:off x="4681538" y="0"/>
            <a:ext cx="4462462" cy="144780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1237" name="Rectangle 3">
            <a:extLst>
              <a:ext uri="{FF2B5EF4-FFF2-40B4-BE49-F238E27FC236}">
                <a16:creationId xmlns:a16="http://schemas.microsoft.com/office/drawing/2014/main" id="{CB2965EF-C827-46C8-B0FA-10E297AEA3BE}"/>
              </a:ext>
            </a:extLst>
          </p:cNvPr>
          <p:cNvSpPr txBox="1">
            <a:spLocks noGrp="1"/>
          </p:cNvSpPr>
          <p:nvPr>
            <p:ph idx="1"/>
          </p:nvPr>
        </p:nvSpPr>
        <p:spPr>
          <a:xfrm>
            <a:off x="5029200" y="2209800"/>
            <a:ext cx="3505200" cy="3200400"/>
          </a:xfrm>
        </p:spPr>
        <p:txBody>
          <a:bodyPr anchorCtr="1"/>
          <a:lstStyle/>
          <a:p>
            <a:pPr algn="ctr" eaLnBrk="1" hangingPunct="1">
              <a:spcBef>
                <a:spcPts val="900"/>
              </a:spcBef>
              <a:buFont typeface="Wingdings" charset="0"/>
              <a:buChar char=""/>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ts val="900"/>
              </a:spcBef>
              <a:buFont typeface="Wingdings" charset="0"/>
              <a:buChar char=""/>
              <a:defRPr/>
            </a:pPr>
            <a:endParaRPr sz="3600" b="1" dirty="0">
              <a:latin typeface="Century Gothic" charset="0"/>
            </a:endParaRPr>
          </a:p>
          <a:p>
            <a:pPr algn="ctr" eaLnBrk="1" hangingPunct="1">
              <a:spcBef>
                <a:spcPts val="900"/>
              </a:spcBef>
              <a:buFont typeface="Wingdings" charset="0"/>
              <a:buNone/>
              <a:defRPr/>
            </a:pPr>
            <a:r>
              <a:rPr kumimoji="1" altLang="zh-CN" sz="4400" b="1" dirty="0">
                <a:solidFill>
                  <a:srgbClr val="FFFFFF"/>
                </a:solidFill>
                <a:effectLst>
                  <a:glow rad="254000">
                    <a:srgbClr val="0194C6">
                      <a:lumMod val="75000"/>
                      <a:alpha val="98000"/>
                    </a:srgbClr>
                  </a:glow>
                </a:effectLst>
                <a:ea typeface="MS Pゴシック"/>
                <a:cs typeface="MS Pゴシック"/>
              </a:rPr>
              <a:t>“</a:t>
            </a:r>
            <a:r>
              <a:rPr kumimoji="1" lang="zh-CN" altLang="en-US" sz="4400" b="1" dirty="0">
                <a:solidFill>
                  <a:srgbClr val="FFFFFF"/>
                </a:solidFill>
                <a:effectLst>
                  <a:glow rad="254000">
                    <a:srgbClr val="0194C6">
                      <a:lumMod val="75000"/>
                      <a:alpha val="98000"/>
                    </a:srgbClr>
                  </a:glow>
                </a:effectLst>
                <a:ea typeface="MS Pゴシック"/>
                <a:cs typeface="MS Pゴシック"/>
              </a:rPr>
              <a:t>我遭遇患难求告耶和华，你就应允我</a:t>
            </a:r>
            <a:r>
              <a:rPr kumimoji="1" altLang="zh-CN" sz="4400" b="1" dirty="0">
                <a:solidFill>
                  <a:srgbClr val="FFFFFF"/>
                </a:solidFill>
                <a:effectLst>
                  <a:glow rad="254000">
                    <a:srgbClr val="0194C6">
                      <a:lumMod val="75000"/>
                      <a:alpha val="98000"/>
                    </a:srgbClr>
                  </a:glow>
                </a:effectLst>
                <a:ea typeface="MS Pゴシック"/>
                <a:cs typeface="MS Pゴシック"/>
              </a:rPr>
              <a:t>…”</a:t>
            </a:r>
            <a:endParaRPr kumimoji="1" lang="zh-CN" altLang="en-US" sz="4400" b="1" dirty="0">
              <a:solidFill>
                <a:srgbClr val="FFFFFF"/>
              </a:solidFill>
              <a:effectLst>
                <a:glow rad="254000">
                  <a:srgbClr val="0194C6">
                    <a:lumMod val="75000"/>
                    <a:alpha val="98000"/>
                  </a:srgbClr>
                </a:glow>
              </a:effectLst>
              <a:ea typeface="MS Pゴシック"/>
              <a:cs typeface="MS Pゴシック"/>
            </a:endParaRPr>
          </a:p>
        </p:txBody>
      </p:sp>
      <p:pic>
        <p:nvPicPr>
          <p:cNvPr id="564230" name="Picture 4">
            <a:extLst>
              <a:ext uri="{FF2B5EF4-FFF2-40B4-BE49-F238E27FC236}">
                <a16:creationId xmlns:a16="http://schemas.microsoft.com/office/drawing/2014/main" id="{2A4FF485-DCFC-44F3-8E9D-54A7E5B14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9" name="Rectangle 6">
            <a:extLst>
              <a:ext uri="{FF2B5EF4-FFF2-40B4-BE49-F238E27FC236}">
                <a16:creationId xmlns:a16="http://schemas.microsoft.com/office/drawing/2014/main" id="{39713B86-9C0C-41A1-9301-19F17B909C6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Date Placeholder 3">
            <a:extLst>
              <a:ext uri="{FF2B5EF4-FFF2-40B4-BE49-F238E27FC236}">
                <a16:creationId xmlns:a16="http://schemas.microsoft.com/office/drawing/2014/main" id="{3C8659E9-7BF1-4945-8297-3C224551E94E}"/>
              </a:ext>
            </a:extLst>
          </p:cNvPr>
          <p:cNvSpPr>
            <a:spLocks noGrp="1"/>
          </p:cNvSpPr>
          <p:nvPr>
            <p:ph type="dt" sz="quarter" idx="10"/>
          </p:nvPr>
        </p:nvSpPr>
        <p:spPr>
          <a:effectLst>
            <a:outerShdw blurRad="63500" dist="25399" dir="2700000" algn="ctr" rotWithShape="0">
              <a:srgbClr val="FFFFFF">
                <a:alpha val="99962"/>
              </a:srgbClr>
            </a:outerShdw>
          </a:effec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lang="en-US" altLang="en-US">
              <a:solidFill>
                <a:srgbClr val="000000"/>
              </a:solidFill>
              <a:latin typeface="Century Gothic" pitchFamily="34" charset="0"/>
              <a:ea typeface="MS Pゴシック"/>
            </a:endParaRPr>
          </a:p>
        </p:txBody>
      </p:sp>
      <p:sp>
        <p:nvSpPr>
          <p:cNvPr id="352259" name="Rectangle 2">
            <a:extLst>
              <a:ext uri="{FF2B5EF4-FFF2-40B4-BE49-F238E27FC236}">
                <a16:creationId xmlns:a16="http://schemas.microsoft.com/office/drawing/2014/main" id="{87920861-1EF6-4E43-9067-974CD9958767}"/>
              </a:ext>
            </a:extLst>
          </p:cNvPr>
          <p:cNvSpPr>
            <a:spLocks noGrp="1" noChangeArrowheads="1"/>
          </p:cNvSpPr>
          <p:nvPr>
            <p:ph type="title"/>
          </p:nvPr>
        </p:nvSpPr>
        <p:spPr>
          <a:xfrm>
            <a:off x="4681538" y="0"/>
            <a:ext cx="4462462" cy="1447800"/>
          </a:xfrm>
          <a:solidFill>
            <a:schemeClr val="tx1"/>
          </a:solidFill>
        </p:spPr>
        <p:txBody>
          <a:bodyPr/>
          <a:lstStyle/>
          <a:p>
            <a:pPr eaLnBrk="1" hangingPunct="1">
              <a:defRPr/>
            </a:pPr>
            <a:r>
              <a:rPr kumimoji="1" lang="zh-SG" sz="4800" b="1" dirty="0">
                <a:solidFill>
                  <a:srgbClr val="F5F5F2"/>
                </a:solidFill>
                <a:ea typeface="+mj-ea"/>
              </a:rPr>
              <a:t>感恩诗</a:t>
            </a:r>
            <a:endParaRPr kumimoji="1" lang="en-US" sz="4800" b="1" dirty="0">
              <a:solidFill>
                <a:srgbClr val="F5F5F2"/>
              </a:solidFill>
              <a:ea typeface="+mj-ea"/>
            </a:endParaRPr>
          </a:p>
        </p:txBody>
      </p:sp>
      <p:pic>
        <p:nvPicPr>
          <p:cNvPr id="565252" name="Picture 4">
            <a:extLst>
              <a:ext uri="{FF2B5EF4-FFF2-40B4-BE49-F238E27FC236}">
                <a16:creationId xmlns:a16="http://schemas.microsoft.com/office/drawing/2014/main" id="{1A842448-C355-47A9-9D71-46B5512E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1" name="Rectangle 6">
            <a:extLst>
              <a:ext uri="{FF2B5EF4-FFF2-40B4-BE49-F238E27FC236}">
                <a16:creationId xmlns:a16="http://schemas.microsoft.com/office/drawing/2014/main" id="{2713A588-744C-49C4-B351-58C97EC19BD5}"/>
              </a:ext>
            </a:extLst>
          </p:cNvPr>
          <p:cNvSpPr>
            <a:spLocks noChangeArrowheads="1"/>
          </p:cNvSpPr>
          <p:nvPr/>
        </p:nvSpPr>
        <p:spPr bwMode="auto">
          <a:xfrm>
            <a:off x="0" y="6172200"/>
            <a:ext cx="1905000" cy="685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kumimoji="1" lang="en-US" altLang="en-US" sz="2400" b="1">
              <a:solidFill>
                <a:srgbClr val="000000"/>
              </a:solidFill>
              <a:latin typeface="Times New Roman" pitchFamily="18" charset="0"/>
              <a:ea typeface="MS Pゴシック"/>
            </a:endParaRPr>
          </a:p>
        </p:txBody>
      </p:sp>
      <p:sp>
        <p:nvSpPr>
          <p:cNvPr id="352262" name="Rectangle 3">
            <a:extLst>
              <a:ext uri="{FF2B5EF4-FFF2-40B4-BE49-F238E27FC236}">
                <a16:creationId xmlns:a16="http://schemas.microsoft.com/office/drawing/2014/main" id="{FE8C5193-A1B0-4021-B7D8-583CA496B4B0}"/>
              </a:ext>
            </a:extLst>
          </p:cNvPr>
          <p:cNvSpPr>
            <a:spLocks noChangeArrowheads="1"/>
          </p:cNvSpPr>
          <p:nvPr/>
        </p:nvSpPr>
        <p:spPr bwMode="auto">
          <a:xfrm>
            <a:off x="5029200" y="1866900"/>
            <a:ext cx="3886200" cy="426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charset="0"/>
              <a:buNone/>
              <a:defRPr/>
            </a:pPr>
            <a:r>
              <a:rPr kumimoji="1" lang="zh-SG" sz="4400" b="1" kern="0" dirty="0">
                <a:solidFill>
                  <a:srgbClr val="FFFFFF"/>
                </a:solidFill>
                <a:effectLst>
                  <a:glow rad="254000">
                    <a:srgbClr val="0194C6">
                      <a:lumMod val="75000"/>
                      <a:alpha val="98000"/>
                    </a:srgbClr>
                  </a:glow>
                </a:effectLst>
                <a:latin typeface="Century Gothic"/>
                <a:ea typeface="MS Pゴシック"/>
              </a:rPr>
              <a:t>祈祷 </a:t>
            </a:r>
            <a:r>
              <a:rPr kumimoji="1" lang="en-US" sz="4400" b="1" kern="0" dirty="0">
                <a:solidFill>
                  <a:srgbClr val="FFFFFF"/>
                </a:solidFill>
                <a:effectLst>
                  <a:glow rad="254000">
                    <a:srgbClr val="0194C6">
                      <a:lumMod val="75000"/>
                      <a:alpha val="98000"/>
                    </a:srgbClr>
                  </a:glow>
                </a:effectLst>
                <a:latin typeface="Century Gothic"/>
                <a:ea typeface="MS Pゴシック"/>
              </a:rPr>
              <a:t>(1-2)</a:t>
            </a:r>
          </a:p>
          <a:p>
            <a:pPr marL="342900" indent="-342900" algn="ctr" eaLnBrk="1" hangingPunct="1">
              <a:spcBef>
                <a:spcPct val="20000"/>
              </a:spcBef>
              <a:buSzPct val="85000"/>
              <a:buFont typeface="Wingdings" charset="0"/>
              <a:buNone/>
              <a:defRPr/>
            </a:pPr>
            <a:r>
              <a:rPr kumimoji="1" lang="zh-SG" sz="4400" b="1" kern="0" dirty="0">
                <a:solidFill>
                  <a:srgbClr val="FFFF00"/>
                </a:solidFill>
                <a:effectLst>
                  <a:glow rad="254000">
                    <a:srgbClr val="0194C6">
                      <a:lumMod val="75000"/>
                      <a:alpha val="98000"/>
                    </a:srgbClr>
                  </a:glow>
                </a:effectLst>
                <a:latin typeface="Century Gothic"/>
                <a:ea typeface="MS Pゴシック"/>
              </a:rPr>
              <a:t>悲叹 </a:t>
            </a:r>
            <a:r>
              <a:rPr kumimoji="1" lang="en-US" sz="4400" b="1" kern="0" dirty="0">
                <a:solidFill>
                  <a:srgbClr val="FFFF00"/>
                </a:solidFill>
                <a:effectLst>
                  <a:glow rad="254000">
                    <a:srgbClr val="0194C6">
                      <a:lumMod val="75000"/>
                      <a:alpha val="98000"/>
                    </a:srgbClr>
                  </a:glow>
                </a:effectLst>
                <a:latin typeface="Century Gothic"/>
                <a:ea typeface="MS Pゴシック"/>
              </a:rPr>
              <a:t>(3-7)</a:t>
            </a:r>
          </a:p>
          <a:p>
            <a:pPr marL="342900" indent="-342900" algn="ctr" eaLnBrk="1" hangingPunct="1">
              <a:spcBef>
                <a:spcPct val="20000"/>
              </a:spcBef>
              <a:buSzPct val="85000"/>
              <a:buFont typeface="Wingdings" charset="0"/>
              <a:buNone/>
              <a:defRPr/>
            </a:pPr>
            <a:endParaRPr kumimoji="1" lang="en-US" sz="3600" b="1" dirty="0">
              <a:solidFill>
                <a:srgbClr val="000000"/>
              </a:solidFill>
              <a:latin typeface="Century Gothic" charset="0"/>
              <a:ea typeface="ＭＳ Ｐゴシック" charset="0"/>
            </a:endParaRPr>
          </a:p>
          <a:p>
            <a:pPr marL="342900" indent="-342900" algn="ctr" eaLnBrk="1" hangingPunct="1">
              <a:spcBef>
                <a:spcPct val="20000"/>
              </a:spcBef>
              <a:buSzPct val="85000"/>
              <a:defRPr/>
            </a:pPr>
            <a:r>
              <a:rPr kumimoji="1" lang="ja-JP" altLang="en-US" sz="4400" b="1" kern="0" dirty="0">
                <a:solidFill>
                  <a:srgbClr val="FFFFFF"/>
                </a:solidFill>
                <a:effectLst>
                  <a:glow rad="254000">
                    <a:srgbClr val="0194C6">
                      <a:lumMod val="75000"/>
                      <a:alpha val="98000"/>
                    </a:srgbClr>
                  </a:glow>
                </a:effectLst>
                <a:latin typeface="Century Gothic"/>
                <a:ea typeface="MS Pゴシック"/>
              </a:rPr>
              <a:t>“</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你将我投下深渊</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 </a:t>
            </a:r>
            <a:br>
              <a:rPr kumimoji="1" lang="en-US" altLang="ja-JP" sz="4400" b="1" kern="0" dirty="0">
                <a:solidFill>
                  <a:srgbClr val="FFFFFF"/>
                </a:solidFill>
                <a:effectLst>
                  <a:glow rad="254000">
                    <a:srgbClr val="0194C6">
                      <a:lumMod val="75000"/>
                      <a:alpha val="98000"/>
                    </a:srgbClr>
                  </a:glow>
                </a:effectLst>
                <a:latin typeface="Century Gothic"/>
                <a:ea typeface="MS Pゴシック"/>
              </a:rPr>
            </a:br>
            <a:r>
              <a:rPr kumimoji="1" lang="en-US" altLang="ja-JP" sz="4400" b="1" kern="0" dirty="0">
                <a:solidFill>
                  <a:srgbClr val="FFFFFF"/>
                </a:solidFill>
                <a:effectLst>
                  <a:glow rad="254000">
                    <a:srgbClr val="0194C6">
                      <a:lumMod val="75000"/>
                      <a:alpha val="98000"/>
                    </a:srgbClr>
                  </a:glow>
                </a:effectLst>
                <a:latin typeface="Century Gothic"/>
                <a:ea typeface="MS Pゴシック"/>
              </a:rPr>
              <a:t>(2:3, </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参</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1:4, 5, 12, 15)</a:t>
            </a:r>
            <a:endParaRPr kumimoji="1" lang="en-US" sz="4400" b="1" kern="0" dirty="0">
              <a:solidFill>
                <a:srgbClr val="FFFFFF"/>
              </a:solidFill>
              <a:effectLst>
                <a:glow rad="254000">
                  <a:srgbClr val="0194C6">
                    <a:lumMod val="75000"/>
                    <a:alpha val="98000"/>
                  </a:srgbClr>
                </a:glow>
              </a:effectLst>
              <a:latin typeface="Century Gothic"/>
              <a:ea typeface="MS Pゴシック"/>
            </a:endParaRPr>
          </a:p>
        </p:txBody>
      </p:sp>
      <p:sp>
        <p:nvSpPr>
          <p:cNvPr id="352263" name="Rectangle 6">
            <a:extLst>
              <a:ext uri="{FF2B5EF4-FFF2-40B4-BE49-F238E27FC236}">
                <a16:creationId xmlns:a16="http://schemas.microsoft.com/office/drawing/2014/main" id="{AFC5D66F-9960-4824-AC11-AC0806E21F8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2400" b="1">
                <a:solidFill>
                  <a:srgbClr val="000000"/>
                </a:solidFill>
                <a:latin typeface="Times New Roman" pitchFamily="18" charset="0"/>
                <a:ea typeface="MS Pゴシック"/>
              </a:rPr>
              <a:t>约拿书第二章</a:t>
            </a:r>
            <a:endParaRPr lang="en-US" altLang="en-US" sz="2400" b="1">
              <a:solidFill>
                <a:srgbClr val="000000"/>
              </a:solidFill>
              <a:latin typeface="Times New Roman" pitchFamily="18" charset="0"/>
              <a:ea typeface="MS Pゴシック"/>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a:extLst>
              <a:ext uri="{FF2B5EF4-FFF2-40B4-BE49-F238E27FC236}">
                <a16:creationId xmlns:a16="http://schemas.microsoft.com/office/drawing/2014/main" id="{209A4296-8808-40AA-856F-443AEB8A350D}"/>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grpSp>
        <p:nvGrpSpPr>
          <p:cNvPr id="3" name="Group 16">
            <a:extLst>
              <a:ext uri="{FF2B5EF4-FFF2-40B4-BE49-F238E27FC236}">
                <a16:creationId xmlns:a16="http://schemas.microsoft.com/office/drawing/2014/main" id="{58727AA4-2233-4F92-A2A7-AE73F8005799}"/>
              </a:ext>
            </a:extLst>
          </p:cNvPr>
          <p:cNvGrpSpPr>
            <a:grpSpLocks/>
          </p:cNvGrpSpPr>
          <p:nvPr/>
        </p:nvGrpSpPr>
        <p:grpSpPr bwMode="auto">
          <a:xfrm>
            <a:off x="-152400" y="0"/>
            <a:ext cx="4419600" cy="3124200"/>
            <a:chOff x="-152400" y="0"/>
            <a:chExt cx="4419600" cy="3124200"/>
          </a:xfrm>
        </p:grpSpPr>
        <p:pic>
          <p:nvPicPr>
            <p:cNvPr id="566287" name="Picture 4">
              <a:extLst>
                <a:ext uri="{FF2B5EF4-FFF2-40B4-BE49-F238E27FC236}">
                  <a16:creationId xmlns:a16="http://schemas.microsoft.com/office/drawing/2014/main" id="{858D50F9-AB41-447E-B8A9-03236681E75F}"/>
                </a:ext>
              </a:extLst>
            </p:cNvPr>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152400" y="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6" name="Title 1">
              <a:extLst>
                <a:ext uri="{FF2B5EF4-FFF2-40B4-BE49-F238E27FC236}">
                  <a16:creationId xmlns:a16="http://schemas.microsoft.com/office/drawing/2014/main" id="{448E61D4-C9BF-4156-9676-B87C1A020324}"/>
                </a:ext>
              </a:extLst>
            </p:cNvPr>
            <p:cNvSpPr txBox="1">
              <a:spLocks/>
            </p:cNvSpPr>
            <p:nvPr/>
          </p:nvSpPr>
          <p:spPr bwMode="auto">
            <a:xfrm>
              <a:off x="0" y="457200"/>
              <a:ext cx="41910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耶和华在海上</a:t>
              </a:r>
              <a:r>
                <a:rPr kumimoji="1" lang="zh-CN" altLang="en-US" sz="4800" b="1">
                  <a:solidFill>
                    <a:srgbClr val="0000FF"/>
                  </a:solidFill>
                  <a:latin typeface="KaiTi" charset="0"/>
                  <a:ea typeface="KaiTi" charset="0"/>
                  <a:cs typeface="KaiTi" charset="0"/>
                </a:rPr>
                <a:t>刮起</a:t>
              </a:r>
              <a:r>
                <a:rPr kumimoji="1" lang="zh-CN" altLang="en-US" sz="4800" b="1">
                  <a:solidFill>
                    <a:srgbClr val="000000"/>
                  </a:solidFill>
                  <a:latin typeface="KaiTi" charset="0"/>
                  <a:ea typeface="KaiTi" charset="0"/>
                  <a:cs typeface="KaiTi" charset="0"/>
                </a:rPr>
                <a:t>大风</a:t>
              </a:r>
              <a:r>
                <a:rPr kumimoji="1" lang="en-US" altLang="ja-JP" sz="4000" b="1">
                  <a:solidFill>
                    <a:srgbClr val="000000"/>
                  </a:solidFill>
                  <a:latin typeface="Century Gothic" charset="0"/>
                  <a:cs typeface="MS Pゴシック" charset="0"/>
                </a:rPr>
                <a:t> </a:t>
              </a:r>
              <a:r>
                <a:rPr kumimoji="1" lang="en-US" altLang="ja-JP" sz="3600" b="1">
                  <a:solidFill>
                    <a:srgbClr val="000000"/>
                  </a:solidFill>
                  <a:latin typeface="Century Gothic" charset="0"/>
                  <a:cs typeface="MS Pゴシック" charset="0"/>
                </a:rPr>
                <a:t>(1:4)</a:t>
              </a:r>
              <a:endParaRPr lang="en-US" sz="3600">
                <a:solidFill>
                  <a:srgbClr val="000000"/>
                </a:solidFill>
                <a:latin typeface="Century Gothic" charset="0"/>
                <a:cs typeface="MS Pゴシック" charset="0"/>
              </a:endParaRPr>
            </a:p>
          </p:txBody>
        </p:sp>
      </p:grpSp>
      <p:grpSp>
        <p:nvGrpSpPr>
          <p:cNvPr id="4" name="Group 17">
            <a:extLst>
              <a:ext uri="{FF2B5EF4-FFF2-40B4-BE49-F238E27FC236}">
                <a16:creationId xmlns:a16="http://schemas.microsoft.com/office/drawing/2014/main" id="{3E2B8FB4-A328-48AA-A485-961816AA2942}"/>
              </a:ext>
            </a:extLst>
          </p:cNvPr>
          <p:cNvGrpSpPr>
            <a:grpSpLocks/>
          </p:cNvGrpSpPr>
          <p:nvPr/>
        </p:nvGrpSpPr>
        <p:grpSpPr bwMode="auto">
          <a:xfrm>
            <a:off x="4800600" y="0"/>
            <a:ext cx="4572000" cy="3124200"/>
            <a:chOff x="4800600" y="0"/>
            <a:chExt cx="4572000" cy="3124200"/>
          </a:xfrm>
        </p:grpSpPr>
        <p:pic>
          <p:nvPicPr>
            <p:cNvPr id="566285" name="Picture 4">
              <a:extLst>
                <a:ext uri="{FF2B5EF4-FFF2-40B4-BE49-F238E27FC236}">
                  <a16:creationId xmlns:a16="http://schemas.microsoft.com/office/drawing/2014/main" id="{9202AC3C-C4C7-4CD3-BB48-F301203050D9}"/>
                </a:ext>
              </a:extLst>
            </p:cNvPr>
            <p:cNvPicPr>
              <a:picLocks noChangeAspect="1" noChangeArrowheads="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4876800" y="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4" name="Title 1">
              <a:extLst>
                <a:ext uri="{FF2B5EF4-FFF2-40B4-BE49-F238E27FC236}">
                  <a16:creationId xmlns:a16="http://schemas.microsoft.com/office/drawing/2014/main" id="{3FC08316-CABE-4AF4-AE7F-4C1FFD106044}"/>
                </a:ext>
              </a:extLst>
            </p:cNvPr>
            <p:cNvSpPr txBox="1">
              <a:spLocks/>
            </p:cNvSpPr>
            <p:nvPr/>
          </p:nvSpPr>
          <p:spPr bwMode="auto">
            <a:xfrm>
              <a:off x="4800600" y="838200"/>
              <a:ext cx="4572000" cy="13716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水手船上的东西</a:t>
              </a:r>
              <a:r>
                <a:rPr kumimoji="1" lang="zh-SG" sz="4800" b="1">
                  <a:solidFill>
                    <a:srgbClr val="0000FF"/>
                  </a:solidFill>
                  <a:latin typeface="KaiTi" charset="0"/>
                  <a:ea typeface="KaiTi" charset="0"/>
                  <a:cs typeface="KaiTi" charset="0"/>
                </a:rPr>
                <a:t>拋</a:t>
              </a:r>
              <a:r>
                <a:rPr kumimoji="1" lang="zh-SG"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(1:5)</a:t>
              </a:r>
              <a:endParaRPr lang="en-US" sz="4400">
                <a:solidFill>
                  <a:srgbClr val="000000"/>
                </a:solidFill>
                <a:latin typeface="KaiTi" charset="0"/>
                <a:ea typeface="KaiTi" charset="0"/>
                <a:cs typeface="KaiTi" charset="0"/>
              </a:endParaRPr>
            </a:p>
          </p:txBody>
        </p:sp>
      </p:grpSp>
      <p:sp>
        <p:nvSpPr>
          <p:cNvPr id="353285" name="Title 1">
            <a:extLst>
              <a:ext uri="{FF2B5EF4-FFF2-40B4-BE49-F238E27FC236}">
                <a16:creationId xmlns:a16="http://schemas.microsoft.com/office/drawing/2014/main" id="{0A625106-FA80-4DF7-B51E-8902246D54AF}"/>
              </a:ext>
            </a:extLst>
          </p:cNvPr>
          <p:cNvSpPr>
            <a:spLocks noGrp="1"/>
          </p:cNvSpPr>
          <p:nvPr>
            <p:ph type="title"/>
          </p:nvPr>
        </p:nvSpPr>
        <p:spPr>
          <a:xfrm>
            <a:off x="152400" y="3124200"/>
            <a:ext cx="8991600" cy="609600"/>
          </a:xfrm>
        </p:spPr>
        <p:txBody>
          <a:bodyPr/>
          <a:lstStyle/>
          <a:p>
            <a:pPr>
              <a:defRPr/>
            </a:pPr>
            <a:r>
              <a:rPr lang="zh-CN" altLang="en-US" b="1">
                <a:latin typeface="KaiTi" charset="0"/>
                <a:ea typeface="KaiTi" charset="0"/>
                <a:cs typeface="KaiTi" charset="0"/>
              </a:rPr>
              <a:t>约拿</a:t>
            </a:r>
            <a:r>
              <a:rPr lang="zh-SG" b="1">
                <a:latin typeface="KaiTi" charset="0"/>
                <a:ea typeface="KaiTi" charset="0"/>
                <a:cs typeface="KaiTi" charset="0"/>
              </a:rPr>
              <a:t>书</a:t>
            </a:r>
            <a:r>
              <a:rPr lang="zh-CN" altLang="en-US" b="1">
                <a:latin typeface="KaiTi" charset="0"/>
                <a:ea typeface="KaiTi" charset="0"/>
                <a:cs typeface="KaiTi" charset="0"/>
              </a:rPr>
              <a:t>用的</a:t>
            </a:r>
            <a:r>
              <a:rPr kumimoji="1" lang="zh-SG" sz="4800" b="1">
                <a:solidFill>
                  <a:srgbClr val="0000FF"/>
                </a:solidFill>
                <a:latin typeface="KaiTi" charset="0"/>
                <a:ea typeface="KaiTi" charset="0"/>
                <a:cs typeface="KaiTi" charset="0"/>
              </a:rPr>
              <a:t>投</a:t>
            </a:r>
            <a:r>
              <a:rPr kumimoji="1" lang="zh-CN" altLang="en-US" b="1">
                <a:solidFill>
                  <a:srgbClr val="00060C"/>
                </a:solidFill>
                <a:latin typeface="KaiTi" charset="0"/>
                <a:ea typeface="KaiTi" charset="0"/>
                <a:cs typeface="KaiTi" charset="0"/>
              </a:rPr>
              <a:t>字</a:t>
            </a:r>
            <a:endParaRPr lang="en-US">
              <a:solidFill>
                <a:srgbClr val="00060C"/>
              </a:solidFill>
              <a:latin typeface="KaiTi" charset="0"/>
              <a:ea typeface="KaiTi" charset="0"/>
              <a:cs typeface="KaiTi" charset="0"/>
            </a:endParaRPr>
          </a:p>
        </p:txBody>
      </p:sp>
      <p:grpSp>
        <p:nvGrpSpPr>
          <p:cNvPr id="5" name="Group 18">
            <a:extLst>
              <a:ext uri="{FF2B5EF4-FFF2-40B4-BE49-F238E27FC236}">
                <a16:creationId xmlns:a16="http://schemas.microsoft.com/office/drawing/2014/main" id="{DE533C2B-9DA6-45C1-AFE4-550044217212}"/>
              </a:ext>
            </a:extLst>
          </p:cNvPr>
          <p:cNvGrpSpPr>
            <a:grpSpLocks/>
          </p:cNvGrpSpPr>
          <p:nvPr/>
        </p:nvGrpSpPr>
        <p:grpSpPr bwMode="auto">
          <a:xfrm>
            <a:off x="-152400" y="3810000"/>
            <a:ext cx="4419600" cy="3048000"/>
            <a:chOff x="-152400" y="3810000"/>
            <a:chExt cx="4419600" cy="3048000"/>
          </a:xfrm>
        </p:grpSpPr>
        <p:pic>
          <p:nvPicPr>
            <p:cNvPr id="566283" name="Picture 4">
              <a:extLst>
                <a:ext uri="{FF2B5EF4-FFF2-40B4-BE49-F238E27FC236}">
                  <a16:creationId xmlns:a16="http://schemas.microsoft.com/office/drawing/2014/main" id="{AE47B083-2C43-4471-B6CA-421D5B5BEC5A}"/>
                </a:ext>
              </a:extLst>
            </p:cNvPr>
            <p:cNvPicPr>
              <a:picLocks noChangeAspect="1" noChangeArrowheads="1"/>
            </p:cNvPicPr>
            <p:nvPr/>
          </p:nvPicPr>
          <p:blipFill>
            <a:blip r:embed="rId5">
              <a:lum bright="22000"/>
              <a:extLst>
                <a:ext uri="{28A0092B-C50C-407E-A947-70E740481C1C}">
                  <a14:useLocalDpi xmlns:a14="http://schemas.microsoft.com/office/drawing/2010/main" val="0"/>
                </a:ext>
              </a:extLst>
            </a:blip>
            <a:srcRect/>
            <a:stretch>
              <a:fillRect/>
            </a:stretch>
          </p:blipFill>
          <p:spPr bwMode="auto">
            <a:xfrm>
              <a:off x="-152400" y="3810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2" name="Title 1">
              <a:extLst>
                <a:ext uri="{FF2B5EF4-FFF2-40B4-BE49-F238E27FC236}">
                  <a16:creationId xmlns:a16="http://schemas.microsoft.com/office/drawing/2014/main" id="{BFEB034C-1732-4989-9325-BDFA706EBF8A}"/>
                </a:ext>
              </a:extLst>
            </p:cNvPr>
            <p:cNvSpPr txBox="1">
              <a:spLocks/>
            </p:cNvSpPr>
            <p:nvPr/>
          </p:nvSpPr>
          <p:spPr bwMode="auto">
            <a:xfrm>
              <a:off x="228600" y="4267200"/>
              <a:ext cx="40386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4800" b="1">
                  <a:latin typeface="KaiTi" charset="0"/>
                  <a:ea typeface="KaiTi" charset="0"/>
                  <a:cs typeface="KaiTi" charset="0"/>
                </a:rPr>
                <a:t>你们把我</a:t>
              </a:r>
              <a:r>
                <a:rPr lang="zh-CN" altLang="en-US" sz="4800" b="1">
                  <a:solidFill>
                    <a:srgbClr val="0000FF"/>
                  </a:solidFill>
                  <a:latin typeface="KaiTi" charset="0"/>
                  <a:ea typeface="KaiTi" charset="0"/>
                  <a:cs typeface="KaiTi" charset="0"/>
                </a:rPr>
                <a:t>投</a:t>
              </a:r>
              <a:r>
                <a:rPr lang="zh-CN" altLang="en-US" sz="4800" b="1">
                  <a:latin typeface="KaiTi" charset="0"/>
                  <a:ea typeface="KaiTi" charset="0"/>
                  <a:cs typeface="KaiTi" charset="0"/>
                </a:rPr>
                <a:t>在海里</a:t>
              </a:r>
              <a:r>
                <a:rPr kumimoji="1" lang="en-US" altLang="ja-JP" sz="4000" b="1">
                  <a:solidFill>
                    <a:srgbClr val="000000"/>
                  </a:solidFill>
                  <a:latin typeface="Century Gothic" charset="0"/>
                  <a:cs typeface="MS Pゴシック" charset="0"/>
                </a:rPr>
                <a:t>(1:12)</a:t>
              </a:r>
              <a:endParaRPr lang="en-US" sz="4000">
                <a:solidFill>
                  <a:srgbClr val="000000"/>
                </a:solidFill>
                <a:latin typeface="Century Gothic" charset="0"/>
                <a:cs typeface="MS Pゴシック" charset="0"/>
              </a:endParaRPr>
            </a:p>
          </p:txBody>
        </p:sp>
      </p:grpSp>
      <p:grpSp>
        <p:nvGrpSpPr>
          <p:cNvPr id="6" name="Group 20">
            <a:extLst>
              <a:ext uri="{FF2B5EF4-FFF2-40B4-BE49-F238E27FC236}">
                <a16:creationId xmlns:a16="http://schemas.microsoft.com/office/drawing/2014/main" id="{0C09CBE1-74CC-4B51-B784-FB2C5C131B22}"/>
              </a:ext>
            </a:extLst>
          </p:cNvPr>
          <p:cNvGrpSpPr>
            <a:grpSpLocks/>
          </p:cNvGrpSpPr>
          <p:nvPr/>
        </p:nvGrpSpPr>
        <p:grpSpPr bwMode="auto">
          <a:xfrm>
            <a:off x="4724400" y="3771900"/>
            <a:ext cx="4495800" cy="3086100"/>
            <a:chOff x="4724400" y="3771900"/>
            <a:chExt cx="4495800" cy="3086100"/>
          </a:xfrm>
        </p:grpSpPr>
        <p:pic>
          <p:nvPicPr>
            <p:cNvPr id="566281" name="Picture 4">
              <a:extLst>
                <a:ext uri="{FF2B5EF4-FFF2-40B4-BE49-F238E27FC236}">
                  <a16:creationId xmlns:a16="http://schemas.microsoft.com/office/drawing/2014/main" id="{A0FEC056-4183-4F83-8D04-F40C45B04251}"/>
                </a:ext>
              </a:extLst>
            </p:cNvPr>
            <p:cNvPicPr>
              <a:picLocks noChangeAspect="1" noChangeArrowheads="1"/>
            </p:cNvPicPr>
            <p:nvPr/>
          </p:nvPicPr>
          <p:blipFill>
            <a:blip r:embed="rId6">
              <a:lum bright="22000"/>
              <a:extLst>
                <a:ext uri="{28A0092B-C50C-407E-A947-70E740481C1C}">
                  <a14:useLocalDpi xmlns:a14="http://schemas.microsoft.com/office/drawing/2010/main" val="0"/>
                </a:ext>
              </a:extLst>
            </a:blip>
            <a:srcRect/>
            <a:stretch>
              <a:fillRect/>
            </a:stretch>
          </p:blipFill>
          <p:spPr bwMode="auto">
            <a:xfrm>
              <a:off x="48768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0" name="Title 1">
              <a:extLst>
                <a:ext uri="{FF2B5EF4-FFF2-40B4-BE49-F238E27FC236}">
                  <a16:creationId xmlns:a16="http://schemas.microsoft.com/office/drawing/2014/main" id="{98752E61-4BBC-4245-8E34-D731A98488C6}"/>
                </a:ext>
              </a:extLst>
            </p:cNvPr>
            <p:cNvSpPr txBox="1">
              <a:spLocks/>
            </p:cNvSpPr>
            <p:nvPr/>
          </p:nvSpPr>
          <p:spPr bwMode="auto">
            <a:xfrm>
              <a:off x="4724400" y="3771900"/>
              <a:ext cx="44196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他们把约拿</a:t>
              </a:r>
              <a:r>
                <a:rPr kumimoji="1" lang="zh-CN" altLang="en-US" sz="4800" b="1">
                  <a:solidFill>
                    <a:srgbClr val="0000FF"/>
                  </a:solidFill>
                  <a:latin typeface="KaiTi" charset="0"/>
                  <a:ea typeface="KaiTi" charset="0"/>
                  <a:cs typeface="KaiTi" charset="0"/>
                </a:rPr>
                <a:t>投</a:t>
              </a:r>
              <a:r>
                <a:rPr kumimoji="1" lang="zh-CN" altLang="en-US"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(1:15)</a:t>
              </a:r>
              <a:endParaRPr lang="en-US" sz="4800">
                <a:solidFill>
                  <a:srgbClr val="000000"/>
                </a:solidFill>
                <a:latin typeface="KaiTi" charset="0"/>
                <a:ea typeface="KaiTi" charset="0"/>
                <a:cs typeface="KaiTi" charset="0"/>
              </a:endParaRPr>
            </a:p>
          </p:txBody>
        </p:sp>
      </p:grpSp>
      <p:sp>
        <p:nvSpPr>
          <p:cNvPr id="20" name="Title 1">
            <a:extLst>
              <a:ext uri="{FF2B5EF4-FFF2-40B4-BE49-F238E27FC236}">
                <a16:creationId xmlns:a16="http://schemas.microsoft.com/office/drawing/2014/main" id="{92880702-E022-4AC1-823D-8D93F08ADE4E}"/>
              </a:ext>
            </a:extLst>
          </p:cNvPr>
          <p:cNvSpPr txBox="1">
            <a:spLocks/>
          </p:cNvSpPr>
          <p:nvPr/>
        </p:nvSpPr>
        <p:spPr bwMode="auto">
          <a:xfrm>
            <a:off x="4800600" y="5410200"/>
            <a:ext cx="38100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你把我</a:t>
            </a:r>
            <a:r>
              <a:rPr kumimoji="1" lang="zh-SG" sz="4800" b="1">
                <a:solidFill>
                  <a:srgbClr val="0000FF"/>
                </a:solidFill>
                <a:latin typeface="KaiTi" charset="0"/>
                <a:ea typeface="KaiTi" charset="0"/>
                <a:cs typeface="KaiTi" charset="0"/>
              </a:rPr>
              <a:t>投</a:t>
            </a:r>
            <a:r>
              <a:rPr kumimoji="1" lang="zh-SG" sz="4800" b="1">
                <a:solidFill>
                  <a:srgbClr val="000000"/>
                </a:solidFill>
                <a:latin typeface="KaiTi" charset="0"/>
                <a:ea typeface="KaiTi" charset="0"/>
                <a:cs typeface="KaiTi" charset="0"/>
              </a:rPr>
              <a:t>入深海</a:t>
            </a:r>
            <a:r>
              <a:rPr kumimoji="1" lang="en-US" altLang="ja-JP" sz="4800" b="1">
                <a:solidFill>
                  <a:srgbClr val="000000"/>
                </a:solidFill>
                <a:latin typeface="KaiTi" charset="0"/>
                <a:ea typeface="KaiTi" charset="0"/>
                <a:cs typeface="KaiTi" charset="0"/>
              </a:rPr>
              <a:t> (2:3)</a:t>
            </a:r>
            <a:endParaRPr lang="en-US" sz="4800">
              <a:solidFill>
                <a:srgbClr val="000000"/>
              </a:solidFill>
              <a:latin typeface="KaiTi" charset="0"/>
              <a:ea typeface="KaiTi" charset="0"/>
              <a:cs typeface="KaiT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553038C3-3EFC-48B5-A501-4522E1D9E0DA}"/>
              </a:ext>
            </a:extLst>
          </p:cNvPr>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zh-CN" altLang="en-US" sz="4800" b="1">
                <a:solidFill>
                  <a:srgbClr val="F5F5F2"/>
                </a:solidFill>
                <a:ea typeface="SimSun" charset="0"/>
                <a:cs typeface="SimSun" charset="0"/>
              </a:rPr>
              <a:t>感恩诗</a:t>
            </a:r>
            <a:endParaRPr kumimoji="1" lang="en-US" sz="4800" b="1">
              <a:solidFill>
                <a:srgbClr val="F5F5F2"/>
              </a:solidFill>
            </a:endParaRPr>
          </a:p>
        </p:txBody>
      </p:sp>
      <p:sp>
        <p:nvSpPr>
          <p:cNvPr id="6" name="Date Placeholder 3">
            <a:extLst>
              <a:ext uri="{FF2B5EF4-FFF2-40B4-BE49-F238E27FC236}">
                <a16:creationId xmlns:a16="http://schemas.microsoft.com/office/drawing/2014/main" id="{69C657EE-891E-4DE4-BE30-1D466AB01FF7}"/>
              </a:ext>
            </a:extLst>
          </p:cNvPr>
          <p:cNvSpPr txBox="1">
            <a:spLocks noGrp="1"/>
          </p:cNvSpPr>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defRPr/>
            </a:pPr>
            <a:endParaRPr lang="en-US" sz="1400">
              <a:solidFill>
                <a:srgbClr val="000000"/>
              </a:solidFill>
              <a:ea typeface="Osaka" charset="0"/>
              <a:cs typeface="Osaka" charset="0"/>
            </a:endParaRPr>
          </a:p>
        </p:txBody>
      </p:sp>
      <p:pic>
        <p:nvPicPr>
          <p:cNvPr id="570372" name="Picture 4">
            <a:extLst>
              <a:ext uri="{FF2B5EF4-FFF2-40B4-BE49-F238E27FC236}">
                <a16:creationId xmlns:a16="http://schemas.microsoft.com/office/drawing/2014/main" id="{4210CF11-FF5C-47E3-B232-7AAA9835C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a:extLst>
              <a:ext uri="{FF2B5EF4-FFF2-40B4-BE49-F238E27FC236}">
                <a16:creationId xmlns:a16="http://schemas.microsoft.com/office/drawing/2014/main" id="{2F752BA8-96FA-4397-86EB-35744E881904}"/>
              </a:ext>
            </a:extLst>
          </p:cNvPr>
          <p:cNvSpPr>
            <a:spLocks noChangeArrowheads="1"/>
          </p:cNvSpPr>
          <p:nvPr/>
        </p:nvSpPr>
        <p:spPr bwMode="auto">
          <a:xfrm>
            <a:off x="0" y="6172200"/>
            <a:ext cx="2209800" cy="685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kumimoji="1" lang="zh-CN" altLang="en-US" sz="2400" b="1" dirty="0">
                <a:solidFill>
                  <a:srgbClr val="000000"/>
                </a:solidFill>
                <a:latin typeface="Times New Roman" pitchFamily="18" charset="0"/>
              </a:rPr>
              <a:t>约拿书第</a:t>
            </a:r>
            <a:r>
              <a:rPr kumimoji="1" lang="en-US" altLang="zh-CN" sz="2400" b="1" dirty="0">
                <a:solidFill>
                  <a:srgbClr val="000000"/>
                </a:solidFill>
                <a:latin typeface="Times New Roman" pitchFamily="18" charset="0"/>
              </a:rPr>
              <a:t>2</a:t>
            </a:r>
            <a:r>
              <a:rPr kumimoji="1" lang="zh-CN" altLang="en-US" sz="2400" b="1" dirty="0">
                <a:solidFill>
                  <a:srgbClr val="000000"/>
                </a:solidFill>
                <a:latin typeface="Times New Roman" pitchFamily="18" charset="0"/>
              </a:rPr>
              <a:t> 章</a:t>
            </a:r>
            <a:endParaRPr kumimoji="1" lang="en-US" altLang="en-US" sz="2400" b="1" dirty="0">
              <a:solidFill>
                <a:srgbClr val="000000"/>
              </a:solidFill>
              <a:latin typeface="Times New Roman" pitchFamily="18" charset="0"/>
            </a:endParaRPr>
          </a:p>
        </p:txBody>
      </p:sp>
      <p:sp>
        <p:nvSpPr>
          <p:cNvPr id="289795" name="Rectangle 3">
            <a:extLst>
              <a:ext uri="{FF2B5EF4-FFF2-40B4-BE49-F238E27FC236}">
                <a16:creationId xmlns:a16="http://schemas.microsoft.com/office/drawing/2014/main" id="{DFBBCE13-8739-4132-9F53-83D00ACB7A95}"/>
              </a:ext>
            </a:extLst>
          </p:cNvPr>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祈祷</a:t>
            </a:r>
            <a:r>
              <a:rPr kumimoji="1" lang="en-US" sz="4400" b="1" kern="0" dirty="0">
                <a:solidFill>
                  <a:srgbClr val="FFFFFF"/>
                </a:solidFill>
                <a:effectLst>
                  <a:glow rad="254000">
                    <a:srgbClr val="0194C6">
                      <a:lumMod val="75000"/>
                      <a:alpha val="98000"/>
                    </a:srgbClr>
                  </a:glow>
                </a:effectLst>
                <a:latin typeface="Century Gothic"/>
                <a:ea typeface="MS Pゴシック"/>
              </a:rPr>
              <a:t> (1-2)</a:t>
            </a:r>
          </a:p>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悲叹</a:t>
            </a:r>
            <a:r>
              <a:rPr kumimoji="1" lang="en-US" sz="4400" b="1" kern="0" dirty="0">
                <a:solidFill>
                  <a:srgbClr val="FFFFFF"/>
                </a:solidFill>
                <a:effectLst>
                  <a:glow rad="254000">
                    <a:srgbClr val="0194C6">
                      <a:lumMod val="75000"/>
                      <a:alpha val="98000"/>
                    </a:srgbClr>
                  </a:glow>
                </a:effectLst>
                <a:latin typeface="Century Gothic"/>
                <a:ea typeface="MS Pゴシック"/>
              </a:rPr>
              <a:t> (3-7)</a:t>
            </a:r>
          </a:p>
          <a:p>
            <a:pPr marL="342900" indent="-342900" algn="ctr" eaLnBrk="1" hangingPunct="1">
              <a:spcBef>
                <a:spcPct val="20000"/>
              </a:spcBef>
              <a:buSzPct val="85000"/>
              <a:buFont typeface="Wingdings" pitchFamily="-112" charset="2"/>
              <a:buNone/>
              <a:defRPr/>
            </a:pPr>
            <a:r>
              <a:rPr kumimoji="1" lang="zh-CN" altLang="en-US" sz="4400" b="1" kern="0">
                <a:solidFill>
                  <a:srgbClr val="FFFF00"/>
                </a:solidFill>
                <a:effectLst>
                  <a:glow rad="254000">
                    <a:srgbClr val="0194C6">
                      <a:lumMod val="75000"/>
                      <a:alpha val="98000"/>
                    </a:srgbClr>
                  </a:glow>
                </a:effectLst>
                <a:latin typeface="Century Gothic"/>
                <a:ea typeface="MS Pゴシック"/>
              </a:rPr>
              <a:t>誓言</a:t>
            </a:r>
            <a:r>
              <a:rPr kumimoji="1" lang="en-US" sz="4400" b="1" kern="0" dirty="0">
                <a:solidFill>
                  <a:srgbClr val="FFFF00"/>
                </a:solidFill>
                <a:effectLst>
                  <a:glow rad="254000">
                    <a:srgbClr val="0194C6">
                      <a:lumMod val="75000"/>
                      <a:alpha val="98000"/>
                    </a:srgbClr>
                  </a:glow>
                </a:effectLst>
                <a:latin typeface="Century Gothic"/>
                <a:ea typeface="MS Pゴシック"/>
              </a:rPr>
              <a:t> (8-9)</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DF53"/>
        </a:solidFill>
        <a:effectLst/>
      </p:bgPr>
    </p:bg>
    <p:spTree>
      <p:nvGrpSpPr>
        <p:cNvPr id="1" name=""/>
        <p:cNvGrpSpPr/>
        <p:nvPr/>
      </p:nvGrpSpPr>
      <p:grpSpPr>
        <a:xfrm>
          <a:off x="0" y="0"/>
          <a:ext cx="0" cy="0"/>
          <a:chOff x="0" y="0"/>
          <a:chExt cx="0" cy="0"/>
        </a:xfrm>
      </p:grpSpPr>
      <p:pic>
        <p:nvPicPr>
          <p:cNvPr id="571394" name="Picture 2" descr="Temple Altar">
            <a:extLst>
              <a:ext uri="{FF2B5EF4-FFF2-40B4-BE49-F238E27FC236}">
                <a16:creationId xmlns:a16="http://schemas.microsoft.com/office/drawing/2014/main" id="{978D3A8E-9567-4759-8C7D-F046AF90D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a:extLst>
              <a:ext uri="{FF2B5EF4-FFF2-40B4-BE49-F238E27FC236}">
                <a16:creationId xmlns:a16="http://schemas.microsoft.com/office/drawing/2014/main" id="{132BBEBE-FF92-4E99-A128-281F785122F0}"/>
              </a:ext>
            </a:extLst>
          </p:cNvPr>
          <p:cNvSpPr txBox="1">
            <a:spLocks noGrp="1"/>
          </p:cNvSpPr>
          <p:nvPr>
            <p:ph type="title"/>
          </p:nvPr>
        </p:nvSpPr>
        <p:spPr>
          <a:xfrm>
            <a:off x="152400" y="-274638"/>
            <a:ext cx="3276600" cy="1189038"/>
          </a:xfrm>
          <a:effectLst>
            <a:outerShdw dist="25398" dir="5100209" algn="tl" rotWithShape="0">
              <a:srgbClr val="FF9966">
                <a:alpha val="75000"/>
              </a:srgbClr>
            </a:outerShdw>
          </a:effectLst>
        </p:spPr>
        <p:txBody>
          <a:bodyPr/>
          <a:lstStyle/>
          <a:p>
            <a:pPr eaLnBrk="1" hangingPunct="1"/>
            <a:r>
              <a:rPr lang="zh-CN" altLang="en-US" b="1">
                <a:latin typeface="Impact" panose="020B0806030902050204" pitchFamily="34" charset="0"/>
                <a:ea typeface="SimSun" panose="02010600030101010101" pitchFamily="2" charset="-122"/>
                <a:cs typeface="Osaka"/>
              </a:rPr>
              <a:t>约拿的许愿</a:t>
            </a:r>
            <a:endParaRPr altLang="en-US" b="1">
              <a:solidFill>
                <a:srgbClr val="969696"/>
              </a:solidFill>
              <a:latin typeface="Impact" panose="020B0806030902050204" pitchFamily="34" charset="0"/>
              <a:cs typeface="Osaka"/>
            </a:endParaRPr>
          </a:p>
        </p:txBody>
      </p:sp>
      <p:sp>
        <p:nvSpPr>
          <p:cNvPr id="4" name="Text Box 5">
            <a:extLst>
              <a:ext uri="{FF2B5EF4-FFF2-40B4-BE49-F238E27FC236}">
                <a16:creationId xmlns:a16="http://schemas.microsoft.com/office/drawing/2014/main" id="{0FD31958-C85D-4B08-98E6-DC8923E9F9F1}"/>
              </a:ext>
            </a:extLst>
          </p:cNvPr>
          <p:cNvSpPr txBox="1">
            <a:spLocks noChangeArrowheads="1"/>
          </p:cNvSpPr>
          <p:nvPr/>
        </p:nvSpPr>
        <p:spPr bwMode="auto">
          <a:xfrm>
            <a:off x="3276600" y="-76200"/>
            <a:ext cx="5486400" cy="2800350"/>
          </a:xfrm>
          <a:prstGeom prst="rect">
            <a:avLst/>
          </a:prstGeom>
          <a:solidFill>
            <a:srgbClr val="FF0000"/>
          </a:solidFill>
          <a:ln>
            <a:noFill/>
          </a:ln>
          <a:effectLst>
            <a:outerShdw dist="161645" dir="2700000" algn="tl" rotWithShape="0">
              <a:srgbClr val="969696"/>
            </a:outerShdw>
          </a:effectLst>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algn="ctr" eaLnBrk="1" hangingPunct="1">
              <a:defRPr/>
            </a:pPr>
            <a:r>
              <a:rPr lang="ja-JP" altLang="en-US"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4400">
                <a:solidFill>
                  <a:srgbClr val="FFFFFF"/>
                </a:solidFill>
                <a:effectLst>
                  <a:outerShdw blurRad="38100" dist="38100" dir="2700000" algn="tl">
                    <a:srgbClr val="000000"/>
                  </a:outerShdw>
                </a:effectLst>
                <a:latin typeface="Times New Roman" charset="0"/>
                <a:ea typeface="SimSun" charset="0"/>
                <a:cs typeface="SimSun" charset="0"/>
              </a:rPr>
              <a:t>但我必用感谢的声音献祭与你。我所许的愿，我必偿还。救恩出于耶和华</a:t>
            </a:r>
            <a:r>
              <a:rPr lang="en-US" altLang="ja-JP" sz="2400">
                <a:latin typeface="Times New Roman" charset="0"/>
                <a:ea typeface="SimSun" charset="0"/>
                <a:cs typeface="SimSun" charset="0"/>
              </a:rPr>
              <a:t> </a:t>
            </a:r>
            <a:r>
              <a:rPr lang="en-US" altLang="ja-JP" sz="2800">
                <a:solidFill>
                  <a:srgbClr val="CCFFFF"/>
                </a:solidFill>
                <a:effectLst>
                  <a:outerShdw blurRad="38100" dist="38100" dir="2700000" algn="tl">
                    <a:srgbClr val="000000"/>
                  </a:outerShdw>
                </a:effectLst>
                <a:latin typeface="Arial Black" charset="0"/>
                <a:ea typeface="SimSun" charset="0"/>
                <a:cs typeface="SimSun" charset="0"/>
              </a:rPr>
              <a:t>” (2:9)</a:t>
            </a:r>
            <a:endParaRPr lang="en-US" sz="2800">
              <a:solidFill>
                <a:srgbClr val="CCFFFF"/>
              </a:solidFill>
              <a:effectLst>
                <a:outerShdw blurRad="38100" dist="38100" dir="2700000" algn="tl">
                  <a:srgbClr val="000000"/>
                </a:outerShdw>
              </a:effectLst>
              <a:latin typeface="Arial Black"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Freeform 2">
            <a:extLst>
              <a:ext uri="{FF2B5EF4-FFF2-40B4-BE49-F238E27FC236}">
                <a16:creationId xmlns:a16="http://schemas.microsoft.com/office/drawing/2014/main" id="{9447A779-DDF8-4FFC-9B1C-E0ED1FDAB266}"/>
              </a:ext>
            </a:extLst>
          </p:cNvPr>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47" name="Rectangle 3">
            <a:extLst>
              <a:ext uri="{FF2B5EF4-FFF2-40B4-BE49-F238E27FC236}">
                <a16:creationId xmlns:a16="http://schemas.microsoft.com/office/drawing/2014/main" id="{85B0BE90-B8F5-4406-8B8E-D7E8FB7ADF87}"/>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charset="0"/>
              <a:ea typeface="ＭＳ Ｐゴシック" charset="0"/>
              <a:cs typeface="ＭＳ Ｐゴシック" charset="0"/>
            </a:endParaRPr>
          </a:p>
        </p:txBody>
      </p:sp>
      <p:sp>
        <p:nvSpPr>
          <p:cNvPr id="572420" name="Rectangle 4">
            <a:extLst>
              <a:ext uri="{FF2B5EF4-FFF2-40B4-BE49-F238E27FC236}">
                <a16:creationId xmlns:a16="http://schemas.microsoft.com/office/drawing/2014/main" id="{629C7D59-16E5-4022-8C8E-511FF261CA7B}"/>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21" name="Freeform 5">
            <a:extLst>
              <a:ext uri="{FF2B5EF4-FFF2-40B4-BE49-F238E27FC236}">
                <a16:creationId xmlns:a16="http://schemas.microsoft.com/office/drawing/2014/main" id="{F9AC5477-BEC4-4A6E-98A8-45900EADD8A9}"/>
              </a:ext>
            </a:extLst>
          </p:cNvPr>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2" name="Freeform 6">
            <a:extLst>
              <a:ext uri="{FF2B5EF4-FFF2-40B4-BE49-F238E27FC236}">
                <a16:creationId xmlns:a16="http://schemas.microsoft.com/office/drawing/2014/main" id="{0EDEB49C-4400-4C09-A416-CEAD16E96619}"/>
              </a:ext>
            </a:extLst>
          </p:cNvPr>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1" name="Rectangle 7">
            <a:extLst>
              <a:ext uri="{FF2B5EF4-FFF2-40B4-BE49-F238E27FC236}">
                <a16:creationId xmlns:a16="http://schemas.microsoft.com/office/drawing/2014/main" id="{CA3BAE5A-6E12-4230-B411-CC73E185CEA7}"/>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ER</a:t>
            </a:r>
          </a:p>
        </p:txBody>
      </p:sp>
      <p:sp>
        <p:nvSpPr>
          <p:cNvPr id="572424" name="Freeform 8">
            <a:extLst>
              <a:ext uri="{FF2B5EF4-FFF2-40B4-BE49-F238E27FC236}">
                <a16:creationId xmlns:a16="http://schemas.microsoft.com/office/drawing/2014/main" id="{39FDD1C4-F137-4A42-98C7-737FE00C082A}"/>
              </a:ext>
            </a:extLst>
          </p:cNvPr>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3" name="Rectangle 9">
            <a:extLst>
              <a:ext uri="{FF2B5EF4-FFF2-40B4-BE49-F238E27FC236}">
                <a16:creationId xmlns:a16="http://schemas.microsoft.com/office/drawing/2014/main" id="{6C23DDCA-FE11-4FCB-A9CE-EB37C5F93962}"/>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PG</a:t>
            </a:r>
          </a:p>
        </p:txBody>
      </p:sp>
      <p:sp>
        <p:nvSpPr>
          <p:cNvPr id="572426" name="Freeform 10">
            <a:extLst>
              <a:ext uri="{FF2B5EF4-FFF2-40B4-BE49-F238E27FC236}">
                <a16:creationId xmlns:a16="http://schemas.microsoft.com/office/drawing/2014/main" id="{3271A458-9921-40F1-8889-7B7195277D55}"/>
              </a:ext>
            </a:extLst>
          </p:cNvPr>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7" name="Freeform 11">
            <a:extLst>
              <a:ext uri="{FF2B5EF4-FFF2-40B4-BE49-F238E27FC236}">
                <a16:creationId xmlns:a16="http://schemas.microsoft.com/office/drawing/2014/main" id="{F826D859-3AA9-4763-B4B6-C02E595F8FC8}"/>
              </a:ext>
            </a:extLst>
          </p:cNvPr>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8" name="Freeform 12">
            <a:extLst>
              <a:ext uri="{FF2B5EF4-FFF2-40B4-BE49-F238E27FC236}">
                <a16:creationId xmlns:a16="http://schemas.microsoft.com/office/drawing/2014/main" id="{E62B14E7-0D19-478E-B476-928E845DC697}"/>
              </a:ext>
            </a:extLst>
          </p:cNvPr>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7" name="Rectangle 13">
            <a:extLst>
              <a:ext uri="{FF2B5EF4-FFF2-40B4-BE49-F238E27FC236}">
                <a16:creationId xmlns:a16="http://schemas.microsoft.com/office/drawing/2014/main" id="{D2C8D5E1-A376-48C5-ADA9-62C854AD9FE3}"/>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SG</a:t>
            </a:r>
          </a:p>
        </p:txBody>
      </p:sp>
      <p:sp>
        <p:nvSpPr>
          <p:cNvPr id="287758" name="Rectangle 14">
            <a:extLst>
              <a:ext uri="{FF2B5EF4-FFF2-40B4-BE49-F238E27FC236}">
                <a16:creationId xmlns:a16="http://schemas.microsoft.com/office/drawing/2014/main" id="{A9229965-CE36-4A7D-9713-23ED98B944FB}"/>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RS</a:t>
            </a:r>
          </a:p>
        </p:txBody>
      </p:sp>
      <p:sp>
        <p:nvSpPr>
          <p:cNvPr id="287759" name="Rectangle 15">
            <a:extLst>
              <a:ext uri="{FF2B5EF4-FFF2-40B4-BE49-F238E27FC236}">
                <a16:creationId xmlns:a16="http://schemas.microsoft.com/office/drawing/2014/main" id="{377B4F2A-6A29-4DD2-91A5-DC54FB68352A}"/>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MS</a:t>
            </a:r>
          </a:p>
        </p:txBody>
      </p:sp>
      <p:sp>
        <p:nvSpPr>
          <p:cNvPr id="572432" name="Rectangle 16">
            <a:extLst>
              <a:ext uri="{FF2B5EF4-FFF2-40B4-BE49-F238E27FC236}">
                <a16:creationId xmlns:a16="http://schemas.microsoft.com/office/drawing/2014/main" id="{4017FC5C-2566-4511-A017-DA05143A649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33" name="Line 17">
            <a:extLst>
              <a:ext uri="{FF2B5EF4-FFF2-40B4-BE49-F238E27FC236}">
                <a16:creationId xmlns:a16="http://schemas.microsoft.com/office/drawing/2014/main" id="{DC0FD74E-7B0A-4090-8DB4-DB7F9F8E6F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2434" name="Line 18">
            <a:extLst>
              <a:ext uri="{FF2B5EF4-FFF2-40B4-BE49-F238E27FC236}">
                <a16:creationId xmlns:a16="http://schemas.microsoft.com/office/drawing/2014/main" id="{88BA71A6-684D-4D61-A2E4-526756CCC82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87763" name="Rectangle 19">
            <a:extLst>
              <a:ext uri="{FF2B5EF4-FFF2-40B4-BE49-F238E27FC236}">
                <a16:creationId xmlns:a16="http://schemas.microsoft.com/office/drawing/2014/main" id="{292F5A8C-1B2B-4780-BF38-EA424F3093BA}"/>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E5FFFF"/>
                </a:solidFill>
                <a:latin typeface="Times" pitchFamily="-112" charset="0"/>
                <a:ea typeface="+mn-ea"/>
              </a:rPr>
              <a:t> DRESSING</a:t>
            </a:r>
          </a:p>
          <a:p>
            <a:pPr>
              <a:defRPr/>
            </a:pPr>
            <a:r>
              <a:rPr lang="en-US" sz="2000" b="1">
                <a:solidFill>
                  <a:srgbClr val="E5FFFF"/>
                </a:solidFill>
                <a:latin typeface="Times" pitchFamily="-112" charset="0"/>
                <a:ea typeface="+mn-ea"/>
              </a:rPr>
              <a:t>        THE                                    </a:t>
            </a:r>
          </a:p>
          <a:p>
            <a:pPr>
              <a:defRPr/>
            </a:pPr>
            <a:r>
              <a:rPr lang="en-US" sz="2000" b="1">
                <a:solidFill>
                  <a:srgbClr val="E5FFFF"/>
                </a:solidFill>
                <a:latin typeface="Times" pitchFamily="-112" charset="0"/>
                <a:ea typeface="+mn-ea"/>
              </a:rPr>
              <a:t>   STAGE</a:t>
            </a:r>
          </a:p>
        </p:txBody>
      </p:sp>
      <p:sp>
        <p:nvSpPr>
          <p:cNvPr id="287764" name="Rectangle 20">
            <a:extLst>
              <a:ext uri="{FF2B5EF4-FFF2-40B4-BE49-F238E27FC236}">
                <a16:creationId xmlns:a16="http://schemas.microsoft.com/office/drawing/2014/main" id="{F7A651F1-4315-4169-A3B8-8CED55F5DEC3}"/>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DS</a:t>
            </a:r>
          </a:p>
        </p:txBody>
      </p:sp>
      <p:sp>
        <p:nvSpPr>
          <p:cNvPr id="287765" name="Line 21">
            <a:extLst>
              <a:ext uri="{FF2B5EF4-FFF2-40B4-BE49-F238E27FC236}">
                <a16:creationId xmlns:a16="http://schemas.microsoft.com/office/drawing/2014/main" id="{7FD4A94D-FCE1-4A48-8E7B-7580462A3264}"/>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287766" name="Freeform 22">
            <a:extLst>
              <a:ext uri="{FF2B5EF4-FFF2-40B4-BE49-F238E27FC236}">
                <a16:creationId xmlns:a16="http://schemas.microsoft.com/office/drawing/2014/main" id="{C7E19476-990A-4B77-831C-66B705305553}"/>
              </a:ext>
            </a:extLst>
          </p:cNvPr>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7" charset="0"/>
              <a:ea typeface="+mn-ea"/>
            </a:endParaRPr>
          </a:p>
        </p:txBody>
      </p:sp>
      <p:sp>
        <p:nvSpPr>
          <p:cNvPr id="572439" name="Text Box 23">
            <a:extLst>
              <a:ext uri="{FF2B5EF4-FFF2-40B4-BE49-F238E27FC236}">
                <a16:creationId xmlns:a16="http://schemas.microsoft.com/office/drawing/2014/main" id="{848608CB-4CC6-4C47-883F-F86C609E4F5F}"/>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A27C"/>
              </a:solidFill>
              <a:latin typeface="Comic Sans MS" panose="030F0702030302020204" pitchFamily="66" charset="0"/>
            </a:endParaRPr>
          </a:p>
        </p:txBody>
      </p:sp>
      <p:sp>
        <p:nvSpPr>
          <p:cNvPr id="287768" name="Text Box 24">
            <a:extLst>
              <a:ext uri="{FF2B5EF4-FFF2-40B4-BE49-F238E27FC236}">
                <a16:creationId xmlns:a16="http://schemas.microsoft.com/office/drawing/2014/main" id="{B2574705-6E05-44F7-9B09-E10DAF0A2580}"/>
              </a:ext>
            </a:extLst>
          </p:cNvPr>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defRPr/>
            </a:pPr>
            <a:r>
              <a:rPr lang="ja-JP" altLang="en-US" sz="6000" b="1" i="1">
                <a:solidFill>
                  <a:srgbClr val="FFFF00"/>
                </a:solidFill>
                <a:effectLst>
                  <a:outerShdw blurRad="38100" dist="38100" dir="2700000" algn="tl">
                    <a:srgbClr val="000000"/>
                  </a:outerShdw>
                </a:effectLst>
              </a:rPr>
              <a:t>“</a:t>
            </a:r>
            <a:r>
              <a:rPr lang="en-US" altLang="ja-JP" sz="6000" b="1" i="1">
                <a:solidFill>
                  <a:srgbClr val="FFFF00"/>
                </a:solidFill>
                <a:effectLst>
                  <a:outerShdw blurRad="38100" dist="38100" dir="2700000" algn="tl">
                    <a:srgbClr val="000000"/>
                  </a:outerShdw>
                </a:effectLst>
              </a:rPr>
              <a:t>THE LAND</a:t>
            </a:r>
            <a:r>
              <a:rPr lang="ja-JP" altLang="en-US" sz="6000" b="1" i="1">
                <a:solidFill>
                  <a:srgbClr val="FFFF00"/>
                </a:solidFill>
                <a:effectLst>
                  <a:outerShdw blurRad="38100" dist="38100" dir="2700000" algn="tl">
                    <a:srgbClr val="000000"/>
                  </a:outerShdw>
                </a:effectLst>
              </a:rPr>
              <a:t>”</a:t>
            </a:r>
            <a:endParaRPr lang="en-US" sz="6000" b="1" i="1">
              <a:solidFill>
                <a:srgbClr val="FFFF00"/>
              </a:solidFill>
              <a:effectLst>
                <a:outerShdw blurRad="38100" dist="38100" dir="2700000" algn="tl">
                  <a:srgbClr val="000000"/>
                </a:outerShdw>
              </a:effectLst>
            </a:endParaRPr>
          </a:p>
        </p:txBody>
      </p:sp>
      <p:sp>
        <p:nvSpPr>
          <p:cNvPr id="287769" name="Rectangle 25">
            <a:extLst>
              <a:ext uri="{FF2B5EF4-FFF2-40B4-BE49-F238E27FC236}">
                <a16:creationId xmlns:a16="http://schemas.microsoft.com/office/drawing/2014/main" id="{2ADA9889-71BD-4122-BA53-AB58884AD74C}"/>
              </a:ext>
            </a:extLst>
          </p:cNvPr>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572442" name="Text Box 26">
            <a:extLst>
              <a:ext uri="{FF2B5EF4-FFF2-40B4-BE49-F238E27FC236}">
                <a16:creationId xmlns:a16="http://schemas.microsoft.com/office/drawing/2014/main" id="{0A024277-6E29-414B-A807-37AB55E2F4F9}"/>
              </a:ext>
            </a:extLst>
          </p:cNvPr>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1200" b="1">
                <a:solidFill>
                  <a:srgbClr val="FFFFFF"/>
                </a:solidFill>
              </a:rPr>
              <a:t>  </a:t>
            </a:r>
          </a:p>
        </p:txBody>
      </p:sp>
      <p:sp>
        <p:nvSpPr>
          <p:cNvPr id="572443" name="Rectangle 27">
            <a:extLst>
              <a:ext uri="{FF2B5EF4-FFF2-40B4-BE49-F238E27FC236}">
                <a16:creationId xmlns:a16="http://schemas.microsoft.com/office/drawing/2014/main" id="{D8877E0A-A615-4C98-BAAA-A2BD11D2B48B}"/>
              </a:ext>
            </a:extLst>
          </p:cNvPr>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200" b="1">
                <a:solidFill>
                  <a:srgbClr val="FFFFFF"/>
                </a:solidFill>
              </a:rPr>
              <a:t>Handbook pg. 15-16</a:t>
            </a:r>
          </a:p>
        </p:txBody>
      </p:sp>
      <p:pic>
        <p:nvPicPr>
          <p:cNvPr id="572444" name="Picture 28">
            <a:extLst>
              <a:ext uri="{FF2B5EF4-FFF2-40B4-BE49-F238E27FC236}">
                <a16:creationId xmlns:a16="http://schemas.microsoft.com/office/drawing/2014/main" id="{FA6A65DC-25FE-481B-932D-459DFA17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2445" name="Text Box 29">
            <a:extLst>
              <a:ext uri="{FF2B5EF4-FFF2-40B4-BE49-F238E27FC236}">
                <a16:creationId xmlns:a16="http://schemas.microsoft.com/office/drawing/2014/main" id="{67DB8F94-7143-4CF3-8971-B30FAC6EAD75}"/>
              </a:ext>
            </a:extLst>
          </p:cNvPr>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FFFF"/>
              </a:solidFill>
            </a:endParaRPr>
          </a:p>
        </p:txBody>
      </p:sp>
      <p:sp>
        <p:nvSpPr>
          <p:cNvPr id="30" name="Title 29">
            <a:extLst>
              <a:ext uri="{FF2B5EF4-FFF2-40B4-BE49-F238E27FC236}">
                <a16:creationId xmlns:a16="http://schemas.microsoft.com/office/drawing/2014/main" id="{07EBAB67-B1B0-4AFC-A336-DB7C8A9AEAC7}"/>
              </a:ext>
            </a:extLst>
          </p:cNvPr>
          <p:cNvSpPr>
            <a:spLocks noGrp="1"/>
          </p:cNvSpPr>
          <p:nvPr>
            <p:ph type="title" idx="4294967295"/>
          </p:nvPr>
        </p:nvSpPr>
        <p:spPr/>
        <p:txBody>
          <a:bodyPr/>
          <a:lstStyle/>
          <a:p>
            <a:pPr>
              <a:defRPr/>
            </a:pPr>
            <a:r>
              <a:rPr lang="zh-CN" altLang="en-US">
                <a:latin typeface="KaiTi" charset="0"/>
                <a:ea typeface="KaiTi" charset="0"/>
                <a:cs typeface="KaiTi" charset="0"/>
              </a:rPr>
              <a:t>结果如何呢？约拿被吐出来</a:t>
            </a:r>
            <a:endParaRPr lang="en-US">
              <a:ea typeface="ＭＳ Ｐゴシック" charset="0"/>
              <a:cs typeface="ＭＳ Ｐゴシック" charset="0"/>
            </a:endParaRPr>
          </a:p>
        </p:txBody>
      </p:sp>
      <p:sp>
        <p:nvSpPr>
          <p:cNvPr id="32" name="Striped Right Arrow 31">
            <a:extLst>
              <a:ext uri="{FF2B5EF4-FFF2-40B4-BE49-F238E27FC236}">
                <a16:creationId xmlns:a16="http://schemas.microsoft.com/office/drawing/2014/main" id="{FD547F49-E060-4612-9A89-2D06DF5CE740}"/>
              </a:ext>
            </a:extLst>
          </p:cNvPr>
          <p:cNvSpPr/>
          <p:nvPr/>
        </p:nvSpPr>
        <p:spPr bwMode="auto">
          <a:xfrm>
            <a:off x="3352800" y="2971800"/>
            <a:ext cx="914400" cy="533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07" charset="0"/>
              <a:ea typeface="+mn-ea"/>
            </a:endParaRPr>
          </a:p>
        </p:txBody>
      </p:sp>
      <p:pic>
        <p:nvPicPr>
          <p:cNvPr id="572448" name="Picture 2" descr="http://recoveringperfectionist.files.wordpress.com/2008/10/jonah_shore.jpeg">
            <a:extLst>
              <a:ext uri="{FF2B5EF4-FFF2-40B4-BE49-F238E27FC236}">
                <a16:creationId xmlns:a16="http://schemas.microsoft.com/office/drawing/2014/main" id="{73CA1A42-619E-42DA-862B-AC3B5A531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28194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4">
            <a:extLst>
              <a:ext uri="{FF2B5EF4-FFF2-40B4-BE49-F238E27FC236}">
                <a16:creationId xmlns:a16="http://schemas.microsoft.com/office/drawing/2014/main" id="{F05EE7FC-B097-4FCF-A78C-27F6CFEDB57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60451" name="Rectangle 5">
            <a:extLst>
              <a:ext uri="{FF2B5EF4-FFF2-40B4-BE49-F238E27FC236}">
                <a16:creationId xmlns:a16="http://schemas.microsoft.com/office/drawing/2014/main" id="{06ED4EA1-B307-42C2-9341-B179E140F48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60452" name="Rectangle 2">
            <a:extLst>
              <a:ext uri="{FF2B5EF4-FFF2-40B4-BE49-F238E27FC236}">
                <a16:creationId xmlns:a16="http://schemas.microsoft.com/office/drawing/2014/main" id="{A0751BE6-C927-4ADE-8705-A85C99121D22}"/>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3">
            <a:extLst>
              <a:ext uri="{FF2B5EF4-FFF2-40B4-BE49-F238E27FC236}">
                <a16:creationId xmlns:a16="http://schemas.microsoft.com/office/drawing/2014/main" id="{867E1007-D2A8-4490-A569-E456BA66DDF8}"/>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73446" name="WordArt 4">
            <a:extLst>
              <a:ext uri="{FF2B5EF4-FFF2-40B4-BE49-F238E27FC236}">
                <a16:creationId xmlns:a16="http://schemas.microsoft.com/office/drawing/2014/main" id="{8E1D266A-2C7A-49EE-A476-301E2EE81F42}"/>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60455" name="Rectangle 5">
            <a:extLst>
              <a:ext uri="{FF2B5EF4-FFF2-40B4-BE49-F238E27FC236}">
                <a16:creationId xmlns:a16="http://schemas.microsoft.com/office/drawing/2014/main" id="{BFEDA023-BDE3-4CF1-A8AC-D22657BCFE91}"/>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a:extLst>
              <a:ext uri="{FF2B5EF4-FFF2-40B4-BE49-F238E27FC236}">
                <a16:creationId xmlns:a16="http://schemas.microsoft.com/office/drawing/2014/main" id="{B539032A-F31A-4FB4-BA2D-2F8C5700BDC6}"/>
              </a:ext>
            </a:extLst>
          </p:cNvPr>
          <p:cNvSpPr txBox="1">
            <a:spLocks noGrp="1"/>
          </p:cNvSpPr>
          <p:nvPr>
            <p:ph type="ctrTitle"/>
          </p:nvPr>
        </p:nvSpPr>
        <p:spPr>
          <a:xfrm>
            <a:off x="228600" y="1219200"/>
            <a:ext cx="8229600" cy="2895600"/>
          </a:xfrm>
          <a:effectLst>
            <a:outerShdw dist="35924" dir="2700000" algn="tl" rotWithShape="0">
              <a:srgbClr val="808080">
                <a:alpha val="75000"/>
              </a:srgbClr>
            </a:outerShdw>
          </a:effectLst>
        </p:spPr>
        <p:txBody>
          <a:bodyPr/>
          <a:lstStyle/>
          <a:p>
            <a:pPr marL="1116013" indent="-1116013" eaLnBrk="1">
              <a:spcBef>
                <a:spcPts val="1300"/>
              </a:spcBef>
              <a:buFontTx/>
              <a:buAutoNum type="romanUcPeriod" startAt="2"/>
            </a:pPr>
            <a:r>
              <a:rPr lang="zh-CN" altLang="en-US" sz="5400" b="1">
                <a:solidFill>
                  <a:srgbClr val="FFFFFF"/>
                </a:solidFill>
                <a:latin typeface="Arial" panose="020B0604020202020204" pitchFamily="34" charset="0"/>
                <a:ea typeface="SimSun" panose="02010600030101010101" pitchFamily="2" charset="-122"/>
              </a:rPr>
              <a:t>我们应该</a:t>
            </a:r>
            <a:r>
              <a:rPr lang="zh-CN" altLang="en-US" sz="5400" b="1">
                <a:solidFill>
                  <a:srgbClr val="FFFF00"/>
                </a:solidFill>
                <a:latin typeface="Arial" panose="020B0604020202020204" pitchFamily="34" charset="0"/>
                <a:ea typeface="SimSun" panose="02010600030101010101" pitchFamily="2" charset="-122"/>
              </a:rPr>
              <a:t>感谢</a:t>
            </a:r>
            <a:r>
              <a:rPr lang="zh-CN" altLang="en-US" sz="5400" b="1">
                <a:solidFill>
                  <a:srgbClr val="FFFFFF"/>
                </a:solidFill>
                <a:latin typeface="Arial" panose="020B0604020202020204" pitchFamily="34" charset="0"/>
                <a:ea typeface="SimSun" panose="02010600030101010101" pitchFamily="2" charset="-122"/>
              </a:rPr>
              <a:t>上帝，</a:t>
            </a:r>
            <a:br>
              <a:rPr altLang="ja-JP" sz="5400" b="1">
                <a:solidFill>
                  <a:srgbClr val="FFFFFF"/>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尽管我们</a:t>
            </a:r>
            <a:r>
              <a:rPr lang="zh-CN" altLang="en-US" sz="5400" b="1">
                <a:solidFill>
                  <a:srgbClr val="FFFF00"/>
                </a:solidFill>
                <a:latin typeface="Arial" panose="020B0604020202020204" pitchFamily="34" charset="0"/>
                <a:ea typeface="SimSun" panose="02010600030101010101" pitchFamily="2" charset="-122"/>
              </a:rPr>
              <a:t>不顺服</a:t>
            </a:r>
            <a:br>
              <a:rPr altLang="ja-JP" sz="5400" b="1">
                <a:solidFill>
                  <a:srgbClr val="FFFF00"/>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上帝也饶恕我们</a:t>
            </a:r>
            <a:endParaRPr altLang="en-US">
              <a:solidFill>
                <a:srgbClr val="FFFFFF"/>
              </a:solidFill>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6">
            <a:extLst>
              <a:ext uri="{FF2B5EF4-FFF2-40B4-BE49-F238E27FC236}">
                <a16:creationId xmlns:a16="http://schemas.microsoft.com/office/drawing/2014/main" id="{09008C0E-B4D7-4DCD-8041-98F966FE0FB0}"/>
              </a:ext>
            </a:extLst>
          </p:cNvPr>
          <p:cNvSpPr>
            <a:spLocks noChangeArrowheads="1"/>
          </p:cNvSpPr>
          <p:nvPr/>
        </p:nvSpPr>
        <p:spPr bwMode="auto">
          <a:xfrm>
            <a:off x="0" y="0"/>
            <a:ext cx="94488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pic>
        <p:nvPicPr>
          <p:cNvPr id="576515" name="Picture 2" descr="FSLO-997122906-618457">
            <a:hlinkClick r:id="rId3"/>
            <a:extLst>
              <a:ext uri="{FF2B5EF4-FFF2-40B4-BE49-F238E27FC236}">
                <a16:creationId xmlns:a16="http://schemas.microsoft.com/office/drawing/2014/main" id="{F0A6850E-DE18-47FB-A11D-E83B7427CE18}"/>
              </a:ext>
            </a:extLst>
          </p:cNvPr>
          <p:cNvPicPr>
            <a:picLocks noChangeAspect="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7575"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79" name="Rectangle 3">
            <a:extLst>
              <a:ext uri="{FF2B5EF4-FFF2-40B4-BE49-F238E27FC236}">
                <a16:creationId xmlns:a16="http://schemas.microsoft.com/office/drawing/2014/main" id="{C610C4C3-A75D-47CC-9598-E227A22C909B}"/>
              </a:ext>
            </a:extLst>
          </p:cNvPr>
          <p:cNvSpPr txBox="1">
            <a:spLocks noGrp="1"/>
          </p:cNvSpPr>
          <p:nvPr>
            <p:ph type="title"/>
          </p:nvPr>
        </p:nvSpPr>
        <p:spPr>
          <a:xfrm>
            <a:off x="381000" y="76200"/>
            <a:ext cx="8458200" cy="1139825"/>
          </a:xfrm>
          <a:effectLst>
            <a:outerShdw dist="25398" dir="5100209" algn="tl" rotWithShape="0">
              <a:srgbClr val="030201">
                <a:alpha val="75000"/>
              </a:srgbClr>
            </a:outerShdw>
          </a:effectLst>
        </p:spPr>
        <p:txBody>
          <a:bodyPr/>
          <a:lstStyle/>
          <a:p>
            <a:pPr eaLnBrk="1" hangingPunct="1">
              <a:defRPr/>
            </a:pPr>
            <a:r>
              <a:rPr lang="zh-CN" altLang="en-US" sz="4000" b="1" dirty="0">
                <a:solidFill>
                  <a:srgbClr val="FFFFFF"/>
                </a:solidFill>
                <a:effectLst>
                  <a:glow rad="127000">
                    <a:schemeClr val="tx1"/>
                  </a:glow>
                </a:effectLst>
                <a:latin typeface="Trebuchet MS" charset="0"/>
                <a:ea typeface="Osaka" charset="0"/>
              </a:rPr>
              <a:t>区别以下主要重点</a:t>
            </a:r>
            <a:r>
              <a:rPr altLang="ja-JP" sz="4000" b="1" dirty="0">
                <a:solidFill>
                  <a:srgbClr val="FFFFFF"/>
                </a:solidFill>
                <a:effectLst>
                  <a:glow rad="127000">
                    <a:schemeClr val="tx1"/>
                  </a:glow>
                </a:effectLst>
                <a:latin typeface="Trebuchet MS" charset="0"/>
                <a:ea typeface="Osaka" charset="0"/>
              </a:rPr>
              <a:t>…</a:t>
            </a:r>
            <a:endParaRPr sz="4000" b="1" dirty="0">
              <a:solidFill>
                <a:srgbClr val="FFFFFF"/>
              </a:solidFill>
              <a:effectLst>
                <a:glow rad="127000">
                  <a:schemeClr val="tx1"/>
                </a:glow>
              </a:effectLst>
              <a:latin typeface="Trebuchet MS" charset="0"/>
              <a:ea typeface="Osaka" charset="0"/>
            </a:endParaRPr>
          </a:p>
        </p:txBody>
      </p:sp>
      <p:sp>
        <p:nvSpPr>
          <p:cNvPr id="5" name="Rectangle 4">
            <a:extLst>
              <a:ext uri="{FF2B5EF4-FFF2-40B4-BE49-F238E27FC236}">
                <a16:creationId xmlns:a16="http://schemas.microsoft.com/office/drawing/2014/main" id="{CAF2AD29-0D38-498B-92A7-D7E92A201582}"/>
              </a:ext>
            </a:extLst>
          </p:cNvPr>
          <p:cNvSpPr txBox="1">
            <a:spLocks noGrp="1"/>
          </p:cNvSpPr>
          <p:nvPr>
            <p:ph idx="1"/>
          </p:nvPr>
        </p:nvSpPr>
        <p:spPr>
          <a:xfrm>
            <a:off x="914400" y="1371600"/>
            <a:ext cx="7543800" cy="5105400"/>
          </a:xfrm>
          <a:effectLst>
            <a:outerShdw dist="12703" dir="5100315" algn="tl" rotWithShape="0">
              <a:srgbClr val="030201">
                <a:alpha val="75000"/>
              </a:srgbClr>
            </a:outerShdw>
          </a:effectLst>
        </p:spPr>
        <p:txBody>
          <a:bodyPr/>
          <a:lstStyle>
            <a:lvl1pPr marL="800100">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恩典</a:t>
            </a:r>
            <a:r>
              <a:rPr altLang="ja-JP" sz="4000" b="1" dirty="0">
                <a:solidFill>
                  <a:srgbClr val="FFFF00"/>
                </a:solidFill>
                <a:effectLst>
                  <a:glow rad="127000">
                    <a:srgbClr val="000000"/>
                  </a:glow>
                </a:effectLst>
                <a:latin typeface="Trebuchet MS"/>
                <a:ea typeface="Osaka"/>
                <a:cs typeface="Osaka"/>
              </a:rPr>
              <a:t>:</a:t>
            </a:r>
            <a:r>
              <a:rPr lang="zh-CN" altLang="en-US" sz="4000" b="1" dirty="0">
                <a:solidFill>
                  <a:srgbClr val="FFFFFF"/>
                </a:solidFill>
                <a:effectLst>
                  <a:glow rad="127000">
                    <a:srgbClr val="000000"/>
                  </a:glow>
                </a:effectLst>
                <a:latin typeface="Trebuchet MS"/>
                <a:ea typeface="Osaka"/>
                <a:cs typeface="Osaka"/>
              </a:rPr>
              <a:t>上帝赐给我们所不应受的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怜悯</a:t>
            </a:r>
            <a:r>
              <a:rPr altLang="ja-JP" sz="4000" b="1" dirty="0">
                <a:solidFill>
                  <a:srgbClr val="FFFF00"/>
                </a:solidFill>
                <a:effectLst>
                  <a:glow rad="127000">
                    <a:srgbClr val="000000"/>
                  </a:glow>
                </a:effectLst>
                <a:latin typeface="Trebuchet MS"/>
                <a:ea typeface="Osaka"/>
                <a:cs typeface="Osaka"/>
              </a:rPr>
              <a:t>:</a:t>
            </a:r>
            <a:r>
              <a:rPr altLang="ja-JP" sz="4000" b="1" dirty="0">
                <a:solidFill>
                  <a:srgbClr val="FFFFFF"/>
                </a:solidFill>
              </a:rPr>
              <a:t> </a:t>
            </a:r>
            <a:r>
              <a:rPr lang="zh-CN" altLang="en-US" sz="4000" b="1" dirty="0">
                <a:solidFill>
                  <a:srgbClr val="FFFFFF"/>
                </a:solidFill>
                <a:effectLst>
                  <a:glow rad="127000">
                    <a:srgbClr val="000000"/>
                  </a:glow>
                </a:effectLst>
                <a:latin typeface="Trebuchet MS"/>
                <a:ea typeface="Osaka"/>
                <a:cs typeface="Osaka"/>
              </a:rPr>
              <a:t>上帝不赐给我们所应受的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公正</a:t>
            </a:r>
            <a:r>
              <a:rPr altLang="ja-JP" sz="4000" b="1" dirty="0">
                <a:solidFill>
                  <a:srgbClr val="FFFF00"/>
                </a:solidFill>
                <a:effectLst>
                  <a:glow rad="127000">
                    <a:srgbClr val="000000"/>
                  </a:glow>
                </a:effectLst>
                <a:latin typeface="Trebuchet MS"/>
                <a:ea typeface="Osaka"/>
                <a:cs typeface="Osaka"/>
              </a:rPr>
              <a:t>: </a:t>
            </a:r>
            <a:r>
              <a:rPr lang="zh-CN" altLang="en-US" sz="4000" b="1" dirty="0">
                <a:solidFill>
                  <a:srgbClr val="FFFFFF"/>
                </a:solidFill>
                <a:effectLst>
                  <a:glow rad="127000">
                    <a:srgbClr val="000000"/>
                  </a:glow>
                </a:effectLst>
                <a:latin typeface="Trebuchet MS"/>
                <a:ea typeface="Osaka"/>
                <a:cs typeface="Osaka"/>
              </a:rPr>
              <a:t>上帝赐给我们所应受的</a:t>
            </a:r>
            <a:endParaRPr sz="4000" b="1" dirty="0">
              <a:solidFill>
                <a:srgbClr val="FFFFFF"/>
              </a:solidFill>
              <a:effectLst>
                <a:glow rad="127000">
                  <a:srgbClr val="000000"/>
                </a:glow>
              </a:effectLst>
              <a:latin typeface="Trebuchet MS"/>
              <a:ea typeface="Osaka"/>
              <a:cs typeface="Osak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5">
                                            <p:txEl>
                                              <p:pRg st="0" end="0"/>
                                            </p:txEl>
                                          </p:spTgt>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5">
                                            <p:txEl>
                                              <p:pRg st="0" end="0"/>
                                            </p:txEl>
                                          </p:spTgt>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5">
                                            <p:txEl>
                                              <p:pRg st="0" end="0"/>
                                            </p:txEl>
                                          </p:spTgt>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5">
                                            <p:txEl>
                                              <p:pRg st="0" end="0"/>
                                            </p:txEl>
                                          </p:spTgt>
                                        </p:tgtEl>
                                        <p:attrNameLst>
                                          <p:attrName>ppt_y</p:attrName>
                                        </p:attrNameLst>
                                      </p:cBhvr>
                                      <p:tavLst>
                                        <p:tav tm="0" fmla="#ppt_y-sin(pi*$)/81">
                                          <p:val>
                                            <p:strVal val="0"/>
                                          </p:val>
                                        </p:tav>
                                        <p:tav tm="100000">
                                          <p:val>
                                            <p:strVal val="1"/>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80">
                                          <p:stCondLst>
                                            <p:cond delay="0"/>
                                          </p:stCondLst>
                                        </p:cTn>
                                        <p:tgtEl>
                                          <p:spTgt spid="5">
                                            <p:txEl>
                                              <p:pRg st="2" end="2"/>
                                            </p:txEl>
                                          </p:spTgt>
                                        </p:tgtEl>
                                      </p:cBhvr>
                                    </p:animEffect>
                                    <p:anim calcmode="lin" valueType="num">
                                      <p:cBhvr>
                                        <p:cTn id="18" dur="1822">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9" dur="664">
                                          <p:stCondLst>
                                            <p:cond delay="0"/>
                                          </p:stCondLst>
                                        </p:cTn>
                                        <p:tgtEl>
                                          <p:spTgt spid="5">
                                            <p:txEl>
                                              <p:pRg st="2" end="2"/>
                                            </p:txEl>
                                          </p:spTgt>
                                        </p:tgtEl>
                                        <p:attrNameLst>
                                          <p:attrName>ppt_y</p:attrName>
                                        </p:attrNameLst>
                                      </p:cBhvr>
                                      <p:tavLst>
                                        <p:tav tm="0" fmla="#ppt_y-sin(pi*$)/3">
                                          <p:val>
                                            <p:strVal val="0.5"/>
                                          </p:val>
                                        </p:tav>
                                        <p:tav tm="100000">
                                          <p:val>
                                            <p:strVal val="1"/>
                                          </p:val>
                                        </p:tav>
                                      </p:tavLst>
                                    </p:anim>
                                    <p:anim calcmode="lin" valueType="num">
                                      <p:cBhvr>
                                        <p:cTn id="20" dur="664">
                                          <p:stCondLst>
                                            <p:cond delay="664"/>
                                          </p:stCondLst>
                                        </p:cTn>
                                        <p:tgtEl>
                                          <p:spTgt spid="5">
                                            <p:txEl>
                                              <p:pRg st="2" end="2"/>
                                            </p:txEl>
                                          </p:spTgt>
                                        </p:tgtEl>
                                        <p:attrNameLst>
                                          <p:attrName>ppt_y</p:attrName>
                                        </p:attrNameLst>
                                      </p:cBhvr>
                                      <p:tavLst>
                                        <p:tav tm="0" fmla="#ppt_y-sin(pi*$)/9">
                                          <p:val>
                                            <p:strVal val="0"/>
                                          </p:val>
                                        </p:tav>
                                        <p:tav tm="100000">
                                          <p:val>
                                            <p:strVal val="1"/>
                                          </p:val>
                                        </p:tav>
                                      </p:tavLst>
                                    </p:anim>
                                    <p:anim calcmode="lin" valueType="num">
                                      <p:cBhvr>
                                        <p:cTn id="21" dur="332">
                                          <p:stCondLst>
                                            <p:cond delay="1324"/>
                                          </p:stCondLst>
                                        </p:cTn>
                                        <p:tgtEl>
                                          <p:spTgt spid="5">
                                            <p:txEl>
                                              <p:pRg st="2" end="2"/>
                                            </p:txEl>
                                          </p:spTgt>
                                        </p:tgtEl>
                                        <p:attrNameLst>
                                          <p:attrName>ppt_y</p:attrName>
                                        </p:attrNameLst>
                                      </p:cBhvr>
                                      <p:tavLst>
                                        <p:tav tm="0" fmla="#ppt_y-sin(pi*$)/27">
                                          <p:val>
                                            <p:strVal val="0"/>
                                          </p:val>
                                        </p:tav>
                                        <p:tav tm="100000">
                                          <p:val>
                                            <p:strVal val="1"/>
                                          </p:val>
                                        </p:tav>
                                      </p:tavLst>
                                    </p:anim>
                                    <p:anim calcmode="lin" valueType="num">
                                      <p:cBhvr>
                                        <p:cTn id="22" dur="164">
                                          <p:stCondLst>
                                            <p:cond delay="1656"/>
                                          </p:stCondLst>
                                        </p:cTn>
                                        <p:tgtEl>
                                          <p:spTgt spid="5">
                                            <p:txEl>
                                              <p:pRg st="2" end="2"/>
                                            </p:txEl>
                                          </p:spTgt>
                                        </p:tgtEl>
                                        <p:attrNameLst>
                                          <p:attrName>ppt_y</p:attrName>
                                        </p:attrNameLst>
                                      </p:cBhvr>
                                      <p:tavLst>
                                        <p:tav tm="0" fmla="#ppt_y-sin(pi*$)/81">
                                          <p:val>
                                            <p:strVal val="0"/>
                                          </p:val>
                                        </p:tav>
                                        <p:tav tm="100000">
                                          <p:val>
                                            <p:str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80">
                                          <p:stCondLst>
                                            <p:cond delay="0"/>
                                          </p:stCondLst>
                                        </p:cTn>
                                        <p:tgtEl>
                                          <p:spTgt spid="5">
                                            <p:txEl>
                                              <p:pRg st="4" end="4"/>
                                            </p:txEl>
                                          </p:spTgt>
                                        </p:tgtEl>
                                      </p:cBhvr>
                                    </p:animEffect>
                                    <p:anim calcmode="lin" valueType="num">
                                      <p:cBhvr>
                                        <p:cTn id="28" dur="1822">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9" dur="664">
                                          <p:stCondLst>
                                            <p:cond delay="0"/>
                                          </p:stCondLst>
                                        </p:cTn>
                                        <p:tgtEl>
                                          <p:spTgt spid="5">
                                            <p:txEl>
                                              <p:pRg st="4" end="4"/>
                                            </p:txEl>
                                          </p:spTgt>
                                        </p:tgtEl>
                                        <p:attrNameLst>
                                          <p:attrName>ppt_y</p:attrName>
                                        </p:attrNameLst>
                                      </p:cBhvr>
                                      <p:tavLst>
                                        <p:tav tm="0" fmla="#ppt_y-sin(pi*$)/3">
                                          <p:val>
                                            <p:strVal val="0.5"/>
                                          </p:val>
                                        </p:tav>
                                        <p:tav tm="100000">
                                          <p:val>
                                            <p:strVal val="1"/>
                                          </p:val>
                                        </p:tav>
                                      </p:tavLst>
                                    </p:anim>
                                    <p:anim calcmode="lin" valueType="num">
                                      <p:cBhvr>
                                        <p:cTn id="30" dur="664">
                                          <p:stCondLst>
                                            <p:cond delay="664"/>
                                          </p:stCondLst>
                                        </p:cTn>
                                        <p:tgtEl>
                                          <p:spTgt spid="5">
                                            <p:txEl>
                                              <p:pRg st="4" end="4"/>
                                            </p:txEl>
                                          </p:spTgt>
                                        </p:tgtEl>
                                        <p:attrNameLst>
                                          <p:attrName>ppt_y</p:attrName>
                                        </p:attrNameLst>
                                      </p:cBhvr>
                                      <p:tavLst>
                                        <p:tav tm="0" fmla="#ppt_y-sin(pi*$)/9">
                                          <p:val>
                                            <p:strVal val="0"/>
                                          </p:val>
                                        </p:tav>
                                        <p:tav tm="100000">
                                          <p:val>
                                            <p:strVal val="1"/>
                                          </p:val>
                                        </p:tav>
                                      </p:tavLst>
                                    </p:anim>
                                    <p:anim calcmode="lin" valueType="num">
                                      <p:cBhvr>
                                        <p:cTn id="31" dur="332">
                                          <p:stCondLst>
                                            <p:cond delay="1324"/>
                                          </p:stCondLst>
                                        </p:cTn>
                                        <p:tgtEl>
                                          <p:spTgt spid="5">
                                            <p:txEl>
                                              <p:pRg st="4" end="4"/>
                                            </p:txEl>
                                          </p:spTgt>
                                        </p:tgtEl>
                                        <p:attrNameLst>
                                          <p:attrName>ppt_y</p:attrName>
                                        </p:attrNameLst>
                                      </p:cBhvr>
                                      <p:tavLst>
                                        <p:tav tm="0" fmla="#ppt_y-sin(pi*$)/27">
                                          <p:val>
                                            <p:strVal val="0"/>
                                          </p:val>
                                        </p:tav>
                                        <p:tav tm="100000">
                                          <p:val>
                                            <p:strVal val="1"/>
                                          </p:val>
                                        </p:tav>
                                      </p:tavLst>
                                    </p:anim>
                                    <p:anim calcmode="lin" valueType="num">
                                      <p:cBhvr>
                                        <p:cTn id="32" dur="164">
                                          <p:stCondLst>
                                            <p:cond delay="1656"/>
                                          </p:stCondLst>
                                        </p:cTn>
                                        <p:tgtEl>
                                          <p:spTgt spid="5">
                                            <p:txEl>
                                              <p:pRg st="4" end="4"/>
                                            </p:txEl>
                                          </p:spTgt>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03B3E5D5-0301-F238-B0F5-4169B79C8DED}"/>
              </a:ext>
            </a:extLst>
          </p:cNvPr>
          <p:cNvSpPr txBox="1">
            <a:spLocks noChangeArrowheads="1"/>
          </p:cNvSpPr>
          <p:nvPr/>
        </p:nvSpPr>
        <p:spPr bwMode="auto">
          <a:xfrm>
            <a:off x="50800" y="1131695"/>
            <a:ext cx="9144000" cy="1737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1500" b="1" kern="0">
                <a:effectLst>
                  <a:glow rad="254000">
                    <a:schemeClr val="tx1"/>
                  </a:glow>
                </a:effectLst>
                <a:latin typeface="Arial" charset="0"/>
                <a:ea typeface="ＭＳ Ｐゴシック" charset="0"/>
                <a:cs typeface="ＭＳ Ｐゴシック" charset="0"/>
              </a:rPr>
              <a:t>十二先知书</a:t>
            </a:r>
            <a:endParaRPr lang="en-US" sz="11500" b="1" kern="0" dirty="0">
              <a:effectLst>
                <a:glow rad="254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3873CC7-9476-C916-284F-E1F32729FB27}"/>
              </a:ext>
            </a:extLst>
          </p:cNvPr>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勇敢面对文化挑战</a:t>
            </a:r>
          </a:p>
        </p:txBody>
      </p:sp>
      <p:sp>
        <p:nvSpPr>
          <p:cNvPr id="7" name="Rectangle 2">
            <a:extLst>
              <a:ext uri="{FF2B5EF4-FFF2-40B4-BE49-F238E27FC236}">
                <a16:creationId xmlns:a16="http://schemas.microsoft.com/office/drawing/2014/main" id="{A94D2F16-1DF0-F8AE-5361-F3205EF43170}"/>
              </a:ext>
            </a:extLst>
          </p:cNvPr>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小先知书系列讲道</a:t>
            </a: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201966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7" name="WordArt 6"/>
          <p:cNvSpPr>
            <a:spLocks noChangeArrowheads="1" noChangeShapeType="1" noTextEdit="1"/>
          </p:cNvSpPr>
          <p:nvPr/>
        </p:nvSpPr>
        <p:spPr bwMode="auto">
          <a:xfrm>
            <a:off x="304800" y="228600"/>
            <a:ext cx="7579568" cy="25146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solidFill>
                  <a:srgbClr val="FFFFFF"/>
                </a:solidFill>
                <a:effectLst>
                  <a:outerShdw blurRad="73025" dist="117348" dir="2700000" algn="ctr" rotWithShape="0">
                    <a:srgbClr val="2D2015"/>
                  </a:outerShdw>
                </a:effectLst>
                <a:uLnTx/>
                <a:uFillTx/>
                <a:latin typeface="Impact"/>
                <a:ea typeface="Impact"/>
                <a:cs typeface="Impact"/>
              </a:rPr>
              <a:t>约拿书第二章的主要思想</a:t>
            </a:r>
          </a:p>
        </p:txBody>
      </p:sp>
      <p:sp>
        <p:nvSpPr>
          <p:cNvPr id="254978" name="Rectangle 2"/>
          <p:cNvSpPr>
            <a:spLocks noGrp="1" noChangeArrowheads="1"/>
          </p:cNvSpPr>
          <p:nvPr>
            <p:ph type="title" idx="4294967295"/>
          </p:nvPr>
        </p:nvSpPr>
        <p:spPr>
          <a:xfrm>
            <a:off x="2771775" y="-1755775"/>
            <a:ext cx="6011863" cy="2590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3600">
                <a:latin typeface="Verdana" charset="0"/>
                <a:ea typeface="ＭＳ Ｐゴシック" charset="0"/>
                <a:cs typeface="ＭＳ Ｐゴシック" charset="0"/>
              </a:rPr>
              <a:t>The Big Idea</a:t>
            </a:r>
          </a:p>
        </p:txBody>
      </p:sp>
      <p:sp>
        <p:nvSpPr>
          <p:cNvPr id="251909" name="Text Box 5"/>
          <p:cNvSpPr txBox="1">
            <a:spLocks noChangeArrowheads="1"/>
          </p:cNvSpPr>
          <p:nvPr/>
        </p:nvSpPr>
        <p:spPr bwMode="auto">
          <a:xfrm>
            <a:off x="1371600" y="2590800"/>
            <a:ext cx="6400800" cy="415498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kumimoji="0" lang="zh-CN" altLang="en-US" sz="6600" b="1" i="0" u="none" strike="noStrike" kern="1200" cap="none" spc="0" normalizeH="0" baseline="0" noProof="0" dirty="0">
                <a:ln>
                  <a:noFill/>
                </a:ln>
                <a:solidFill>
                  <a:srgbClr val="FFFFFF"/>
                </a:solidFill>
                <a:effectLst>
                  <a:glow rad="215900">
                    <a:srgbClr val="2D2015"/>
                  </a:glow>
                </a:effectLst>
                <a:uLnTx/>
                <a:uFillTx/>
                <a:latin typeface="Arial"/>
                <a:ea typeface="SimSun" charset="0"/>
                <a:cs typeface="Arial"/>
              </a:rPr>
              <a:t>感谢上帝</a:t>
            </a:r>
            <a:r>
              <a:rPr kumimoji="0" lang="en-US" altLang="zh-CN" sz="6600" b="1" i="0" u="none" strike="noStrike" kern="1200" cap="none" spc="0" normalizeH="0" baseline="0" noProof="0" dirty="0">
                <a:ln>
                  <a:noFill/>
                </a:ln>
                <a:solidFill>
                  <a:srgbClr val="FFFFFF"/>
                </a:solidFill>
                <a:effectLst>
                  <a:glow rad="215900">
                    <a:srgbClr val="2D2015"/>
                  </a:glow>
                </a:effectLst>
                <a:uLnTx/>
                <a:uFillTx/>
                <a:latin typeface="Arial"/>
                <a:ea typeface="SimSun" charset="0"/>
                <a:cs typeface="Arial"/>
              </a:rPr>
              <a:t> </a:t>
            </a:r>
            <a:br>
              <a:rPr kumimoji="0" lang="en-US" altLang="zh-CN" sz="6600" b="1" i="0" u="none" strike="noStrike" kern="1200" cap="none" spc="0" normalizeH="0" baseline="0" noProof="0" dirty="0">
                <a:ln>
                  <a:noFill/>
                </a:ln>
                <a:solidFill>
                  <a:srgbClr val="FFFFFF"/>
                </a:solidFill>
                <a:effectLst>
                  <a:glow rad="215900">
                    <a:srgbClr val="2D2015"/>
                  </a:glow>
                </a:effectLst>
                <a:uLnTx/>
                <a:uFillTx/>
                <a:latin typeface="Arial"/>
                <a:ea typeface="SimSun" charset="0"/>
                <a:cs typeface="Arial"/>
              </a:rPr>
            </a:br>
            <a:r>
              <a:rPr lang="zh-CN" altLang="en-US" sz="6600" b="1" dirty="0">
                <a:solidFill>
                  <a:srgbClr val="FFFFFF"/>
                </a:solidFill>
                <a:effectLst>
                  <a:glow rad="215900">
                    <a:srgbClr val="2D2015"/>
                  </a:glow>
                </a:effectLst>
                <a:latin typeface="Arial"/>
                <a:ea typeface="SimSun" charset="0"/>
                <a:cs typeface="Arial"/>
              </a:rPr>
              <a:t>祂的</a:t>
            </a:r>
            <a:r>
              <a:rPr lang="zh-CN" altLang="en-US" sz="6600" b="1" dirty="0">
                <a:solidFill>
                  <a:srgbClr val="FFFF00"/>
                </a:solidFill>
                <a:effectLst>
                  <a:glow rad="215900">
                    <a:srgbClr val="2D2015"/>
                  </a:glow>
                </a:effectLst>
                <a:latin typeface="Arial"/>
                <a:ea typeface="SimSun" charset="0"/>
                <a:cs typeface="Arial"/>
              </a:rPr>
              <a:t>怜悯</a:t>
            </a:r>
            <a:endParaRPr lang="en-US" altLang="zh-CN" sz="6600" b="1" dirty="0">
              <a:solidFill>
                <a:srgbClr val="FFFF00"/>
              </a:solidFill>
              <a:effectLst>
                <a:glow rad="215900">
                  <a:srgbClr val="2D2015"/>
                </a:glow>
              </a:effectLst>
              <a:latin typeface="Arial"/>
              <a:ea typeface="SimSun" charset="0"/>
              <a:cs typeface="Arial"/>
            </a:endParaRPr>
          </a:p>
          <a:p>
            <a:pPr eaLnBrk="1" hangingPunct="1">
              <a:defRPr/>
            </a:pPr>
            <a:r>
              <a:rPr lang="zh-CN" altLang="en-US" sz="6600" b="1" dirty="0">
                <a:solidFill>
                  <a:srgbClr val="FFFFFF"/>
                </a:solidFill>
                <a:effectLst>
                  <a:glow rad="215900">
                    <a:srgbClr val="2D2015"/>
                  </a:glow>
                </a:effectLst>
                <a:latin typeface="Arial"/>
                <a:ea typeface="SimSun" charset="0"/>
                <a:cs typeface="Arial"/>
              </a:rPr>
              <a:t>遮盖了</a:t>
            </a:r>
            <a:endParaRPr lang="en-US" altLang="zh-CN" sz="6600" b="1" dirty="0">
              <a:solidFill>
                <a:srgbClr val="FFFFFF"/>
              </a:solidFill>
              <a:effectLst>
                <a:glow rad="215900">
                  <a:srgbClr val="2D2015"/>
                </a:glow>
              </a:effectLst>
              <a:latin typeface="Arial"/>
              <a:ea typeface="SimSun" charset="0"/>
              <a:cs typeface="Arial"/>
            </a:endParaRPr>
          </a:p>
          <a:p>
            <a:pPr eaLnBrk="1" hangingPunct="1">
              <a:defRPr/>
            </a:pPr>
            <a:r>
              <a:rPr lang="zh-CN" altLang="en-US" sz="6600" b="1" dirty="0">
                <a:solidFill>
                  <a:srgbClr val="FFFFFF"/>
                </a:solidFill>
                <a:effectLst>
                  <a:glow rad="215900">
                    <a:srgbClr val="2D2015"/>
                  </a:glow>
                </a:effectLst>
                <a:latin typeface="Arial"/>
                <a:ea typeface="SimSun" charset="0"/>
                <a:cs typeface="Arial"/>
              </a:rPr>
              <a:t>祂的</a:t>
            </a:r>
            <a:r>
              <a:rPr lang="zh-CN" altLang="en-US" sz="6600" b="1" dirty="0">
                <a:solidFill>
                  <a:srgbClr val="FFFF00"/>
                </a:solidFill>
                <a:effectLst>
                  <a:glow rad="215900">
                    <a:srgbClr val="2D2015"/>
                  </a:glow>
                </a:effectLst>
                <a:latin typeface="Arial"/>
                <a:ea typeface="SimSun" charset="0"/>
                <a:cs typeface="Arial"/>
              </a:rPr>
              <a:t>公义</a:t>
            </a:r>
            <a:r>
              <a:rPr lang="zh-CN" altLang="en-US" sz="6600" b="1" dirty="0">
                <a:solidFill>
                  <a:srgbClr val="FFFFFF"/>
                </a:solidFill>
                <a:effectLst>
                  <a:glow rad="215900">
                    <a:srgbClr val="2D2015"/>
                  </a:glow>
                </a:effectLst>
                <a:latin typeface="Arial"/>
                <a:ea typeface="SimSun" charset="0"/>
                <a:cs typeface="Arial"/>
              </a:rPr>
              <a:t>。</a:t>
            </a: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651500" y="5391150"/>
            <a:ext cx="1447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3357563"/>
            <a:ext cx="2289175" cy="171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1909">
                                            <p:txEl>
                                              <p:pRg st="1" end="1"/>
                                            </p:txEl>
                                          </p:spTgt>
                                        </p:tgtEl>
                                        <p:attrNameLst>
                                          <p:attrName>style.visibility</p:attrName>
                                        </p:attrNameLst>
                                      </p:cBhvr>
                                      <p:to>
                                        <p:strVal val="visible"/>
                                      </p:to>
                                    </p:set>
                                    <p:anim calcmode="lin" valueType="num">
                                      <p:cBhvr additive="base">
                                        <p:cTn id="11" dur="500" fill="hold"/>
                                        <p:tgtEl>
                                          <p:spTgt spid="25190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190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51909">
                                            <p:txEl>
                                              <p:pRg st="2" end="2"/>
                                            </p:txEl>
                                          </p:spTgt>
                                        </p:tgtEl>
                                        <p:attrNameLst>
                                          <p:attrName>style.visibility</p:attrName>
                                        </p:attrNameLst>
                                      </p:cBhvr>
                                      <p:to>
                                        <p:strVal val="visible"/>
                                      </p:to>
                                    </p:set>
                                    <p:anim calcmode="lin" valueType="num">
                                      <p:cBhvr additive="base">
                                        <p:cTn id="15" dur="500" fill="hold"/>
                                        <p:tgtEl>
                                          <p:spTgt spid="25190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1909">
                                            <p:txEl>
                                              <p:pRg st="2" end="2"/>
                                            </p:txEl>
                                          </p:spTgt>
                                        </p:tgtEl>
                                        <p:attrNameLst>
                                          <p:attrName>ppt_y</p:attrName>
                                        </p:attrNameLst>
                                      </p:cBhvr>
                                      <p:tavLst>
                                        <p:tav tm="0">
                                          <p:val>
                                            <p:strVal val="0-#ppt_h/2"/>
                                          </p:val>
                                        </p:tav>
                                        <p:tav tm="100000">
                                          <p:val>
                                            <p:strVal val="#ppt_y"/>
                                          </p:val>
                                        </p:tav>
                                      </p:tavLst>
                                    </p:anim>
                                  </p:childTnLst>
                                </p:cTn>
                              </p:par>
                              <p:par>
                                <p:cTn id="17" presetID="35" presetClass="entr" presetSubtype="0" fill="hold" nodeType="withEffect">
                                  <p:stCondLst>
                                    <p:cond delay="0"/>
                                  </p:stCondLst>
                                  <p:childTnLst>
                                    <p:set>
                                      <p:cBhvr>
                                        <p:cTn id="18" dur="1" fill="hold">
                                          <p:stCondLst>
                                            <p:cond delay="0"/>
                                          </p:stCondLst>
                                        </p:cTn>
                                        <p:tgtEl>
                                          <p:spTgt spid="251911"/>
                                        </p:tgtEl>
                                        <p:attrNameLst>
                                          <p:attrName>style.visibility</p:attrName>
                                        </p:attrNameLst>
                                      </p:cBhvr>
                                      <p:to>
                                        <p:strVal val="visible"/>
                                      </p:to>
                                    </p:set>
                                    <p:animEffect transition="in" filter="fade">
                                      <p:cBhvr>
                                        <p:cTn id="19" dur="2000"/>
                                        <p:tgtEl>
                                          <p:spTgt spid="251911"/>
                                        </p:tgtEl>
                                      </p:cBhvr>
                                    </p:animEffect>
                                    <p:anim calcmode="lin" valueType="num">
                                      <p:cBhvr>
                                        <p:cTn id="20" dur="2000" fill="hold"/>
                                        <p:tgtEl>
                                          <p:spTgt spid="251911"/>
                                        </p:tgtEl>
                                        <p:attrNameLst>
                                          <p:attrName>style.rotation</p:attrName>
                                        </p:attrNameLst>
                                      </p:cBhvr>
                                      <p:tavLst>
                                        <p:tav tm="0">
                                          <p:val>
                                            <p:fltVal val="720"/>
                                          </p:val>
                                        </p:tav>
                                        <p:tav tm="100000">
                                          <p:val>
                                            <p:fltVal val="0"/>
                                          </p:val>
                                        </p:tav>
                                      </p:tavLst>
                                    </p:anim>
                                    <p:anim calcmode="lin" valueType="num">
                                      <p:cBhvr>
                                        <p:cTn id="21" dur="2000" fill="hold"/>
                                        <p:tgtEl>
                                          <p:spTgt spid="251911"/>
                                        </p:tgtEl>
                                        <p:attrNameLst>
                                          <p:attrName>ppt_h</p:attrName>
                                        </p:attrNameLst>
                                      </p:cBhvr>
                                      <p:tavLst>
                                        <p:tav tm="0">
                                          <p:val>
                                            <p:fltVal val="0"/>
                                          </p:val>
                                        </p:tav>
                                        <p:tav tm="100000">
                                          <p:val>
                                            <p:strVal val="#ppt_h"/>
                                          </p:val>
                                        </p:tav>
                                      </p:tavLst>
                                    </p:anim>
                                    <p:anim calcmode="lin" valueType="num">
                                      <p:cBhvr>
                                        <p:cTn id="22" dur="2000" fill="hold"/>
                                        <p:tgtEl>
                                          <p:spTgt spid="251911"/>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51912"/>
                                        </p:tgtEl>
                                        <p:attrNameLst>
                                          <p:attrName>style.visibility</p:attrName>
                                        </p:attrNameLst>
                                      </p:cBhvr>
                                      <p:to>
                                        <p:strVal val="visible"/>
                                      </p:to>
                                    </p:set>
                                    <p:animEffect transition="in" filter="fade">
                                      <p:cBhvr>
                                        <p:cTn id="25" dur="2000"/>
                                        <p:tgtEl>
                                          <p:spTgt spid="251912"/>
                                        </p:tgtEl>
                                      </p:cBhvr>
                                    </p:animEffect>
                                    <p:anim calcmode="lin" valueType="num">
                                      <p:cBhvr>
                                        <p:cTn id="26" dur="2000" fill="hold"/>
                                        <p:tgtEl>
                                          <p:spTgt spid="251912"/>
                                        </p:tgtEl>
                                        <p:attrNameLst>
                                          <p:attrName>style.rotation</p:attrName>
                                        </p:attrNameLst>
                                      </p:cBhvr>
                                      <p:tavLst>
                                        <p:tav tm="0">
                                          <p:val>
                                            <p:fltVal val="720"/>
                                          </p:val>
                                        </p:tav>
                                        <p:tav tm="100000">
                                          <p:val>
                                            <p:fltVal val="0"/>
                                          </p:val>
                                        </p:tav>
                                      </p:tavLst>
                                    </p:anim>
                                    <p:anim calcmode="lin" valueType="num">
                                      <p:cBhvr>
                                        <p:cTn id="27" dur="2000" fill="hold"/>
                                        <p:tgtEl>
                                          <p:spTgt spid="251912"/>
                                        </p:tgtEl>
                                        <p:attrNameLst>
                                          <p:attrName>ppt_h</p:attrName>
                                        </p:attrNameLst>
                                      </p:cBhvr>
                                      <p:tavLst>
                                        <p:tav tm="0">
                                          <p:val>
                                            <p:fltVal val="0"/>
                                          </p:val>
                                        </p:tav>
                                        <p:tav tm="100000">
                                          <p:val>
                                            <p:strVal val="#ppt_h"/>
                                          </p:val>
                                        </p:tav>
                                      </p:tavLst>
                                    </p:anim>
                                    <p:anim calcmode="lin" valueType="num">
                                      <p:cBhvr>
                                        <p:cTn id="28"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7D530EA7-EEEE-4236-BE3F-1DDBDA76E485}"/>
              </a:ext>
            </a:extLst>
          </p:cNvPr>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23907" name="Rectangle 3">
            <a:extLst>
              <a:ext uri="{FF2B5EF4-FFF2-40B4-BE49-F238E27FC236}">
                <a16:creationId xmlns:a16="http://schemas.microsoft.com/office/drawing/2014/main" id="{83ADD881-5ABC-46DA-B1AA-F28B48BDB364}"/>
              </a:ext>
            </a:extLst>
          </p:cNvPr>
          <p:cNvSpPr>
            <a:spLocks noGrp="1" noChangeArrowheads="1"/>
          </p:cNvSpPr>
          <p:nvPr>
            <p:ph type="title" idx="4294967295"/>
          </p:nvPr>
        </p:nvSpPr>
        <p:spPr>
          <a:xfrm>
            <a:off x="179388" y="2971800"/>
            <a:ext cx="8763000" cy="3886200"/>
          </a:xfrm>
        </p:spPr>
        <p:txBody>
          <a:bodyPr/>
          <a:lstStyle/>
          <a:p>
            <a:pPr algn="ctr" eaLnBrk="1" hangingPunct="1">
              <a:defRPr/>
            </a:pPr>
            <a:r>
              <a:rPr lang="mr-IN" altLang="ja-JP" sz="8000" dirty="0">
                <a:solidFill>
                  <a:srgbClr val="FFFFFF"/>
                </a:solidFill>
                <a:latin typeface="Arial" pitchFamily="34" charset="0"/>
                <a:ea typeface="ＭＳ Ｐゴシック" pitchFamily="34" charset="-128"/>
                <a:cs typeface="Arial" pitchFamily="34" charset="0"/>
              </a:rPr>
              <a:t>“</a:t>
            </a:r>
            <a:r>
              <a:rPr lang="zh-CN" altLang="en-US" sz="8000" dirty="0">
                <a:solidFill>
                  <a:srgbClr val="FFFFFF"/>
                </a:solidFill>
                <a:latin typeface="Arial" pitchFamily="34" charset="0"/>
                <a:ea typeface="ＭＳ Ｐゴシック" pitchFamily="34" charset="-128"/>
                <a:cs typeface="Arial" pitchFamily="34" charset="0"/>
              </a:rPr>
              <a:t>去！哟！哇！”</a:t>
            </a:r>
            <a:br>
              <a:rPr lang="zh-CN" altLang="en-US" sz="8000" dirty="0">
                <a:latin typeface="Calibri" pitchFamily="34" charset="0"/>
                <a:ea typeface="ＭＳ Ｐゴシック" pitchFamily="34" charset="-128"/>
              </a:rPr>
            </a:br>
            <a:br>
              <a:rPr lang="en-US" altLang="en-US" sz="8000" dirty="0">
                <a:solidFill>
                  <a:srgbClr val="FFFFFF"/>
                </a:solidFill>
                <a:latin typeface="Arial" pitchFamily="34" charset="0"/>
                <a:ea typeface="ＭＳ Ｐゴシック" pitchFamily="34" charset="-128"/>
                <a:cs typeface="Arial" pitchFamily="34" charset="0"/>
              </a:rPr>
            </a:br>
            <a:r>
              <a:rPr lang="ko-KR" altLang="en-US" sz="8000" dirty="0">
                <a:solidFill>
                  <a:srgbClr val="FFFFFF"/>
                </a:solidFill>
                <a:latin typeface="Arial" pitchFamily="34" charset="0"/>
                <a:ea typeface="ＭＳ Ｐゴシック" pitchFamily="34" charset="-128"/>
                <a:cs typeface="Arial" pitchFamily="34" charset="0"/>
              </a:rPr>
              <a:t>约拿书</a:t>
            </a:r>
            <a:r>
              <a:rPr lang="en-US" altLang="en-US" sz="8000" dirty="0">
                <a:solidFill>
                  <a:srgbClr val="FFFFFF"/>
                </a:solidFill>
                <a:latin typeface="Arial" pitchFamily="34" charset="0"/>
                <a:ea typeface="ＭＳ Ｐゴシック" pitchFamily="34" charset="-128"/>
                <a:cs typeface="Arial" pitchFamily="34" charset="0"/>
              </a:rPr>
              <a:t> 3</a:t>
            </a:r>
            <a:endParaRPr lang="en-US" altLang="en-US" sz="8000" dirty="0">
              <a:latin typeface="Arial" pitchFamily="34" charset="0"/>
              <a:ea typeface="ＭＳ Ｐゴシック" pitchFamily="34" charset="-128"/>
              <a:cs typeface="Arial" pitchFamily="34" charset="0"/>
            </a:endParaRPr>
          </a:p>
        </p:txBody>
      </p:sp>
      <p:sp>
        <p:nvSpPr>
          <p:cNvPr id="5" name="Rectangle 3">
            <a:extLst>
              <a:ext uri="{FF2B5EF4-FFF2-40B4-BE49-F238E27FC236}">
                <a16:creationId xmlns:a16="http://schemas.microsoft.com/office/drawing/2014/main" id="{CCAC5261-7FEC-435A-9E5A-85B68FA1FCBD}"/>
              </a:ext>
            </a:extLst>
          </p:cNvPr>
          <p:cNvSpPr txBox="1">
            <a:spLocks noChangeArrowheads="1"/>
          </p:cNvSpPr>
          <p:nvPr/>
        </p:nvSpPr>
        <p:spPr bwMode="auto">
          <a:xfrm>
            <a:off x="0" y="0"/>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分享上帝的信息，因为人们都有</a:t>
            </a: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回应</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p>
        </p:txBody>
      </p:sp>
    </p:spTree>
    <p:extLst>
      <p:ext uri="{BB962C8B-B14F-4D97-AF65-F5344CB8AC3E}">
        <p14:creationId xmlns:p14="http://schemas.microsoft.com/office/powerpoint/2010/main" val="376957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2">
            <a:extLst>
              <a:ext uri="{FF2B5EF4-FFF2-40B4-BE49-F238E27FC236}">
                <a16:creationId xmlns:a16="http://schemas.microsoft.com/office/drawing/2014/main" id="{32A0EC21-1980-4074-A94B-5681E695D51E}"/>
              </a:ext>
            </a:extLst>
          </p:cNvPr>
          <p:cNvSpPr txBox="1">
            <a:spLocks noGrp="1"/>
          </p:cNvSpPr>
          <p:nvPr>
            <p:ph type="title" idx="4294967295"/>
          </p:nvPr>
        </p:nvSpPr>
        <p:spPr>
          <a:xfrm>
            <a:off x="762000" y="1371600"/>
            <a:ext cx="2057400" cy="1143000"/>
          </a:xfrm>
        </p:spPr>
        <p:txBody>
          <a:bodyPr/>
          <a:lstStyle/>
          <a:p>
            <a:pPr eaLnBrk="1">
              <a:defRPr/>
            </a:pPr>
            <a:r>
              <a:rPr>
                <a:latin typeface="Trebuchet MS" charset="0"/>
                <a:ea typeface="Osaka" charset="0"/>
              </a:rPr>
              <a:t>Success - Failure</a:t>
            </a:r>
          </a:p>
        </p:txBody>
      </p:sp>
      <p:sp>
        <p:nvSpPr>
          <p:cNvPr id="611331" name="Rectangle 2">
            <a:extLst>
              <a:ext uri="{FF2B5EF4-FFF2-40B4-BE49-F238E27FC236}">
                <a16:creationId xmlns:a16="http://schemas.microsoft.com/office/drawing/2014/main" id="{24196D4A-FD34-4FF2-9536-B795CD1C003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1332" name="Picture 3" descr="failure-success.jpg">
            <a:extLst>
              <a:ext uri="{FF2B5EF4-FFF2-40B4-BE49-F238E27FC236}">
                <a16:creationId xmlns:a16="http://schemas.microsoft.com/office/drawing/2014/main" id="{166BB4B2-F97C-4D9C-8C8D-852CA85BC0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00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3" name="TextBox 5">
            <a:extLst>
              <a:ext uri="{FF2B5EF4-FFF2-40B4-BE49-F238E27FC236}">
                <a16:creationId xmlns:a16="http://schemas.microsoft.com/office/drawing/2014/main" id="{C22B3235-69A4-42C4-90EB-A039F7A99813}"/>
              </a:ext>
            </a:extLst>
          </p:cNvPr>
          <p:cNvSpPr txBox="1">
            <a:spLocks noChangeArrowheads="1"/>
          </p:cNvSpPr>
          <p:nvPr/>
        </p:nvSpPr>
        <p:spPr bwMode="auto">
          <a:xfrm rot="-648330">
            <a:off x="2403475" y="1598613"/>
            <a:ext cx="4113213"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a:solidFill>
                  <a:srgbClr val="FFFFFF"/>
                </a:solidFill>
                <a:latin typeface="Calibri" panose="020F0502020204030204" pitchFamily="34" charset="0"/>
                <a:ea typeface="SimSun" panose="02010600030101010101" pitchFamily="2" charset="-122"/>
              </a:rPr>
              <a:t>成功</a:t>
            </a:r>
            <a:endParaRPr lang="en-US" altLang="en-US" sz="1800" b="1">
              <a:solidFill>
                <a:schemeClr val="tx1"/>
              </a:solidFill>
              <a:latin typeface="Calibri" panose="020F0502020204030204" pitchFamily="34" charset="0"/>
              <a:ea typeface="ＭＳ Ｐゴシック" panose="020B0600070205080204" pitchFamily="34" charset="-128"/>
            </a:endParaRPr>
          </a:p>
        </p:txBody>
      </p:sp>
      <p:sp>
        <p:nvSpPr>
          <p:cNvPr id="611334" name="TextBox 6">
            <a:extLst>
              <a:ext uri="{FF2B5EF4-FFF2-40B4-BE49-F238E27FC236}">
                <a16:creationId xmlns:a16="http://schemas.microsoft.com/office/drawing/2014/main" id="{4E8B6F1B-C55C-4537-9848-79C1E9B661DB}"/>
              </a:ext>
            </a:extLst>
          </p:cNvPr>
          <p:cNvSpPr txBox="1">
            <a:spLocks noChangeArrowheads="1"/>
          </p:cNvSpPr>
          <p:nvPr/>
        </p:nvSpPr>
        <p:spPr bwMode="auto">
          <a:xfrm rot="-420274">
            <a:off x="2168525" y="3676650"/>
            <a:ext cx="41148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dirty="0">
                <a:solidFill>
                  <a:srgbClr val="FFFFFF"/>
                </a:solidFill>
                <a:latin typeface="Calibri" panose="020F0502020204030204" pitchFamily="34" charset="0"/>
                <a:ea typeface="SimSun" panose="02010600030101010101" pitchFamily="2" charset="-122"/>
              </a:rPr>
              <a:t>失败</a:t>
            </a:r>
            <a:endParaRPr lang="en-US" altLang="en-US" sz="1800" b="1" dirty="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29DDED86-A448-44F2-9052-5EDAE0BE54E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你害怕失败吗？</a:t>
            </a:r>
            <a:endParaRPr lang="en-US" altLang="en-US" sz="2400">
              <a:solidFill>
                <a:srgbClr val="000000"/>
              </a:solidFill>
              <a:latin typeface="Times New Roman" panose="02020603050405020304" pitchFamily="18" charset="0"/>
            </a:endParaRPr>
          </a:p>
        </p:txBody>
      </p:sp>
      <p:sp>
        <p:nvSpPr>
          <p:cNvPr id="3" name="Title 2">
            <a:extLst>
              <a:ext uri="{FF2B5EF4-FFF2-40B4-BE49-F238E27FC236}">
                <a16:creationId xmlns:a16="http://schemas.microsoft.com/office/drawing/2014/main" id="{1C937C21-17C6-4B1F-9C95-4C53E88AF51B}"/>
              </a:ext>
            </a:extLst>
          </p:cNvPr>
          <p:cNvSpPr>
            <a:spLocks noGrp="1"/>
          </p:cNvSpPr>
          <p:nvPr>
            <p:ph type="title" idx="4294967295"/>
          </p:nvPr>
        </p:nvSpPr>
        <p:spPr>
          <a:xfrm>
            <a:off x="1447800" y="685800"/>
            <a:ext cx="2743200" cy="1219200"/>
          </a:xfrm>
        </p:spPr>
        <p:txBody>
          <a:bodyPr/>
          <a:lstStyle/>
          <a:p>
            <a:pPr algn="l">
              <a:defRPr/>
            </a:pPr>
            <a:r>
              <a:rPr lang="zh-CN" altLang="en-US">
                <a:solidFill>
                  <a:srgbClr val="FFFFFF"/>
                </a:solidFill>
              </a:rPr>
              <a:t>你害</a:t>
            </a:r>
            <a:endParaRPr lang="en-US">
              <a:solidFill>
                <a:srgbClr val="FFFFFF"/>
              </a:solidFill>
            </a:endParaRPr>
          </a:p>
        </p:txBody>
      </p:sp>
      <p:sp>
        <p:nvSpPr>
          <p:cNvPr id="4" name="Title 2">
            <a:extLst>
              <a:ext uri="{FF2B5EF4-FFF2-40B4-BE49-F238E27FC236}">
                <a16:creationId xmlns:a16="http://schemas.microsoft.com/office/drawing/2014/main" id="{EC8F650B-7C35-4055-846E-3D228BA5727C}"/>
              </a:ext>
            </a:extLst>
          </p:cNvPr>
          <p:cNvSpPr txBox="1">
            <a:spLocks/>
          </p:cNvSpPr>
          <p:nvPr/>
        </p:nvSpPr>
        <p:spPr bwMode="auto">
          <a:xfrm>
            <a:off x="3124200" y="762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怕</a:t>
            </a:r>
            <a:endParaRPr lang="en-US" sz="4400">
              <a:solidFill>
                <a:srgbClr val="FFFFFF"/>
              </a:solidFill>
              <a:latin typeface="Trebuchet MS" charset="0"/>
              <a:ea typeface="Osaka" charset="0"/>
              <a:cs typeface="Osaka" charset="0"/>
            </a:endParaRPr>
          </a:p>
        </p:txBody>
      </p:sp>
      <p:sp>
        <p:nvSpPr>
          <p:cNvPr id="8" name="Title 2">
            <a:extLst>
              <a:ext uri="{FF2B5EF4-FFF2-40B4-BE49-F238E27FC236}">
                <a16:creationId xmlns:a16="http://schemas.microsoft.com/office/drawing/2014/main" id="{1E00E6F4-EA4D-4952-9426-1A4F2A8528D3}"/>
              </a:ext>
            </a:extLst>
          </p:cNvPr>
          <p:cNvSpPr txBox="1">
            <a:spLocks/>
          </p:cNvSpPr>
          <p:nvPr/>
        </p:nvSpPr>
        <p:spPr bwMode="auto">
          <a:xfrm>
            <a:off x="4267200" y="2286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失</a:t>
            </a:r>
            <a:endParaRPr lang="en-US" sz="4400">
              <a:solidFill>
                <a:srgbClr val="FFFFFF"/>
              </a:solidFill>
              <a:latin typeface="Trebuchet MS" charset="0"/>
              <a:ea typeface="Osaka" charset="0"/>
              <a:cs typeface="Osaka" charset="0"/>
            </a:endParaRPr>
          </a:p>
        </p:txBody>
      </p:sp>
      <p:sp>
        <p:nvSpPr>
          <p:cNvPr id="12" name="Title 2">
            <a:extLst>
              <a:ext uri="{FF2B5EF4-FFF2-40B4-BE49-F238E27FC236}">
                <a16:creationId xmlns:a16="http://schemas.microsoft.com/office/drawing/2014/main" id="{FEB67A7D-F49A-4E13-AF4D-E61FD1A97E44}"/>
              </a:ext>
            </a:extLst>
          </p:cNvPr>
          <p:cNvSpPr txBox="1">
            <a:spLocks/>
          </p:cNvSpPr>
          <p:nvPr/>
        </p:nvSpPr>
        <p:spPr bwMode="auto">
          <a:xfrm>
            <a:off x="51816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败</a:t>
            </a:r>
            <a:endParaRPr lang="en-US" sz="4400">
              <a:solidFill>
                <a:srgbClr val="FFFFFF"/>
              </a:solidFill>
              <a:latin typeface="Trebuchet MS" charset="0"/>
              <a:ea typeface="Osaka" charset="0"/>
              <a:cs typeface="Osaka" charset="0"/>
            </a:endParaRPr>
          </a:p>
        </p:txBody>
      </p:sp>
      <p:sp>
        <p:nvSpPr>
          <p:cNvPr id="13" name="Title 2">
            <a:extLst>
              <a:ext uri="{FF2B5EF4-FFF2-40B4-BE49-F238E27FC236}">
                <a16:creationId xmlns:a16="http://schemas.microsoft.com/office/drawing/2014/main" id="{8A1A0B64-070F-44DD-9C48-4356D2CA8D95}"/>
              </a:ext>
            </a:extLst>
          </p:cNvPr>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吗</a:t>
            </a:r>
            <a:endParaRPr lang="en-US" sz="4400">
              <a:solidFill>
                <a:srgbClr val="FFFFFF"/>
              </a:solidFill>
              <a:latin typeface="Trebuchet MS" charset="0"/>
              <a:ea typeface="Osaka" charset="0"/>
              <a:cs typeface="Osaka" charset="0"/>
            </a:endParaRPr>
          </a:p>
        </p:txBody>
      </p:sp>
      <p:sp>
        <p:nvSpPr>
          <p:cNvPr id="14" name="Title 2">
            <a:extLst>
              <a:ext uri="{FF2B5EF4-FFF2-40B4-BE49-F238E27FC236}">
                <a16:creationId xmlns:a16="http://schemas.microsoft.com/office/drawing/2014/main" id="{12263DEE-AD3C-4D16-A426-F0B39D26F4FF}"/>
              </a:ext>
            </a:extLst>
          </p:cNvPr>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lgn="ctr">
              <a:defRPr/>
            </a:pPr>
            <a:r>
              <a:rPr lang="en-US" sz="4400">
                <a:solidFill>
                  <a:srgbClr val="FFFFFF"/>
                </a:solidFill>
                <a:latin typeface="+mn-lt"/>
                <a:ea typeface="+mn-ea"/>
              </a:rPr>
              <a:t>?</a:t>
            </a:r>
          </a:p>
        </p:txBody>
      </p:sp>
      <p:pic>
        <p:nvPicPr>
          <p:cNvPr id="617481" name="Picture 14" descr="failureshirt.jpg">
            <a:extLst>
              <a:ext uri="{FF2B5EF4-FFF2-40B4-BE49-F238E27FC236}">
                <a16:creationId xmlns:a16="http://schemas.microsoft.com/office/drawing/2014/main" id="{393D6C50-CB54-4A4A-A4E6-44B46B40FB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7300"/>
            <a:ext cx="25098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82" name="Rectangle 14">
            <a:extLst>
              <a:ext uri="{FF2B5EF4-FFF2-40B4-BE49-F238E27FC236}">
                <a16:creationId xmlns:a16="http://schemas.microsoft.com/office/drawing/2014/main" id="{AE799C26-1D7B-4121-A8B5-D55AFA2DBE36}"/>
              </a:ext>
            </a:extLst>
          </p:cNvPr>
          <p:cNvSpPr>
            <a:spLocks noChangeArrowheads="1"/>
          </p:cNvSpPr>
          <p:nvPr/>
        </p:nvSpPr>
        <p:spPr bwMode="auto">
          <a:xfrm>
            <a:off x="10210800" y="30480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a:solidFill>
                  <a:srgbClr val="FFFFFF"/>
                </a:solidFill>
              </a:rPr>
              <a:t>你害？</a:t>
            </a:r>
            <a:endParaRPr lang="en-US" alt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EvangelismTraining">
            <a:extLst>
              <a:ext uri="{FF2B5EF4-FFF2-40B4-BE49-F238E27FC236}">
                <a16:creationId xmlns:a16="http://schemas.microsoft.com/office/drawing/2014/main" id="{364A2D2F-0200-41A9-9C05-0979D481F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924">
            <a:off x="-420688" y="-149225"/>
            <a:ext cx="91392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Rectangle 3">
            <a:extLst>
              <a:ext uri="{FF2B5EF4-FFF2-40B4-BE49-F238E27FC236}">
                <a16:creationId xmlns:a16="http://schemas.microsoft.com/office/drawing/2014/main" id="{729A7B37-2AD6-4E53-A6D8-14D0B263E272}"/>
              </a:ext>
            </a:extLst>
          </p:cNvPr>
          <p:cNvSpPr>
            <a:spLocks noGrp="1" noChangeArrowheads="1"/>
          </p:cNvSpPr>
          <p:nvPr>
            <p:ph type="title" idx="4294967295"/>
          </p:nvPr>
        </p:nvSpPr>
        <p:spPr>
          <a:xfrm>
            <a:off x="304800" y="457200"/>
            <a:ext cx="7772400" cy="762000"/>
          </a:xfrm>
          <a:solidFill>
            <a:srgbClr val="000000"/>
          </a:solidFill>
        </p:spPr>
        <p:txBody>
          <a:bodyPr/>
          <a:lstStyle/>
          <a:p>
            <a:pPr eaLnBrk="1" hangingPunct="1"/>
            <a:r>
              <a:rPr lang="zh-CN" altLang="en-US">
                <a:latin typeface="KaiTi" panose="02010609060101010101" pitchFamily="49" charset="-122"/>
                <a:ea typeface="KaiTi" panose="02010609060101010101" pitchFamily="49" charset="-122"/>
              </a:rPr>
              <a:t>许多人害怕传福音 </a:t>
            </a:r>
            <a:endParaRPr lang="en-US" altLang="en-US">
              <a:ea typeface="ＭＳ Ｐゴシック" panose="020B0600070205080204" pitchFamily="34" charset="-128"/>
            </a:endParaRPr>
          </a:p>
        </p:txBody>
      </p:sp>
      <p:pic>
        <p:nvPicPr>
          <p:cNvPr id="618500" name="Picture 2" descr="EvangelismTraining">
            <a:extLst>
              <a:ext uri="{FF2B5EF4-FFF2-40B4-BE49-F238E27FC236}">
                <a16:creationId xmlns:a16="http://schemas.microsoft.com/office/drawing/2014/main" id="{20DD563C-E3A7-4E2D-A39C-923A21B9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457200"/>
            <a:ext cx="457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1" name="TextBox 1">
            <a:extLst>
              <a:ext uri="{FF2B5EF4-FFF2-40B4-BE49-F238E27FC236}">
                <a16:creationId xmlns:a16="http://schemas.microsoft.com/office/drawing/2014/main" id="{70E786D4-C42D-4B5C-9687-B8CBE0D4E6B5}"/>
              </a:ext>
            </a:extLst>
          </p:cNvPr>
          <p:cNvSpPr txBox="1">
            <a:spLocks noChangeArrowheads="1"/>
          </p:cNvSpPr>
          <p:nvPr/>
        </p:nvSpPr>
        <p:spPr bwMode="auto">
          <a:xfrm rot="-482567">
            <a:off x="823913" y="5160963"/>
            <a:ext cx="7988300" cy="1460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zh-CN" altLang="en-US" sz="2800"/>
              <a:t>小时候，我会跑到他人家的门前，按下门铃，然后快跑。如今，我仍是这样做，但我们的教会称这为“拓展训练”。</a:t>
            </a:r>
            <a:endParaRPr lang="en-US" altLang="en-US" sz="2800"/>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4">
            <a:extLst>
              <a:ext uri="{FF2B5EF4-FFF2-40B4-BE49-F238E27FC236}">
                <a16:creationId xmlns:a16="http://schemas.microsoft.com/office/drawing/2014/main" id="{5F0368D3-A809-43D1-A4C6-FA51EF56ED0A}"/>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eaLnBrk="1">
              <a:defRPr/>
            </a:pPr>
            <a:r>
              <a:rPr lang="zh-CN" altLang="en-US" sz="1400"/>
              <a:t>日起：</a:t>
            </a:r>
            <a:endParaRPr lang="en-US" sz="1400"/>
          </a:p>
        </p:txBody>
      </p:sp>
      <p:sp>
        <p:nvSpPr>
          <p:cNvPr id="407555" name="Rectangle 5">
            <a:extLst>
              <a:ext uri="{FF2B5EF4-FFF2-40B4-BE49-F238E27FC236}">
                <a16:creationId xmlns:a16="http://schemas.microsoft.com/office/drawing/2014/main" id="{6522A289-B368-4ED4-9D42-FA260D5629F3}"/>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algn="ctr" eaLnBrk="1">
              <a:defRPr/>
            </a:pPr>
            <a:endParaRPr lang="en-US" sz="1400"/>
          </a:p>
        </p:txBody>
      </p:sp>
      <p:sp>
        <p:nvSpPr>
          <p:cNvPr id="407556" name="Rectangle 2">
            <a:extLst>
              <a:ext uri="{FF2B5EF4-FFF2-40B4-BE49-F238E27FC236}">
                <a16:creationId xmlns:a16="http://schemas.microsoft.com/office/drawing/2014/main" id="{FA32CFE6-F7AF-41F1-AF09-6091E573AD23}"/>
              </a:ext>
            </a:extLst>
          </p:cNvPr>
          <p:cNvSpPr txBox="1">
            <a:spLocks noGrp="1"/>
          </p:cNvSpPr>
          <p:nvPr>
            <p:ph type="title" idx="4294967295"/>
          </p:nvPr>
        </p:nvSpPr>
        <p:spPr>
          <a:xfrm>
            <a:off x="142875" y="1676400"/>
            <a:ext cx="8858250" cy="3352800"/>
          </a:xfrm>
        </p:spPr>
        <p:txBody>
          <a:bodyPr/>
          <a:lstStyle/>
          <a:p>
            <a:pPr eaLnBrk="1" hangingPunct="1">
              <a:defRPr/>
            </a:pPr>
            <a:r>
              <a:rPr lang="zh-CN" altLang="en-US" sz="5400" b="1">
                <a:latin typeface="Tahoma" pitchFamily="34" charset="0"/>
                <a:ea typeface="SimSun" pitchFamily="2" charset="-122"/>
              </a:rPr>
              <a:t>神如何看待失败</a:t>
            </a:r>
            <a:r>
              <a:rPr altLang="ja-JP" sz="5400" b="1">
                <a:latin typeface="Tahoma" pitchFamily="34" charset="0"/>
                <a:ea typeface="SimSun" pitchFamily="2" charset="-122"/>
              </a:rPr>
              <a:t>—</a:t>
            </a:r>
            <a:r>
              <a:rPr lang="zh-CN" altLang="en-US" sz="5400" b="1">
                <a:latin typeface="Tahoma" pitchFamily="34" charset="0"/>
                <a:ea typeface="SimSun" pitchFamily="2" charset="-122"/>
              </a:rPr>
              <a:t>由其是传福音</a:t>
            </a:r>
            <a:r>
              <a:rPr altLang="ja-JP" sz="5400" b="1">
                <a:latin typeface="Tahoma" pitchFamily="34" charset="0"/>
                <a:ea typeface="ＭＳ Ｐゴシック" pitchFamily="34" charset="-128"/>
              </a:rPr>
              <a:t>?</a:t>
            </a:r>
            <a:endParaRPr altLang="en-US" b="1">
              <a:latin typeface="Tahoma" pitchFamily="34" charset="0"/>
              <a:ea typeface="ＭＳ Ｐゴシック" pitchFamily="34" charset="-128"/>
            </a:endParaRPr>
          </a:p>
        </p:txBody>
      </p:sp>
    </p:spTree>
  </p:cSld>
  <p:clrMapOvr>
    <a:masterClrMapping/>
  </p:clrMapOvr>
  <p:transition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1FD39517-ABBC-43EC-9846-94D5BE89FF5C}"/>
              </a:ext>
            </a:extLst>
          </p:cNvPr>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620547" name="Rectangle 3">
            <a:extLst>
              <a:ext uri="{FF2B5EF4-FFF2-40B4-BE49-F238E27FC236}">
                <a16:creationId xmlns:a16="http://schemas.microsoft.com/office/drawing/2014/main" id="{BF101FDF-1DBF-4ABF-815E-25CB25CB7937}"/>
              </a:ext>
            </a:extLst>
          </p:cNvPr>
          <p:cNvSpPr txBox="1">
            <a:spLocks noGrp="1"/>
          </p:cNvSpPr>
          <p:nvPr>
            <p:ph type="title" idx="4294967295"/>
          </p:nvPr>
        </p:nvSpPr>
        <p:spPr>
          <a:xfrm>
            <a:off x="228600" y="381000"/>
            <a:ext cx="2133600" cy="5257800"/>
          </a:xfrm>
        </p:spPr>
        <p:txBody>
          <a:bodyPr anchorCtr="1"/>
          <a:lstStyle/>
          <a:p>
            <a:pPr algn="ctr" eaLnBrk="1" hangingPunct="1"/>
            <a:r>
              <a:rPr lang="zh-CN" altLang="en-US" sz="5400">
                <a:latin typeface="Times New Roman" panose="02020603050405020304" pitchFamily="18" charset="0"/>
                <a:ea typeface="SimSun" panose="02010600030101010101" pitchFamily="2" charset="-122"/>
              </a:rPr>
              <a:t>约拿没服从命令</a:t>
            </a:r>
            <a:endParaRPr altLang="en-US" sz="5400">
              <a:latin typeface="Times New Roman" panose="02020603050405020304" pitchFamily="18" charset="0"/>
              <a:ea typeface="SimSun" panose="02010600030101010101" pitchFamily="2" charset="-122"/>
            </a:endParaRPr>
          </a:p>
        </p:txBody>
      </p:sp>
      <p:pic>
        <p:nvPicPr>
          <p:cNvPr id="620548" name="Picture 4">
            <a:extLst>
              <a:ext uri="{FF2B5EF4-FFF2-40B4-BE49-F238E27FC236}">
                <a16:creationId xmlns:a16="http://schemas.microsoft.com/office/drawing/2014/main" id="{8DF8B67B-190F-4840-AB1F-9B801121A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0"/>
            <a:ext cx="679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B37498B8-DAD7-4B8C-A6A1-00203D2DFD80}"/>
              </a:ext>
            </a:extLst>
          </p:cNvPr>
          <p:cNvSpPr txBox="1">
            <a:spLocks noGrp="1"/>
          </p:cNvSpPr>
          <p:nvPr>
            <p:ph type="title" idx="4294967295"/>
          </p:nvPr>
        </p:nvSpPr>
        <p:spPr>
          <a:xfrm>
            <a:off x="5257800" y="533400"/>
            <a:ext cx="3657600" cy="990600"/>
          </a:xfrm>
        </p:spPr>
        <p:txBody>
          <a:bodyPr anchorCtr="0"/>
          <a:lstStyle/>
          <a:p>
            <a:pPr algn="l" eaLnBrk="1" hangingPunct="1">
              <a:defRPr/>
            </a:pPr>
            <a:r>
              <a:rPr lang="zh-CN" altLang="en-US">
                <a:latin typeface="Arial" pitchFamily="34" charset="0"/>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10627" name="Rectangle 3">
            <a:extLst>
              <a:ext uri="{FF2B5EF4-FFF2-40B4-BE49-F238E27FC236}">
                <a16:creationId xmlns:a16="http://schemas.microsoft.com/office/drawing/2014/main" id="{6C969667-03D9-4315-BF44-169409ED7803}"/>
              </a:ext>
            </a:extLst>
          </p:cNvPr>
          <p:cNvSpPr txBox="1">
            <a:spLocks noGrp="1"/>
          </p:cNvSpPr>
          <p:nvPr>
            <p:ph type="body" idx="4294967295"/>
          </p:nvPr>
        </p:nvSpPr>
        <p:spPr>
          <a:xfrm>
            <a:off x="5410200" y="1828800"/>
            <a:ext cx="3276600" cy="4343400"/>
          </a:xfrm>
        </p:spPr>
        <p:txBody>
          <a:bodyPr/>
          <a:lstStyle/>
          <a:p>
            <a:pPr marL="625475" indent="-625475" eaLnBrk="1" hangingPunct="1">
              <a:spcBef>
                <a:spcPts val="900"/>
              </a:spcBef>
              <a:buFont typeface="Arial" pitchFamily="34" charset="0"/>
              <a:buAutoNum type="romanUcPeriod"/>
              <a:defRPr/>
            </a:pPr>
            <a:r>
              <a:rPr lang="zh-CN" altLang="en-US" sz="3600" u="sng">
                <a:latin typeface="Arial" pitchFamily="34" charset="0"/>
                <a:ea typeface="SimSun" pitchFamily="2" charset="-122"/>
              </a:rPr>
              <a:t>去</a:t>
            </a:r>
            <a:r>
              <a:rPr altLang="ja-JP" sz="3600" u="sng">
                <a:latin typeface="Arial" pitchFamily="34" charset="0"/>
                <a:ea typeface="ＭＳ Ｐゴシック" pitchFamily="34" charset="-128"/>
              </a:rPr>
              <a:t>!</a:t>
            </a:r>
            <a:r>
              <a:rPr altLang="ja-JP" sz="3600">
                <a:latin typeface="Arial" pitchFamily="34" charset="0"/>
                <a:ea typeface="ＭＳ Ｐゴシック" pitchFamily="34" charset="-128"/>
              </a:rPr>
              <a:t>  </a:t>
            </a:r>
            <a:r>
              <a:rPr lang="zh-CN" altLang="en-US" sz="3600">
                <a:latin typeface="Arial" pitchFamily="34" charset="0"/>
                <a:ea typeface="SimSun" pitchFamily="2" charset="-122"/>
              </a:rPr>
              <a:t>神是怜悯的神。他给不忠心的先知第二次机会。</a:t>
            </a:r>
            <a:endParaRPr altLang="en-US" sz="3600">
              <a:latin typeface="Arial" pitchFamily="34" charset="0"/>
              <a:ea typeface="ＭＳ Ｐゴシック" pitchFamily="34" charset="-128"/>
            </a:endParaRPr>
          </a:p>
        </p:txBody>
      </p:sp>
      <p:pic>
        <p:nvPicPr>
          <p:cNvPr id="622596" name="Picture 1029">
            <a:extLst>
              <a:ext uri="{FF2B5EF4-FFF2-40B4-BE49-F238E27FC236}">
                <a16:creationId xmlns:a16="http://schemas.microsoft.com/office/drawing/2014/main" id="{5D1F37B4-928C-4258-BADC-50DC7A4E7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17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9ADBEE77-143B-461B-B006-11C0F56CCB8D}"/>
              </a:ext>
            </a:extLst>
          </p:cNvPr>
          <p:cNvSpPr txBox="1">
            <a:spLocks noGrp="1"/>
          </p:cNvSpPr>
          <p:nvPr>
            <p:ph type="title" idx="4294967295"/>
          </p:nvPr>
        </p:nvSpPr>
        <p:spPr>
          <a:xfrm>
            <a:off x="1752600" y="1828800"/>
            <a:ext cx="7010400" cy="2362200"/>
          </a:xfrm>
        </p:spPr>
        <p:txBody>
          <a:bodyPr/>
          <a:lstStyle/>
          <a:p>
            <a:pPr eaLnBrk="1" hangingPunct="1">
              <a:defRPr/>
            </a:pPr>
            <a:r>
              <a:rPr lang="ja-JP" altLang="en-US">
                <a:latin typeface="Trebuchet MS" charset="0"/>
                <a:ea typeface="Osaka" charset="0"/>
              </a:rPr>
              <a:t>“</a:t>
            </a:r>
            <a:r>
              <a:rPr lang="zh-CN" altLang="en-US">
                <a:latin typeface="Trebuchet MS" charset="0"/>
                <a:ea typeface="SimSun" charset="0"/>
                <a:cs typeface="SimSun" charset="0"/>
              </a:rPr>
              <a:t>你无法在经文中找到被差遣的人会遭遇到失败</a:t>
            </a:r>
            <a:r>
              <a:rPr altLang="ja-JP">
                <a:latin typeface="Trebuchet MS" charset="0"/>
                <a:ea typeface="Osaka" charset="0"/>
              </a:rPr>
              <a:t>”</a:t>
            </a:r>
            <a:endParaRPr>
              <a:latin typeface="Trebuchet MS" charset="0"/>
              <a:ea typeface="Osaka" charset="0"/>
            </a:endParaRPr>
          </a:p>
        </p:txBody>
      </p:sp>
      <p:sp>
        <p:nvSpPr>
          <p:cNvPr id="411651" name="Rectangle 3">
            <a:extLst>
              <a:ext uri="{FF2B5EF4-FFF2-40B4-BE49-F238E27FC236}">
                <a16:creationId xmlns:a16="http://schemas.microsoft.com/office/drawing/2014/main" id="{60D48D65-B5DE-445A-8E66-11E7425B965A}"/>
              </a:ext>
            </a:extLst>
          </p:cNvPr>
          <p:cNvSpPr txBox="1">
            <a:spLocks noGrp="1"/>
          </p:cNvSpPr>
          <p:nvPr>
            <p:ph type="subTitle" idx="4294967295"/>
          </p:nvPr>
        </p:nvSpPr>
        <p:spPr>
          <a:xfrm>
            <a:off x="6019800" y="5181600"/>
            <a:ext cx="2743200" cy="533400"/>
          </a:xfrm>
        </p:spPr>
        <p:txBody>
          <a:bodyPr anchorCtr="1"/>
          <a:lstStyle>
            <a:lvl1pPr algn="ctr">
              <a:defRPr sz="3200">
                <a:solidFill>
                  <a:srgbClr val="000000"/>
                </a:solidFill>
                <a:latin typeface="Trebuchet MS" charset="0"/>
                <a:ea typeface="Osaka" charset="0"/>
                <a:cs typeface="Osaka" charset="0"/>
              </a:defRPr>
            </a:lvl1pPr>
            <a:lvl2pPr algn="ctr">
              <a:defRPr sz="2800">
                <a:solidFill>
                  <a:srgbClr val="000000"/>
                </a:solidFill>
                <a:latin typeface="Trebuchet MS" charset="0"/>
                <a:ea typeface="Osaka" charset="0"/>
                <a:cs typeface="Osaka" charset="0"/>
              </a:defRPr>
            </a:lvl2pPr>
            <a:lvl3pPr algn="ctr">
              <a:defRPr sz="2400">
                <a:solidFill>
                  <a:srgbClr val="000000"/>
                </a:solidFill>
                <a:latin typeface="Trebuchet MS" charset="0"/>
                <a:ea typeface="Osaka" charset="0"/>
                <a:cs typeface="Osaka" charset="0"/>
              </a:defRPr>
            </a:lvl3pPr>
            <a:lvl4pPr algn="ctr">
              <a:defRPr sz="2000">
                <a:solidFill>
                  <a:srgbClr val="000000"/>
                </a:solidFill>
                <a:latin typeface="Trebuchet MS" charset="0"/>
                <a:ea typeface="Osaka" charset="0"/>
                <a:cs typeface="Osaka" charset="0"/>
              </a:defRPr>
            </a:lvl4pPr>
            <a:lvl5pPr algn="ctr">
              <a:defRPr sz="2000">
                <a:solidFill>
                  <a:srgbClr val="000000"/>
                </a:solidFill>
                <a:latin typeface="Trebuchet MS" charset="0"/>
                <a:ea typeface="Osaka" charset="0"/>
                <a:cs typeface="Osaka" charset="0"/>
              </a:defRPr>
            </a:lvl5pPr>
            <a:lvl6pPr algn="ctr">
              <a:defRPr sz="2000">
                <a:solidFill>
                  <a:srgbClr val="000000"/>
                </a:solidFill>
                <a:latin typeface="Trebuchet MS" charset="0"/>
                <a:ea typeface="Osaka" charset="0"/>
                <a:cs typeface="Osaka" charset="0"/>
              </a:defRPr>
            </a:lvl6pPr>
            <a:lvl7pPr algn="ctr">
              <a:defRPr sz="2000">
                <a:solidFill>
                  <a:srgbClr val="000000"/>
                </a:solidFill>
                <a:latin typeface="Trebuchet MS" charset="0"/>
                <a:ea typeface="Osaka" charset="0"/>
                <a:cs typeface="Osaka" charset="0"/>
              </a:defRPr>
            </a:lvl7pPr>
            <a:lvl8pPr algn="ctr">
              <a:defRPr sz="2000">
                <a:solidFill>
                  <a:srgbClr val="000000"/>
                </a:solidFill>
                <a:latin typeface="Trebuchet MS" charset="0"/>
                <a:ea typeface="Osaka" charset="0"/>
                <a:cs typeface="Osaka" charset="0"/>
              </a:defRPr>
            </a:lvl8pPr>
            <a:lvl9pPr algn="ctr">
              <a:defRPr sz="2000">
                <a:solidFill>
                  <a:srgbClr val="000000"/>
                </a:solidFill>
                <a:latin typeface="Trebuchet MS" charset="0"/>
                <a:ea typeface="Osaka" charset="0"/>
                <a:cs typeface="Osaka" charset="0"/>
              </a:defRPr>
            </a:lvl9pPr>
          </a:lstStyle>
          <a:p>
            <a:pPr marL="0" indent="0" eaLnBrk="1" hangingPunct="1">
              <a:buFont typeface="Times" charset="0"/>
              <a:buNone/>
              <a:defRPr/>
            </a:pPr>
            <a:r>
              <a:rPr i="1"/>
              <a:t>--</a:t>
            </a:r>
            <a:r>
              <a:rPr lang="zh-CN" altLang="en-US" i="1"/>
              <a:t>穆迪</a:t>
            </a:r>
            <a:endParaRPr i="1"/>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Picture 3" descr="sunshore04O.JPG">
            <a:extLst>
              <a:ext uri="{FF2B5EF4-FFF2-40B4-BE49-F238E27FC236}">
                <a16:creationId xmlns:a16="http://schemas.microsoft.com/office/drawing/2014/main" id="{09132FF5-7C00-49BA-94CB-FE80F1110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76200"/>
            <a:ext cx="964882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itle 1">
            <a:extLst>
              <a:ext uri="{FF2B5EF4-FFF2-40B4-BE49-F238E27FC236}">
                <a16:creationId xmlns:a16="http://schemas.microsoft.com/office/drawing/2014/main" id="{6CBAA758-095F-4699-A0B1-78323FC8A7DC}"/>
              </a:ext>
            </a:extLst>
          </p:cNvPr>
          <p:cNvSpPr txBox="1">
            <a:spLocks noGrp="1"/>
          </p:cNvSpPr>
          <p:nvPr>
            <p:ph type="title"/>
          </p:nvPr>
        </p:nvSpPr>
        <p:spPr>
          <a:xfrm>
            <a:off x="-304800" y="-76200"/>
            <a:ext cx="9601200" cy="1143000"/>
          </a:xfrm>
        </p:spPr>
        <p:txBody>
          <a:bodyPr/>
          <a:lstStyle/>
          <a:p>
            <a:pPr eaLnBrk="1">
              <a:defRPr/>
            </a:pPr>
            <a:r>
              <a:rPr lang="zh-CN" altLang="en-US" sz="4800" dirty="0">
                <a:solidFill>
                  <a:schemeClr val="bg1">
                    <a:lumMod val="20000"/>
                    <a:lumOff val="80000"/>
                  </a:schemeClr>
                </a:solidFill>
                <a:effectLst>
                  <a:glow rad="152400">
                    <a:schemeClr val="tx1"/>
                  </a:glow>
                </a:effectLst>
                <a:latin typeface="+mj-lt"/>
                <a:ea typeface="+mj-ea"/>
                <a:cs typeface="+mj-cs"/>
              </a:rPr>
              <a:t>给第二个机会的神</a:t>
            </a:r>
            <a:endParaRPr sz="4800" dirty="0">
              <a:solidFill>
                <a:schemeClr val="bg1">
                  <a:lumMod val="20000"/>
                  <a:lumOff val="80000"/>
                </a:schemeClr>
              </a:solidFill>
              <a:effectLst>
                <a:glow rad="152400">
                  <a:schemeClr val="tx1"/>
                </a:glow>
              </a:effectLst>
              <a:latin typeface="+mj-lt"/>
              <a:ea typeface="+mj-ea"/>
              <a:cs typeface="+mj-cs"/>
            </a:endParaRPr>
          </a:p>
        </p:txBody>
      </p:sp>
      <p:sp>
        <p:nvSpPr>
          <p:cNvPr id="413700" name="Content Placeholder 2">
            <a:extLst>
              <a:ext uri="{FF2B5EF4-FFF2-40B4-BE49-F238E27FC236}">
                <a16:creationId xmlns:a16="http://schemas.microsoft.com/office/drawing/2014/main" id="{0F406BB6-C1B7-4FFD-821A-2F7BB52597C7}"/>
              </a:ext>
            </a:extLst>
          </p:cNvPr>
          <p:cNvSpPr txBox="1">
            <a:spLocks noChangeArrowheads="1"/>
          </p:cNvSpPr>
          <p:nvPr/>
        </p:nvSpPr>
        <p:spPr bwMode="auto">
          <a:xfrm>
            <a:off x="1295400" y="1828800"/>
            <a:ext cx="8305800" cy="43434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亚伯拉罕</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摩西</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大卫</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保罗</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约翰马可</a:t>
            </a:r>
            <a:endParaRPr lang="en-US" sz="4800" kern="0" dirty="0">
              <a:solidFill>
                <a:srgbClr val="FFFFFF"/>
              </a:solidFill>
              <a:latin typeface="Trebuchet MS"/>
              <a:ea typeface="Osaka"/>
              <a:cs typeface="Osak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1">
            <a:extLst>
              <a:ext uri="{FF2B5EF4-FFF2-40B4-BE49-F238E27FC236}">
                <a16:creationId xmlns:a16="http://schemas.microsoft.com/office/drawing/2014/main" id="{C9907A79-D86C-4D1E-A71D-9A63ABBCD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1" name="Picture 1">
            <a:extLst>
              <a:ext uri="{FF2B5EF4-FFF2-40B4-BE49-F238E27FC236}">
                <a16:creationId xmlns:a16="http://schemas.microsoft.com/office/drawing/2014/main" id="{3703A67A-9B57-4C62-AAEE-A6F1CA2EB4C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09FBE2D3-2A56-4DB9-A87B-DE0B30C56116}"/>
              </a:ext>
            </a:extLst>
          </p:cNvPr>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
        <p:nvSpPr>
          <p:cNvPr id="3" name="文本框 2">
            <a:extLst>
              <a:ext uri="{FF2B5EF4-FFF2-40B4-BE49-F238E27FC236}">
                <a16:creationId xmlns:a16="http://schemas.microsoft.com/office/drawing/2014/main" id="{53628317-C166-776F-9965-F8CE9F14BD86}"/>
              </a:ext>
            </a:extLst>
          </p:cNvPr>
          <p:cNvSpPr txBox="1"/>
          <p:nvPr/>
        </p:nvSpPr>
        <p:spPr>
          <a:xfrm>
            <a:off x="1104900" y="368300"/>
            <a:ext cx="6934200" cy="1384995"/>
          </a:xfrm>
          <a:prstGeom prst="rect">
            <a:avLst/>
          </a:prstGeom>
          <a:solidFill>
            <a:srgbClr val="39D1E0"/>
          </a:solidFill>
        </p:spPr>
        <p:txBody>
          <a:bodyPr wrap="square">
            <a:spAutoFit/>
          </a:bodyPr>
          <a:lstStyle/>
          <a:p>
            <a:pPr algn="ctr"/>
            <a:r>
              <a:rPr lang="zh-CN" altLang="en-US" sz="6600" b="1" dirty="0">
                <a:solidFill>
                  <a:srgbClr val="0E0E0E"/>
                </a:solidFill>
                <a:effectLst/>
                <a:latin typeface=".AppleSystemUIFont"/>
              </a:rPr>
              <a:t>小先知书 大重点</a:t>
            </a:r>
            <a:endParaRPr lang="en-US" altLang="zh-CN" sz="6600" b="1" dirty="0">
              <a:solidFill>
                <a:srgbClr val="0E0E0E"/>
              </a:solidFill>
              <a:effectLst/>
              <a:latin typeface=".AppleSystemUIFont"/>
            </a:endParaRPr>
          </a:p>
          <a:p>
            <a:pPr algn="ctr"/>
            <a:endParaRPr lang="zh-CN" altLang="en-US" dirty="0">
              <a:solidFill>
                <a:srgbClr val="0E0E0E"/>
              </a:solidFill>
              <a:effectLst/>
              <a:latin typeface=".AppleSystemUIFont"/>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a:extLst>
              <a:ext uri="{FF2B5EF4-FFF2-40B4-BE49-F238E27FC236}">
                <a16:creationId xmlns:a16="http://schemas.microsoft.com/office/drawing/2014/main" id="{F10F8289-7152-4CC0-9D05-5AE60281E900}"/>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414723" name="Title 2">
            <a:extLst>
              <a:ext uri="{FF2B5EF4-FFF2-40B4-BE49-F238E27FC236}">
                <a16:creationId xmlns:a16="http://schemas.microsoft.com/office/drawing/2014/main" id="{1B1508F3-B58C-4B7F-AE3F-8C17DB87275B}"/>
              </a:ext>
            </a:extLst>
          </p:cNvPr>
          <p:cNvSpPr txBox="1">
            <a:spLocks noGrp="1"/>
          </p:cNvSpPr>
          <p:nvPr>
            <p:ph type="title" idx="4294967295"/>
          </p:nvPr>
        </p:nvSpPr>
        <p:spPr>
          <a:xfrm>
            <a:off x="0" y="457200"/>
            <a:ext cx="9144000" cy="3733800"/>
          </a:xfrm>
        </p:spPr>
        <p:txBody>
          <a:bodyPr/>
          <a:lstStyle/>
          <a:p>
            <a:pPr eaLnBrk="1">
              <a:defRPr/>
            </a:pPr>
            <a:r>
              <a:rPr lang="zh-CN" altLang="en-US">
                <a:solidFill>
                  <a:srgbClr val="FFFFFF"/>
                </a:solidFill>
                <a:latin typeface="Trebuchet MS" charset="0"/>
                <a:ea typeface="Osaka" charset="0"/>
                <a:cs typeface="Osaka" charset="0"/>
              </a:rPr>
              <a:t>失败是一件事</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而</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不是一个人</a:t>
            </a:r>
            <a:endParaRPr>
              <a:solidFill>
                <a:srgbClr val="FFFFFF"/>
              </a:solidFill>
              <a:latin typeface="Trebuchet MS" charset="0"/>
              <a:ea typeface="Osaka" charset="0"/>
              <a:cs typeface="Osaka" charset="0"/>
            </a:endParaRPr>
          </a:p>
        </p:txBody>
      </p:sp>
      <p:pic>
        <p:nvPicPr>
          <p:cNvPr id="626692" name="Picture 3" descr="system-failure.jpg">
            <a:extLst>
              <a:ext uri="{FF2B5EF4-FFF2-40B4-BE49-F238E27FC236}">
                <a16:creationId xmlns:a16="http://schemas.microsoft.com/office/drawing/2014/main" id="{6718A75D-7605-4CB0-A75A-07D4E52EE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4098925"/>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CCC440B-FC8D-42D8-A750-725062802D7E}"/>
              </a:ext>
            </a:extLst>
          </p:cNvPr>
          <p:cNvSpPr txBox="1">
            <a:spLocks noGrp="1"/>
          </p:cNvSpPr>
          <p:nvPr>
            <p:ph type="title"/>
          </p:nvPr>
        </p:nvSpPr>
        <p:spPr>
          <a:xfrm>
            <a:off x="609600" y="533400"/>
            <a:ext cx="7772400" cy="990600"/>
          </a:xfrm>
          <a:solidFill>
            <a:srgbClr val="000000"/>
          </a:solidFill>
        </p:spPr>
        <p:txBody>
          <a:bodyPr/>
          <a:lstStyle/>
          <a:p>
            <a:pPr eaLnBrk="1" hangingPunct="1">
              <a:defRPr/>
            </a:pPr>
            <a:r>
              <a:rPr lang="zh-CN" altLang="en-US">
                <a:latin typeface="KaiTi" pitchFamily="49" charset="-122"/>
                <a:ea typeface="KaiTi" pitchFamily="49" charset="-122"/>
              </a:rPr>
              <a:t>约拿书第三章</a:t>
            </a:r>
            <a:r>
              <a:rPr altLang="ja-JP">
                <a:latin typeface="KaiTi" pitchFamily="49" charset="-122"/>
                <a:ea typeface="KaiTi" pitchFamily="49" charset="-122"/>
              </a:rPr>
              <a:t>: </a:t>
            </a:r>
            <a:r>
              <a:rPr lang="zh-CN" altLang="en-US">
                <a:latin typeface="KaiTi" pitchFamily="49" charset="-122"/>
                <a:ea typeface="KaiTi" pitchFamily="49" charset="-122"/>
              </a:rPr>
              <a:t>去</a:t>
            </a:r>
            <a:r>
              <a:rPr altLang="ja-JP">
                <a:latin typeface="KaiTi" pitchFamily="49" charset="-122"/>
                <a:ea typeface="KaiTi" pitchFamily="49" charset="-122"/>
              </a:rPr>
              <a:t>!</a:t>
            </a:r>
            <a:r>
              <a:rPr lang="zh-CN" altLang="en-US">
                <a:solidFill>
                  <a:schemeClr val="bg1"/>
                </a:solidFill>
                <a:latin typeface="KaiTi" pitchFamily="49" charset="-122"/>
                <a:ea typeface="KaiTi" pitchFamily="49" charset="-122"/>
              </a:rPr>
              <a:t>哟</a:t>
            </a:r>
            <a:r>
              <a:rPr altLang="ja-JP">
                <a:latin typeface="KaiTi" pitchFamily="49" charset="-122"/>
                <a:ea typeface="KaiTi" pitchFamily="49" charset="-122"/>
              </a:rPr>
              <a:t>!</a:t>
            </a:r>
            <a:endParaRPr altLang="en-US">
              <a:latin typeface="KaiTi" pitchFamily="49" charset="-122"/>
              <a:ea typeface="KaiTi" pitchFamily="49" charset="-122"/>
            </a:endParaRPr>
          </a:p>
        </p:txBody>
      </p:sp>
      <p:sp>
        <p:nvSpPr>
          <p:cNvPr id="415747" name="Rectangle 3">
            <a:extLst>
              <a:ext uri="{FF2B5EF4-FFF2-40B4-BE49-F238E27FC236}">
                <a16:creationId xmlns:a16="http://schemas.microsoft.com/office/drawing/2014/main" id="{55C12647-47DB-4794-B85C-DC39A2B47CED}"/>
              </a:ext>
            </a:extLst>
          </p:cNvPr>
          <p:cNvSpPr txBox="1">
            <a:spLocks noChangeArrowheads="1"/>
          </p:cNvSpPr>
          <p:nvPr/>
        </p:nvSpPr>
        <p:spPr bwMode="auto">
          <a:xfrm>
            <a:off x="228600" y="1981200"/>
            <a:ext cx="8534400" cy="43434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spcBef>
                <a:spcPts val="800"/>
              </a:spcBef>
              <a:buClr>
                <a:srgbClr val="00CCFF"/>
              </a:buClr>
              <a:buSzPct val="65000"/>
              <a:buFont typeface="Wingdings" pitchFamily="2" charset="2"/>
              <a:buChar char="n"/>
              <a:defRPr sz="32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buChar char="n"/>
              <a:defRPr sz="28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buChar char="n"/>
              <a:defRPr sz="24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buChar char="n"/>
              <a:defRPr sz="2000">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9pPr>
          </a:lstStyle>
          <a:p>
            <a:pPr eaLnBrk="1" hangingPunct="1">
              <a:buFont typeface="Arial" pitchFamily="34" charset="0"/>
              <a:buChar char="•"/>
              <a:defRPr/>
            </a:pPr>
            <a:r>
              <a:rPr lang="zh-CN" altLang="en-US">
                <a:latin typeface="SimSun" pitchFamily="2" charset="-122"/>
                <a:ea typeface="SimSun" pitchFamily="2" charset="-122"/>
              </a:rPr>
              <a:t>去</a:t>
            </a:r>
            <a:r>
              <a:rPr lang="en-US" altLang="ja-JP">
                <a:latin typeface="Calibri" pitchFamily="34" charset="0"/>
                <a:ea typeface="SimSun" pitchFamily="2" charset="-122"/>
              </a:rPr>
              <a:t>!  </a:t>
            </a:r>
            <a:r>
              <a:rPr lang="zh-CN" altLang="en-US">
                <a:latin typeface="SimSun" pitchFamily="2" charset="-122"/>
                <a:ea typeface="SimSun" pitchFamily="2" charset="-122"/>
              </a:rPr>
              <a:t>神给第二个机会给不信的使者</a:t>
            </a:r>
            <a:r>
              <a:rPr lang="en-US" altLang="ja-JP">
                <a:latin typeface="Calibri" pitchFamily="34" charset="0"/>
                <a:ea typeface="SimSun" pitchFamily="2" charset="-122"/>
              </a:rPr>
              <a:t> (1-2).</a:t>
            </a:r>
          </a:p>
          <a:p>
            <a:pPr eaLnBrk="1" hangingPunct="1">
              <a:buFont typeface="Arial" pitchFamily="34" charset="0"/>
              <a:buChar char="•"/>
              <a:defRPr/>
            </a:pPr>
            <a:endParaRPr lang="en-US" altLang="en-US">
              <a:latin typeface="Calibri" pitchFamily="34" charset="0"/>
              <a:ea typeface="SimSun" pitchFamily="2" charset="-122"/>
            </a:endParaRPr>
          </a:p>
          <a:p>
            <a:pPr eaLnBrk="1" hangingPunct="1">
              <a:buFont typeface="Arial" pitchFamily="34" charset="0"/>
              <a:buChar char="•"/>
              <a:defRPr/>
            </a:pPr>
            <a:r>
              <a:rPr lang="zh-SG" altLang="en-US">
                <a:latin typeface="SimSun" pitchFamily="2" charset="-122"/>
                <a:ea typeface="SimSun" pitchFamily="2" charset="-122"/>
              </a:rPr>
              <a:t>你</a:t>
            </a:r>
            <a:r>
              <a:rPr lang="en-US" altLang="ja-JP">
                <a:latin typeface="Calibri" pitchFamily="34" charset="0"/>
                <a:ea typeface="SimSun" pitchFamily="2" charset="-122"/>
              </a:rPr>
              <a:t>!</a:t>
            </a:r>
            <a:r>
              <a:rPr lang="zh-SG" altLang="ja-JP">
                <a:latin typeface="SimSun" pitchFamily="2" charset="-122"/>
                <a:ea typeface="SimSun" pitchFamily="2" charset="-122"/>
              </a:rPr>
              <a:t> </a:t>
            </a:r>
            <a:r>
              <a:rPr lang="zh-CN" altLang="en-US">
                <a:latin typeface="SimSun" pitchFamily="2" charset="-122"/>
                <a:ea typeface="SimSun" pitchFamily="2" charset="-122"/>
              </a:rPr>
              <a:t>神的子民更应该宣传神的信息给那些从没听过的人</a:t>
            </a:r>
            <a:r>
              <a:rPr lang="en-US" altLang="ja-JP">
                <a:latin typeface="Calibri" pitchFamily="34" charset="0"/>
                <a:ea typeface="SimSun" pitchFamily="2" charset="-122"/>
              </a:rPr>
              <a:t> (3-4).</a:t>
            </a:r>
            <a:endParaRPr lang="en-US" altLang="en-US">
              <a:latin typeface="Calibri" pitchFamily="34" charset="0"/>
              <a:ea typeface="SimSun" pitchFamily="2"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629762" name="Group 22">
            <a:extLst>
              <a:ext uri="{FF2B5EF4-FFF2-40B4-BE49-F238E27FC236}">
                <a16:creationId xmlns:a16="http://schemas.microsoft.com/office/drawing/2014/main" id="{B6B16F68-5B9E-43A3-BA00-1C1015EB7E05}"/>
              </a:ext>
            </a:extLst>
          </p:cNvPr>
          <p:cNvGrpSpPr>
            <a:grpSpLocks/>
          </p:cNvGrpSpPr>
          <p:nvPr/>
        </p:nvGrpSpPr>
        <p:grpSpPr bwMode="auto">
          <a:xfrm>
            <a:off x="-34925" y="152400"/>
            <a:ext cx="10093325" cy="6772275"/>
            <a:chOff x="-76" y="286"/>
            <a:chExt cx="6358" cy="4266"/>
          </a:xfrm>
        </p:grpSpPr>
        <p:sp>
          <p:nvSpPr>
            <p:cNvPr id="629789" name="Freeform 19">
              <a:extLst>
                <a:ext uri="{FF2B5EF4-FFF2-40B4-BE49-F238E27FC236}">
                  <a16:creationId xmlns:a16="http://schemas.microsoft.com/office/drawing/2014/main" id="{E559D68B-6714-4806-B887-EFC4B94FC78A}"/>
                </a:ext>
              </a:extLst>
            </p:cNvPr>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0" name="Freeform 20">
              <a:extLst>
                <a:ext uri="{FF2B5EF4-FFF2-40B4-BE49-F238E27FC236}">
                  <a16:creationId xmlns:a16="http://schemas.microsoft.com/office/drawing/2014/main" id="{313BC5B6-B600-4DF1-902E-8266BF26A39D}"/>
                </a:ext>
              </a:extLst>
            </p:cNvPr>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1" name="Freeform 21">
              <a:extLst>
                <a:ext uri="{FF2B5EF4-FFF2-40B4-BE49-F238E27FC236}">
                  <a16:creationId xmlns:a16="http://schemas.microsoft.com/office/drawing/2014/main" id="{7CAB6002-E317-4764-A490-F8FFA2A521B1}"/>
                </a:ext>
              </a:extLst>
            </p:cNvPr>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
        <p:nvSpPr>
          <p:cNvPr id="2" name="Rectangle 5">
            <a:extLst>
              <a:ext uri="{FF2B5EF4-FFF2-40B4-BE49-F238E27FC236}">
                <a16:creationId xmlns:a16="http://schemas.microsoft.com/office/drawing/2014/main" id="{EFB6259F-6D14-4201-8DF9-EB9745ED21C2}"/>
              </a:ext>
            </a:extLst>
          </p:cNvPr>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sp>
        <p:nvSpPr>
          <p:cNvPr id="3" name="Rectangle 6">
            <a:extLst>
              <a:ext uri="{FF2B5EF4-FFF2-40B4-BE49-F238E27FC236}">
                <a16:creationId xmlns:a16="http://schemas.microsoft.com/office/drawing/2014/main" id="{14473205-4904-43A4-879F-F2CA6246C48A}"/>
              </a:ext>
            </a:extLst>
          </p:cNvPr>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grpSp>
        <p:nvGrpSpPr>
          <p:cNvPr id="4" name="Group 12">
            <a:extLst>
              <a:ext uri="{FF2B5EF4-FFF2-40B4-BE49-F238E27FC236}">
                <a16:creationId xmlns:a16="http://schemas.microsoft.com/office/drawing/2014/main" id="{3A8B8E6D-389B-4D13-9622-4822ECB146FD}"/>
              </a:ext>
            </a:extLst>
          </p:cNvPr>
          <p:cNvGrpSpPr>
            <a:grpSpLocks/>
          </p:cNvGrpSpPr>
          <p:nvPr/>
        </p:nvGrpSpPr>
        <p:grpSpPr bwMode="auto">
          <a:xfrm>
            <a:off x="1990725" y="536575"/>
            <a:ext cx="3048000" cy="5429250"/>
            <a:chOff x="1904997" y="838203"/>
            <a:chExt cx="3047996" cy="5429229"/>
          </a:xfrm>
        </p:grpSpPr>
        <p:sp>
          <p:nvSpPr>
            <p:cNvPr id="629786" name="AutoShape 8" descr="Green marble">
              <a:extLst>
                <a:ext uri="{FF2B5EF4-FFF2-40B4-BE49-F238E27FC236}">
                  <a16:creationId xmlns:a16="http://schemas.microsoft.com/office/drawing/2014/main" id="{346E4575-D6F0-4AC6-A7C4-9D8DA5A7F50F}"/>
                </a:ext>
              </a:extLst>
            </p:cNvPr>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tile tx="0" ty="0" sx="100000" sy="100000" flip="none" algn="tl"/>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7" name="AutoShape 10" descr="Green marble">
              <a:extLst>
                <a:ext uri="{FF2B5EF4-FFF2-40B4-BE49-F238E27FC236}">
                  <a16:creationId xmlns:a16="http://schemas.microsoft.com/office/drawing/2014/main" id="{3123AE74-CE21-4B4B-A9C7-E8FD7B24DF81}"/>
                </a:ext>
              </a:extLst>
            </p:cNvPr>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8" name="AutoShape 11" descr="Green marble">
              <a:extLst>
                <a:ext uri="{FF2B5EF4-FFF2-40B4-BE49-F238E27FC236}">
                  <a16:creationId xmlns:a16="http://schemas.microsoft.com/office/drawing/2014/main" id="{4BE5B0E2-4802-415D-9750-958787A1B915}"/>
                </a:ext>
              </a:extLst>
            </p:cNvPr>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629766" name="Rectangle 13">
            <a:extLst>
              <a:ext uri="{FF2B5EF4-FFF2-40B4-BE49-F238E27FC236}">
                <a16:creationId xmlns:a16="http://schemas.microsoft.com/office/drawing/2014/main" id="{C0D23ABA-DC29-4604-8EBE-E6670519B266}"/>
              </a:ext>
            </a:extLst>
          </p:cNvPr>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9" name="AutoShape 15">
            <a:extLst>
              <a:ext uri="{FF2B5EF4-FFF2-40B4-BE49-F238E27FC236}">
                <a16:creationId xmlns:a16="http://schemas.microsoft.com/office/drawing/2014/main" id="{F8B516CD-6CCC-4A01-A33F-2E16D607AF8B}"/>
              </a:ext>
            </a:extLst>
          </p:cNvPr>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0" name="AutoShape 16">
            <a:extLst>
              <a:ext uri="{FF2B5EF4-FFF2-40B4-BE49-F238E27FC236}">
                <a16:creationId xmlns:a16="http://schemas.microsoft.com/office/drawing/2014/main" id="{79C05514-BB31-4BDD-807B-F6C8CF3716E0}"/>
              </a:ext>
            </a:extLst>
          </p:cNvPr>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1" name="AutoShape 17">
            <a:extLst>
              <a:ext uri="{FF2B5EF4-FFF2-40B4-BE49-F238E27FC236}">
                <a16:creationId xmlns:a16="http://schemas.microsoft.com/office/drawing/2014/main" id="{B8380119-7550-4E6B-AC6D-6CC65A486367}"/>
              </a:ext>
            </a:extLst>
          </p:cNvPr>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629770" name="Rectangle 2" descr="Purple mesh">
            <a:extLst>
              <a:ext uri="{FF2B5EF4-FFF2-40B4-BE49-F238E27FC236}">
                <a16:creationId xmlns:a16="http://schemas.microsoft.com/office/drawing/2014/main" id="{33F4DC7F-9F10-422D-9E08-3EF6CE7F0C28}"/>
              </a:ext>
            </a:extLst>
          </p:cNvPr>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panose="020B0603020202020204" pitchFamily="34" charset="0"/>
                <a:ea typeface="SimSun" panose="02010600030101010101" pitchFamily="2" charset="-122"/>
              </a:rPr>
              <a:t>尼尼微城</a:t>
            </a:r>
            <a:endParaRPr altLang="en-US" b="1">
              <a:solidFill>
                <a:srgbClr val="FFFF00"/>
              </a:solidFill>
              <a:latin typeface="Trebuchet MS" panose="020B0603020202020204" pitchFamily="34" charset="0"/>
            </a:endParaRPr>
          </a:p>
        </p:txBody>
      </p:sp>
      <p:sp>
        <p:nvSpPr>
          <p:cNvPr id="629771" name="Text Box 24">
            <a:extLst>
              <a:ext uri="{FF2B5EF4-FFF2-40B4-BE49-F238E27FC236}">
                <a16:creationId xmlns:a16="http://schemas.microsoft.com/office/drawing/2014/main" id="{0DA06DF8-F79C-4325-9568-FF860F39AD46}"/>
              </a:ext>
            </a:extLst>
          </p:cNvPr>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2400" b="1">
                <a:latin typeface="Times New Roman" panose="02020603050405020304" pitchFamily="18" charset="0"/>
              </a:rPr>
              <a:t>602</a:t>
            </a:r>
            <a:endParaRPr lang="en-US" altLang="en-US" sz="2400">
              <a:latin typeface="Times New Roman" panose="02020603050405020304" pitchFamily="18" charset="0"/>
            </a:endParaRPr>
          </a:p>
        </p:txBody>
      </p:sp>
      <p:sp>
        <p:nvSpPr>
          <p:cNvPr id="25" name="Text Box 29">
            <a:extLst>
              <a:ext uri="{FF2B5EF4-FFF2-40B4-BE49-F238E27FC236}">
                <a16:creationId xmlns:a16="http://schemas.microsoft.com/office/drawing/2014/main" id="{316ADBF9-534B-414A-A122-5AA43C48DE92}"/>
              </a:ext>
            </a:extLst>
          </p:cNvPr>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000" b="1">
                <a:solidFill>
                  <a:srgbClr val="FF0000"/>
                </a:solidFill>
                <a:latin typeface="Times New Roman" panose="02020603050405020304" pitchFamily="18" charset="0"/>
                <a:ea typeface="SimSun" panose="02010600030101010101" pitchFamily="2" charset="-122"/>
              </a:rPr>
              <a:t>新加坡的面积</a:t>
            </a:r>
          </a:p>
          <a:p>
            <a:pPr algn="ctr" eaLnBrk="1">
              <a:spcBef>
                <a:spcPct val="0"/>
              </a:spcBef>
              <a:buSzTx/>
              <a:buFontTx/>
              <a:buNone/>
            </a:pPr>
            <a:endParaRPr lang="en-US" altLang="en-US" sz="2400" b="1">
              <a:solidFill>
                <a:srgbClr val="FF0000"/>
              </a:solidFill>
              <a:latin typeface="Times New Roman" panose="02020603050405020304" pitchFamily="18" charset="0"/>
              <a:ea typeface="SimSun" panose="02010600030101010101" pitchFamily="2" charset="-122"/>
            </a:endParaRPr>
          </a:p>
        </p:txBody>
      </p:sp>
      <p:cxnSp>
        <p:nvCxnSpPr>
          <p:cNvPr id="629773" name="Straight Connector 26">
            <a:extLst>
              <a:ext uri="{FF2B5EF4-FFF2-40B4-BE49-F238E27FC236}">
                <a16:creationId xmlns:a16="http://schemas.microsoft.com/office/drawing/2014/main" id="{0AFA9A03-0C25-4CEE-97DB-A34DC72C534F}"/>
              </a:ext>
            </a:extLst>
          </p:cNvPr>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a:extLst>
              <a:ext uri="{FF2B5EF4-FFF2-40B4-BE49-F238E27FC236}">
                <a16:creationId xmlns:a16="http://schemas.microsoft.com/office/drawing/2014/main" id="{F5F29CD5-2DF2-4F45-B2FE-B3F2C59B36FC}"/>
              </a:ext>
            </a:extLst>
          </p:cNvPr>
          <p:cNvSpPr txBox="1"/>
          <p:nvPr/>
        </p:nvSpPr>
        <p:spPr>
          <a:xfrm>
            <a:off x="54102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0</a:t>
            </a:r>
          </a:p>
        </p:txBody>
      </p:sp>
      <p:sp>
        <p:nvSpPr>
          <p:cNvPr id="28" name="Text Box 23">
            <a:extLst>
              <a:ext uri="{FF2B5EF4-FFF2-40B4-BE49-F238E27FC236}">
                <a16:creationId xmlns:a16="http://schemas.microsoft.com/office/drawing/2014/main" id="{D05AA959-39B6-4F04-80E8-04325DBC0BF1}"/>
              </a:ext>
            </a:extLst>
          </p:cNvPr>
          <p:cNvSpPr txBox="1"/>
          <p:nvPr/>
        </p:nvSpPr>
        <p:spPr>
          <a:xfrm>
            <a:off x="79248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20</a:t>
            </a:r>
          </a:p>
        </p:txBody>
      </p:sp>
      <p:sp>
        <p:nvSpPr>
          <p:cNvPr id="629776" name="Text Box 23">
            <a:extLst>
              <a:ext uri="{FF2B5EF4-FFF2-40B4-BE49-F238E27FC236}">
                <a16:creationId xmlns:a16="http://schemas.microsoft.com/office/drawing/2014/main" id="{DCC1C357-1E9C-4A14-BD95-F1B651618988}"/>
              </a:ext>
            </a:extLst>
          </p:cNvPr>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1600" b="1">
                <a:latin typeface="Times New Roman" panose="02020603050405020304" pitchFamily="18" charset="0"/>
              </a:rPr>
              <a:t>公里</a:t>
            </a:r>
            <a:endParaRPr lang="en-US" altLang="en-US" sz="1600" b="1">
              <a:latin typeface="Times New Roman" panose="02020603050405020304" pitchFamily="18" charset="0"/>
            </a:endParaRPr>
          </a:p>
        </p:txBody>
      </p:sp>
      <p:sp>
        <p:nvSpPr>
          <p:cNvPr id="30" name="Rectangle 3">
            <a:extLst>
              <a:ext uri="{FF2B5EF4-FFF2-40B4-BE49-F238E27FC236}">
                <a16:creationId xmlns:a16="http://schemas.microsoft.com/office/drawing/2014/main" id="{3A05C68C-E8F9-4FEA-BB47-936619F34003}"/>
              </a:ext>
            </a:extLst>
          </p:cNvPr>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ts val="800"/>
              </a:spcBef>
              <a:defRPr/>
            </a:pPr>
            <a:r>
              <a:rPr lang="zh-CN" altLang="en-US" sz="4400" b="1">
                <a:solidFill>
                  <a:schemeClr val="bg1"/>
                </a:solidFill>
                <a:latin typeface="SimSun" charset="0"/>
                <a:ea typeface="SimSun" charset="0"/>
                <a:cs typeface="SimSun" charset="0"/>
              </a:rPr>
              <a:t>尼尼微</a:t>
            </a:r>
            <a:r>
              <a:rPr lang="zh-SG" sz="4400">
                <a:solidFill>
                  <a:schemeClr val="bg1"/>
                </a:solidFill>
                <a:latin typeface="SimSun" charset="0"/>
                <a:ea typeface="SimSun" charset="0"/>
                <a:cs typeface="SimSun" charset="0"/>
              </a:rPr>
              <a:t>大</a:t>
            </a:r>
            <a:r>
              <a:rPr lang="zh-CN" altLang="en-US" sz="4400" b="1">
                <a:solidFill>
                  <a:schemeClr val="bg1"/>
                </a:solidFill>
                <a:latin typeface="SimSun" charset="0"/>
                <a:ea typeface="SimSun" charset="0"/>
                <a:cs typeface="SimSun" charset="0"/>
              </a:rPr>
              <a:t>城市</a:t>
            </a:r>
            <a:endParaRPr lang="en-US" sz="4400" b="1">
              <a:solidFill>
                <a:schemeClr val="bg1"/>
              </a:solidFill>
              <a:effectLst>
                <a:outerShdw blurRad="38100" dist="38100" dir="2700000" algn="tl">
                  <a:srgbClr val="DDDDDD"/>
                </a:outerShdw>
              </a:effectLst>
              <a:latin typeface="Calibri" charset="0"/>
              <a:ea typeface="Osaka" charset="0"/>
              <a:cs typeface="Osaka" charset="0"/>
            </a:endParaRPr>
          </a:p>
        </p:txBody>
      </p:sp>
      <p:sp>
        <p:nvSpPr>
          <p:cNvPr id="33" name="Rectangle 4">
            <a:extLst>
              <a:ext uri="{FF2B5EF4-FFF2-40B4-BE49-F238E27FC236}">
                <a16:creationId xmlns:a16="http://schemas.microsoft.com/office/drawing/2014/main" id="{DB5254D1-DB5A-446C-8BE7-D201C457232E}"/>
              </a:ext>
            </a:extLst>
          </p:cNvPr>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利河伯</a:t>
            </a:r>
            <a:endParaRPr lang="en-US" altLang="ja-JP" sz="2400" b="1">
              <a:solidFill>
                <a:srgbClr val="000000"/>
              </a:solidFill>
              <a:latin typeface="Times New Roman" charset="0"/>
              <a:ea typeface="SimSun" charset="0"/>
              <a:cs typeface="SimSun" charset="0"/>
            </a:endParaRPr>
          </a:p>
          <a:p>
            <a:pPr eaLnBrk="1">
              <a:defRPr/>
            </a:pPr>
            <a:endParaRPr lang="en-US" sz="2400" b="1">
              <a:solidFill>
                <a:srgbClr val="002060"/>
              </a:solidFill>
              <a:latin typeface="Times New Roman" charset="0"/>
              <a:ea typeface="SimSun" charset="0"/>
              <a:cs typeface="SimSun" charset="0"/>
            </a:endParaRPr>
          </a:p>
        </p:txBody>
      </p:sp>
      <p:sp>
        <p:nvSpPr>
          <p:cNvPr id="34" name="Rectangle 4">
            <a:extLst>
              <a:ext uri="{FF2B5EF4-FFF2-40B4-BE49-F238E27FC236}">
                <a16:creationId xmlns:a16="http://schemas.microsoft.com/office/drawing/2014/main" id="{2A87FCD1-027C-432C-A52E-DB391376FF72}"/>
              </a:ext>
            </a:extLst>
          </p:cNvPr>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000" b="1" i="1">
                <a:solidFill>
                  <a:srgbClr val="000000"/>
                </a:solidFill>
                <a:latin typeface="Times New Roman" charset="0"/>
                <a:ea typeface="SimSun" charset="0"/>
                <a:cs typeface="SimSun" charset="0"/>
              </a:rPr>
              <a:t>创世记</a:t>
            </a:r>
            <a:r>
              <a:rPr lang="en-US" altLang="ja-JP" sz="2000" b="1" i="1">
                <a:solidFill>
                  <a:srgbClr val="000000"/>
                </a:solidFill>
                <a:latin typeface="Times New Roman" charset="0"/>
                <a:ea typeface="SimSun" charset="0"/>
                <a:cs typeface="SimSun" charset="0"/>
              </a:rPr>
              <a:t> 10:11-12</a:t>
            </a:r>
          </a:p>
          <a:p>
            <a:pPr eaLnBrk="1">
              <a:defRPr/>
            </a:pPr>
            <a:endParaRPr lang="en-US" sz="2400" b="1">
              <a:solidFill>
                <a:srgbClr val="002060"/>
              </a:solidFill>
              <a:latin typeface="Times New Roman" charset="0"/>
              <a:ea typeface="SimSun" charset="0"/>
              <a:cs typeface="SimSun" charset="0"/>
            </a:endParaRPr>
          </a:p>
        </p:txBody>
      </p:sp>
      <p:sp>
        <p:nvSpPr>
          <p:cNvPr id="17" name="Rectangle 4">
            <a:extLst>
              <a:ext uri="{FF2B5EF4-FFF2-40B4-BE49-F238E27FC236}">
                <a16:creationId xmlns:a16="http://schemas.microsoft.com/office/drawing/2014/main" id="{930E82D2-7738-4496-97BD-116AA70F856C}"/>
              </a:ext>
            </a:extLst>
          </p:cNvPr>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亚述</a:t>
            </a:r>
            <a:endParaRPr lang="en-US" altLang="ja-JP" sz="2400" b="1">
              <a:solidFill>
                <a:srgbClr val="000000"/>
              </a:solidFill>
              <a:latin typeface="Calibri" charset="0"/>
              <a:ea typeface="ＭＳ Ｐゴシック" charset="0"/>
              <a:cs typeface="ＭＳ Ｐゴシック" charset="0"/>
            </a:endParaRPr>
          </a:p>
          <a:p>
            <a:pPr eaLnBrk="1">
              <a:defRPr/>
            </a:pPr>
            <a:endParaRPr lang="en-US" sz="2400" b="1">
              <a:solidFill>
                <a:srgbClr val="002060"/>
              </a:solidFill>
              <a:latin typeface="Times New Roman" charset="0"/>
              <a:ea typeface="ＭＳ Ｐゴシック" charset="0"/>
              <a:cs typeface="ＭＳ Ｐゴシック" charset="0"/>
            </a:endParaRPr>
          </a:p>
        </p:txBody>
      </p:sp>
      <p:sp>
        <p:nvSpPr>
          <p:cNvPr id="35" name="Rectangle 4">
            <a:extLst>
              <a:ext uri="{FF2B5EF4-FFF2-40B4-BE49-F238E27FC236}">
                <a16:creationId xmlns:a16="http://schemas.microsoft.com/office/drawing/2014/main" id="{60531391-E673-4645-8A36-CA503E77F594}"/>
              </a:ext>
            </a:extLst>
          </p:cNvPr>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2060"/>
                </a:solidFill>
                <a:latin typeface="Calibri" charset="0"/>
                <a:ea typeface="SimSun" charset="0"/>
                <a:cs typeface="SimSun" charset="0"/>
              </a:rPr>
              <a:t>迦 拉</a:t>
            </a:r>
            <a:endParaRPr lang="en-US" sz="2400" b="1">
              <a:solidFill>
                <a:srgbClr val="002060"/>
              </a:solidFill>
              <a:latin typeface="Times New Roman" charset="0"/>
              <a:ea typeface="SimSun" charset="0"/>
              <a:cs typeface="SimSun" charset="0"/>
            </a:endParaRPr>
          </a:p>
        </p:txBody>
      </p:sp>
      <p:grpSp>
        <p:nvGrpSpPr>
          <p:cNvPr id="32" name="Group 28">
            <a:extLst>
              <a:ext uri="{FF2B5EF4-FFF2-40B4-BE49-F238E27FC236}">
                <a16:creationId xmlns:a16="http://schemas.microsoft.com/office/drawing/2014/main" id="{A301A23D-DD10-48EB-B37E-D035E160A0EB}"/>
              </a:ext>
            </a:extLst>
          </p:cNvPr>
          <p:cNvGrpSpPr>
            <a:grpSpLocks/>
          </p:cNvGrpSpPr>
          <p:nvPr/>
        </p:nvGrpSpPr>
        <p:grpSpPr bwMode="auto">
          <a:xfrm>
            <a:off x="419100" y="311150"/>
            <a:ext cx="7770813" cy="5419725"/>
            <a:chOff x="210" y="386"/>
            <a:chExt cx="4895" cy="3414"/>
          </a:xfrm>
        </p:grpSpPr>
        <p:sp>
          <p:nvSpPr>
            <p:cNvPr id="629783" name="Freeform 25">
              <a:extLst>
                <a:ext uri="{FF2B5EF4-FFF2-40B4-BE49-F238E27FC236}">
                  <a16:creationId xmlns:a16="http://schemas.microsoft.com/office/drawing/2014/main" id="{B38CF602-F9B6-4194-88C1-108A7811C7CE}"/>
                </a:ext>
              </a:extLst>
            </p:cNvPr>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4" name="Freeform 26">
              <a:extLst>
                <a:ext uri="{FF2B5EF4-FFF2-40B4-BE49-F238E27FC236}">
                  <a16:creationId xmlns:a16="http://schemas.microsoft.com/office/drawing/2014/main" id="{6AF4153F-B37B-45EA-BAFC-327B97E1FEB2}"/>
                </a:ext>
              </a:extLst>
            </p:cNvPr>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5" name="Freeform 27">
              <a:extLst>
                <a:ext uri="{FF2B5EF4-FFF2-40B4-BE49-F238E27FC236}">
                  <a16:creationId xmlns:a16="http://schemas.microsoft.com/office/drawing/2014/main" id="{EA54D678-3012-4378-89E9-13DE16CEA3D7}"/>
                </a:ext>
              </a:extLst>
            </p:cNvPr>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5">
            <a:extLst>
              <a:ext uri="{FF2B5EF4-FFF2-40B4-BE49-F238E27FC236}">
                <a16:creationId xmlns:a16="http://schemas.microsoft.com/office/drawing/2014/main" id="{73F4E912-CB53-4B2B-A842-325EF04B9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7" name="Rectangle 2">
            <a:extLst>
              <a:ext uri="{FF2B5EF4-FFF2-40B4-BE49-F238E27FC236}">
                <a16:creationId xmlns:a16="http://schemas.microsoft.com/office/drawing/2014/main" id="{BDDE2205-756B-4115-BC99-7FA0F59BA35B}"/>
              </a:ext>
            </a:extLst>
          </p:cNvPr>
          <p:cNvSpPr txBox="1">
            <a:spLocks noGrp="1"/>
          </p:cNvSpPr>
          <p:nvPr>
            <p:ph type="title"/>
          </p:nvPr>
        </p:nvSpPr>
        <p:spPr>
          <a:xfrm>
            <a:off x="4343400" y="0"/>
            <a:ext cx="4800600" cy="5486400"/>
          </a:xfrm>
          <a:solidFill>
            <a:srgbClr val="000000"/>
          </a:solidFill>
          <a:effectLst>
            <a:outerShdw dist="71848" dir="2700000" algn="tl" rotWithShape="0">
              <a:srgbClr val="030201">
                <a:alpha val="75000"/>
              </a:srgbClr>
            </a:outerShdw>
          </a:effectLst>
        </p:spPr>
        <p:txBody>
          <a:bodyPr/>
          <a:lstStyle/>
          <a:p>
            <a:pPr eaLnBrk="1" hangingPunct="1"/>
            <a:r>
              <a:rPr lang="ja-JP" altLang="en-US" b="1">
                <a:solidFill>
                  <a:srgbClr val="FFFFFF"/>
                </a:solidFill>
                <a:latin typeface="Trebuchet MS" panose="020B0603020202020204" pitchFamily="34" charset="0"/>
              </a:rPr>
              <a:t>“</a:t>
            </a:r>
            <a:r>
              <a:rPr lang="zh-CN" altLang="en-US" sz="4000">
                <a:solidFill>
                  <a:schemeClr val="bg1"/>
                </a:solidFill>
                <a:latin typeface="SimSun" panose="02010600030101010101" pitchFamily="2" charset="-122"/>
                <a:ea typeface="SimSun" panose="02010600030101010101" pitchFamily="2" charset="-122"/>
              </a:rPr>
              <a:t>再等四十日，尼尼微必倾覆了</a:t>
            </a:r>
            <a:r>
              <a:rPr altLang="zh-CN" sz="4000">
                <a:solidFill>
                  <a:schemeClr val="bg1"/>
                </a:solidFill>
                <a:latin typeface="SimSun" panose="02010600030101010101" pitchFamily="2" charset="-122"/>
                <a:ea typeface="SimSun" panose="02010600030101010101" pitchFamily="2" charset="-122"/>
              </a:rPr>
              <a:t>”</a:t>
            </a:r>
            <a:br>
              <a:rPr altLang="zh-CN" sz="3200">
                <a:solidFill>
                  <a:schemeClr val="bg1"/>
                </a:solidFill>
                <a:latin typeface="SimSun" panose="02010600030101010101" pitchFamily="2" charset="-122"/>
                <a:ea typeface="SimSun" panose="02010600030101010101" pitchFamily="2" charset="-122"/>
              </a:rPr>
            </a:br>
            <a:br>
              <a:rPr altLang="zh-CN" sz="3200">
                <a:solidFill>
                  <a:schemeClr val="bg1"/>
                </a:solidFill>
                <a:latin typeface="SimSun" panose="02010600030101010101" pitchFamily="2" charset="-122"/>
                <a:ea typeface="SimSun" panose="02010600030101010101" pitchFamily="2" charset="-122"/>
              </a:rPr>
            </a:br>
            <a:r>
              <a:rPr altLang="zh-CN" sz="2000">
                <a:solidFill>
                  <a:schemeClr val="bg1"/>
                </a:solidFill>
                <a:latin typeface="SimSun" panose="02010600030101010101" pitchFamily="2" charset="-122"/>
                <a:ea typeface="SimSun" panose="02010600030101010101" pitchFamily="2" charset="-122"/>
              </a:rPr>
              <a:t>(</a:t>
            </a:r>
            <a:r>
              <a:rPr lang="zh-SG" altLang="en-US" sz="2000" b="1">
                <a:solidFill>
                  <a:schemeClr val="bg1"/>
                </a:solidFill>
                <a:latin typeface="SimSun" panose="02010600030101010101" pitchFamily="2" charset="-122"/>
                <a:ea typeface="SimSun" panose="02010600030101010101" pitchFamily="2" charset="-122"/>
              </a:rPr>
              <a:t>希伯來</a:t>
            </a:r>
            <a:r>
              <a:rPr lang="zh-CN" altLang="en-US" sz="2000" b="1">
                <a:solidFill>
                  <a:schemeClr val="bg1"/>
                </a:solidFill>
                <a:latin typeface="SimSun" panose="02010600030101010101" pitchFamily="2" charset="-122"/>
                <a:ea typeface="SimSun" panose="02010600030101010101" pitchFamily="2" charset="-122"/>
              </a:rPr>
              <a:t>语只用五个字</a:t>
            </a:r>
            <a:r>
              <a:rPr altLang="zh-CN" sz="2000" b="1">
                <a:solidFill>
                  <a:schemeClr val="bg1"/>
                </a:solidFill>
                <a:latin typeface="SimSun" panose="02010600030101010101" pitchFamily="2" charset="-122"/>
                <a:ea typeface="SimSun" panose="02010600030101010101" pitchFamily="2" charset="-122"/>
              </a:rPr>
              <a:t>)</a:t>
            </a:r>
            <a:br>
              <a:rPr lang="zh-SG" altLang="ja-JP" sz="2000" b="1">
                <a:solidFill>
                  <a:schemeClr val="bg1"/>
                </a:solidFill>
                <a:latin typeface="SimSun" panose="02010600030101010101" pitchFamily="2" charset="-122"/>
                <a:ea typeface="SimSun" panose="02010600030101010101" pitchFamily="2" charset="-122"/>
              </a:rPr>
            </a:br>
            <a:endParaRPr altLang="en-US" sz="2000">
              <a:solidFill>
                <a:srgbClr val="FFFFFF"/>
              </a:solidFill>
              <a:latin typeface="Trebuchet MS" panose="020B0603020202020204" pitchFamily="34" charset="0"/>
            </a:endParaRPr>
          </a:p>
        </p:txBody>
      </p:sp>
      <p:sp>
        <p:nvSpPr>
          <p:cNvPr id="630788" name="Text Box 7">
            <a:extLst>
              <a:ext uri="{FF2B5EF4-FFF2-40B4-BE49-F238E27FC236}">
                <a16:creationId xmlns:a16="http://schemas.microsoft.com/office/drawing/2014/main" id="{6863767F-19BE-47BD-A544-EBFDD4586078}"/>
              </a:ext>
            </a:extLst>
          </p:cNvPr>
          <p:cNvSpPr txBox="1">
            <a:spLocks noChangeArrowheads="1"/>
          </p:cNvSpPr>
          <p:nvPr/>
        </p:nvSpPr>
        <p:spPr bwMode="auto">
          <a:xfrm>
            <a:off x="0" y="5491163"/>
            <a:ext cx="9144000" cy="1343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6600">
                <a:solidFill>
                  <a:srgbClr val="FFFFFF"/>
                </a:solidFill>
                <a:latin typeface="Bwhebb"/>
              </a:rPr>
              <a:t>`tk,P'(h.n&lt; hwEßn&gt;ynI)w&gt; ~Ayë ~y[iäB'r&gt;a; dA[</a:t>
            </a:r>
          </a:p>
          <a:p>
            <a:pPr algn="ctr" eaLnBrk="1">
              <a:spcBef>
                <a:spcPct val="0"/>
              </a:spcBef>
              <a:buSzTx/>
              <a:buFontTx/>
              <a:buNone/>
            </a:pPr>
            <a:endParaRPr lang="en-US" altLang="en-US" sz="1600">
              <a:solidFill>
                <a:srgbClr val="FFFFFF"/>
              </a:solidFill>
              <a:latin typeface="Bwhebb"/>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AEB625-1C0B-411C-B81C-95195CC136F9}"/>
              </a:ext>
            </a:extLst>
          </p:cNvPr>
          <p:cNvSpPr txBox="1">
            <a:spLocks noGrp="1"/>
          </p:cNvSpPr>
          <p:nvPr>
            <p:ph type="title" idx="4294967295"/>
          </p:nvPr>
        </p:nvSpPr>
        <p:spPr>
          <a:xfrm>
            <a:off x="609600" y="533400"/>
            <a:ext cx="7772400" cy="990600"/>
          </a:xfrm>
          <a:solidFill>
            <a:schemeClr val="tx1">
              <a:lumMod val="85000"/>
              <a:lumOff val="15000"/>
            </a:schemeClr>
          </a:solidFill>
        </p:spPr>
        <p:txBody>
          <a:bodyPr/>
          <a:lstStyle/>
          <a:p>
            <a:pPr eaLnBrk="1" hangingPunct="1">
              <a:defRPr/>
            </a:pPr>
            <a:r>
              <a:rPr lang="zh-CN" altLang="en-US">
                <a:latin typeface="SimSun" pitchFamily="2" charset="-122"/>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SimSun" pitchFamily="2" charset="-122"/>
                <a:ea typeface="SimSun" pitchFamily="2" charset="-122"/>
              </a:rPr>
              <a:t>去</a:t>
            </a:r>
            <a:r>
              <a:rPr altLang="ja-JP">
                <a:latin typeface="Arial" pitchFamily="34" charset="0"/>
                <a:ea typeface="ＭＳ Ｐゴシック" pitchFamily="34" charset="-128"/>
              </a:rPr>
              <a:t>! </a:t>
            </a:r>
            <a:endParaRPr altLang="en-US">
              <a:latin typeface="Arial" pitchFamily="34" charset="0"/>
              <a:ea typeface="ＭＳ Ｐゴシック" pitchFamily="34" charset="-128"/>
            </a:endParaRPr>
          </a:p>
        </p:txBody>
      </p:sp>
      <p:sp>
        <p:nvSpPr>
          <p:cNvPr id="423939" name="Rectangle 3">
            <a:extLst>
              <a:ext uri="{FF2B5EF4-FFF2-40B4-BE49-F238E27FC236}">
                <a16:creationId xmlns:a16="http://schemas.microsoft.com/office/drawing/2014/main" id="{6EE0200C-9427-4C68-BDF4-46C9934B9732}"/>
              </a:ext>
            </a:extLst>
          </p:cNvPr>
          <p:cNvSpPr txBox="1">
            <a:spLocks noGrp="1"/>
          </p:cNvSpPr>
          <p:nvPr>
            <p:ph type="body" idx="4294967295"/>
          </p:nvPr>
        </p:nvSpPr>
        <p:spPr>
          <a:xfrm>
            <a:off x="533400" y="1828800"/>
            <a:ext cx="8153400" cy="4343400"/>
          </a:xfrm>
        </p:spPr>
        <p:txBody>
          <a:bodyPr/>
          <a:lstStyle/>
          <a:p>
            <a:pPr marL="812800" indent="-812800" eaLnBrk="1" hangingPunct="1">
              <a:spcBef>
                <a:spcPts val="900"/>
              </a:spcBef>
              <a:buFont typeface="Arial" pitchFamily="34" charset="0"/>
              <a:buAutoNum type="romanUcPeriod"/>
              <a:defRPr/>
            </a:pPr>
            <a:r>
              <a:rPr lang="zh-CN" altLang="en-US" u="sng">
                <a:latin typeface="Arial" pitchFamily="34" charset="0"/>
                <a:ea typeface="SimSun" pitchFamily="2" charset="-122"/>
              </a:rPr>
              <a:t>去</a:t>
            </a:r>
            <a:r>
              <a:rPr altLang="ja-JP" u="sng">
                <a:latin typeface="Arial" pitchFamily="34" charset="0"/>
                <a:ea typeface="ＭＳ Ｐゴシック" pitchFamily="34" charset="-128"/>
              </a:rPr>
              <a:t>!</a:t>
            </a:r>
            <a:r>
              <a:rPr lang="zh-CN" altLang="en-US" sz="3600">
                <a:latin typeface="Arial" pitchFamily="34" charset="0"/>
                <a:ea typeface="SimSun" pitchFamily="2" charset="-122"/>
              </a:rPr>
              <a:t>神是怜悯的神。他给不忠心的先知第二次机会 </a:t>
            </a:r>
            <a:r>
              <a:rPr altLang="zh-CN" sz="2400">
                <a:latin typeface="Arial" pitchFamily="34" charset="0"/>
                <a:ea typeface="SimSun" pitchFamily="2" charset="-122"/>
              </a:rPr>
              <a:t>(1-2)</a:t>
            </a:r>
            <a:endParaRPr altLang="ja-JP" sz="2400">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神的子民应该把上帝的信息传给还</a:t>
            </a:r>
            <a:r>
              <a:rPr lang="zh-CN" altLang="en-US">
                <a:solidFill>
                  <a:srgbClr val="FFFF00"/>
                </a:solidFill>
                <a:latin typeface="Arial" pitchFamily="34" charset="0"/>
                <a:ea typeface="SimSun" pitchFamily="2" charset="-122"/>
              </a:rPr>
              <a:t>没听见</a:t>
            </a:r>
            <a:r>
              <a:rPr lang="zh-CN" altLang="en-US">
                <a:latin typeface="Arial" pitchFamily="34" charset="0"/>
                <a:ea typeface="SimSun" pitchFamily="2" charset="-122"/>
              </a:rPr>
              <a:t>的人 </a:t>
            </a:r>
            <a:r>
              <a:rPr altLang="zh-CN" sz="2400">
                <a:latin typeface="Arial" pitchFamily="34" charset="0"/>
                <a:ea typeface="SimSun" pitchFamily="2" charset="-122"/>
              </a:rPr>
              <a:t>(3-4)</a:t>
            </a:r>
            <a:endParaRPr altLang="ja-JP">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热诚分享上帝会常带来意想不到的</a:t>
            </a:r>
            <a:r>
              <a:rPr lang="zh-CN" altLang="en-US">
                <a:solidFill>
                  <a:srgbClr val="FFFF00"/>
                </a:solidFill>
                <a:latin typeface="Arial" pitchFamily="34" charset="0"/>
                <a:ea typeface="SimSun" pitchFamily="2" charset="-122"/>
              </a:rPr>
              <a:t>好的</a:t>
            </a:r>
            <a:r>
              <a:rPr lang="zh-CN" altLang="en-US">
                <a:latin typeface="Arial" pitchFamily="34" charset="0"/>
                <a:ea typeface="SimSun" pitchFamily="2" charset="-122"/>
              </a:rPr>
              <a:t>结果 </a:t>
            </a:r>
            <a:r>
              <a:rPr altLang="zh-CN" sz="2400">
                <a:latin typeface="Arial" pitchFamily="34" charset="0"/>
                <a:ea typeface="SimSun" pitchFamily="2" charset="-122"/>
              </a:rPr>
              <a:t>(5-10)</a:t>
            </a:r>
            <a:endParaRPr altLang="en-US">
              <a:solidFill>
                <a:srgbClr val="FFFF00"/>
              </a:solidFill>
              <a:latin typeface="Arial" pitchFamily="34" charset="0"/>
              <a:ea typeface="ＭＳ Ｐゴシック" pitchFamily="34" charset="-128"/>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63E38086-48D8-4946-A5CD-651400800DF8}"/>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pic>
        <p:nvPicPr>
          <p:cNvPr id="3" name="Picture 3" descr="cow.jpg">
            <a:extLst>
              <a:ext uri="{FF2B5EF4-FFF2-40B4-BE49-F238E27FC236}">
                <a16:creationId xmlns:a16="http://schemas.microsoft.com/office/drawing/2014/main" id="{4C69210A-ABD9-42AC-BD3B-6910D1849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7956" name="Group 8">
            <a:extLst>
              <a:ext uri="{FF2B5EF4-FFF2-40B4-BE49-F238E27FC236}">
                <a16:creationId xmlns:a16="http://schemas.microsoft.com/office/drawing/2014/main" id="{49B6DB7E-9321-4F78-BC61-10DD9F169855}"/>
              </a:ext>
            </a:extLst>
          </p:cNvPr>
          <p:cNvGrpSpPr>
            <a:grpSpLocks/>
          </p:cNvGrpSpPr>
          <p:nvPr/>
        </p:nvGrpSpPr>
        <p:grpSpPr bwMode="auto">
          <a:xfrm>
            <a:off x="5181600" y="3048000"/>
            <a:ext cx="3733800" cy="3733800"/>
            <a:chOff x="5181603" y="3047996"/>
            <a:chExt cx="3733796" cy="3733796"/>
          </a:xfrm>
        </p:grpSpPr>
        <p:sp>
          <p:nvSpPr>
            <p:cNvPr id="637961" name="Picture 6" descr="sackcloth.jpg">
              <a:extLst>
                <a:ext uri="{FF2B5EF4-FFF2-40B4-BE49-F238E27FC236}">
                  <a16:creationId xmlns:a16="http://schemas.microsoft.com/office/drawing/2014/main" id="{A5E78BFE-8A8F-4094-8D3A-501E63744B2E}"/>
                </a:ext>
              </a:extLst>
            </p:cNvPr>
            <p:cNvSpPr>
              <a:spLocks noChangeAspect="1"/>
            </p:cNvSpPr>
            <p:nvPr/>
          </p:nvSpPr>
          <p:spPr bwMode="auto">
            <a:xfrm>
              <a:off x="5181603" y="3047996"/>
              <a:ext cx="3733796" cy="37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637962" name="Picture 7" descr="sackclth.jpg">
              <a:extLst>
                <a:ext uri="{FF2B5EF4-FFF2-40B4-BE49-F238E27FC236}">
                  <a16:creationId xmlns:a16="http://schemas.microsoft.com/office/drawing/2014/main" id="{13B1E7C1-BB37-4931-BF06-1B2ABAEC9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796"/>
              <a:ext cx="2135188" cy="25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loud Callout 4">
            <a:extLst>
              <a:ext uri="{FF2B5EF4-FFF2-40B4-BE49-F238E27FC236}">
                <a16:creationId xmlns:a16="http://schemas.microsoft.com/office/drawing/2014/main" id="{E471AF23-5B7E-413E-8BCF-63BC2FF57666}"/>
              </a:ext>
            </a:extLst>
          </p:cNvPr>
          <p:cNvSpPr/>
          <p:nvPr/>
        </p:nvSpPr>
        <p:spPr>
          <a:xfrm>
            <a:off x="3429000" y="304800"/>
            <a:ext cx="5715000" cy="3048000"/>
          </a:xfrm>
          <a:custGeom>
            <a:avLst>
              <a:gd name="f0" fmla="val -2756"/>
              <a:gd name="f1" fmla="val 1604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363636"/>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8" name="Rectangle 3">
            <a:extLst>
              <a:ext uri="{FF2B5EF4-FFF2-40B4-BE49-F238E27FC236}">
                <a16:creationId xmlns:a16="http://schemas.microsoft.com/office/drawing/2014/main" id="{12459D35-15F6-4E97-9101-A952FED64A9E}"/>
              </a:ext>
            </a:extLst>
          </p:cNvPr>
          <p:cNvSpPr txBox="1">
            <a:spLocks noGrp="1"/>
          </p:cNvSpPr>
          <p:nvPr>
            <p:ph type="title" idx="4294967295"/>
          </p:nvPr>
        </p:nvSpPr>
        <p:spPr>
          <a:xfrm>
            <a:off x="3810000" y="304800"/>
            <a:ext cx="5105400" cy="2133600"/>
          </a:xfrm>
        </p:spPr>
        <p:txBody>
          <a:bodyPr/>
          <a:lstStyle/>
          <a:p>
            <a:pPr eaLnBrk="1" hangingPunct="1">
              <a:defRPr/>
            </a:pPr>
            <a:r>
              <a:rPr lang="ja-JP" altLang="en-US" sz="4800">
                <a:solidFill>
                  <a:srgbClr val="FFFFFF"/>
                </a:solidFill>
                <a:latin typeface="Arial" pitchFamily="34" charset="0"/>
                <a:ea typeface="ＭＳ Ｐゴシック" pitchFamily="34" charset="-128"/>
              </a:rPr>
              <a:t>“</a:t>
            </a:r>
            <a:r>
              <a:rPr lang="zh-CN" altLang="en-US" sz="6000">
                <a:solidFill>
                  <a:srgbClr val="FFFF00"/>
                </a:solidFill>
                <a:latin typeface="Arial" pitchFamily="34" charset="0"/>
                <a:ea typeface="ＭＳ Ｐゴシック" pitchFamily="34" charset="-128"/>
              </a:rPr>
              <a:t>我</a:t>
            </a:r>
            <a:r>
              <a:rPr lang="zh-CN" altLang="en-US" sz="4800">
                <a:solidFill>
                  <a:srgbClr val="FFFFFF"/>
                </a:solidFill>
                <a:latin typeface="Arial" pitchFamily="34" charset="0"/>
                <a:ea typeface="ＭＳ Ｐゴシック" pitchFamily="34" charset="-128"/>
              </a:rPr>
              <a:t>做了什么</a:t>
            </a:r>
            <a:r>
              <a:rPr altLang="ja-JP" sz="4800">
                <a:solidFill>
                  <a:srgbClr val="FFFFFF"/>
                </a:solidFill>
                <a:latin typeface="Arial" pitchFamily="34" charset="0"/>
                <a:ea typeface="ＭＳ Ｐゴシック" pitchFamily="34" charset="-128"/>
              </a:rPr>
              <a:t>?”</a:t>
            </a:r>
            <a:endParaRPr altLang="en-US" sz="4800">
              <a:latin typeface="Arial" pitchFamily="34" charset="0"/>
              <a:ea typeface="ＭＳ Ｐゴシック" pitchFamily="34" charset="-128"/>
            </a:endParaRPr>
          </a:p>
        </p:txBody>
      </p:sp>
      <p:pic>
        <p:nvPicPr>
          <p:cNvPr id="9" name="Picture 5" descr="sackclothPatch6-08Ck.300.jpg">
            <a:extLst>
              <a:ext uri="{FF2B5EF4-FFF2-40B4-BE49-F238E27FC236}">
                <a16:creationId xmlns:a16="http://schemas.microsoft.com/office/drawing/2014/main" id="{BCFE89DB-B243-4908-BD05-CB8AC583A1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9D8EBE24-8397-4A39-827E-B142D809AAC6}"/>
              </a:ext>
            </a:extLst>
          </p:cNvPr>
          <p:cNvSpPr txBox="1">
            <a:spLocks noChangeArrowheads="1"/>
          </p:cNvSpPr>
          <p:nvPr/>
        </p:nvSpPr>
        <p:spPr bwMode="auto">
          <a:xfrm>
            <a:off x="5257800" y="6172200"/>
            <a:ext cx="3505200" cy="685800"/>
          </a:xfrm>
          <a:prstGeom prst="rect">
            <a:avLst/>
          </a:prstGeom>
          <a:noFill/>
          <a:ln>
            <a:noFill/>
          </a:ln>
          <a:effectLst>
            <a:outerShdw dist="35904" dir="16979749"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a:solidFill>
                  <a:srgbClr val="FFFFFF"/>
                </a:solidFill>
                <a:effectLst>
                  <a:outerShdw blurRad="38100" dist="38100" dir="2700000" algn="tl">
                    <a:srgbClr val="DDDDDD"/>
                  </a:outerShdw>
                </a:effectLst>
                <a:latin typeface="SimSun" charset="0"/>
                <a:ea typeface="SimSun" charset="0"/>
                <a:cs typeface="SimSun" charset="0"/>
              </a:rPr>
              <a:t>约拿书</a:t>
            </a:r>
            <a:r>
              <a:rPr lang="en-US" altLang="zh-CN" sz="3600">
                <a:solidFill>
                  <a:srgbClr val="FFFFFF"/>
                </a:solidFill>
                <a:effectLst>
                  <a:outerShdw blurRad="38100" dist="38100" dir="2700000" algn="tl">
                    <a:srgbClr val="DDDDDD"/>
                  </a:outerShdw>
                </a:effectLst>
                <a:latin typeface="SimSun" charset="0"/>
                <a:ea typeface="SimSun" charset="0"/>
                <a:cs typeface="SimSun" charset="0"/>
              </a:rPr>
              <a:t>3:5-10</a:t>
            </a:r>
            <a:endParaRPr lang="en-US" sz="3600" i="1">
              <a:solidFill>
                <a:srgbClr val="FFFFFF"/>
              </a:solidFill>
              <a:effectLst>
                <a:outerShdw blurRad="38100" dist="38100" dir="2700000" algn="tl">
                  <a:srgbClr val="DDDDDD"/>
                </a:outerShdw>
              </a:effectLst>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Picture 6">
            <a:extLst>
              <a:ext uri="{FF2B5EF4-FFF2-40B4-BE49-F238E27FC236}">
                <a16:creationId xmlns:a16="http://schemas.microsoft.com/office/drawing/2014/main" id="{466A58AC-A3D9-48F1-8893-A53A11AFA2D5}"/>
              </a:ext>
            </a:extLst>
          </p:cNvPr>
          <p:cNvSpPr>
            <a:spLocks noChangeAspect="1"/>
          </p:cNvSpPr>
          <p:nvPr/>
        </p:nvSpPr>
        <p:spPr bwMode="auto">
          <a:xfrm>
            <a:off x="5715000" y="0"/>
            <a:ext cx="544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endParaRPr lang="en-US" altLang="en-US" sz="1800">
              <a:solidFill>
                <a:schemeClr val="tx1"/>
              </a:solidFill>
              <a:latin typeface="Arial" panose="020B0604020202020204" pitchFamily="34" charset="0"/>
              <a:ea typeface="ＭＳ Ｐゴシック" panose="020B0600070205080204" pitchFamily="34" charset="-128"/>
            </a:endParaRPr>
          </a:p>
        </p:txBody>
      </p:sp>
      <p:sp>
        <p:nvSpPr>
          <p:cNvPr id="638979" name="Rectangle 2">
            <a:extLst>
              <a:ext uri="{FF2B5EF4-FFF2-40B4-BE49-F238E27FC236}">
                <a16:creationId xmlns:a16="http://schemas.microsoft.com/office/drawing/2014/main" id="{51A7B1AF-A943-4E59-BED9-23A23747478F}"/>
              </a:ext>
            </a:extLst>
          </p:cNvPr>
          <p:cNvSpPr txBox="1">
            <a:spLocks noGrp="1"/>
          </p:cNvSpPr>
          <p:nvPr>
            <p:ph type="title"/>
          </p:nvPr>
        </p:nvSpPr>
        <p:spPr>
          <a:xfrm>
            <a:off x="0" y="0"/>
            <a:ext cx="5638800" cy="2057400"/>
          </a:xfrm>
          <a:solidFill>
            <a:srgbClr val="000000"/>
          </a:solidFill>
          <a:effectLst>
            <a:outerShdw dist="71848" dir="2700000" algn="tl" rotWithShape="0">
              <a:srgbClr val="030201">
                <a:alpha val="75000"/>
              </a:srgbClr>
            </a:outerShdw>
          </a:effectLst>
        </p:spPr>
        <p:txBody>
          <a:bodyPr/>
          <a:lstStyle/>
          <a:p>
            <a:pPr eaLnBrk="1" hangingPunct="1"/>
            <a:r>
              <a:rPr lang="zh-CN" altLang="en-US" sz="4800">
                <a:solidFill>
                  <a:schemeClr val="bg1"/>
                </a:solidFill>
                <a:latin typeface="KaiTi" panose="02010609060101010101" pitchFamily="49" charset="-122"/>
                <a:ea typeface="KaiTi" panose="02010609060101010101" pitchFamily="49" charset="-122"/>
              </a:rPr>
              <a:t>约拿在乐园</a:t>
            </a:r>
            <a:r>
              <a:rPr lang="zh-CN" altLang="en-US" sz="4800">
                <a:latin typeface="KaiTi" panose="02010609060101010101" pitchFamily="49" charset="-122"/>
                <a:ea typeface="KaiTi" panose="02010609060101010101" pitchFamily="49" charset="-122"/>
              </a:rPr>
              <a:t> </a:t>
            </a:r>
            <a:r>
              <a:rPr altLang="ja-JP" sz="4800" b="1">
                <a:solidFill>
                  <a:srgbClr val="FFFFFF"/>
                </a:solidFill>
                <a:latin typeface="KaiTi" panose="02010609060101010101" pitchFamily="49" charset="-122"/>
                <a:ea typeface="KaiTi" panose="02010609060101010101" pitchFamily="49" charset="-122"/>
              </a:rPr>
              <a:t>?</a:t>
            </a:r>
            <a:endParaRPr altLang="en-US" sz="4800">
              <a:solidFill>
                <a:srgbClr val="FFFFFF"/>
              </a:solidFill>
              <a:latin typeface="KaiTi" panose="02010609060101010101" pitchFamily="49" charset="-122"/>
              <a:ea typeface="KaiTi" panose="02010609060101010101" pitchFamily="49" charset="-122"/>
            </a:endParaRPr>
          </a:p>
        </p:txBody>
      </p:sp>
      <p:sp>
        <p:nvSpPr>
          <p:cNvPr id="425988" name="Rectangle 2">
            <a:extLst>
              <a:ext uri="{FF2B5EF4-FFF2-40B4-BE49-F238E27FC236}">
                <a16:creationId xmlns:a16="http://schemas.microsoft.com/office/drawing/2014/main" id="{6D6FCDAD-C952-4CA6-9526-37AEC671C9E4}"/>
              </a:ext>
            </a:extLst>
          </p:cNvPr>
          <p:cNvSpPr txBox="1">
            <a:spLocks noChangeArrowheads="1"/>
          </p:cNvSpPr>
          <p:nvPr/>
        </p:nvSpPr>
        <p:spPr bwMode="auto">
          <a:xfrm>
            <a:off x="0" y="2057400"/>
            <a:ext cx="5638800" cy="4800600"/>
          </a:xfrm>
          <a:prstGeom prst="rect">
            <a:avLst/>
          </a:prstGeom>
          <a:solidFill>
            <a:srgbClr val="000000"/>
          </a:solidFill>
          <a:ln>
            <a:noFill/>
          </a:ln>
          <a:effectLst>
            <a:outerShdw blurRad="63500" dist="71848" dir="2700000" algn="tl" rotWithShape="0">
              <a:srgbClr val="030201">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Times"/>
              <a:buChar char="•"/>
              <a:defRPr sz="3200">
                <a:solidFill>
                  <a:srgbClr val="000000"/>
                </a:solidFill>
                <a:latin typeface="Trebuchet MS" pitchFamily="34" charset="0"/>
                <a:ea typeface="Osaka"/>
                <a:cs typeface="Osaka"/>
              </a:defRPr>
            </a:lvl1pPr>
            <a:lvl2pPr marL="742950" indent="-285750">
              <a:spcBef>
                <a:spcPts val="700"/>
              </a:spcBef>
              <a:buSzPct val="100000"/>
              <a:buFont typeface="Times"/>
              <a:buChar char="•"/>
              <a:defRPr sz="2800">
                <a:solidFill>
                  <a:srgbClr val="000000"/>
                </a:solidFill>
                <a:latin typeface="Trebuchet MS" pitchFamily="34" charset="0"/>
                <a:ea typeface="Osaka"/>
                <a:cs typeface="Osaka"/>
              </a:defRPr>
            </a:lvl2pPr>
            <a:lvl3pPr marL="1143000" indent="-228600">
              <a:spcBef>
                <a:spcPts val="600"/>
              </a:spcBef>
              <a:buSzPct val="100000"/>
              <a:buFont typeface="Times"/>
              <a:buChar char="•"/>
              <a:defRPr sz="2400">
                <a:solidFill>
                  <a:srgbClr val="000000"/>
                </a:solidFill>
                <a:latin typeface="Trebuchet MS" pitchFamily="34" charset="0"/>
                <a:ea typeface="Osaka"/>
                <a:cs typeface="Osaka"/>
              </a:defRPr>
            </a:lvl3pPr>
            <a:lvl4pPr marL="1600200" indent="-228600">
              <a:spcBef>
                <a:spcPts val="500"/>
              </a:spcBef>
              <a:buSzPct val="100000"/>
              <a:buFont typeface="Times"/>
              <a:buChar char="•"/>
              <a:defRPr sz="2000">
                <a:solidFill>
                  <a:srgbClr val="000000"/>
                </a:solidFill>
                <a:latin typeface="Trebuchet MS" pitchFamily="34" charset="0"/>
                <a:ea typeface="Osaka"/>
                <a:cs typeface="Osaka"/>
              </a:defRPr>
            </a:lvl4pPr>
            <a:lvl5pPr marL="2057400" indent="-228600">
              <a:spcBef>
                <a:spcPts val="500"/>
              </a:spcBef>
              <a:buSzPct val="100000"/>
              <a:buFont typeface="Times"/>
              <a:buChar char="•"/>
              <a:defRPr sz="2000">
                <a:solidFill>
                  <a:srgbClr val="000000"/>
                </a:solidFill>
                <a:latin typeface="Trebuchet MS" pitchFamily="34" charset="0"/>
                <a:ea typeface="Osaka"/>
                <a:cs typeface="Osaka"/>
              </a:defRPr>
            </a:lvl5pPr>
            <a:lvl6pPr marL="25146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6pPr>
            <a:lvl7pPr marL="29718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7pPr>
            <a:lvl8pPr marL="34290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8pPr>
            <a:lvl9pPr marL="38862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9pPr>
          </a:lstStyle>
          <a:p>
            <a:pPr algn="ctr" eaLnBrk="1" hangingPunct="1">
              <a:spcBef>
                <a:spcPct val="0"/>
              </a:spcBef>
              <a:buSzTx/>
              <a:buFontTx/>
              <a:buNone/>
              <a:defRPr/>
            </a:pPr>
            <a:r>
              <a:rPr lang="ja-JP" altLang="en-US" sz="2400">
                <a:solidFill>
                  <a:srgbClr val="FFFFFF"/>
                </a:solidFill>
                <a:latin typeface="Arial" pitchFamily="34" charset="0"/>
              </a:rPr>
              <a:t>“</a:t>
            </a:r>
            <a:r>
              <a:rPr lang="zh-CN" altLang="en-US" sz="2400">
                <a:solidFill>
                  <a:srgbClr val="FFFFFF"/>
                </a:solidFill>
                <a:latin typeface="Arial" pitchFamily="34" charset="0"/>
              </a:rPr>
              <a:t>他宣告后的效果是那么的奇妙</a:t>
            </a:r>
            <a:r>
              <a:rPr lang="en-US" altLang="ja-JP" sz="2400">
                <a:solidFill>
                  <a:srgbClr val="FFFFFF"/>
                </a:solidFill>
                <a:latin typeface="Arial" pitchFamily="34" charset="0"/>
                <a:ea typeface="ＭＳ Ｐゴシック" pitchFamily="34" charset="-128"/>
                <a:cs typeface="Arial" pitchFamily="34" charset="0"/>
              </a:rPr>
              <a:t>!  </a:t>
            </a:r>
            <a:r>
              <a:rPr lang="zh-CN" altLang="en-US" sz="2400">
                <a:solidFill>
                  <a:srgbClr val="FFFFFF"/>
                </a:solidFill>
                <a:latin typeface="Arial" pitchFamily="34" charset="0"/>
                <a:ea typeface="ＭＳ Ｐゴシック" pitchFamily="34" charset="-128"/>
              </a:rPr>
              <a:t>连以色列最伟大的</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先知也还未达到像他这样的效果</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我们就</a:t>
            </a:r>
            <a:r>
              <a:rPr lang="zh-CN" altLang="en-US" sz="2400">
                <a:solidFill>
                  <a:srgbClr val="FFFFFF"/>
                </a:solidFill>
                <a:latin typeface="KaiTi" pitchFamily="49" charset="-122"/>
                <a:ea typeface="KaiTi" pitchFamily="49" charset="-122"/>
              </a:rPr>
              <a:t>在仙境！</a:t>
            </a:r>
            <a:r>
              <a:rPr lang="zh-CN" altLang="en-US" sz="2400">
                <a:solidFill>
                  <a:srgbClr val="FFFFFF"/>
                </a:solidFill>
                <a:latin typeface="Arial" pitchFamily="34" charset="0"/>
                <a:ea typeface="KaiTi" pitchFamily="49" charset="-122"/>
              </a:rPr>
              <a:t>当然这不是</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记录实际的历史</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事件也不打算这样做。我们把他的作品</a:t>
            </a:r>
            <a:r>
              <a:rPr lang="zh-CN" altLang="en-US" sz="2400">
                <a:solidFill>
                  <a:srgbClr val="FFFFFF"/>
                </a:solidFill>
                <a:latin typeface="Arial" pitchFamily="34" charset="0"/>
                <a:ea typeface="KaiTi" pitchFamily="49" charset="-122"/>
              </a:rPr>
              <a:t>当成散文而作者是要做詩，这是得罪了作者。</a:t>
            </a:r>
            <a:r>
              <a:rPr lang="en-US" altLang="ja-JP" sz="2400">
                <a:solidFill>
                  <a:srgbClr val="FFFFFF"/>
                </a:solidFill>
                <a:latin typeface="Arial" pitchFamily="34" charset="0"/>
                <a:ea typeface="ＭＳ Ｐゴシック" pitchFamily="34" charset="-128"/>
              </a:rPr>
              <a:t>”</a:t>
            </a:r>
          </a:p>
          <a:p>
            <a:pPr algn="ctr" eaLnBrk="1" hangingPunct="1">
              <a:spcBef>
                <a:spcPct val="0"/>
              </a:spcBef>
              <a:buSzTx/>
              <a:buFontTx/>
              <a:buNone/>
              <a:defRPr/>
            </a:pPr>
            <a:endParaRPr lang="en-US" altLang="en-US" sz="2000">
              <a:solidFill>
                <a:srgbClr val="FFFFFF"/>
              </a:solidFill>
              <a:latin typeface="Arial" pitchFamily="34" charset="0"/>
              <a:ea typeface="ＭＳ Ｐゴシック" pitchFamily="34" charset="-128"/>
            </a:endParaRPr>
          </a:p>
          <a:p>
            <a:pPr algn="ctr" eaLnBrk="1" hangingPunct="1">
              <a:spcBef>
                <a:spcPct val="0"/>
              </a:spcBef>
              <a:buSzTx/>
              <a:buFontTx/>
              <a:buNone/>
              <a:defRPr/>
            </a:pPr>
            <a:r>
              <a:rPr lang="en-US" altLang="en-US" sz="2000">
                <a:solidFill>
                  <a:srgbClr val="FFFFFF"/>
                </a:solidFill>
                <a:latin typeface="Arial" pitchFamily="34" charset="0"/>
                <a:ea typeface="ＭＳ Ｐゴシック" pitchFamily="34" charset="-128"/>
              </a:rPr>
              <a:t>(Julius A. Bewer, </a:t>
            </a:r>
            <a:r>
              <a:rPr lang="en-US" altLang="en-US" sz="2000" i="1">
                <a:solidFill>
                  <a:srgbClr val="FFFFFF"/>
                </a:solidFill>
                <a:latin typeface="Arial" pitchFamily="34" charset="0"/>
                <a:ea typeface="ＭＳ Ｐゴシック" pitchFamily="34" charset="-128"/>
              </a:rPr>
              <a:t>A Critical and Exegetical Commentary on </a:t>
            </a:r>
            <a:r>
              <a:rPr lang="ko-KR" altLang="en-US" sz="2000" i="1">
                <a:solidFill>
                  <a:srgbClr val="FFFFFF"/>
                </a:solidFill>
                <a:latin typeface="Arial" pitchFamily="34" charset="0"/>
                <a:ea typeface="ＭＳ Ｐゴシック" pitchFamily="34" charset="-128"/>
              </a:rPr>
              <a:t>约拿书</a:t>
            </a:r>
            <a:r>
              <a:rPr lang="en-US" altLang="en-US" sz="2000">
                <a:solidFill>
                  <a:srgbClr val="FFFFFF"/>
                </a:solidFill>
                <a:latin typeface="Arial" pitchFamily="34" charset="0"/>
                <a:ea typeface="ＭＳ Ｐゴシック" pitchFamily="34" charset="-128"/>
              </a:rPr>
              <a:t>, ICC, 3-4). </a:t>
            </a:r>
            <a:endParaRPr lang="en-US" altLang="en-US" sz="2400">
              <a:solidFill>
                <a:srgbClr val="FFFFFF"/>
              </a:solidFill>
              <a:latin typeface="Arial" pitchFamily="34" charset="0"/>
              <a:ea typeface="ＭＳ Ｐゴシック" pitchFamily="34" charset="-128"/>
            </a:endParaRPr>
          </a:p>
        </p:txBody>
      </p:sp>
      <p:cxnSp>
        <p:nvCxnSpPr>
          <p:cNvPr id="638981" name="Straight Connector 8">
            <a:extLst>
              <a:ext uri="{FF2B5EF4-FFF2-40B4-BE49-F238E27FC236}">
                <a16:creationId xmlns:a16="http://schemas.microsoft.com/office/drawing/2014/main" id="{8A160BD5-A80C-49A2-AA71-F92368561030}"/>
              </a:ext>
            </a:extLst>
          </p:cNvPr>
          <p:cNvCxnSpPr>
            <a:cxnSpLocks noChangeShapeType="1"/>
          </p:cNvCxnSpPr>
          <p:nvPr/>
        </p:nvCxnSpPr>
        <p:spPr bwMode="auto">
          <a:xfrm>
            <a:off x="914400" y="1752600"/>
            <a:ext cx="3733800" cy="1588"/>
          </a:xfrm>
          <a:prstGeom prst="straightConnector1">
            <a:avLst/>
          </a:prstGeom>
          <a:noFill/>
          <a:ln w="9528">
            <a:solidFill>
              <a:srgbClr val="FFFFFF"/>
            </a:solidFill>
            <a:round/>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6206354D-0EAF-4F6A-9320-D85A10B219E3}"/>
              </a:ext>
            </a:extLst>
          </p:cNvPr>
          <p:cNvSpPr txBox="1">
            <a:spLocks noGrp="1"/>
          </p:cNvSpPr>
          <p:nvPr>
            <p:ph type="title"/>
          </p:nvPr>
        </p:nvSpPr>
        <p:spPr/>
        <p:txBody>
          <a:bodyPr/>
          <a:lstStyle/>
          <a:p>
            <a:pPr eaLnBrk="1" hangingPunct="1">
              <a:defRPr/>
            </a:pPr>
            <a:r>
              <a:rPr lang="zh-CN" altLang="en-US" sz="5400" b="1">
                <a:latin typeface="SimSun" pitchFamily="2" charset="-122"/>
                <a:ea typeface="SimSun" pitchFamily="2" charset="-122"/>
              </a:rPr>
              <a:t>预备认罪</a:t>
            </a:r>
            <a:r>
              <a:rPr altLang="ja-JP" sz="5400" b="1">
                <a:latin typeface="Trebuchet MS" pitchFamily="34" charset="0"/>
              </a:rPr>
              <a:t>?</a:t>
            </a:r>
            <a:endParaRPr altLang="en-US" sz="5400">
              <a:latin typeface="Trebuchet MS" pitchFamily="34" charset="0"/>
            </a:endParaRPr>
          </a:p>
        </p:txBody>
      </p:sp>
      <p:sp>
        <p:nvSpPr>
          <p:cNvPr id="3" name="Text Box 5">
            <a:extLst>
              <a:ext uri="{FF2B5EF4-FFF2-40B4-BE49-F238E27FC236}">
                <a16:creationId xmlns:a16="http://schemas.microsoft.com/office/drawing/2014/main" id="{DE2574DC-ACFA-4A26-ACD2-4D61716A2FB2}"/>
              </a:ext>
            </a:extLst>
          </p:cNvPr>
          <p:cNvSpPr txBox="1">
            <a:spLocks noChangeArrowheads="1"/>
          </p:cNvSpPr>
          <p:nvPr/>
        </p:nvSpPr>
        <p:spPr bwMode="auto">
          <a:xfrm>
            <a:off x="1066800" y="1905000"/>
            <a:ext cx="7010400" cy="41544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s"/>
              <a:defRPr sz="3200">
                <a:solidFill>
                  <a:srgbClr val="000000"/>
                </a:solidFill>
                <a:latin typeface="Trebuchet MS" panose="020B0603020202020204" pitchFamily="34" charset="0"/>
                <a:ea typeface="ヒラギノ角ゴ Pro W3"/>
                <a:cs typeface="ヒラギノ角ゴ Pro W3"/>
              </a:defRPr>
            </a:lvl1pPr>
            <a:lvl2pPr marL="742950" indent="-285750">
              <a:spcBef>
                <a:spcPts val="700"/>
              </a:spcBef>
              <a:buSzPct val="100000"/>
              <a:buFont typeface="Wingdings" panose="05000000000000000000" pitchFamily="2" charset="2"/>
              <a:buChar char="s"/>
              <a:defRPr sz="2800">
                <a:solidFill>
                  <a:srgbClr val="000000"/>
                </a:solidFill>
                <a:latin typeface="Trebuchet MS" panose="020B0603020202020204" pitchFamily="34" charset="0"/>
                <a:ea typeface="ヒラギノ角ゴ Pro W3"/>
                <a:cs typeface="ヒラギノ角ゴ Pro W3"/>
              </a:defRPr>
            </a:lvl2pPr>
            <a:lvl3pPr marL="1143000" indent="-228600">
              <a:spcBef>
                <a:spcPts val="600"/>
              </a:spcBef>
              <a:buSzPct val="100000"/>
              <a:buFont typeface="Wingdings" panose="05000000000000000000" pitchFamily="2" charset="2"/>
              <a:buChar char="s"/>
              <a:defRPr sz="2400">
                <a:solidFill>
                  <a:srgbClr val="000000"/>
                </a:solidFill>
                <a:latin typeface="Trebuchet MS" panose="020B0603020202020204" pitchFamily="34" charset="0"/>
                <a:ea typeface="ヒラギノ角ゴ Pro W3"/>
                <a:cs typeface="ヒラギノ角ゴ Pro W3"/>
              </a:defRPr>
            </a:lvl3pPr>
            <a:lvl4pPr marL="16002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4pPr>
            <a:lvl5pPr marL="20574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5pPr>
            <a:lvl6pPr marL="25146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6pPr>
            <a:lvl7pPr marL="29718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7pPr>
            <a:lvl8pPr marL="34290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8pPr>
            <a:lvl9pPr marL="38862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9pPr>
          </a:lstStyle>
          <a:p>
            <a:pPr eaLnBrk="1">
              <a:spcBef>
                <a:spcPct val="0"/>
              </a:spcBef>
              <a:buSzTx/>
              <a:buFontTx/>
              <a:buNone/>
            </a:pPr>
            <a:r>
              <a:rPr lang="zh-CN" altLang="en-US" sz="2400" b="1">
                <a:solidFill>
                  <a:srgbClr val="FFFFFF"/>
                </a:solidFill>
                <a:latin typeface="KaiTi" panose="02010609060101010101" pitchFamily="49" charset="-122"/>
                <a:ea typeface="KaiTi" panose="02010609060101010101" pitchFamily="49" charset="-122"/>
              </a:rPr>
              <a:t>导致尼尼微在公元前</a:t>
            </a:r>
            <a:r>
              <a:rPr lang="en-US" altLang="zh-CN" sz="2400" b="1">
                <a:solidFill>
                  <a:srgbClr val="FFFFFF"/>
                </a:solidFill>
                <a:latin typeface="KaiTi" panose="02010609060101010101" pitchFamily="49" charset="-122"/>
                <a:ea typeface="KaiTi" panose="02010609060101010101" pitchFamily="49" charset="-122"/>
              </a:rPr>
              <a:t>758</a:t>
            </a:r>
            <a:r>
              <a:rPr lang="zh-CN" altLang="en-US" sz="2400" b="1">
                <a:solidFill>
                  <a:srgbClr val="FFFFFF"/>
                </a:solidFill>
                <a:latin typeface="KaiTi" panose="02010609060101010101" pitchFamily="49" charset="-122"/>
                <a:ea typeface="KaiTi" panose="02010609060101010101" pitchFamily="49" charset="-122"/>
              </a:rPr>
              <a:t>认罪的事件</a:t>
            </a:r>
            <a:r>
              <a:rPr lang="en-US" altLang="ja-JP" sz="2400" b="1">
                <a:solidFill>
                  <a:srgbClr val="FFFFFF"/>
                </a:solidFill>
                <a:latin typeface="KaiTi" panose="02010609060101010101" pitchFamily="49" charset="-122"/>
                <a:ea typeface="KaiTi" panose="02010609060101010101" pitchFamily="49" charset="-122"/>
              </a:rPr>
              <a:t>:</a:t>
            </a:r>
          </a:p>
          <a:p>
            <a:pPr eaLnBrk="1">
              <a:spcBef>
                <a:spcPct val="0"/>
              </a:spcBef>
              <a:buSzTx/>
              <a:buFontTx/>
              <a:buNone/>
            </a:pPr>
            <a:endParaRPr lang="en-US" altLang="en-US"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787 </a:t>
            </a:r>
            <a:r>
              <a:rPr lang="zh-CN" altLang="en-US" sz="2400" b="1">
                <a:solidFill>
                  <a:srgbClr val="FFFFFF"/>
                </a:solidFill>
                <a:latin typeface="KaiTi" panose="02010609060101010101" pitchFamily="49" charset="-122"/>
                <a:ea typeface="KaiTi" panose="02010609060101010101" pitchFamily="49" charset="-122"/>
              </a:rPr>
              <a:t>  开始单一崇拜尼布</a:t>
            </a:r>
            <a:r>
              <a:rPr lang="en-US" altLang="ja-JP" sz="2400" b="1">
                <a:solidFill>
                  <a:srgbClr val="FFFFFF"/>
                </a:solidFill>
                <a:latin typeface="KaiTi" panose="02010609060101010101" pitchFamily="49" charset="-122"/>
                <a:ea typeface="KaiTi" panose="02010609060101010101" pitchFamily="49" charset="-122"/>
              </a:rPr>
              <a:t> </a:t>
            </a: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765</a:t>
            </a:r>
            <a:r>
              <a:rPr lang="zh-CN" altLang="en-US" sz="2400" b="1">
                <a:solidFill>
                  <a:srgbClr val="FFFFFF"/>
                </a:solidFill>
                <a:latin typeface="KaiTi" panose="02010609060101010101" pitchFamily="49" charset="-122"/>
                <a:ea typeface="KaiTi" panose="02010609060101010101" pitchFamily="49" charset="-122"/>
              </a:rPr>
              <a:t>   疫瘟在亚述散布</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日蚀</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762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761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760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0000"/>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759	</a:t>
            </a:r>
            <a:r>
              <a:rPr lang="zh-CN" altLang="en-US" sz="2400" b="1">
                <a:solidFill>
                  <a:srgbClr val="FFFFFF"/>
                </a:solidFill>
                <a:latin typeface="KaiTi" panose="02010609060101010101" pitchFamily="49" charset="-122"/>
                <a:ea typeface="KaiTi" panose="02010609060101010101" pitchFamily="49" charset="-122"/>
              </a:rPr>
              <a:t>另一个疫瘟</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758	</a:t>
            </a:r>
            <a:r>
              <a:rPr lang="ja-JP" altLang="en-US" sz="2400" b="1">
                <a:solidFill>
                  <a:srgbClr val="FFFFFF"/>
                </a:solidFill>
                <a:latin typeface="KaiTi" panose="02010609060101010101" pitchFamily="49" charset="-122"/>
                <a:ea typeface="KaiTi" panose="02010609060101010101" pitchFamily="49" charset="-122"/>
              </a:rPr>
              <a:t>“</a:t>
            </a:r>
            <a:r>
              <a:rPr lang="zh-CN" altLang="en-US" sz="2400" b="1">
                <a:solidFill>
                  <a:srgbClr val="FFFFFF"/>
                </a:solidFill>
                <a:latin typeface="KaiTi" panose="02010609060101010101" pitchFamily="49" charset="-122"/>
                <a:ea typeface="KaiTi" panose="02010609060101010101" pitchFamily="49" charset="-122"/>
              </a:rPr>
              <a:t>天下太平</a:t>
            </a:r>
            <a:r>
              <a:rPr lang="en-US" altLang="ja-JP" sz="2400" b="1">
                <a:solidFill>
                  <a:srgbClr val="FFFFFF"/>
                </a:solidFill>
                <a:latin typeface="KaiTi" panose="02010609060101010101" pitchFamily="49" charset="-122"/>
                <a:ea typeface="KaiTi" panose="02010609060101010101" pitchFamily="49" charset="-122"/>
              </a:rPr>
              <a:t>” (</a:t>
            </a:r>
            <a:r>
              <a:rPr lang="zh-CN" altLang="en-US" sz="2400" b="1">
                <a:solidFill>
                  <a:srgbClr val="FFFFFF"/>
                </a:solidFill>
                <a:latin typeface="KaiTi" panose="02010609060101010101" pitchFamily="49" charset="-122"/>
                <a:ea typeface="KaiTi" panose="02010609060101010101" pitchFamily="49" charset="-122"/>
              </a:rPr>
              <a:t>在</a:t>
            </a:r>
            <a:r>
              <a:rPr lang="zh-CN" altLang="en-US" sz="2400">
                <a:solidFill>
                  <a:srgbClr val="FFFFFF"/>
                </a:solidFill>
                <a:latin typeface="KaiTi" panose="02010609060101010101" pitchFamily="49" charset="-122"/>
                <a:ea typeface="KaiTi" panose="02010609060101010101" pitchFamily="49" charset="-122"/>
              </a:rPr>
              <a:t>约拿的引导下认</a:t>
            </a:r>
            <a:r>
              <a:rPr lang="zh-CN" altLang="en-US" sz="2400" b="1">
                <a:solidFill>
                  <a:srgbClr val="FFFFFF"/>
                </a:solidFill>
                <a:latin typeface="KaiTi" panose="02010609060101010101" pitchFamily="49" charset="-122"/>
                <a:ea typeface="KaiTi" panose="02010609060101010101" pitchFamily="49" charset="-122"/>
              </a:rPr>
              <a:t>罪</a:t>
            </a:r>
            <a:r>
              <a:rPr lang="en-US" altLang="ja-JP" sz="2400" b="1">
                <a:solidFill>
                  <a:srgbClr val="FFFFFF"/>
                </a:solidFill>
                <a:latin typeface="KaiTi" panose="02010609060101010101" pitchFamily="49" charset="-122"/>
                <a:ea typeface="KaiTi" panose="02010609060101010101" pitchFamily="49" charset="-122"/>
              </a:rPr>
              <a:t>?</a:t>
            </a:r>
            <a:r>
              <a:rPr lang="en-US" altLang="ja-JP" sz="2400" b="1">
                <a:solidFill>
                  <a:srgbClr val="FFFFFF"/>
                </a:solidFill>
                <a:latin typeface="Times New Roman" panose="02020603050405020304" pitchFamily="18" charset="0"/>
                <a:ea typeface="KaiTi" panose="02010609060101010101" pitchFamily="49" charset="-122"/>
              </a:rPr>
              <a:t>)</a:t>
            </a:r>
            <a:endParaRPr lang="en-US" altLang="en-US" sz="2400" b="1">
              <a:solidFill>
                <a:srgbClr val="FFFFFF"/>
              </a:solidFill>
              <a:latin typeface="Times New Roman" panose="02020603050405020304" pitchFamily="18" charset="0"/>
              <a:ea typeface="KaiTi" panose="02010609060101010101" pitchFamily="49" charset="-122"/>
            </a:endParaRPr>
          </a:p>
        </p:txBody>
      </p:sp>
      <p:sp>
        <p:nvSpPr>
          <p:cNvPr id="4" name="Text Box 6">
            <a:extLst>
              <a:ext uri="{FF2B5EF4-FFF2-40B4-BE49-F238E27FC236}">
                <a16:creationId xmlns:a16="http://schemas.microsoft.com/office/drawing/2014/main" id="{87826A96-E205-4405-A99E-1E8A9EB5D10B}"/>
              </a:ext>
            </a:extLst>
          </p:cNvPr>
          <p:cNvSpPr txBox="1"/>
          <p:nvPr/>
        </p:nvSpPr>
        <p:spPr>
          <a:xfrm>
            <a:off x="8426450" y="76200"/>
            <a:ext cx="6413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a:ea typeface="ヒラギノ角ゴ Pro W3"/>
                <a:cs typeface="ヒラギノ角ゴ Pro W3"/>
              </a:rPr>
              <a:t>605</a:t>
            </a:r>
          </a:p>
        </p:txBody>
      </p:sp>
      <p:sp>
        <p:nvSpPr>
          <p:cNvPr id="5" name="AutoShape 7">
            <a:extLst>
              <a:ext uri="{FF2B5EF4-FFF2-40B4-BE49-F238E27FC236}">
                <a16:creationId xmlns:a16="http://schemas.microsoft.com/office/drawing/2014/main" id="{83B3BA6F-419E-407D-A4B5-F22E5C134E5A}"/>
              </a:ext>
            </a:extLst>
          </p:cNvPr>
          <p:cNvSpPr/>
          <p:nvPr/>
        </p:nvSpPr>
        <p:spPr>
          <a:xfrm>
            <a:off x="533400" y="5562600"/>
            <a:ext cx="609600" cy="53340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val f6"/>
              <a:gd name="f27" fmla="val f7"/>
              <a:gd name="f28" fmla="*/ 0 f8 1"/>
              <a:gd name="f29" fmla="*/ f6 f1 1"/>
              <a:gd name="f30" fmla="*/ f12 f1 1"/>
              <a:gd name="f31" fmla="pin 15510 f0 17520"/>
              <a:gd name="f32" fmla="*/ f22 f1 1"/>
              <a:gd name="f33" fmla="*/ f23 f1 1"/>
              <a:gd name="f34" fmla="+- f27 0 f26"/>
              <a:gd name="f35" fmla="val f31"/>
              <a:gd name="f36" fmla="*/ f28 1 f3"/>
              <a:gd name="f37" fmla="*/ f29 1 f3"/>
              <a:gd name="f38" fmla="*/ f30 1 f3"/>
              <a:gd name="f39" fmla="*/ f31 f25 1"/>
              <a:gd name="f40" fmla="*/ f32 1 f3"/>
              <a:gd name="f41" fmla="*/ f33 1 f3"/>
              <a:gd name="f42" fmla="*/ f34 1 21600"/>
              <a:gd name="f43" fmla="+- f35 0 15510"/>
              <a:gd name="f44" fmla="+- 0 0 f36"/>
              <a:gd name="f45" fmla="+- f37 0 f2"/>
              <a:gd name="f46" fmla="+- f38 0 f2"/>
              <a:gd name="f47" fmla="+- f40 0 f2"/>
              <a:gd name="f48" fmla="+- f41 0 f2"/>
              <a:gd name="f49" fmla="*/ 10800 f42 1"/>
              <a:gd name="f50" fmla="*/ 3200 f42 1"/>
              <a:gd name="f51" fmla="*/ 18400 f42 1"/>
              <a:gd name="f52" fmla="*/ 3160 f42 1"/>
              <a:gd name="f53" fmla="*/ 18440 f42 1"/>
              <a:gd name="f54" fmla="+- 17520 0 f43"/>
              <a:gd name="f55" fmla="+- 15510 f43 0"/>
              <a:gd name="f56" fmla="*/ f44 f1 1"/>
              <a:gd name="f57" fmla="+- f46 0 f45"/>
              <a:gd name="f58" fmla="*/ f56 1 f8"/>
              <a:gd name="f59" fmla="*/ f49 1 f42"/>
              <a:gd name="f60" fmla="*/ f52 1 f42"/>
              <a:gd name="f61" fmla="*/ f53 1 f42"/>
              <a:gd name="f62" fmla="*/ f50 1 f42"/>
              <a:gd name="f63" fmla="*/ f51 1 f42"/>
              <a:gd name="f64" fmla="+- f58 0 f2"/>
              <a:gd name="f65" fmla="*/ f59 f24 1"/>
              <a:gd name="f66" fmla="*/ f62 f24 1"/>
              <a:gd name="f67" fmla="*/ f63 f24 1"/>
              <a:gd name="f68" fmla="*/ f63 f25 1"/>
              <a:gd name="f69" fmla="*/ f62 f25 1"/>
              <a:gd name="f70" fmla="*/ f60 f24 1"/>
              <a:gd name="f71" fmla="*/ f60 f25 1"/>
              <a:gd name="f72" fmla="*/ f61 f25 1"/>
              <a:gd name="f73" fmla="*/ f61 f24 1"/>
              <a:gd name="f74" fmla="+- f64 f2 0"/>
              <a:gd name="f75" fmla="*/ f74 f8 1"/>
              <a:gd name="f76" fmla="*/ f75 1 f1"/>
              <a:gd name="f77" fmla="+- 0 0 f76"/>
              <a:gd name="f78" fmla="+- 0 0 f77"/>
              <a:gd name="f79" fmla="*/ f78 f1 1"/>
              <a:gd name="f80" fmla="*/ f79 1 f8"/>
              <a:gd name="f81" fmla="+- f80 0 f2"/>
              <a:gd name="f82" fmla="cos 1 f81"/>
              <a:gd name="f83" fmla="sin 1 f81"/>
              <a:gd name="f84" fmla="+- 0 0 f82"/>
              <a:gd name="f85" fmla="+- 0 0 f83"/>
              <a:gd name="f86" fmla="+- 0 0 f84"/>
              <a:gd name="f87" fmla="+- 0 0 f85"/>
              <a:gd name="f88" fmla="val f86"/>
              <a:gd name="f89" fmla="val f87"/>
              <a:gd name="f90" fmla="+- 0 0 f88"/>
              <a:gd name="f91" fmla="+- 0 0 f89"/>
              <a:gd name="f92" fmla="*/ 10800 f90 1"/>
              <a:gd name="f93" fmla="*/ 10800 f91 1"/>
              <a:gd name="f94" fmla="*/ 1165 f90 1"/>
              <a:gd name="f95" fmla="*/ 1165 f91 1"/>
              <a:gd name="f96" fmla="*/ f92 f92 1"/>
              <a:gd name="f97" fmla="*/ f93 f93 1"/>
              <a:gd name="f98" fmla="*/ f94 f94 1"/>
              <a:gd name="f99" fmla="*/ f95 f95 1"/>
              <a:gd name="f100" fmla="+- f96 f97 0"/>
              <a:gd name="f101" fmla="+- f98 f99 0"/>
              <a:gd name="f102" fmla="sqrt f100"/>
              <a:gd name="f103" fmla="sqrt f101"/>
              <a:gd name="f104" fmla="*/ f11 1 f102"/>
              <a:gd name="f105" fmla="*/ f14 1 f103"/>
              <a:gd name="f106" fmla="*/ f90 f104 1"/>
              <a:gd name="f107" fmla="*/ f91 f104 1"/>
              <a:gd name="f108" fmla="*/ f90 f105 1"/>
              <a:gd name="f109" fmla="*/ f91 f105 1"/>
              <a:gd name="f110" fmla="+- 10800 0 f106"/>
              <a:gd name="f111" fmla="+- 10800 0 f107"/>
              <a:gd name="f112" fmla="+- 7305 0 f108"/>
              <a:gd name="f113" fmla="+- 7515 0 f109"/>
              <a:gd name="f114" fmla="+- 14295 0 f108"/>
            </a:gdLst>
            <a:ahLst>
              <a:ahXY gdRefY="f0" minY="f9" maxY="f10">
                <a:pos x="f65" y="f39"/>
              </a:ahXY>
            </a:ahLst>
            <a:cxnLst>
              <a:cxn ang="3cd4">
                <a:pos x="hc" y="t"/>
              </a:cxn>
              <a:cxn ang="0">
                <a:pos x="r" y="vc"/>
              </a:cxn>
              <a:cxn ang="cd4">
                <a:pos x="hc" y="b"/>
              </a:cxn>
              <a:cxn ang="cd2">
                <a:pos x="l" y="vc"/>
              </a:cxn>
              <a:cxn ang="f47">
                <a:pos x="f70" y="f71"/>
              </a:cxn>
              <a:cxn ang="f48">
                <a:pos x="f70" y="f72"/>
              </a:cxn>
              <a:cxn ang="f48">
                <a:pos x="f73" y="f72"/>
              </a:cxn>
              <a:cxn ang="f47">
                <a:pos x="f73" y="f71"/>
              </a:cxn>
            </a:cxnLst>
            <a:rect l="f66" t="f69" r="f67" b="f68"/>
            <a:pathLst>
              <a:path w="21600" h="21600">
                <a:moveTo>
                  <a:pt x="f110" y="f111"/>
                </a:moveTo>
                <a:arcTo wR="f13" hR="f13" stAng="f45" swAng="f57"/>
                <a:close/>
              </a:path>
              <a:path w="21600" h="21600">
                <a:moveTo>
                  <a:pt x="f112" y="f113"/>
                </a:moveTo>
                <a:arcTo wR="f15" hR="f15" stAng="f45" swAng="f57"/>
                <a:close/>
              </a:path>
              <a:path w="21600" h="21600">
                <a:moveTo>
                  <a:pt x="f114" y="f113"/>
                </a:moveTo>
                <a:arcTo wR="f15" hR="f15" stAng="f45" swAng="f57"/>
                <a:close/>
              </a:path>
              <a:path w="21600" h="21600" fill="none">
                <a:moveTo>
                  <a:pt x="f16" y="f54"/>
                </a:moveTo>
                <a:cubicBezTo>
                  <a:pt x="f17" y="f55"/>
                  <a:pt x="f18" y="f55"/>
                  <a:pt x="f19" y="f54"/>
                </a:cubicBezTo>
              </a:path>
            </a:pathLst>
          </a:custGeom>
          <a:solidFill>
            <a:srgbClr val="00FFFF"/>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ヒラギノ角ゴ Pro W3"/>
              <a:cs typeface="ヒラギノ角ゴ Pro W3"/>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r</p:attrName>
                                        </p:attrNameLst>
                                      </p:cBhvr>
                                      <p:tavLst>
                                        <p:tav tm="0">
                                          <p:val>
                                            <p:strVal val="-90"/>
                                          </p:val>
                                        </p:tav>
                                        <p:tav tm="100000">
                                          <p:val>
                                            <p:str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500"/>
                            </p:stCondLst>
                            <p:childTnLst>
                              <p:par>
                                <p:cTn id="14" presetID="19"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0" fill="hold"/>
                                        <p:tgtEl>
                                          <p:spTgt spid="5"/>
                                        </p:tgtEl>
                                        <p:attrNameLst>
                                          <p:attrName>ppt_w</p:attrName>
                                        </p:attrNameLst>
                                      </p:cBhvr>
                                      <p:tavLst>
                                        <p:tav tm="0" fmla="#ppt_w*sin(2.5*pi*$)">
                                          <p:val>
                                            <p:strVal val="0"/>
                                          </p:val>
                                        </p:tav>
                                        <p:tav tm="100000">
                                          <p:val>
                                            <p:strVal val="1"/>
                                          </p:val>
                                        </p:tav>
                                      </p:tavLst>
                                    </p:anim>
                                    <p:anim calcmode="lin" valueType="num">
                                      <p:cBhvr>
                                        <p:cTn id="17"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a:extLst>
              <a:ext uri="{FF2B5EF4-FFF2-40B4-BE49-F238E27FC236}">
                <a16:creationId xmlns:a16="http://schemas.microsoft.com/office/drawing/2014/main" id="{3390A183-71CB-40DB-99BA-84AD3F17D13E}"/>
              </a:ext>
            </a:extLst>
          </p:cNvPr>
          <p:cNvSpPr txBox="1">
            <a:spLocks noGrp="1"/>
          </p:cNvSpPr>
          <p:nvPr>
            <p:ph type="ctrTitle"/>
          </p:nvPr>
        </p:nvSpPr>
        <p:spPr>
          <a:xfrm>
            <a:off x="2971800" y="304800"/>
            <a:ext cx="5791200" cy="3886200"/>
          </a:xfrm>
        </p:spPr>
        <p:txBody>
          <a:bodyPr/>
          <a:lstStyle/>
          <a:p>
            <a:pPr eaLnBrk="1" hangingPunct="1">
              <a:spcBef>
                <a:spcPts val="1400"/>
              </a:spcBef>
            </a:pPr>
            <a:r>
              <a:rPr lang="zh-CN" altLang="en-US" sz="5400">
                <a:latin typeface="SimSun" panose="02010600030101010101" pitchFamily="2" charset="-122"/>
                <a:ea typeface="SimSun" panose="02010600030101010101" pitchFamily="2" charset="-122"/>
              </a:rPr>
              <a:t>人们的</a:t>
            </a:r>
            <a:r>
              <a:rPr lang="zh-CN" altLang="en-US" sz="5400">
                <a:solidFill>
                  <a:schemeClr val="tx1"/>
                </a:solidFill>
                <a:latin typeface="SimSun" panose="02010600030101010101" pitchFamily="2" charset="-122"/>
                <a:ea typeface="SimSun" panose="02010600030101010101" pitchFamily="2" charset="-122"/>
              </a:rPr>
              <a:t>反应</a:t>
            </a:r>
            <a:r>
              <a:rPr lang="zh-CN" altLang="en-US" sz="5400">
                <a:latin typeface="SimSun" panose="02010600030101010101" pitchFamily="2" charset="-122"/>
                <a:ea typeface="SimSun" panose="02010600030101010101" pitchFamily="2" charset="-122"/>
              </a:rPr>
              <a:t>比我们想象的更大</a:t>
            </a:r>
            <a:r>
              <a:rPr altLang="ja-JP" sz="5400">
                <a:latin typeface="Times New Roman" panose="02020603050405020304" pitchFamily="18" charset="0"/>
                <a:ea typeface="ＭＳ Ｐゴシック" panose="020B0600070205080204" pitchFamily="34" charset="-128"/>
              </a:rPr>
              <a:t>!</a:t>
            </a:r>
            <a:endParaRPr altLang="en-US" sz="5400">
              <a:latin typeface="Times New Roman" panose="02020603050405020304" pitchFamily="18" charset="0"/>
              <a:ea typeface="ＭＳ Ｐゴシック" panose="020B0600070205080204" pitchFamily="34" charset="-128"/>
            </a:endParaRPr>
          </a:p>
        </p:txBody>
      </p:sp>
      <p:sp>
        <p:nvSpPr>
          <p:cNvPr id="431107" name="Rectangle 3">
            <a:extLst>
              <a:ext uri="{FF2B5EF4-FFF2-40B4-BE49-F238E27FC236}">
                <a16:creationId xmlns:a16="http://schemas.microsoft.com/office/drawing/2014/main" id="{900E4613-DC77-407B-8D64-707164A0051D}"/>
              </a:ext>
            </a:extLst>
          </p:cNvPr>
          <p:cNvSpPr txBox="1">
            <a:spLocks noGrp="1"/>
          </p:cNvSpPr>
          <p:nvPr>
            <p:ph type="subTitle" idx="1"/>
          </p:nvPr>
        </p:nvSpPr>
        <p:spPr>
          <a:xfrm>
            <a:off x="5410200" y="5181600"/>
            <a:ext cx="3276600" cy="1447800"/>
          </a:xfrm>
        </p:spPr>
        <p:txBody>
          <a:bodyPr/>
          <a:lstStyle>
            <a:lvl1pPr algn="ctr">
              <a:defRPr sz="3000">
                <a:solidFill>
                  <a:srgbClr val="000000"/>
                </a:solidFill>
                <a:latin typeface="Arial" charset="0"/>
                <a:ea typeface="ＭＳ Ｐゴシック" charset="0"/>
                <a:cs typeface="ＭＳ Ｐゴシック" charset="0"/>
              </a:defRPr>
            </a:lvl1pPr>
            <a:lvl2pPr algn="ctr">
              <a:defRPr sz="2600">
                <a:solidFill>
                  <a:srgbClr val="000000"/>
                </a:solidFill>
                <a:latin typeface="Arial" charset="0"/>
                <a:ea typeface="ＭＳ Ｐゴシック" charset="0"/>
              </a:defRPr>
            </a:lvl2pPr>
            <a:lvl3pPr algn="ctr">
              <a:defRPr sz="2600">
                <a:solidFill>
                  <a:srgbClr val="000000"/>
                </a:solidFill>
                <a:latin typeface="Arial" charset="0"/>
                <a:ea typeface="ＭＳ Ｐゴシック" charset="0"/>
              </a:defRPr>
            </a:lvl3pPr>
            <a:lvl4pPr algn="ctr">
              <a:defRPr sz="2600">
                <a:solidFill>
                  <a:srgbClr val="000000"/>
                </a:solidFill>
                <a:latin typeface="Arial" charset="0"/>
                <a:ea typeface="ＭＳ Ｐゴシック" charset="0"/>
              </a:defRPr>
            </a:lvl4pPr>
            <a:lvl5pPr algn="ctr">
              <a:defRPr sz="2600">
                <a:solidFill>
                  <a:srgbClr val="000000"/>
                </a:solidFill>
                <a:latin typeface="Arial" charset="0"/>
                <a:ea typeface="ＭＳ Ｐゴシック" charset="0"/>
              </a:defRPr>
            </a:lvl5pPr>
            <a:lvl6pPr algn="ctr">
              <a:defRPr sz="2600">
                <a:solidFill>
                  <a:srgbClr val="000000"/>
                </a:solidFill>
                <a:latin typeface="Arial" charset="0"/>
                <a:ea typeface="ＭＳ Ｐゴシック" charset="0"/>
              </a:defRPr>
            </a:lvl6pPr>
            <a:lvl7pPr algn="ctr">
              <a:defRPr sz="2600">
                <a:solidFill>
                  <a:srgbClr val="000000"/>
                </a:solidFill>
                <a:latin typeface="Arial" charset="0"/>
                <a:ea typeface="ＭＳ Ｐゴシック" charset="0"/>
              </a:defRPr>
            </a:lvl7pPr>
            <a:lvl8pPr algn="ctr">
              <a:defRPr sz="2600">
                <a:solidFill>
                  <a:srgbClr val="000000"/>
                </a:solidFill>
                <a:latin typeface="Arial" charset="0"/>
                <a:ea typeface="ＭＳ Ｐゴシック" charset="0"/>
              </a:defRPr>
            </a:lvl8pPr>
            <a:lvl9pPr algn="ctr">
              <a:defRPr sz="2600">
                <a:solidFill>
                  <a:srgbClr val="000000"/>
                </a:solidFill>
                <a:latin typeface="Arial" charset="0"/>
                <a:ea typeface="ＭＳ Ｐゴシック" charset="0"/>
              </a:defRPr>
            </a:lvl9pPr>
          </a:lstStyle>
          <a:p>
            <a:pPr algn="r" eaLnBrk="1" hangingPunct="1">
              <a:spcBef>
                <a:spcPts val="800"/>
              </a:spcBef>
              <a:buFont typeface="Wingdings" charset="0"/>
              <a:buNone/>
              <a:defRPr/>
            </a:pPr>
            <a:r>
              <a:rPr lang="zh-CN" altLang="en-US" sz="4400" b="1">
                <a:solidFill>
                  <a:schemeClr val="tx1"/>
                </a:solidFill>
                <a:latin typeface="KaiTi" charset="0"/>
                <a:ea typeface="KaiTi" charset="0"/>
                <a:cs typeface="KaiTi" charset="0"/>
              </a:rPr>
              <a:t>约拿书第</a:t>
            </a:r>
            <a:r>
              <a:rPr altLang="ja-JP" sz="4400" b="1">
                <a:latin typeface="KaiTi" charset="0"/>
                <a:ea typeface="KaiTi" charset="0"/>
                <a:cs typeface="KaiTi" charset="0"/>
              </a:rPr>
              <a:t>3</a:t>
            </a:r>
            <a:r>
              <a:rPr lang="zh-CN" altLang="en-US" sz="4400" b="1">
                <a:latin typeface="KaiTi" charset="0"/>
                <a:ea typeface="KaiTi" charset="0"/>
                <a:cs typeface="KaiTi" charset="0"/>
              </a:rPr>
              <a:t>章</a:t>
            </a:r>
            <a:endParaRPr altLang="ja-JP" sz="4400" b="1">
              <a:latin typeface="KaiTi" charset="0"/>
              <a:ea typeface="KaiTi" charset="0"/>
              <a:cs typeface="KaiTi" charset="0"/>
            </a:endParaRPr>
          </a:p>
          <a:p>
            <a:pPr algn="r" eaLnBrk="1" hangingPunct="1">
              <a:spcBef>
                <a:spcPts val="800"/>
              </a:spcBef>
              <a:buFont typeface="Wingdings" charset="0"/>
              <a:buNone/>
              <a:defRPr/>
            </a:pPr>
            <a:r>
              <a:rPr lang="zh-CN" altLang="en-US" sz="4400" b="1">
                <a:latin typeface="KaiTi" charset="0"/>
                <a:ea typeface="KaiTi" charset="0"/>
                <a:cs typeface="KaiTi" charset="0"/>
              </a:rPr>
              <a:t>主要的目的</a:t>
            </a:r>
            <a:endParaRPr sz="4400" b="1">
              <a:latin typeface="KaiTi" charset="0"/>
              <a:ea typeface="KaiTi" charset="0"/>
              <a:cs typeface="KaiTi"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5">
            <a:extLst>
              <a:ext uri="{FF2B5EF4-FFF2-40B4-BE49-F238E27FC236}">
                <a16:creationId xmlns:a16="http://schemas.microsoft.com/office/drawing/2014/main" id="{A80B20BC-89D7-4F4D-BA6E-2FC6058E317D}"/>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Osaka"/>
              <a:cs typeface="Osaka"/>
            </a:endParaRPr>
          </a:p>
        </p:txBody>
      </p:sp>
      <p:sp>
        <p:nvSpPr>
          <p:cNvPr id="603138" name="Rectangle 2">
            <a:extLst>
              <a:ext uri="{FF2B5EF4-FFF2-40B4-BE49-F238E27FC236}">
                <a16:creationId xmlns:a16="http://schemas.microsoft.com/office/drawing/2014/main" id="{43922327-7478-4CEC-BBFA-209B69707A66}"/>
              </a:ext>
            </a:extLst>
          </p:cNvPr>
          <p:cNvSpPr>
            <a:spLocks noGrp="1" noChangeArrowheads="1"/>
          </p:cNvSpPr>
          <p:nvPr>
            <p:ph type="title"/>
          </p:nvPr>
        </p:nvSpPr>
        <p:spPr>
          <a:xfrm>
            <a:off x="381000" y="152400"/>
            <a:ext cx="1255713" cy="347663"/>
          </a:xfrm>
        </p:spPr>
        <p:txBody>
          <a:bodyPr/>
          <a:lstStyle/>
          <a:p>
            <a:pPr eaLnBrk="1" hangingPunct="1">
              <a:defRPr/>
            </a:pPr>
            <a:r>
              <a:rPr sz="1600">
                <a:latin typeface="Century Gothic" charset="0"/>
                <a:ea typeface="Osaka" charset="0"/>
                <a:cs typeface="Osaka" charset="0"/>
              </a:rPr>
              <a:t>Book Chart</a:t>
            </a:r>
          </a:p>
        </p:txBody>
      </p:sp>
      <p:sp>
        <p:nvSpPr>
          <p:cNvPr id="661508" name="Rectangle 60">
            <a:extLst>
              <a:ext uri="{FF2B5EF4-FFF2-40B4-BE49-F238E27FC236}">
                <a16:creationId xmlns:a16="http://schemas.microsoft.com/office/drawing/2014/main" id="{A2858078-7A97-47A9-B281-FD2143964C40}"/>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Osaka"/>
              <a:cs typeface="Osaka"/>
            </a:endParaRPr>
          </a:p>
        </p:txBody>
      </p:sp>
      <p:sp>
        <p:nvSpPr>
          <p:cNvPr id="7" name="Oval 6">
            <a:extLst>
              <a:ext uri="{FF2B5EF4-FFF2-40B4-BE49-F238E27FC236}">
                <a16:creationId xmlns:a16="http://schemas.microsoft.com/office/drawing/2014/main" id="{BD5B4631-FF7F-47F6-A8CD-D93B1D4A0422}"/>
              </a:ext>
            </a:extLst>
          </p:cNvPr>
          <p:cNvSpPr/>
          <p:nvPr/>
        </p:nvSpPr>
        <p:spPr>
          <a:xfrm>
            <a:off x="7131050" y="3429000"/>
            <a:ext cx="1981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0" cap="none" spc="0" normalizeH="0" baseline="0" noProof="0">
              <a:ln>
                <a:noFill/>
              </a:ln>
              <a:solidFill>
                <a:srgbClr val="000000"/>
              </a:solidFill>
              <a:effectLst/>
              <a:uLnTx/>
              <a:uFillTx/>
              <a:latin typeface="Times New Roman"/>
              <a:ea typeface="Osaka"/>
              <a:cs typeface="Osaka"/>
            </a:endParaRPr>
          </a:p>
        </p:txBody>
      </p:sp>
      <p:sp>
        <p:nvSpPr>
          <p:cNvPr id="8" name="Oval 7">
            <a:extLst>
              <a:ext uri="{FF2B5EF4-FFF2-40B4-BE49-F238E27FC236}">
                <a16:creationId xmlns:a16="http://schemas.microsoft.com/office/drawing/2014/main" id="{54577F42-54DF-432B-AD81-ECA3E60254A0}"/>
              </a:ext>
            </a:extLst>
          </p:cNvPr>
          <p:cNvSpPr/>
          <p:nvPr/>
        </p:nvSpPr>
        <p:spPr>
          <a:xfrm>
            <a:off x="4616450" y="3429000"/>
            <a:ext cx="29718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0" cap="none" spc="0" normalizeH="0" baseline="0" noProof="0">
              <a:ln>
                <a:noFill/>
              </a:ln>
              <a:solidFill>
                <a:srgbClr val="000000"/>
              </a:solidFill>
              <a:effectLst/>
              <a:uLnTx/>
              <a:uFillTx/>
              <a:latin typeface="Times New Roman"/>
              <a:ea typeface="Osaka"/>
              <a:cs typeface="Osaka"/>
            </a:endParaRPr>
          </a:p>
        </p:txBody>
      </p:sp>
      <p:sp>
        <p:nvSpPr>
          <p:cNvPr id="9" name="Oval 8">
            <a:extLst>
              <a:ext uri="{FF2B5EF4-FFF2-40B4-BE49-F238E27FC236}">
                <a16:creationId xmlns:a16="http://schemas.microsoft.com/office/drawing/2014/main" id="{CA9ACA79-6132-4D10-8AEC-5D7049490375}"/>
              </a:ext>
            </a:extLst>
          </p:cNvPr>
          <p:cNvSpPr/>
          <p:nvPr/>
        </p:nvSpPr>
        <p:spPr>
          <a:xfrm>
            <a:off x="2635250" y="3429000"/>
            <a:ext cx="2362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0" name="Oval 9">
            <a:extLst>
              <a:ext uri="{FF2B5EF4-FFF2-40B4-BE49-F238E27FC236}">
                <a16:creationId xmlns:a16="http://schemas.microsoft.com/office/drawing/2014/main" id="{C7C9A3B3-3F12-41AA-871C-855DB5836DE6}"/>
              </a:ext>
            </a:extLst>
          </p:cNvPr>
          <p:cNvSpPr/>
          <p:nvPr/>
        </p:nvSpPr>
        <p:spPr>
          <a:xfrm>
            <a:off x="-31750" y="3429000"/>
            <a:ext cx="28194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0" cap="none" spc="0" normalizeH="0" baseline="0" noProof="0">
              <a:ln>
                <a:noFill/>
              </a:ln>
              <a:solidFill>
                <a:srgbClr val="000000"/>
              </a:solidFill>
              <a:effectLst/>
              <a:uLnTx/>
              <a:uFillTx/>
              <a:latin typeface="Times New Roman"/>
              <a:ea typeface="Osaka"/>
              <a:cs typeface="Osaka"/>
            </a:endParaRPr>
          </a:p>
        </p:txBody>
      </p:sp>
      <p:graphicFrame>
        <p:nvGraphicFramePr>
          <p:cNvPr id="488451" name="Group 3">
            <a:extLst>
              <a:ext uri="{FF2B5EF4-FFF2-40B4-BE49-F238E27FC236}">
                <a16:creationId xmlns:a16="http://schemas.microsoft.com/office/drawing/2014/main" id="{6882B6E3-9DB0-4132-A950-18B07CDD8640}"/>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661559" name="Text Box 61">
            <a:extLst>
              <a:ext uri="{FF2B5EF4-FFF2-40B4-BE49-F238E27FC236}">
                <a16:creationId xmlns:a16="http://schemas.microsoft.com/office/drawing/2014/main" id="{F3C58136-C2D4-4B41-B155-5B9E8E250A07}"/>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rPr>
              <a:t>599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a:extLst>
              <a:ext uri="{FF2B5EF4-FFF2-40B4-BE49-F238E27FC236}">
                <a16:creationId xmlns:a16="http://schemas.microsoft.com/office/drawing/2014/main" id="{4DCE87FF-B725-4189-B333-97DF18F7D34C}"/>
              </a:ext>
            </a:extLst>
          </p:cNvPr>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504835" name="Rectangle 5">
            <a:extLst>
              <a:ext uri="{FF2B5EF4-FFF2-40B4-BE49-F238E27FC236}">
                <a16:creationId xmlns:a16="http://schemas.microsoft.com/office/drawing/2014/main" id="{B0AECF4E-B8A5-43E7-8631-6E1D174C18E9}"/>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pic>
        <p:nvPicPr>
          <p:cNvPr id="5122" name="Picture 2" descr="jaws2dvdlg">
            <a:extLst>
              <a:ext uri="{FF2B5EF4-FFF2-40B4-BE49-F238E27FC236}">
                <a16:creationId xmlns:a16="http://schemas.microsoft.com/office/drawing/2014/main" id="{448ABB63-31BC-4E9E-8379-270DC161B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B12DAF3A-4780-41B2-90A4-06F0DA264813}"/>
              </a:ext>
            </a:extLst>
          </p:cNvPr>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rPr>
              <a:t>约拿</a:t>
            </a:r>
            <a:endParaRPr lang="en-US"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AAC66A1C-E226-4012-AEDA-BFD6AEBA330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171F07B8-AFE0-44F9-B41E-899641EBF760}"/>
              </a:ext>
            </a:extLst>
          </p:cNvPr>
          <p:cNvSpPr>
            <a:spLocks noGrp="1" noChangeArrowheads="1"/>
          </p:cNvSpPr>
          <p:nvPr>
            <p:ph type="title" idx="4294967295"/>
          </p:nvPr>
        </p:nvSpPr>
        <p:spPr>
          <a:xfrm>
            <a:off x="900113" y="2636838"/>
            <a:ext cx="7391400" cy="3886200"/>
          </a:xfrm>
        </p:spPr>
        <p:txBody>
          <a:bodyPr/>
          <a:lstStyle/>
          <a:p>
            <a:pPr eaLnBrk="1" hangingPunct="1">
              <a:defRPr/>
            </a:pPr>
            <a:r>
              <a:rPr lang="mr-IN" altLang="ja-JP" sz="8000" b="1" dirty="0">
                <a:solidFill>
                  <a:srgbClr val="FFFFFF"/>
                </a:solidFill>
              </a:rPr>
              <a:t>“</a:t>
            </a:r>
            <a:r>
              <a:rPr lang="zh-CN" altLang="en-US" sz="8000" b="1" dirty="0">
                <a:solidFill>
                  <a:srgbClr val="FFFFFF"/>
                </a:solidFill>
              </a:rPr>
              <a:t>哦，不！”</a:t>
            </a:r>
            <a:br>
              <a:rPr lang="en-US" altLang="zh-CN" sz="8000" b="1" dirty="0">
                <a:solidFill>
                  <a:srgbClr val="FFFFFF"/>
                </a:solidFill>
              </a:rPr>
            </a:br>
            <a:br>
              <a:rPr lang="en-US" altLang="zh-CN" sz="8000" b="1" dirty="0">
                <a:solidFill>
                  <a:srgbClr val="FFFFFF"/>
                </a:solidFill>
              </a:rPr>
            </a:br>
            <a:r>
              <a:rPr lang="ko-KR" altLang="en-US" sz="8000" b="1" dirty="0">
                <a:solidFill>
                  <a:srgbClr val="FFFFFF"/>
                </a:solidFill>
              </a:rPr>
              <a:t>约拿书</a:t>
            </a:r>
            <a:r>
              <a:rPr lang="en-US" altLang="en-US" sz="8000" b="1" dirty="0">
                <a:solidFill>
                  <a:srgbClr val="FFFFFF"/>
                </a:solidFill>
              </a:rPr>
              <a:t> 4</a:t>
            </a:r>
            <a:endParaRPr lang="en-US" altLang="en-US" sz="8000" b="1" dirty="0"/>
          </a:p>
        </p:txBody>
      </p:sp>
      <p:sp>
        <p:nvSpPr>
          <p:cNvPr id="4" name="Rectangle 3">
            <a:extLst>
              <a:ext uri="{FF2B5EF4-FFF2-40B4-BE49-F238E27FC236}">
                <a16:creationId xmlns:a16="http://schemas.microsoft.com/office/drawing/2014/main" id="{B4403C21-3328-49C6-B85D-33E99719CD9C}"/>
              </a:ext>
            </a:extLst>
          </p:cNvPr>
          <p:cNvSpPr txBox="1">
            <a:spLocks noChangeArrowheads="1"/>
          </p:cNvSpPr>
          <p:nvPr/>
        </p:nvSpPr>
        <p:spPr bwMode="auto">
          <a:xfrm>
            <a:off x="0" y="3818"/>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对人</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比事物表现出更大的同情心</a:t>
            </a:r>
          </a:p>
        </p:txBody>
      </p:sp>
    </p:spTree>
    <p:extLst>
      <p:ext uri="{BB962C8B-B14F-4D97-AF65-F5344CB8AC3E}">
        <p14:creationId xmlns:p14="http://schemas.microsoft.com/office/powerpoint/2010/main" val="980127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832E2172-DD7F-428C-A94B-BB045A11AE34}"/>
              </a:ext>
            </a:extLst>
          </p:cNvPr>
          <p:cNvSpPr txBox="1">
            <a:spLocks noGrp="1"/>
          </p:cNvSpPr>
          <p:nvPr>
            <p:ph type="title" idx="4294967295"/>
          </p:nvPr>
        </p:nvSpPr>
        <p:spPr>
          <a:xfrm>
            <a:off x="838200" y="381000"/>
            <a:ext cx="7467600" cy="3276600"/>
          </a:xfrm>
        </p:spPr>
        <p:txBody>
          <a:bodyPr/>
          <a:lstStyle/>
          <a:p>
            <a:pPr eaLnBrk="1" hangingPunct="1"/>
            <a:r>
              <a:rPr altLang="en-US">
                <a:ea typeface="ＭＳ Ｐゴシック" panose="020B0600070205080204" pitchFamily="34" charset="-128"/>
              </a:rPr>
              <a:t> </a:t>
            </a:r>
            <a:r>
              <a:rPr altLang="en-US">
                <a:ea typeface="KaiTi" panose="02010609060101010101" pitchFamily="49" charset="-122"/>
              </a:rPr>
              <a:t>1</a:t>
            </a:r>
            <a:r>
              <a:rPr lang="zh-CN" altLang="en-US">
                <a:ea typeface="KaiTi" panose="02010609060101010101" pitchFamily="49" charset="-122"/>
              </a:rPr>
              <a:t>。</a:t>
            </a:r>
            <a:r>
              <a:rPr lang="zh-CN" altLang="en-US">
                <a:latin typeface="KaiTi" panose="02010609060101010101" pitchFamily="49" charset="-122"/>
                <a:ea typeface="KaiTi" panose="02010609060101010101" pitchFamily="49" charset="-122"/>
              </a:rPr>
              <a:t>约拿因为自己的执著而忽略</a:t>
            </a:r>
            <a:r>
              <a:rPr lang="zh-CN" altLang="en-US">
                <a:solidFill>
                  <a:srgbClr val="FF0000"/>
                </a:solidFill>
                <a:latin typeface="KaiTi" panose="02010609060101010101" pitchFamily="49" charset="-122"/>
                <a:ea typeface="KaiTi" panose="02010609060101010101" pitchFamily="49" charset="-122"/>
              </a:rPr>
              <a:t>人</a:t>
            </a:r>
            <a:r>
              <a:rPr lang="zh-CN" altLang="en-US" sz="4000">
                <a:latin typeface="KaiTi" panose="02010609060101010101" pitchFamily="49" charset="-122"/>
                <a:ea typeface="KaiTi" panose="02010609060101010101" pitchFamily="49" charset="-122"/>
              </a:rPr>
              <a:t>（</a:t>
            </a:r>
            <a:r>
              <a:rPr altLang="zh-CN" sz="4000">
                <a:latin typeface="KaiTi" panose="02010609060101010101" pitchFamily="49" charset="-122"/>
                <a:ea typeface="KaiTi" panose="02010609060101010101" pitchFamily="49" charset="-122"/>
              </a:rPr>
              <a:t>4:1-9</a:t>
            </a:r>
            <a:r>
              <a:rPr lang="zh-CN" altLang="en-US" sz="4000">
                <a:latin typeface="KaiTi" panose="02010609060101010101" pitchFamily="49" charset="-122"/>
                <a:ea typeface="KaiTi" panose="02010609060101010101" pitchFamily="49" charset="-122"/>
              </a:rPr>
              <a:t>）。</a:t>
            </a:r>
            <a:r>
              <a:rPr altLang="ja-JP" sz="4000">
                <a:latin typeface="KaiTi" panose="02010609060101010101" pitchFamily="49" charset="-122"/>
                <a:ea typeface="KaiTi" panose="02010609060101010101" pitchFamily="49" charset="-122"/>
              </a:rPr>
              <a:t> </a:t>
            </a:r>
            <a:endParaRPr altLang="en-US">
              <a:latin typeface="KaiTi" panose="02010609060101010101" pitchFamily="49" charset="-122"/>
              <a:ea typeface="KaiTi" panose="02010609060101010101" pitchFamily="49" charset="-122"/>
            </a:endParaRPr>
          </a:p>
        </p:txBody>
      </p:sp>
      <p:pic>
        <p:nvPicPr>
          <p:cNvPr id="663555" name="Picture 5">
            <a:extLst>
              <a:ext uri="{FF2B5EF4-FFF2-40B4-BE49-F238E27FC236}">
                <a16:creationId xmlns:a16="http://schemas.microsoft.com/office/drawing/2014/main" id="{7920F6A8-E5DC-447B-B152-D09A82BBF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0"/>
            <a:ext cx="2590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E7C0BEE-EC2F-40EC-BB26-E93199D278BD}"/>
              </a:ext>
            </a:extLst>
          </p:cNvPr>
          <p:cNvSpPr txBox="1">
            <a:spLocks noChangeArrowheads="1"/>
          </p:cNvSpPr>
          <p:nvPr/>
        </p:nvSpPr>
        <p:spPr bwMode="auto">
          <a:xfrm rot="770915">
            <a:off x="1044575" y="2271713"/>
            <a:ext cx="7178675" cy="403225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3600" b="1">
                <a:latin typeface="KaiTi" panose="02010609060101010101" pitchFamily="49" charset="-122"/>
                <a:ea typeface="KaiTi" panose="02010609060101010101" pitchFamily="49" charset="-122"/>
              </a:rPr>
              <a:t>关键</a:t>
            </a:r>
            <a:r>
              <a:rPr lang="zh-CN" altLang="en-US" sz="3600" b="1">
                <a:latin typeface="KaiTi" panose="02010609060101010101" pitchFamily="49" charset="-122"/>
                <a:ea typeface="KaiTi" panose="02010609060101010101" pitchFamily="49" charset="-122"/>
              </a:rPr>
              <a:t>节</a:t>
            </a:r>
            <a:endParaRPr lang="en-US" altLang="ja-JP" sz="3600" b="1">
              <a:latin typeface="KaiTi" panose="02010609060101010101" pitchFamily="49" charset="-122"/>
              <a:ea typeface="KaiTi" panose="02010609060101010101" pitchFamily="49" charset="-122"/>
            </a:endParaRPr>
          </a:p>
          <a:p>
            <a:pPr algn="ctr" eaLnBrk="1">
              <a:spcBef>
                <a:spcPct val="0"/>
              </a:spcBef>
              <a:buClrTx/>
              <a:buSzTx/>
              <a:buFontTx/>
              <a:buNone/>
            </a:pPr>
            <a:r>
              <a:rPr lang="zh-SG" altLang="en-US" sz="3200" b="1">
                <a:latin typeface="KaiTi" panose="02010609060101010101" pitchFamily="49" charset="-122"/>
                <a:ea typeface="KaiTi" panose="02010609060101010101" pitchFamily="49" charset="-122"/>
              </a:rPr>
              <a:t>“</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约拿</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祷</a:t>
            </a:r>
            <a:r>
              <a:rPr lang="zh-CN" altLang="en-US" sz="3200" b="1">
                <a:latin typeface="KaiTi" panose="02010609060101010101" pitchFamily="49" charset="-122"/>
                <a:ea typeface="KaiTi" panose="02010609060101010101" pitchFamily="49" charset="-122"/>
              </a:rPr>
              <a:t>告</a:t>
            </a:r>
            <a:r>
              <a:rPr lang="zh-SG" altLang="en-US" sz="3200" b="1">
                <a:latin typeface="KaiTi" panose="02010609060101010101" pitchFamily="49" charset="-122"/>
                <a:ea typeface="KaiTi" panose="02010609060101010101" pitchFamily="49" charset="-122"/>
              </a:rPr>
              <a:t>耶和华，”耶和华</a:t>
            </a:r>
            <a:r>
              <a:rPr lang="zh-CN" altLang="en-US" sz="3200" b="1">
                <a:latin typeface="KaiTi" panose="02010609060101010101" pitchFamily="49" charset="-122"/>
                <a:ea typeface="KaiTi" panose="02010609060101010101" pitchFamily="49" charset="-122"/>
              </a:rPr>
              <a:t>啊</a:t>
            </a:r>
            <a:r>
              <a:rPr lang="zh-SG" altLang="en-US" sz="3200" b="1">
                <a:latin typeface="KaiTi" panose="02010609060101010101" pitchFamily="49" charset="-122"/>
                <a:ea typeface="KaiTi" panose="02010609060101010101" pitchFamily="49" charset="-122"/>
              </a:rPr>
              <a:t>，这不是我说，当我还在家里？这就是我为什么这么快逃往他施。我知道，你是仁慈和</a:t>
            </a:r>
            <a:r>
              <a:rPr lang="zh-CN" altLang="en-US" sz="3200" b="1">
                <a:latin typeface="KaiTi" panose="02010609060101010101" pitchFamily="49" charset="-122"/>
                <a:ea typeface="KaiTi" panose="02010609060101010101" pitchFamily="49" charset="-122"/>
              </a:rPr>
              <a:t>怜悯的</a:t>
            </a:r>
            <a:r>
              <a:rPr lang="zh-SG" altLang="en-US" sz="3200" b="1">
                <a:latin typeface="KaiTi" panose="02010609060101010101" pitchFamily="49" charset="-122"/>
                <a:ea typeface="KaiTi" panose="02010609060101010101" pitchFamily="49" charset="-122"/>
              </a:rPr>
              <a:t>上帝，</a:t>
            </a:r>
            <a:r>
              <a:rPr lang="zh-CN" altLang="en-US" sz="3200" b="1">
                <a:latin typeface="KaiTi" panose="02010609060101010101" pitchFamily="49" charset="-122"/>
                <a:ea typeface="KaiTi" panose="02010609060101010101" pitchFamily="49" charset="-122"/>
              </a:rPr>
              <a:t>不轻易</a:t>
            </a:r>
            <a:r>
              <a:rPr lang="zh-SG" altLang="en-US" sz="3200" b="1">
                <a:latin typeface="KaiTi" panose="02010609060101010101" pitchFamily="49" charset="-122"/>
                <a:ea typeface="KaiTi" panose="02010609060101010101" pitchFamily="49" charset="-122"/>
              </a:rPr>
              <a:t>的愤怒</a:t>
            </a:r>
            <a:r>
              <a:rPr lang="zh-CN" altLang="en-US" sz="3200" b="1">
                <a:latin typeface="KaiTi" panose="02010609060101010101" pitchFamily="49" charset="-122"/>
                <a:ea typeface="KaiTi" panose="02010609060101010101" pitchFamily="49" charset="-122"/>
              </a:rPr>
              <a:t>，有丰盛的慈</a:t>
            </a:r>
            <a:r>
              <a:rPr lang="zh-SG" altLang="en-US" sz="3200" b="1">
                <a:latin typeface="KaiTi" panose="02010609060101010101" pitchFamily="49" charset="-122"/>
                <a:ea typeface="KaiTi" panose="02010609060101010101" pitchFamily="49" charset="-122"/>
              </a:rPr>
              <a:t>爱，</a:t>
            </a:r>
            <a:r>
              <a:rPr lang="zh-CN" altLang="en-US" sz="3200" b="1">
                <a:latin typeface="KaiTi" panose="02010609060101010101" pitchFamily="49" charset="-122"/>
                <a:ea typeface="KaiTi" panose="02010609060101010101" pitchFamily="49" charset="-122"/>
              </a:rPr>
              <a:t>並且后悔不降所说的</a:t>
            </a:r>
            <a:r>
              <a:rPr lang="zh-SG" altLang="en-US" sz="3200" b="1">
                <a:latin typeface="KaiTi" panose="02010609060101010101" pitchFamily="49" charset="-122"/>
                <a:ea typeface="KaiTi" panose="02010609060101010101" pitchFamily="49" charset="-122"/>
              </a:rPr>
              <a:t>灾难“（</a:t>
            </a:r>
            <a:r>
              <a:rPr lang="en-US" altLang="ja-JP" sz="3200" b="1">
                <a:latin typeface="KaiTi" panose="02010609060101010101" pitchFamily="49" charset="-122"/>
                <a:ea typeface="KaiTi" panose="02010609060101010101" pitchFamily="49" charset="-122"/>
              </a:rPr>
              <a:t>4:2</a:t>
            </a:r>
            <a:r>
              <a:rPr lang="zh-SG" altLang="en-US" sz="3200" b="1">
                <a:latin typeface="KaiTi" panose="02010609060101010101" pitchFamily="49" charset="-122"/>
                <a:ea typeface="KaiTi" panose="02010609060101010101" pitchFamily="49" charset="-122"/>
              </a:rPr>
              <a:t>）</a:t>
            </a:r>
            <a:endParaRPr lang="en-US" altLang="ja-JP" sz="3200" b="1">
              <a:latin typeface="KaiTi" panose="02010609060101010101" pitchFamily="49" charset="-122"/>
              <a:ea typeface="KaiTi" panose="02010609060101010101" pitchFamily="49" charset="-122"/>
            </a:endParaRPr>
          </a:p>
          <a:p>
            <a:pPr eaLnBrk="1">
              <a:spcBef>
                <a:spcPct val="0"/>
              </a:spcBef>
              <a:buClrTx/>
              <a:buSzTx/>
              <a:buFontTx/>
              <a:buNone/>
            </a:pPr>
            <a:endParaRPr lang="en-US" altLang="en-US" sz="2800" b="1">
              <a:ea typeface="Osaka"/>
              <a:cs typeface="Osaka"/>
            </a:endParaRPr>
          </a:p>
        </p:txBody>
      </p:sp>
      <p:sp>
        <p:nvSpPr>
          <p:cNvPr id="3" name="Text Box 8">
            <a:extLst>
              <a:ext uri="{FF2B5EF4-FFF2-40B4-BE49-F238E27FC236}">
                <a16:creationId xmlns:a16="http://schemas.microsoft.com/office/drawing/2014/main" id="{E05DF9A1-25DB-4141-B043-B99547CD3666}"/>
              </a:ext>
            </a:extLst>
          </p:cNvPr>
          <p:cNvSpPr txBox="1"/>
          <p:nvPr/>
        </p:nvSpPr>
        <p:spPr>
          <a:xfrm>
            <a:off x="8061325" y="269875"/>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Osaka"/>
                <a:cs typeface="Arial"/>
              </a:rPr>
              <a:t>603</a:t>
            </a:r>
          </a:p>
        </p:txBody>
      </p:sp>
      <p:sp>
        <p:nvSpPr>
          <p:cNvPr id="664580" name="Title 4">
            <a:extLst>
              <a:ext uri="{FF2B5EF4-FFF2-40B4-BE49-F238E27FC236}">
                <a16:creationId xmlns:a16="http://schemas.microsoft.com/office/drawing/2014/main" id="{5B0A900C-9F48-4D74-9EE1-C9FBA080C743}"/>
              </a:ext>
            </a:extLst>
          </p:cNvPr>
          <p:cNvSpPr txBox="1">
            <a:spLocks noGrp="1"/>
          </p:cNvSpPr>
          <p:nvPr>
            <p:ph type="title" idx="4294967295"/>
          </p:nvPr>
        </p:nvSpPr>
        <p:spPr>
          <a:xfrm>
            <a:off x="533400" y="457200"/>
            <a:ext cx="8153400" cy="1295400"/>
          </a:xfrm>
        </p:spPr>
        <p:txBody>
          <a:bodyPr/>
          <a:lstStyle/>
          <a:p>
            <a:pPr eaLnBrk="1"/>
            <a:r>
              <a:rPr altLang="en-US" sz="4000" b="1">
                <a:latin typeface="KaiTi" panose="02010609060101010101" pitchFamily="49" charset="-122"/>
                <a:ea typeface="KaiTi" panose="02010609060101010101" pitchFamily="49" charset="-122"/>
              </a:rPr>
              <a:t>A.</a:t>
            </a:r>
            <a:r>
              <a:rPr lang="zh-CN" altLang="en-US" sz="4000">
                <a:latin typeface="KaiTi" panose="02010609060101010101" pitchFamily="49" charset="-122"/>
                <a:ea typeface="KaiTi" panose="02010609060101010101" pitchFamily="49" charset="-122"/>
              </a:rPr>
              <a:t> 上帝的关注的是</a:t>
            </a:r>
            <a:r>
              <a:rPr lang="zh-CN" altLang="en-US" sz="4000">
                <a:solidFill>
                  <a:srgbClr val="FFFF00"/>
                </a:solidFill>
                <a:latin typeface="KaiTi" panose="02010609060101010101" pitchFamily="49" charset="-122"/>
                <a:ea typeface="KaiTi" panose="02010609060101010101" pitchFamily="49" charset="-122"/>
              </a:rPr>
              <a:t>尼尼微</a:t>
            </a:r>
            <a:r>
              <a:rPr lang="zh-CN" altLang="en-US" sz="4000">
                <a:latin typeface="KaiTi" panose="02010609060101010101" pitchFamily="49" charset="-122"/>
                <a:ea typeface="KaiTi" panose="02010609060101010101" pitchFamily="49" charset="-122"/>
              </a:rPr>
              <a:t>，但其拯救使约拿愤怒（</a:t>
            </a:r>
            <a:r>
              <a:rPr altLang="zh-CN" sz="4000">
                <a:latin typeface="KaiTi" panose="02010609060101010101" pitchFamily="49" charset="-122"/>
                <a:ea typeface="KaiTi" panose="02010609060101010101" pitchFamily="49" charset="-122"/>
              </a:rPr>
              <a:t>4:1-4</a:t>
            </a:r>
            <a:r>
              <a:rPr lang="zh-CN" altLang="en-US" sz="4000">
                <a:latin typeface="KaiTi" panose="02010609060101010101" pitchFamily="49" charset="-122"/>
                <a:ea typeface="KaiTi" panose="02010609060101010101" pitchFamily="49" charset="-122"/>
              </a:rPr>
              <a:t>）。</a:t>
            </a:r>
            <a:r>
              <a:rPr altLang="ja-JP" sz="4000" b="1">
                <a:latin typeface="KaiTi" panose="02010609060101010101" pitchFamily="49" charset="-122"/>
                <a:ea typeface="ＭＳ Ｐゴシック" panose="020B0600070205080204" pitchFamily="34" charset="-128"/>
                <a:cs typeface="Arial" panose="020B0604020202020204" pitchFamily="34" charset="0"/>
              </a:rPr>
              <a:t>  </a:t>
            </a:r>
            <a:endParaRPr altLang="en-US" sz="480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1197AF8D-4377-480C-BE27-6F9DD0F54D1B}"/>
              </a:ext>
            </a:extLst>
          </p:cNvPr>
          <p:cNvSpPr>
            <a:spLocks noChangeArrowheads="1"/>
          </p:cNvSpPr>
          <p:nvPr/>
        </p:nvSpPr>
        <p:spPr bwMode="auto">
          <a:xfrm>
            <a:off x="0" y="0"/>
            <a:ext cx="9144000" cy="6858000"/>
          </a:xfrm>
          <a:prstGeom prst="rect">
            <a:avLst/>
          </a:prstGeom>
          <a:solidFill>
            <a:srgbClr val="030201"/>
          </a:solidFill>
          <a:ln w="9528">
            <a:solidFill>
              <a:srgbClr val="FFFFFF"/>
            </a:solidFill>
            <a:miter lim="800000"/>
            <a:headEnd/>
            <a:tailEnd/>
          </a:ln>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CN" altLang="en-US" sz="2400">
                <a:solidFill>
                  <a:srgbClr val="000000"/>
                </a:solidFill>
                <a:latin typeface="Calibri" panose="020F0502020204030204" pitchFamily="34" charset="0"/>
                <a:ea typeface="SimSun" panose="02010600030101010101" pitchFamily="2" charset="-122"/>
              </a:rPr>
              <a:t>给我智慧来</a:t>
            </a:r>
            <a:endParaRPr lang="en-US" altLang="en-US" sz="2400">
              <a:latin typeface="Times New Roman" panose="02020603050405020304" pitchFamily="18" charset="0"/>
              <a:ea typeface="SimSun" panose="02010600030101010101" pitchFamily="2" charset="-122"/>
            </a:endParaRPr>
          </a:p>
        </p:txBody>
      </p:sp>
      <p:sp>
        <p:nvSpPr>
          <p:cNvPr id="665603" name="Title 1">
            <a:extLst>
              <a:ext uri="{FF2B5EF4-FFF2-40B4-BE49-F238E27FC236}">
                <a16:creationId xmlns:a16="http://schemas.microsoft.com/office/drawing/2014/main" id="{78F88E07-66D7-4297-BC04-7B34FEBA87FC}"/>
              </a:ext>
            </a:extLst>
          </p:cNvPr>
          <p:cNvSpPr txBox="1">
            <a:spLocks noGrp="1"/>
          </p:cNvSpPr>
          <p:nvPr>
            <p:ph type="title" idx="4294967295"/>
          </p:nvPr>
        </p:nvSpPr>
        <p:spPr>
          <a:xfrm>
            <a:off x="6629400" y="685800"/>
            <a:ext cx="2514600" cy="914400"/>
          </a:xfrm>
        </p:spPr>
        <p:txBody>
          <a:bodyPr/>
          <a:lstStyle/>
          <a:p>
            <a:pPr eaLnBrk="1"/>
            <a:r>
              <a:rPr lang="zh-CN" altLang="en-US" sz="2400">
                <a:latin typeface="KaiTi" panose="02010609060101010101" pitchFamily="49" charset="-122"/>
                <a:ea typeface="KaiTi" panose="02010609060101010101" pitchFamily="49" charset="-122"/>
              </a:rPr>
              <a:t>给我智慧来了解我的老板</a:t>
            </a:r>
            <a:endParaRPr altLang="en-US" sz="2400">
              <a:latin typeface="KaiTi" panose="02010609060101010101" pitchFamily="49" charset="-122"/>
              <a:ea typeface="KaiTi" panose="02010609060101010101" pitchFamily="49" charset="-122"/>
            </a:endParaRPr>
          </a:p>
        </p:txBody>
      </p:sp>
      <p:sp>
        <p:nvSpPr>
          <p:cNvPr id="665604" name="TextBox 5">
            <a:extLst>
              <a:ext uri="{FF2B5EF4-FFF2-40B4-BE49-F238E27FC236}">
                <a16:creationId xmlns:a16="http://schemas.microsoft.com/office/drawing/2014/main" id="{733D0906-1FA5-4312-9653-51E249A3A229}"/>
              </a:ext>
            </a:extLst>
          </p:cNvPr>
          <p:cNvSpPr txBox="1">
            <a:spLocks noChangeArrowheads="1"/>
          </p:cNvSpPr>
          <p:nvPr/>
        </p:nvSpPr>
        <p:spPr bwMode="auto">
          <a:xfrm>
            <a:off x="6629400" y="1905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给我爱来原谅他</a:t>
            </a:r>
            <a:endParaRPr lang="en-US" altLang="en-US" sz="2400">
              <a:latin typeface="KaiTi" panose="02010609060101010101" pitchFamily="49" charset="-122"/>
              <a:ea typeface="KaiTi" panose="02010609060101010101" pitchFamily="49" charset="-122"/>
            </a:endParaRPr>
          </a:p>
        </p:txBody>
      </p:sp>
      <p:sp>
        <p:nvSpPr>
          <p:cNvPr id="665605" name="TextBox 6">
            <a:extLst>
              <a:ext uri="{FF2B5EF4-FFF2-40B4-BE49-F238E27FC236}">
                <a16:creationId xmlns:a16="http://schemas.microsoft.com/office/drawing/2014/main" id="{2C284E91-2AA3-46F9-A2E9-34FFB0F3D538}"/>
              </a:ext>
            </a:extLst>
          </p:cNvPr>
          <p:cNvSpPr txBox="1">
            <a:spLocks noChangeArrowheads="1"/>
          </p:cNvSpPr>
          <p:nvPr/>
        </p:nvSpPr>
        <p:spPr bwMode="auto">
          <a:xfrm>
            <a:off x="6553200" y="28194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给我耐心来了解他的行为</a:t>
            </a:r>
            <a:endParaRPr lang="en-US" altLang="en-US" sz="2400">
              <a:latin typeface="KaiTi" panose="02010609060101010101" pitchFamily="49" charset="-122"/>
              <a:ea typeface="KaiTi" panose="02010609060101010101" pitchFamily="49" charset="-122"/>
            </a:endParaRPr>
          </a:p>
        </p:txBody>
      </p:sp>
      <p:sp>
        <p:nvSpPr>
          <p:cNvPr id="665606" name="TextBox 7">
            <a:extLst>
              <a:ext uri="{FF2B5EF4-FFF2-40B4-BE49-F238E27FC236}">
                <a16:creationId xmlns:a16="http://schemas.microsoft.com/office/drawing/2014/main" id="{C05301A5-6790-4862-88CB-07A6E16A5ADD}"/>
              </a:ext>
            </a:extLst>
          </p:cNvPr>
          <p:cNvSpPr txBox="1">
            <a:spLocks noChangeArrowheads="1"/>
          </p:cNvSpPr>
          <p:nvPr/>
        </p:nvSpPr>
        <p:spPr bwMode="auto">
          <a:xfrm>
            <a:off x="6477000" y="4114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但是亲爱的上帝，不要给我权力</a:t>
            </a:r>
            <a:endParaRPr lang="en-US" altLang="en-US" sz="2400">
              <a:latin typeface="KaiTi" panose="02010609060101010101" pitchFamily="49" charset="-122"/>
              <a:ea typeface="KaiTi" panose="02010609060101010101" pitchFamily="49" charset="-122"/>
            </a:endParaRPr>
          </a:p>
        </p:txBody>
      </p:sp>
      <p:sp>
        <p:nvSpPr>
          <p:cNvPr id="665607" name="TextBox 8">
            <a:extLst>
              <a:ext uri="{FF2B5EF4-FFF2-40B4-BE49-F238E27FC236}">
                <a16:creationId xmlns:a16="http://schemas.microsoft.com/office/drawing/2014/main" id="{15BDAC13-E006-4834-9982-A050AE5C0F30}"/>
              </a:ext>
            </a:extLst>
          </p:cNvPr>
          <p:cNvSpPr txBox="1">
            <a:spLocks noChangeArrowheads="1"/>
          </p:cNvSpPr>
          <p:nvPr/>
        </p:nvSpPr>
        <p:spPr bwMode="auto">
          <a:xfrm>
            <a:off x="6477000" y="63960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我会打破他的头</a:t>
            </a:r>
            <a:endParaRPr lang="en-US" altLang="en-US" sz="2400">
              <a:latin typeface="KaiTi" panose="02010609060101010101" pitchFamily="49" charset="-122"/>
              <a:ea typeface="KaiTi" panose="02010609060101010101" pitchFamily="49" charset="-122"/>
            </a:endParaRPr>
          </a:p>
        </p:txBody>
      </p:sp>
      <p:sp>
        <p:nvSpPr>
          <p:cNvPr id="665608" name="TextBox 9">
            <a:extLst>
              <a:ext uri="{FF2B5EF4-FFF2-40B4-BE49-F238E27FC236}">
                <a16:creationId xmlns:a16="http://schemas.microsoft.com/office/drawing/2014/main" id="{8EABC125-C7B3-43D2-8711-4E8C7F380B74}"/>
              </a:ext>
            </a:extLst>
          </p:cNvPr>
          <p:cNvSpPr txBox="1">
            <a:spLocks noChangeArrowheads="1"/>
          </p:cNvSpPr>
          <p:nvPr/>
        </p:nvSpPr>
        <p:spPr bwMode="auto">
          <a:xfrm>
            <a:off x="6477000" y="53340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因为如果你给我权力</a:t>
            </a:r>
            <a:endParaRPr lang="en-US" altLang="en-US" sz="2400">
              <a:latin typeface="KaiTi" panose="02010609060101010101" pitchFamily="49" charset="-122"/>
              <a:ea typeface="KaiTi" panose="02010609060101010101" pitchFamily="49" charset="-122"/>
            </a:endParaRPr>
          </a:p>
        </p:txBody>
      </p:sp>
      <p:sp>
        <p:nvSpPr>
          <p:cNvPr id="665610" name="TextBox 4">
            <a:extLst>
              <a:ext uri="{FF2B5EF4-FFF2-40B4-BE49-F238E27FC236}">
                <a16:creationId xmlns:a16="http://schemas.microsoft.com/office/drawing/2014/main" id="{F5B07F85-8428-4917-8EC1-E9DF5E434A2E}"/>
              </a:ext>
            </a:extLst>
          </p:cNvPr>
          <p:cNvSpPr txBox="1">
            <a:spLocks noChangeArrowheads="1"/>
          </p:cNvSpPr>
          <p:nvPr/>
        </p:nvSpPr>
        <p:spPr bwMode="auto">
          <a:xfrm>
            <a:off x="0" y="0"/>
            <a:ext cx="6172200" cy="708025"/>
          </a:xfrm>
          <a:prstGeom prst="rect">
            <a:avLst/>
          </a:prstGeom>
          <a:solidFill>
            <a:srgbClr val="00009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CN" altLang="en-US" sz="4000">
                <a:latin typeface="KaiTi" panose="02010609060101010101" pitchFamily="49" charset="-122"/>
                <a:ea typeface="KaiTi" panose="02010609060101010101" pitchFamily="49" charset="-122"/>
              </a:rPr>
              <a:t>亲爱的主啊，我求你！</a:t>
            </a:r>
            <a:endParaRPr lang="en-US" altLang="en-US" sz="4000">
              <a:latin typeface="KaiTi" panose="02010609060101010101" pitchFamily="49" charset="-122"/>
              <a:ea typeface="KaiTi" panose="02010609060101010101" pitchFamily="49" charset="-122"/>
            </a:endParaRPr>
          </a:p>
        </p:txBody>
      </p:sp>
      <p:pic>
        <p:nvPicPr>
          <p:cNvPr id="2" name="Content Placeholder 3" descr="pic27756.jpg">
            <a:extLst>
              <a:ext uri="{FF2B5EF4-FFF2-40B4-BE49-F238E27FC236}">
                <a16:creationId xmlns:a16="http://schemas.microsoft.com/office/drawing/2014/main" id="{F3EBCE6F-BF25-8A6D-6F0D-9ADC103AF65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49390"/>
            <a:ext cx="5638800" cy="586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E160D90C-95E2-48C2-9652-8C01B1BC4246}"/>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66627" name="Picture 1">
            <a:extLst>
              <a:ext uri="{FF2B5EF4-FFF2-40B4-BE49-F238E27FC236}">
                <a16:creationId xmlns:a16="http://schemas.microsoft.com/office/drawing/2014/main" id="{82FD114B-2F61-4757-8999-7D3781BE8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4700"/>
            <a:ext cx="91440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8" name="Title 2">
            <a:extLst>
              <a:ext uri="{FF2B5EF4-FFF2-40B4-BE49-F238E27FC236}">
                <a16:creationId xmlns:a16="http://schemas.microsoft.com/office/drawing/2014/main" id="{E18F5FD4-8A9A-4308-9190-F9368F55CDA3}"/>
              </a:ext>
            </a:extLst>
          </p:cNvPr>
          <p:cNvSpPr>
            <a:spLocks noGrp="1"/>
          </p:cNvSpPr>
          <p:nvPr>
            <p:ph type="title" idx="4294967295"/>
          </p:nvPr>
        </p:nvSpPr>
        <p:spPr>
          <a:xfrm>
            <a:off x="0" y="0"/>
            <a:ext cx="2987675" cy="2852738"/>
          </a:xfrm>
        </p:spPr>
        <p:txBody>
          <a:bodyPr/>
          <a:lstStyle/>
          <a:p>
            <a:r>
              <a:rPr lang="zh-CN" altLang="en-US" b="1">
                <a:solidFill>
                  <a:schemeClr val="tx1"/>
                </a:solidFill>
              </a:rPr>
              <a:t>戴德生</a:t>
            </a:r>
            <a:endParaRPr lang="en-US" altLang="en-US" b="1">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0ED97B42-BFB5-4865-8358-663E77B6D1C7}"/>
              </a:ext>
            </a:extLst>
          </p:cNvPr>
          <p:cNvSpPr txBox="1">
            <a:spLocks noGrp="1"/>
          </p:cNvSpPr>
          <p:nvPr>
            <p:ph type="title" idx="4294967295"/>
          </p:nvPr>
        </p:nvSpPr>
        <p:spPr>
          <a:xfrm>
            <a:off x="4114800" y="5257800"/>
            <a:ext cx="5029200" cy="914400"/>
          </a:xfrm>
        </p:spPr>
        <p:txBody>
          <a:bodyPr/>
          <a:lstStyle/>
          <a:p>
            <a:pPr eaLnBrk="1" hangingPunct="1">
              <a:defRPr/>
            </a:pPr>
            <a:r>
              <a:rPr lang="zh-SG" sz="5400">
                <a:latin typeface="KaiTi" charset="0"/>
                <a:ea typeface="KaiTi" charset="0"/>
                <a:cs typeface="KaiTi" charset="0"/>
              </a:rPr>
              <a:t>约拿</a:t>
            </a:r>
            <a:r>
              <a:rPr lang="zh-CN" altLang="en-US" sz="5400">
                <a:latin typeface="KaiTi" charset="0"/>
                <a:ea typeface="KaiTi" charset="0"/>
                <a:cs typeface="KaiTi" charset="0"/>
              </a:rPr>
              <a:t>绷脸</a:t>
            </a:r>
            <a:br>
              <a:rPr altLang="ja-JP" sz="5400">
                <a:latin typeface="Calibri" charset="0"/>
              </a:rPr>
            </a:br>
            <a:endParaRPr sz="5400">
              <a:latin typeface="KaiTi" charset="0"/>
              <a:ea typeface="KaiTi" charset="0"/>
              <a:cs typeface="KaiTi" charset="0"/>
            </a:endParaRPr>
          </a:p>
        </p:txBody>
      </p:sp>
      <p:sp>
        <p:nvSpPr>
          <p:cNvPr id="667651" name="Rectangle 11">
            <a:extLst>
              <a:ext uri="{FF2B5EF4-FFF2-40B4-BE49-F238E27FC236}">
                <a16:creationId xmlns:a16="http://schemas.microsoft.com/office/drawing/2014/main" id="{4C46BAA8-F5E0-415E-9E89-78EBE2EDA59F}"/>
              </a:ext>
            </a:extLst>
          </p:cNvPr>
          <p:cNvSpPr>
            <a:spLocks noChangeArrowheads="1"/>
          </p:cNvSpPr>
          <p:nvPr/>
        </p:nvSpPr>
        <p:spPr bwMode="auto">
          <a:xfrm>
            <a:off x="533400" y="762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algn="ctr" eaLnBrk="1" hangingPunct="1">
              <a:spcBef>
                <a:spcPct val="0"/>
              </a:spcBef>
              <a:buSzTx/>
              <a:buFontTx/>
              <a:buNone/>
            </a:pPr>
            <a:endParaRPr lang="en-US" altLang="en-US" sz="5400" b="1">
              <a:ea typeface="MS Pゴシック"/>
            </a:endParaRPr>
          </a:p>
        </p:txBody>
      </p:sp>
      <p:pic>
        <p:nvPicPr>
          <p:cNvPr id="667652" name="Picture 12">
            <a:extLst>
              <a:ext uri="{FF2B5EF4-FFF2-40B4-BE49-F238E27FC236}">
                <a16:creationId xmlns:a16="http://schemas.microsoft.com/office/drawing/2014/main" id="{7EE09175-FF20-49E7-9A9E-0E4E31D79C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672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3" name="Rectangle 4">
            <a:extLst>
              <a:ext uri="{FF2B5EF4-FFF2-40B4-BE49-F238E27FC236}">
                <a16:creationId xmlns:a16="http://schemas.microsoft.com/office/drawing/2014/main" id="{37293B30-B4E9-4AB5-BD07-9C9D74178280}"/>
              </a:ext>
            </a:extLst>
          </p:cNvPr>
          <p:cNvSpPr>
            <a:spLocks noChangeArrowheads="1"/>
          </p:cNvSpPr>
          <p:nvPr/>
        </p:nvSpPr>
        <p:spPr bwMode="auto">
          <a:xfrm>
            <a:off x="381000" y="533400"/>
            <a:ext cx="81534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eaLnBrk="1" hangingPunct="1">
              <a:spcBef>
                <a:spcPct val="0"/>
              </a:spcBef>
              <a:buSzTx/>
              <a:buFontTx/>
              <a:buNone/>
            </a:pPr>
            <a:r>
              <a:rPr lang="zh-CN" altLang="en-US" sz="4800" b="1">
                <a:latin typeface="KaiTi" panose="02010609060101010101" pitchFamily="49" charset="-122"/>
                <a:ea typeface="KaiTi" panose="02010609060101010101" pitchFamily="49" charset="-122"/>
              </a:rPr>
              <a:t>二 约拿只关注的是一棵</a:t>
            </a:r>
            <a:r>
              <a:rPr lang="zh-CN" altLang="en-US" sz="4800" b="1">
                <a:solidFill>
                  <a:srgbClr val="006600"/>
                </a:solidFill>
                <a:latin typeface="KaiTi" panose="02010609060101010101" pitchFamily="49" charset="-122"/>
                <a:ea typeface="KaiTi" panose="02010609060101010101" pitchFamily="49" charset="-122"/>
              </a:rPr>
              <a:t>植物</a:t>
            </a:r>
            <a:r>
              <a:rPr lang="zh-CN" altLang="en-US" sz="4800" b="1">
                <a:latin typeface="KaiTi" panose="02010609060101010101" pitchFamily="49" charset="-122"/>
                <a:ea typeface="KaiTi" panose="02010609060101010101" pitchFamily="49" charset="-122"/>
              </a:rPr>
              <a:t>，所以它的破坏，使他生气</a:t>
            </a:r>
            <a:r>
              <a:rPr lang="zh-CN" altLang="en-US" sz="4400" b="1">
                <a:latin typeface="KaiTi" panose="02010609060101010101" pitchFamily="49" charset="-122"/>
                <a:ea typeface="KaiTi" panose="02010609060101010101" pitchFamily="49" charset="-122"/>
              </a:rPr>
              <a:t>（</a:t>
            </a:r>
            <a:r>
              <a:rPr lang="en-US" altLang="zh-CN" sz="4400" b="1">
                <a:latin typeface="KaiTi" panose="02010609060101010101" pitchFamily="49" charset="-122"/>
                <a:ea typeface="KaiTi" panose="02010609060101010101" pitchFamily="49" charset="-122"/>
              </a:rPr>
              <a:t>4:5-9</a:t>
            </a:r>
            <a:r>
              <a:rPr lang="zh-CN" altLang="en-US" sz="4400" b="1">
                <a:latin typeface="KaiTi" panose="02010609060101010101" pitchFamily="49" charset="-122"/>
                <a:ea typeface="KaiTi" panose="02010609060101010101" pitchFamily="49" charset="-122"/>
              </a:rPr>
              <a:t>）。</a:t>
            </a:r>
            <a:endParaRPr lang="en-US" altLang="zh-CN" sz="4800" b="1">
              <a:latin typeface="KaiTi" panose="02010609060101010101" pitchFamily="49" charset="-122"/>
              <a:ea typeface="KaiTi" panose="02010609060101010101" pitchFamily="49" charset="-122"/>
            </a:endParaRPr>
          </a:p>
          <a:p>
            <a:pPr eaLnBrk="1" hangingPunct="1">
              <a:spcBef>
                <a:spcPct val="0"/>
              </a:spcBef>
              <a:buSzTx/>
              <a:buFontTx/>
              <a:buNone/>
            </a:pPr>
            <a:endParaRPr lang="en-US" altLang="zh-CN" sz="1800" b="1">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r>
              <a:rPr lang="en-US" altLang="zh-CN" sz="1800">
                <a:latin typeface="Calibri" panose="020F0502020204030204" pitchFamily="34" charset="0"/>
                <a:ea typeface="SimSun" panose="02010600030101010101" pitchFamily="2" charset="-122"/>
              </a:rPr>
              <a:t>0</a:t>
            </a: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B93F435B-5C23-4F73-BD43-855C42AE493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68675" name="Rectangle 2">
            <a:extLst>
              <a:ext uri="{FF2B5EF4-FFF2-40B4-BE49-F238E27FC236}">
                <a16:creationId xmlns:a16="http://schemas.microsoft.com/office/drawing/2014/main" id="{B14741B7-FED0-45B9-9954-01993AB73FC5}"/>
              </a:ext>
            </a:extLst>
          </p:cNvPr>
          <p:cNvSpPr txBox="1">
            <a:spLocks noGrp="1"/>
          </p:cNvSpPr>
          <p:nvPr>
            <p:ph type="title" idx="4294967295"/>
          </p:nvPr>
        </p:nvSpPr>
        <p:spPr>
          <a:xfrm>
            <a:off x="228600" y="381000"/>
            <a:ext cx="2743200" cy="5867400"/>
          </a:xfrm>
        </p:spPr>
        <p:txBody>
          <a:bodyPr/>
          <a:lstStyle/>
          <a:p>
            <a:pPr eaLnBrk="1" hangingPunct="1"/>
            <a:r>
              <a:rPr lang="zh-SG" altLang="en-US" sz="6000">
                <a:solidFill>
                  <a:schemeClr val="bg1"/>
                </a:solidFill>
                <a:latin typeface="KaiTi" panose="02010609060101010101" pitchFamily="49" charset="-122"/>
                <a:ea typeface="KaiTi" panose="02010609060101010101" pitchFamily="49" charset="-122"/>
              </a:rPr>
              <a:t>约拿</a:t>
            </a:r>
            <a:br>
              <a:rPr altLang="zh-CN" sz="6000">
                <a:solidFill>
                  <a:schemeClr val="bg1"/>
                </a:solidFill>
                <a:latin typeface="Arial" panose="020B0604020202020204" pitchFamily="34" charset="0"/>
                <a:ea typeface="ＭＳ Ｐゴシック" panose="020B0600070205080204" pitchFamily="34" charset="-128"/>
              </a:rPr>
            </a:br>
            <a:r>
              <a:rPr lang="zh-CN" altLang="en-US" sz="6000">
                <a:solidFill>
                  <a:schemeClr val="bg1"/>
                </a:solidFill>
                <a:latin typeface="KaiTi" panose="02010609060101010101" pitchFamily="49" charset="-122"/>
                <a:ea typeface="KaiTi" panose="02010609060101010101" pitchFamily="49" charset="-122"/>
              </a:rPr>
              <a:t>到城市的东部</a:t>
            </a:r>
            <a:endParaRPr altLang="en-US" sz="6000">
              <a:latin typeface="KaiTi" panose="02010609060101010101" pitchFamily="49" charset="-122"/>
              <a:ea typeface="KaiTi" panose="02010609060101010101" pitchFamily="49" charset="-122"/>
            </a:endParaRPr>
          </a:p>
        </p:txBody>
      </p:sp>
      <p:pic>
        <p:nvPicPr>
          <p:cNvPr id="668676" name="Picture 4">
            <a:extLst>
              <a:ext uri="{FF2B5EF4-FFF2-40B4-BE49-F238E27FC236}">
                <a16:creationId xmlns:a16="http://schemas.microsoft.com/office/drawing/2014/main" id="{3A0A1010-0405-4449-862A-6217EC6DD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601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53DB871B-50D1-455F-AF41-5F40082682BE}"/>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pic>
        <p:nvPicPr>
          <p:cNvPr id="669699" name="Picture 3">
            <a:extLst>
              <a:ext uri="{FF2B5EF4-FFF2-40B4-BE49-F238E27FC236}">
                <a16:creationId xmlns:a16="http://schemas.microsoft.com/office/drawing/2014/main" id="{8A2218BC-F60D-4EE6-91D6-B1992F4901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20C7B74A-B0AB-4137-BDB2-B14228C3D53A}"/>
              </a:ext>
            </a:extLst>
          </p:cNvPr>
          <p:cNvSpPr txBox="1"/>
          <p:nvPr/>
        </p:nvSpPr>
        <p:spPr>
          <a:xfrm>
            <a:off x="8375650" y="762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ＭＳ Ｐゴシック"/>
                <a:cs typeface="ＭＳ Ｐゴシック"/>
              </a:rPr>
              <a:t>607</a:t>
            </a:r>
          </a:p>
        </p:txBody>
      </p:sp>
      <p:sp>
        <p:nvSpPr>
          <p:cNvPr id="5" name="Freeform 8">
            <a:extLst>
              <a:ext uri="{FF2B5EF4-FFF2-40B4-BE49-F238E27FC236}">
                <a16:creationId xmlns:a16="http://schemas.microsoft.com/office/drawing/2014/main" id="{ABFBAE05-357C-496E-817D-A4958E57402B}"/>
              </a:ext>
            </a:extLst>
          </p:cNvPr>
          <p:cNvSpPr>
            <a:spLocks/>
          </p:cNvSpPr>
          <p:nvPr/>
        </p:nvSpPr>
        <p:spPr bwMode="auto">
          <a:xfrm rot="629761">
            <a:off x="3200400" y="1985963"/>
            <a:ext cx="2362200" cy="2281237"/>
          </a:xfrm>
          <a:custGeom>
            <a:avLst/>
            <a:gdLst>
              <a:gd name="T0" fmla="*/ 2147483647 w 1680"/>
              <a:gd name="T1" fmla="*/ 0 h 1437"/>
              <a:gd name="T2" fmla="*/ 2147483647 w 1680"/>
              <a:gd name="T3" fmla="*/ 2147483647 h 1437"/>
              <a:gd name="T4" fmla="*/ 2147483647 w 1680"/>
              <a:gd name="T5" fmla="*/ 2147483647 h 1437"/>
              <a:gd name="T6" fmla="*/ 0 w 1680"/>
              <a:gd name="T7" fmla="*/ 2147483647 h 1437"/>
              <a:gd name="T8" fmla="*/ 0 w 1680"/>
              <a:gd name="T9" fmla="*/ 2147483647 h 1437"/>
              <a:gd name="T10" fmla="*/ 2147483647 w 1680"/>
              <a:gd name="T11" fmla="*/ 2147483647 h 1437"/>
              <a:gd name="T12" fmla="*/ 2147483647 w 1680"/>
              <a:gd name="T13" fmla="*/ 2147483647 h 1437"/>
              <a:gd name="T14" fmla="*/ 2147483647 w 1680"/>
              <a:gd name="T15" fmla="*/ 2147483647 h 1437"/>
              <a:gd name="T16" fmla="*/ 2147483647 w 1680"/>
              <a:gd name="T17" fmla="*/ 2147483647 h 1437"/>
              <a:gd name="T18" fmla="*/ 2147483647 w 1680"/>
              <a:gd name="T19" fmla="*/ 2147483647 h 1437"/>
              <a:gd name="T20" fmla="*/ 2147483647 w 1680"/>
              <a:gd name="T21" fmla="*/ 2147483647 h 1437"/>
              <a:gd name="T22" fmla="*/ 2147483647 w 1680"/>
              <a:gd name="T23" fmla="*/ 2147483647 h 1437"/>
              <a:gd name="T24" fmla="*/ 2147483647 w 1680"/>
              <a:gd name="T25" fmla="*/ 2147483647 h 1437"/>
              <a:gd name="T26" fmla="*/ 2147483647 w 1680"/>
              <a:gd name="T27" fmla="*/ 2147483647 h 1437"/>
              <a:gd name="T28" fmla="*/ 2147483647 w 1680"/>
              <a:gd name="T29" fmla="*/ 2147483647 h 1437"/>
              <a:gd name="T30" fmla="*/ 2147483647 w 1680"/>
              <a:gd name="T31" fmla="*/ 2147483647 h 1437"/>
              <a:gd name="T32" fmla="*/ 2147483647 w 1680"/>
              <a:gd name="T33" fmla="*/ 2147483647 h 1437"/>
              <a:gd name="T34" fmla="*/ 2147483647 w 1680"/>
              <a:gd name="T35" fmla="*/ 2147483647 h 1437"/>
              <a:gd name="T36" fmla="*/ 2147483647 w 1680"/>
              <a:gd name="T37" fmla="*/ 2147483647 h 1437"/>
              <a:gd name="T38" fmla="*/ 2147483647 w 1680"/>
              <a:gd name="T39" fmla="*/ 2147483647 h 1437"/>
              <a:gd name="T40" fmla="*/ 2147483647 w 1680"/>
              <a:gd name="T41" fmla="*/ 2147483647 h 1437"/>
              <a:gd name="T42" fmla="*/ 2147483647 w 1680"/>
              <a:gd name="T43" fmla="*/ 2147483647 h 1437"/>
              <a:gd name="T44" fmla="*/ 2147483647 w 1680"/>
              <a:gd name="T45" fmla="*/ 2147483647 h 1437"/>
              <a:gd name="T46" fmla="*/ 2147483647 w 1680"/>
              <a:gd name="T47" fmla="*/ 2147483647 h 1437"/>
              <a:gd name="T48" fmla="*/ 2147483647 w 1680"/>
              <a:gd name="T49" fmla="*/ 2147483647 h 1437"/>
              <a:gd name="T50" fmla="*/ 2147483647 w 1680"/>
              <a:gd name="T51" fmla="*/ 2147483647 h 1437"/>
              <a:gd name="T52" fmla="*/ 2147483647 w 1680"/>
              <a:gd name="T53" fmla="*/ 2147483647 h 1437"/>
              <a:gd name="T54" fmla="*/ 2147483647 w 1680"/>
              <a:gd name="T55" fmla="*/ 2147483647 h 1437"/>
              <a:gd name="T56" fmla="*/ 2147483647 w 1680"/>
              <a:gd name="T57" fmla="*/ 2147483647 h 1437"/>
              <a:gd name="T58" fmla="*/ 2147483647 w 1680"/>
              <a:gd name="T59" fmla="*/ 2147483647 h 1437"/>
              <a:gd name="T60" fmla="*/ 2147483647 w 1680"/>
              <a:gd name="T61" fmla="*/ 2147483647 h 1437"/>
              <a:gd name="T62" fmla="*/ 2147483647 w 1680"/>
              <a:gd name="T63" fmla="*/ 2147483647 h 1437"/>
              <a:gd name="T64" fmla="*/ 2147483647 w 1680"/>
              <a:gd name="T65" fmla="*/ 2147483647 h 1437"/>
              <a:gd name="T66" fmla="*/ 2147483647 w 1680"/>
              <a:gd name="T67" fmla="*/ 2147483647 h 1437"/>
              <a:gd name="T68" fmla="*/ 2147483647 w 1680"/>
              <a:gd name="T69" fmla="*/ 2147483647 h 1437"/>
              <a:gd name="T70" fmla="*/ 2147483647 w 1680"/>
              <a:gd name="T71" fmla="*/ 2147483647 h 1437"/>
              <a:gd name="T72" fmla="*/ 2147483647 w 1680"/>
              <a:gd name="T73" fmla="*/ 2147483647 h 1437"/>
              <a:gd name="T74" fmla="*/ 2147483647 w 1680"/>
              <a:gd name="T75" fmla="*/ 2147483647 h 1437"/>
              <a:gd name="T76" fmla="*/ 2147483647 w 1680"/>
              <a:gd name="T77" fmla="*/ 2147483647 h 1437"/>
              <a:gd name="T78" fmla="*/ 2147483647 w 1680"/>
              <a:gd name="T79" fmla="*/ 2147483647 h 1437"/>
              <a:gd name="T80" fmla="*/ 2147483647 w 1680"/>
              <a:gd name="T81" fmla="*/ 2147483647 h 1437"/>
              <a:gd name="T82" fmla="*/ 2147483647 w 1680"/>
              <a:gd name="T83" fmla="*/ 2147483647 h 1437"/>
              <a:gd name="T84" fmla="*/ 17694720 60000 65536"/>
              <a:gd name="T85" fmla="*/ 0 60000 65536"/>
              <a:gd name="T86" fmla="*/ 5898240 60000 65536"/>
              <a:gd name="T87" fmla="*/ 1179648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0"/>
              <a:gd name="T127" fmla="*/ 0 h 1437"/>
              <a:gd name="T128" fmla="*/ 1680 w 1680"/>
              <a:gd name="T129" fmla="*/ 1437 h 14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196">
            <a:solidFill>
              <a:srgbClr val="FFFFFF"/>
            </a:solidFill>
            <a:prstDash val="solid"/>
            <a:round/>
            <a:headEnd/>
            <a:tailEnd/>
          </a:ln>
          <a:effectLst>
            <a:outerShdw dist="35924" dir="2700000" algn="tl" rotWithShape="0">
              <a:srgbClr val="666633">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6" name="Text Box 9">
            <a:extLst>
              <a:ext uri="{FF2B5EF4-FFF2-40B4-BE49-F238E27FC236}">
                <a16:creationId xmlns:a16="http://schemas.microsoft.com/office/drawing/2014/main" id="{46653FFB-42E9-4934-831A-6BDF4E13F2C1}"/>
              </a:ext>
            </a:extLst>
          </p:cNvPr>
          <p:cNvSpPr txBox="1">
            <a:spLocks noChangeArrowheads="1"/>
          </p:cNvSpPr>
          <p:nvPr/>
        </p:nvSpPr>
        <p:spPr bwMode="auto">
          <a:xfrm>
            <a:off x="0" y="5748338"/>
            <a:ext cx="9144000" cy="1077912"/>
          </a:xfrm>
          <a:prstGeom prst="rect">
            <a:avLst/>
          </a:prstGeom>
          <a:solidFill>
            <a:srgbClr val="FF0000"/>
          </a:solidFill>
          <a:ln w="9528">
            <a:solidFill>
              <a:srgbClr val="030201"/>
            </a:solidFill>
            <a:miter lim="800000"/>
            <a:headEnd/>
            <a:tailEnd/>
          </a:ln>
        </p:spPr>
        <p:txBody>
          <a:bodyPr anchor="ctr" anchorCtr="1">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也许他认为上帝的判决是在从西部的耶路撒冷而</a:t>
            </a:r>
            <a:endParaRPr lang="en-US" altLang="zh-CN" sz="3200">
              <a:latin typeface="KaiTi" panose="02010609060101010101" pitchFamily="49" charset="-122"/>
              <a:ea typeface="KaiTi" panose="02010609060101010101" pitchFamily="49" charset="-122"/>
            </a:endParaRPr>
          </a:p>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来，他不希望被碰上！</a:t>
            </a:r>
            <a:endParaRPr lang="en-US" altLang="en-US" sz="3200">
              <a:latin typeface="KaiTi" panose="02010609060101010101" pitchFamily="49" charset="-122"/>
              <a:ea typeface="KaiTi" panose="02010609060101010101" pitchFamily="49" charset="-122"/>
            </a:endParaRPr>
          </a:p>
        </p:txBody>
      </p:sp>
      <p:sp>
        <p:nvSpPr>
          <p:cNvPr id="669703" name="Title 6">
            <a:extLst>
              <a:ext uri="{FF2B5EF4-FFF2-40B4-BE49-F238E27FC236}">
                <a16:creationId xmlns:a16="http://schemas.microsoft.com/office/drawing/2014/main" id="{76BD3B5B-09C4-4F66-BD89-8AD8CEA403C8}"/>
              </a:ext>
            </a:extLst>
          </p:cNvPr>
          <p:cNvSpPr txBox="1">
            <a:spLocks noGrp="1"/>
          </p:cNvSpPr>
          <p:nvPr>
            <p:ph type="title" idx="4294967295"/>
          </p:nvPr>
        </p:nvSpPr>
        <p:spPr>
          <a:xfrm>
            <a:off x="4343400" y="4724400"/>
            <a:ext cx="4800600" cy="1050925"/>
          </a:xfrm>
          <a:solidFill>
            <a:srgbClr val="000000"/>
          </a:solidFill>
        </p:spPr>
        <p:txBody>
          <a:bodyPr anchorCtr="1"/>
          <a:lstStyle/>
          <a:p>
            <a:pPr algn="ctr" eaLnBrk="1"/>
            <a:r>
              <a:rPr lang="zh-CN" altLang="en-US" sz="4000">
                <a:latin typeface="KaiTi" panose="02010609060101010101" pitchFamily="49" charset="-122"/>
                <a:ea typeface="KaiTi" panose="02010609060101010101" pitchFamily="49" charset="-122"/>
              </a:rPr>
              <a:t>为什么约拿坐在城市的东部？</a:t>
            </a:r>
            <a:endParaRPr altLang="en-US" sz="4000">
              <a:latin typeface="KaiTi" panose="02010609060101010101" pitchFamily="49" charset="-122"/>
              <a:ea typeface="KaiTi" panose="02010609060101010101" pitchFamily="49" charset="-122"/>
            </a:endParaRPr>
          </a:p>
        </p:txBody>
      </p:sp>
      <p:sp>
        <p:nvSpPr>
          <p:cNvPr id="457736" name="Rectangle 2" descr="Purple mesh">
            <a:extLst>
              <a:ext uri="{FF2B5EF4-FFF2-40B4-BE49-F238E27FC236}">
                <a16:creationId xmlns:a16="http://schemas.microsoft.com/office/drawing/2014/main" id="{7645047E-3E1A-42A6-A692-0C26D9596FF6}"/>
              </a:ext>
            </a:extLst>
          </p:cNvPr>
          <p:cNvSpPr txBox="1">
            <a:spLocks/>
          </p:cNvSpPr>
          <p:nvPr/>
        </p:nvSpPr>
        <p:spPr bwMode="auto">
          <a:xfrm>
            <a:off x="4953000" y="1981200"/>
            <a:ext cx="13716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2000" b="1">
                <a:solidFill>
                  <a:srgbClr val="FF0000"/>
                </a:solidFill>
                <a:latin typeface="SimSun" charset="0"/>
                <a:ea typeface="SimSun" charset="0"/>
                <a:cs typeface="SimSun" charset="0"/>
              </a:rPr>
              <a:t>尼尼微城</a:t>
            </a:r>
            <a:endParaRPr lang="en-US" sz="2000" b="1">
              <a:solidFill>
                <a:srgbClr val="FF0000"/>
              </a:solidFill>
              <a:latin typeface="Calibri" charset="0"/>
              <a:ea typeface="SimSun" charset="0"/>
              <a:cs typeface="SimSun" charset="0"/>
            </a:endParaRPr>
          </a:p>
        </p:txBody>
      </p:sp>
      <p:sp>
        <p:nvSpPr>
          <p:cNvPr id="457737" name="Rectangle 2" descr="Purple mesh">
            <a:extLst>
              <a:ext uri="{FF2B5EF4-FFF2-40B4-BE49-F238E27FC236}">
                <a16:creationId xmlns:a16="http://schemas.microsoft.com/office/drawing/2014/main" id="{2F5E175C-D7DA-4C37-8AF2-761014CE84BD}"/>
              </a:ext>
            </a:extLst>
          </p:cNvPr>
          <p:cNvSpPr txBox="1">
            <a:spLocks/>
          </p:cNvSpPr>
          <p:nvPr/>
        </p:nvSpPr>
        <p:spPr bwMode="auto">
          <a:xfrm>
            <a:off x="3048000" y="3886200"/>
            <a:ext cx="16002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b="1">
                <a:solidFill>
                  <a:srgbClr val="FF0000"/>
                </a:solidFill>
                <a:latin typeface="SimSun" charset="0"/>
                <a:ea typeface="SimSun" charset="0"/>
                <a:cs typeface="SimSun" charset="0"/>
              </a:rPr>
              <a:t>耶路撒冷</a:t>
            </a:r>
            <a:endParaRPr lang="en-US" b="1">
              <a:solidFill>
                <a:srgbClr val="FF0000"/>
              </a:solidFill>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88F3C0-65BA-49B9-8830-07B4DE9407C3}"/>
              </a:ext>
            </a:extLst>
          </p:cNvPr>
          <p:cNvSpPr txBox="1">
            <a:spLocks noGrp="1"/>
          </p:cNvSpPr>
          <p:nvPr>
            <p:ph type="title" idx="4294967295"/>
          </p:nvPr>
        </p:nvSpPr>
        <p:spPr>
          <a:xfrm>
            <a:off x="533400" y="152400"/>
            <a:ext cx="8229600" cy="914400"/>
          </a:xfrm>
        </p:spPr>
        <p:txBody>
          <a:bodyPr/>
          <a:lstStyle/>
          <a:p>
            <a:pPr eaLnBrk="1" hangingPunct="1">
              <a:defRPr/>
            </a:pPr>
            <a:r>
              <a:rPr lang="zh-CN" altLang="en-US" sz="6000" b="1">
                <a:solidFill>
                  <a:srgbClr val="FAC090"/>
                </a:solidFill>
                <a:effectLst>
                  <a:outerShdw blurRad="38100" dist="38100" dir="2700000" algn="tl">
                    <a:srgbClr val="000000"/>
                  </a:outerShdw>
                </a:effectLst>
                <a:latin typeface="KaiTi" pitchFamily="49" charset="-122"/>
                <a:ea typeface="KaiTi" pitchFamily="49" charset="-122"/>
              </a:rPr>
              <a:t>圣幕节（避风塘</a:t>
            </a:r>
            <a:r>
              <a:rPr altLang="zh-CN" sz="6000" b="1">
                <a:solidFill>
                  <a:srgbClr val="FAC090"/>
                </a:solidFill>
                <a:effectLst>
                  <a:outerShdw blurRad="38100" dist="38100" dir="2700000" algn="tl">
                    <a:srgbClr val="000000"/>
                  </a:outerShdw>
                </a:effectLst>
                <a:latin typeface="KaiTi" pitchFamily="49" charset="-122"/>
                <a:ea typeface="KaiTi" pitchFamily="49" charset="-122"/>
              </a:rPr>
              <a:t>)</a:t>
            </a:r>
            <a:endParaRPr altLang="en-US" sz="6000" b="1">
              <a:solidFill>
                <a:srgbClr val="FAC090"/>
              </a:solidFill>
              <a:effectLst>
                <a:outerShdw blurRad="38100" dist="38100" dir="2700000" algn="tl">
                  <a:srgbClr val="000000"/>
                </a:outerShdw>
              </a:effectLst>
              <a:latin typeface="KaiTi" pitchFamily="49" charset="-122"/>
              <a:ea typeface="KaiTi" pitchFamily="49" charset="-122"/>
            </a:endParaRPr>
          </a:p>
        </p:txBody>
      </p:sp>
      <p:pic>
        <p:nvPicPr>
          <p:cNvPr id="670723" name="Picture 3" descr="Tabernacles">
            <a:extLst>
              <a:ext uri="{FF2B5EF4-FFF2-40B4-BE49-F238E27FC236}">
                <a16:creationId xmlns:a16="http://schemas.microsoft.com/office/drawing/2014/main" id="{1954876F-4ADB-4102-A6AF-884738A46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4" descr="jonah4angry.jpg">
            <a:extLst>
              <a:ext uri="{FF2B5EF4-FFF2-40B4-BE49-F238E27FC236}">
                <a16:creationId xmlns:a16="http://schemas.microsoft.com/office/drawing/2014/main" id="{A640CA83-4FF4-4902-9711-C79E1808233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04D0830-6374-4E6E-8146-F0B647664E6C}"/>
              </a:ext>
            </a:extLst>
          </p:cNvPr>
          <p:cNvSpPr txBox="1">
            <a:spLocks noGrp="1"/>
          </p:cNvSpPr>
          <p:nvPr>
            <p:ph type="title" idx="4294967295"/>
          </p:nvPr>
        </p:nvSpPr>
        <p:spPr>
          <a:xfrm>
            <a:off x="0" y="304800"/>
            <a:ext cx="2514600" cy="1524000"/>
          </a:xfrm>
        </p:spPr>
        <p:txBody>
          <a:bodyPr anchorCtr="0"/>
          <a:lstStyle/>
          <a:p>
            <a:pPr algn="l" eaLnBrk="1">
              <a:defRPr/>
            </a:pPr>
            <a:r>
              <a:rPr lang="zh-SG" sz="6000">
                <a:solidFill>
                  <a:srgbClr val="FF0000"/>
                </a:solidFill>
                <a:latin typeface="KaiTi" charset="0"/>
                <a:ea typeface="KaiTi" charset="0"/>
                <a:cs typeface="KaiTi" charset="0"/>
              </a:rPr>
              <a:t>攻击与</a:t>
            </a:r>
            <a:r>
              <a:rPr lang="zh-CN" altLang="en-US" sz="6000">
                <a:solidFill>
                  <a:srgbClr val="FF0000"/>
                </a:solidFill>
                <a:latin typeface="KaiTi" charset="0"/>
                <a:ea typeface="KaiTi" charset="0"/>
                <a:cs typeface="KaiTi" charset="0"/>
              </a:rPr>
              <a:t>燃烧</a:t>
            </a:r>
            <a:endParaRPr sz="6000">
              <a:solidFill>
                <a:srgbClr val="FF0000"/>
              </a:solidFill>
              <a:effectLst>
                <a:outerShdw blurRad="38100" dist="38100" dir="2700000" algn="tl">
                  <a:srgbClr val="000000"/>
                </a:outerShdw>
              </a:effectLst>
              <a:latin typeface="KaiTi" charset="0"/>
              <a:ea typeface="KaiTi" charset="0"/>
              <a:cs typeface="KaiTi"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0">
            <a:extLst>
              <a:ext uri="{FF2B5EF4-FFF2-40B4-BE49-F238E27FC236}">
                <a16:creationId xmlns:a16="http://schemas.microsoft.com/office/drawing/2014/main" id="{34FE95C9-BD47-4E11-81FA-C649AE3A9896}"/>
              </a:ext>
            </a:extLst>
          </p:cNvPr>
          <p:cNvSpPr txBox="1">
            <a:spLocks noGrp="1"/>
          </p:cNvSpPr>
          <p:nvPr>
            <p:ph type="title" idx="4294967295"/>
          </p:nvPr>
        </p:nvSpPr>
        <p:spPr/>
        <p:txBody>
          <a:bodyPr/>
          <a:lstStyle/>
          <a:p>
            <a:pPr eaLnBrk="1"/>
            <a:r>
              <a:rPr altLang="en-US">
                <a:solidFill>
                  <a:srgbClr val="FFFFFF"/>
                </a:solidFill>
                <a:latin typeface="Arial" panose="020B0604020202020204" pitchFamily="34" charset="0"/>
              </a:rPr>
              <a:t>Unique Elements in </a:t>
            </a:r>
            <a:r>
              <a:rPr lang="ko-KR" altLang="en-US">
                <a:solidFill>
                  <a:srgbClr val="FFFFFF"/>
                </a:solidFill>
                <a:latin typeface="Arial" panose="020B0604020202020204" pitchFamily="34" charset="0"/>
              </a:rPr>
              <a:t>约拿书</a:t>
            </a:r>
            <a:endParaRPr altLang="en-US">
              <a:solidFill>
                <a:srgbClr val="FFFFFF"/>
              </a:solidFill>
              <a:latin typeface="Arial" panose="020B0604020202020204" pitchFamily="34" charset="0"/>
            </a:endParaRPr>
          </a:p>
        </p:txBody>
      </p:sp>
      <p:sp>
        <p:nvSpPr>
          <p:cNvPr id="3" name="Text Box 5">
            <a:extLst>
              <a:ext uri="{FF2B5EF4-FFF2-40B4-BE49-F238E27FC236}">
                <a16:creationId xmlns:a16="http://schemas.microsoft.com/office/drawing/2014/main" id="{9D863B76-D04C-4153-A8DC-CDE359248280}"/>
              </a:ext>
            </a:extLst>
          </p:cNvPr>
          <p:cNvSpPr txBox="1">
            <a:spLocks noChangeArrowheads="1"/>
          </p:cNvSpPr>
          <p:nvPr/>
        </p:nvSpPr>
        <p:spPr bwMode="auto">
          <a:xfrm>
            <a:off x="152400" y="1800225"/>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a:pPr>
            <a:r>
              <a:rPr lang="zh-CN" altLang="en-US" sz="3200" b="1">
                <a:latin typeface="SimSun" panose="02010600030101010101" pitchFamily="2" charset="-122"/>
                <a:ea typeface="SimSun" panose="02010600030101010101" pitchFamily="2" charset="-122"/>
              </a:rPr>
              <a:t>约拿所讲的话完全是通过一个先知的</a:t>
            </a:r>
            <a:r>
              <a:rPr lang="zh-CN" altLang="en-US" sz="3200" b="1">
                <a:solidFill>
                  <a:srgbClr val="FF0000"/>
                </a:solidFill>
                <a:latin typeface="SimSun" panose="02010600030101010101" pitchFamily="2" charset="-122"/>
                <a:ea typeface="SimSun" panose="02010600030101010101" pitchFamily="2" charset="-122"/>
              </a:rPr>
              <a:t>经验</a:t>
            </a:r>
            <a:r>
              <a:rPr lang="en-US" altLang="ja-JP" sz="3200" b="1">
                <a:latin typeface="Calibri" panose="020F0502020204030204" pitchFamily="34" charset="0"/>
                <a:ea typeface="SimSun" panose="02010600030101010101" pitchFamily="2" charset="-122"/>
              </a:rPr>
              <a:t>—</a:t>
            </a:r>
            <a:r>
              <a:rPr lang="zh-CN" altLang="en-US" sz="3200" b="1">
                <a:latin typeface="SimSun" panose="02010600030101010101" pitchFamily="2" charset="-122"/>
                <a:ea typeface="SimSun" panose="02010600030101010101" pitchFamily="2" charset="-122"/>
              </a:rPr>
              <a:t>不是他的话</a:t>
            </a:r>
            <a:r>
              <a:rPr lang="zh-CN" altLang="en-US" sz="3200">
                <a:latin typeface="SimSun" panose="02010600030101010101" pitchFamily="2" charset="-122"/>
                <a:ea typeface="SimSun" panose="02010600030101010101" pitchFamily="2" charset="-122"/>
              </a:rPr>
              <a:t>。</a:t>
            </a:r>
            <a:endParaRPr lang="en-US" altLang="en-US" sz="3200">
              <a:latin typeface="Calibri" panose="020F0502020204030204" pitchFamily="34" charset="0"/>
              <a:ea typeface="SimSun" panose="02010600030101010101" pitchFamily="2" charset="-122"/>
            </a:endParaRPr>
          </a:p>
        </p:txBody>
      </p:sp>
      <p:sp>
        <p:nvSpPr>
          <p:cNvPr id="4" name="Text Box 6">
            <a:extLst>
              <a:ext uri="{FF2B5EF4-FFF2-40B4-BE49-F238E27FC236}">
                <a16:creationId xmlns:a16="http://schemas.microsoft.com/office/drawing/2014/main" id="{0AB7E4BD-C4A4-4228-B8CC-8DC94961C659}"/>
              </a:ext>
            </a:extLst>
          </p:cNvPr>
          <p:cNvSpPr txBox="1"/>
          <p:nvPr/>
        </p:nvSpPr>
        <p:spPr>
          <a:xfrm>
            <a:off x="8213725" y="193675"/>
            <a:ext cx="608013" cy="396875"/>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000000"/>
                </a:solidFill>
                <a:latin typeface="Arial"/>
                <a:ea typeface="Osaka"/>
                <a:cs typeface="Osaka"/>
              </a:rPr>
              <a:t>600</a:t>
            </a:r>
          </a:p>
        </p:txBody>
      </p:sp>
      <p:sp>
        <p:nvSpPr>
          <p:cNvPr id="653317" name="WordArt 7">
            <a:extLst>
              <a:ext uri="{FF2B5EF4-FFF2-40B4-BE49-F238E27FC236}">
                <a16:creationId xmlns:a16="http://schemas.microsoft.com/office/drawing/2014/main" id="{549F9F93-05F6-48E5-9DFF-E8DAE593797D}"/>
              </a:ext>
            </a:extLst>
          </p:cNvPr>
          <p:cNvSpPr>
            <a:spLocks noChangeArrowheads="1" noChangeShapeType="1" noTextEdit="1"/>
          </p:cNvSpPr>
          <p:nvPr/>
        </p:nvSpPr>
        <p:spPr bwMode="auto">
          <a:xfrm>
            <a:off x="-304800" y="533400"/>
            <a:ext cx="7924800" cy="1143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C000"/>
              </a:contourClr>
            </a:sp3d>
          </a:bodyPr>
          <a:lstStyle/>
          <a:p>
            <a:pPr algn="ctr"/>
            <a:r>
              <a:rPr lang="zh-CN" altLang="en-US" kern="10" dirty="0">
                <a:ln w="9525">
                  <a:round/>
                  <a:headEnd/>
                  <a:tailEnd/>
                </a:ln>
                <a:solidFill>
                  <a:srgbClr val="FFC000"/>
                </a:solidFill>
                <a:latin typeface="+mn-ea"/>
                <a:ea typeface="+mn-ea"/>
                <a:cs typeface="+mn-ea"/>
              </a:rPr>
              <a:t>约拿独特的元素</a:t>
            </a:r>
            <a:endParaRPr lang="en-SG" kern="10" dirty="0">
              <a:ln w="9525">
                <a:round/>
                <a:headEnd/>
                <a:tailEnd/>
              </a:ln>
              <a:solidFill>
                <a:srgbClr val="FFC000"/>
              </a:solidFill>
              <a:latin typeface="+mn-ea"/>
              <a:ea typeface="+mn-ea"/>
              <a:cs typeface="+mn-ea"/>
            </a:endParaRPr>
          </a:p>
        </p:txBody>
      </p:sp>
      <p:sp>
        <p:nvSpPr>
          <p:cNvPr id="6" name="Text Box 5">
            <a:extLst>
              <a:ext uri="{FF2B5EF4-FFF2-40B4-BE49-F238E27FC236}">
                <a16:creationId xmlns:a16="http://schemas.microsoft.com/office/drawing/2014/main" id="{076FFAC1-7877-4225-8902-CD5D037603ED}"/>
              </a:ext>
            </a:extLst>
          </p:cNvPr>
          <p:cNvSpPr txBox="1">
            <a:spLocks noChangeArrowheads="1"/>
          </p:cNvSpPr>
          <p:nvPr/>
        </p:nvSpPr>
        <p:spPr bwMode="auto">
          <a:xfrm>
            <a:off x="152400" y="41910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3"/>
            </a:pPr>
            <a:r>
              <a:rPr lang="zh-CN" altLang="en-US" sz="3200" b="1">
                <a:latin typeface="Times New Roman" panose="02020603050405020304" pitchFamily="18" charset="0"/>
                <a:ea typeface="SimSun" panose="02010600030101010101" pitchFamily="2" charset="-122"/>
              </a:rPr>
              <a:t>约拿书是在整个圣经里唯一记录以色列对</a:t>
            </a:r>
            <a:r>
              <a:rPr lang="zh-CN" altLang="en-US" sz="3200" b="1">
                <a:solidFill>
                  <a:srgbClr val="FF0000"/>
                </a:solidFill>
                <a:latin typeface="Times New Roman" panose="02020603050405020304" pitchFamily="18" charset="0"/>
                <a:ea typeface="SimSun" panose="02010600030101010101" pitchFamily="2" charset="-122"/>
              </a:rPr>
              <a:t>希利尼</a:t>
            </a:r>
            <a:r>
              <a:rPr lang="zh-CN" altLang="en-US" sz="3200" b="1">
                <a:latin typeface="Times New Roman" panose="02020603050405020304" pitchFamily="18" charset="0"/>
                <a:ea typeface="SimSun" panose="02010600030101010101" pitchFamily="2" charset="-122"/>
              </a:rPr>
              <a:t>国家的反应</a:t>
            </a:r>
            <a:endParaRPr lang="en-US" altLang="ja-JP" sz="3200" b="1">
              <a:latin typeface="Calibri" panose="020F0502020204030204" pitchFamily="34" charset="0"/>
              <a:ea typeface="ＭＳ Ｐゴシック" panose="020B0600070205080204" pitchFamily="34" charset="-128"/>
            </a:endParaRPr>
          </a:p>
          <a:p>
            <a:pPr lvl="2" eaLnBrk="1">
              <a:spcBef>
                <a:spcPct val="0"/>
              </a:spcBef>
              <a:buFontTx/>
              <a:buNone/>
            </a:pPr>
            <a:endParaRPr lang="en-US" altLang="en-US" sz="3200" b="1">
              <a:ea typeface="ＭＳ Ｐゴシック" panose="020B0600070205080204" pitchFamily="34" charset="-128"/>
            </a:endParaRPr>
          </a:p>
        </p:txBody>
      </p:sp>
      <p:sp>
        <p:nvSpPr>
          <p:cNvPr id="7" name="Text Box 5">
            <a:extLst>
              <a:ext uri="{FF2B5EF4-FFF2-40B4-BE49-F238E27FC236}">
                <a16:creationId xmlns:a16="http://schemas.microsoft.com/office/drawing/2014/main" id="{90F12093-55F9-4246-9334-97128DE3CBFE}"/>
              </a:ext>
            </a:extLst>
          </p:cNvPr>
          <p:cNvSpPr txBox="1">
            <a:spLocks noChangeArrowheads="1"/>
          </p:cNvSpPr>
          <p:nvPr/>
        </p:nvSpPr>
        <p:spPr bwMode="auto">
          <a:xfrm>
            <a:off x="152400" y="306705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2"/>
            </a:pPr>
            <a:r>
              <a:rPr lang="zh-CN" altLang="en-US" sz="3200" b="1" dirty="0">
                <a:latin typeface="Times New Roman" panose="02020603050405020304" pitchFamily="18" charset="0"/>
                <a:ea typeface="SimSun" panose="02010600030101010101" pitchFamily="2" charset="-122"/>
              </a:rPr>
              <a:t>约拿是圣经中唯一的先知</a:t>
            </a:r>
            <a:r>
              <a:rPr lang="zh-CN" altLang="en-US" sz="3200" b="1" dirty="0">
                <a:solidFill>
                  <a:srgbClr val="FF0000"/>
                </a:solidFill>
                <a:latin typeface="Times New Roman" panose="02020603050405020304" pitchFamily="18" charset="0"/>
                <a:ea typeface="SimSun" panose="02010600030101010101" pitchFamily="2" charset="-122"/>
              </a:rPr>
              <a:t>试图避开</a:t>
            </a:r>
            <a:r>
              <a:rPr lang="zh-CN" altLang="en-US" sz="3200" b="1" dirty="0">
                <a:latin typeface="Times New Roman" panose="02020603050405020304" pitchFamily="18" charset="0"/>
                <a:ea typeface="SimSun" panose="02010600030101010101" pitchFamily="2" charset="-122"/>
              </a:rPr>
              <a:t>上帝</a:t>
            </a:r>
            <a:r>
              <a:rPr lang="zh-CN" altLang="en-US" sz="3200" b="1" dirty="0">
                <a:ea typeface="SimSun" panose="02010600030101010101" pitchFamily="2" charset="-122"/>
              </a:rPr>
              <a:t>。</a:t>
            </a:r>
            <a:endParaRPr lang="en-US" altLang="en-US" sz="3200" b="1" dirty="0">
              <a:ea typeface="SimSun" panose="02010600030101010101" pitchFamily="2" charset="-122"/>
            </a:endParaRPr>
          </a:p>
        </p:txBody>
      </p:sp>
      <p:sp>
        <p:nvSpPr>
          <p:cNvPr id="8" name="Text Box 5">
            <a:extLst>
              <a:ext uri="{FF2B5EF4-FFF2-40B4-BE49-F238E27FC236}">
                <a16:creationId xmlns:a16="http://schemas.microsoft.com/office/drawing/2014/main" id="{A1FD74C8-6E55-4583-BA58-1FB7727E8245}"/>
              </a:ext>
            </a:extLst>
          </p:cNvPr>
          <p:cNvSpPr txBox="1">
            <a:spLocks noChangeArrowheads="1"/>
          </p:cNvSpPr>
          <p:nvPr/>
        </p:nvSpPr>
        <p:spPr bwMode="auto">
          <a:xfrm>
            <a:off x="228600" y="56388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SzTx/>
              <a:buFontTx/>
              <a:buNone/>
            </a:pPr>
            <a:r>
              <a:rPr lang="en-US" altLang="en-US" sz="3200" b="1">
                <a:latin typeface="SimSun" panose="02010600030101010101" pitchFamily="2" charset="-122"/>
                <a:ea typeface="SimSun" panose="02010600030101010101" pitchFamily="2" charset="-122"/>
              </a:rPr>
              <a:t>4.</a:t>
            </a:r>
            <a:r>
              <a:rPr lang="en-US" altLang="en-US" sz="3200" b="1">
                <a:ea typeface="SimSun" panose="02010600030101010101" pitchFamily="2" charset="-122"/>
              </a:rPr>
              <a:t>	</a:t>
            </a:r>
            <a:r>
              <a:rPr lang="zh-CN" altLang="en-US" sz="3200" b="1">
                <a:latin typeface="Times New Roman" panose="02020603050405020304" pitchFamily="18" charset="0"/>
                <a:ea typeface="SimSun" panose="02010600030101010101" pitchFamily="2" charset="-122"/>
              </a:rPr>
              <a:t>约拿的</a:t>
            </a:r>
            <a:r>
              <a:rPr lang="zh-CN" altLang="en-US" sz="3200" b="1">
                <a:solidFill>
                  <a:srgbClr val="FF0000"/>
                </a:solidFill>
                <a:latin typeface="Times New Roman" panose="02020603050405020304" pitchFamily="18" charset="0"/>
                <a:ea typeface="SimSun" panose="02010600030101010101" pitchFamily="2" charset="-122"/>
              </a:rPr>
              <a:t>历史</a:t>
            </a:r>
            <a:r>
              <a:rPr lang="zh-CN" altLang="en-US" sz="3200" b="1">
                <a:latin typeface="Times New Roman" panose="02020603050405020304" pitchFamily="18" charset="0"/>
                <a:ea typeface="SimSun" panose="02010600030101010101" pitchFamily="2" charset="-122"/>
              </a:rPr>
              <a:t>真实存在被许多学者否认</a:t>
            </a:r>
            <a:r>
              <a:rPr lang="zh-CN" altLang="en-US" sz="3200" b="1">
                <a:ea typeface="SimSun" panose="02010600030101010101" pitchFamily="2" charset="-122"/>
              </a:rPr>
              <a:t>。</a:t>
            </a:r>
            <a:endParaRPr lang="en-US" altLang="en-US" sz="3200" b="1">
              <a:ea typeface="SimSun" panose="02010600030101010101" pitchFamily="2" charset="-122"/>
            </a:endParaRPr>
          </a:p>
        </p:txBody>
      </p:sp>
    </p:spTree>
    <p:extLst>
      <p:ext uri="{BB962C8B-B14F-4D97-AF65-F5344CB8AC3E}">
        <p14:creationId xmlns:p14="http://schemas.microsoft.com/office/powerpoint/2010/main" val="3455319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7" dur="1000" decel="50000" fill="hold">
                                          <p:stCondLst>
                                            <p:cond delay="0"/>
                                          </p:stCondLst>
                                        </p:cTn>
                                        <p:tgtEl>
                                          <p:spTgt spid="3">
                                            <p:txEl>
                                              <p:pRg st="0" end="0"/>
                                            </p:txEl>
                                          </p:spTgt>
                                        </p:tgtEl>
                                        <p:attrNameLst>
                                          <p:attrName>ppt_x</p:attrName>
                                        </p:attrNameLst>
                                      </p:cBhvr>
                                    </p:animMotion>
                                    <p:animEffect transition="in" filter="fade">
                                      <p:cBhvr>
                                        <p:cTn id="8" dur="10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3" dur="1000" decel="50000" fill="hold">
                                          <p:stCondLst>
                                            <p:cond delay="0"/>
                                          </p:stCondLst>
                                        </p:cTn>
                                        <p:tgtEl>
                                          <p:spTgt spid="7">
                                            <p:txEl>
                                              <p:pRg st="0" end="0"/>
                                            </p:txEl>
                                          </p:spTgt>
                                        </p:tgtEl>
                                        <p:attrNameLst>
                                          <p:attrName>ppt_x</p:attrName>
                                        </p:attrNameLst>
                                      </p:cBhvr>
                                    </p:animMotion>
                                    <p:animEffect transition="in" filter="fade">
                                      <p:cBhvr>
                                        <p:cTn id="14" dur="1000"/>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9" dur="1000" decel="50000" fill="hold">
                                          <p:stCondLst>
                                            <p:cond delay="0"/>
                                          </p:stCondLst>
                                        </p:cTn>
                                        <p:tgtEl>
                                          <p:spTgt spid="6">
                                            <p:txEl>
                                              <p:pRg st="0" end="0"/>
                                            </p:txEl>
                                          </p:spTgt>
                                        </p:tgtEl>
                                        <p:attrNameLst>
                                          <p:attrName>ppt_x</p:attrName>
                                        </p:attrNameLst>
                                      </p:cBhvr>
                                    </p:animMotion>
                                    <p:animEffect transition="in" filter="fade">
                                      <p:cBhvr>
                                        <p:cTn id="20" dur="10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25" dur="1000" decel="50000" fill="hold">
                                          <p:stCondLst>
                                            <p:cond delay="0"/>
                                          </p:stCondLst>
                                        </p:cTn>
                                        <p:tgtEl>
                                          <p:spTgt spid="8">
                                            <p:txEl>
                                              <p:pRg st="0" end="0"/>
                                            </p:txEl>
                                          </p:spTgt>
                                        </p:tgtEl>
                                        <p:attrNameLst>
                                          <p:attrName>ppt_x</p:attrName>
                                        </p:attrNameLst>
                                      </p:cBhvr>
                                    </p:animMotion>
                                    <p:animEffect transition="in" filter="fade">
                                      <p:cBhvr>
                                        <p:cTn id="2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4" descr="jonah4angry.jpg">
            <a:extLst>
              <a:ext uri="{FF2B5EF4-FFF2-40B4-BE49-F238E27FC236}">
                <a16:creationId xmlns:a16="http://schemas.microsoft.com/office/drawing/2014/main" id="{7097113D-98E3-44BA-B0A0-DDEE24531D2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B8462C-1439-49F4-B7A1-CBE1D04DEB4F}"/>
              </a:ext>
            </a:extLst>
          </p:cNvPr>
          <p:cNvSpPr>
            <a:spLocks noGrp="1"/>
          </p:cNvSpPr>
          <p:nvPr>
            <p:ph type="title" idx="4294967295"/>
          </p:nvPr>
        </p:nvSpPr>
        <p:spPr>
          <a:xfrm>
            <a:off x="5715000" y="4800600"/>
            <a:ext cx="3276600" cy="2057400"/>
          </a:xfrm>
        </p:spPr>
        <p:txBody>
          <a:bodyPr/>
          <a:lstStyle/>
          <a:p>
            <a:pPr algn="r">
              <a:defRPr/>
            </a:pPr>
            <a:r>
              <a:rPr lang="zh-CN" altLang="en-US" sz="4800" b="1" dirty="0">
                <a:solidFill>
                  <a:srgbClr val="1A2E00"/>
                </a:solidFill>
                <a:effectLst>
                  <a:outerShdw blurRad="38100" dist="38100" dir="2700000" algn="tl">
                    <a:srgbClr val="000000"/>
                  </a:outerShdw>
                </a:effectLst>
                <a:latin typeface="Olivia Brush" pitchFamily="-112" charset="0"/>
              </a:rPr>
              <a:t>双关语</a:t>
            </a:r>
            <a:endParaRPr lang="en-US" altLang="en-US" sz="4800" b="1" dirty="0">
              <a:solidFill>
                <a:srgbClr val="1A2E00"/>
              </a:solidFill>
              <a:effectLst>
                <a:outerShdw blurRad="38100" dist="38100" dir="2700000" algn="tl">
                  <a:srgbClr val="000000"/>
                </a:outerShdw>
              </a:effectLst>
              <a:latin typeface="Olivia Brush" pitchFamily="-112" charset="0"/>
            </a:endParaRPr>
          </a:p>
        </p:txBody>
      </p:sp>
      <p:sp>
        <p:nvSpPr>
          <p:cNvPr id="4" name="Title 1">
            <a:extLst>
              <a:ext uri="{FF2B5EF4-FFF2-40B4-BE49-F238E27FC236}">
                <a16:creationId xmlns:a16="http://schemas.microsoft.com/office/drawing/2014/main" id="{AD489799-4DB6-471B-AAB0-1D1657A11B1D}"/>
              </a:ext>
            </a:extLst>
          </p:cNvPr>
          <p:cNvSpPr txBox="1">
            <a:spLocks/>
          </p:cNvSpPr>
          <p:nvPr/>
        </p:nvSpPr>
        <p:spPr bwMode="auto">
          <a:xfrm>
            <a:off x="0" y="0"/>
            <a:ext cx="2895600" cy="914400"/>
          </a:xfrm>
          <a:prstGeom prst="rect">
            <a:avLst/>
          </a:prstGeom>
          <a:noFill/>
          <a:ln w="9525">
            <a:noFill/>
            <a:miter lim="800000"/>
            <a:headEnd/>
            <a:tailEnd/>
          </a:ln>
          <a:effec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rPr>
              <a:t>上帝。。。</a:t>
            </a:r>
            <a:endParaRPr lang="en-US"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endParaRPr>
          </a:p>
        </p:txBody>
      </p:sp>
      <p:sp>
        <p:nvSpPr>
          <p:cNvPr id="5" name="Title 1">
            <a:extLst>
              <a:ext uri="{FF2B5EF4-FFF2-40B4-BE49-F238E27FC236}">
                <a16:creationId xmlns:a16="http://schemas.microsoft.com/office/drawing/2014/main" id="{27B95FF8-C422-459F-9F2F-C159D68C8026}"/>
              </a:ext>
            </a:extLst>
          </p:cNvPr>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800" b="1">
                <a:solidFill>
                  <a:srgbClr val="1A2E00"/>
                </a:solidFill>
                <a:effectLst>
                  <a:outerShdw blurRad="38100" dist="38100" dir="2700000" algn="tl">
                    <a:srgbClr val="000000"/>
                  </a:outerShdw>
                </a:effectLst>
                <a:latin typeface="Olivia Brush" charset="0"/>
              </a:rPr>
              <a:t>•</a:t>
            </a:r>
            <a:r>
              <a:rPr lang="zh-CN" altLang="en-US" sz="4800" b="1">
                <a:solidFill>
                  <a:srgbClr val="1A2E00"/>
                </a:solidFill>
                <a:effectLst>
                  <a:outerShdw blurRad="38100" dist="38100" dir="2700000" algn="tl">
                    <a:srgbClr val="000000"/>
                  </a:outerShdw>
                </a:effectLst>
                <a:latin typeface="Olivia Brush" charset="0"/>
              </a:rPr>
              <a:t> “</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一条鱼” </a:t>
            </a:r>
            <a:r>
              <a:rPr lang="en-US" sz="4800" b="1">
                <a:solidFill>
                  <a:srgbClr val="1A2E00"/>
                </a:solidFill>
                <a:effectLst>
                  <a:outerShdw blurRad="38100" dist="38100" dir="2700000" algn="tl">
                    <a:srgbClr val="000000"/>
                  </a:outerShdw>
                </a:effectLst>
                <a:latin typeface="Olivia Brush" charset="0"/>
              </a:rPr>
              <a:t>(1:17)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排一棵蓖麻 ”</a:t>
            </a:r>
            <a:r>
              <a:rPr lang="en-US" sz="4800" b="1">
                <a:solidFill>
                  <a:srgbClr val="1A2E00"/>
                </a:solidFill>
                <a:effectLst>
                  <a:outerShdw blurRad="38100" dist="38100" dir="2700000" algn="tl">
                    <a:srgbClr val="000000"/>
                  </a:outerShdw>
                </a:effectLst>
                <a:latin typeface="Olivia Brush" charset="0"/>
              </a:rPr>
              <a:t> (4:6)</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一条虫子”</a:t>
            </a:r>
            <a:r>
              <a:rPr lang="en-US" sz="4800" b="1">
                <a:solidFill>
                  <a:srgbClr val="1A2E00"/>
                </a:solidFill>
                <a:effectLst>
                  <a:outerShdw blurRad="38100" dist="38100" dir="2700000" algn="tl">
                    <a:srgbClr val="000000"/>
                  </a:outerShdw>
                </a:effectLst>
                <a:latin typeface="Olivia Brush" charset="0"/>
              </a:rPr>
              <a:t> (4:7)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炎热的东风”</a:t>
            </a:r>
            <a:r>
              <a:rPr lang="en-US" sz="4800" b="1">
                <a:solidFill>
                  <a:srgbClr val="1A2E00"/>
                </a:solidFill>
                <a:effectLst>
                  <a:outerShdw blurRad="38100" dist="38100" dir="2700000" algn="tl">
                    <a:srgbClr val="000000"/>
                  </a:outerShdw>
                </a:effectLst>
                <a:latin typeface="Olivia Brush" charset="0"/>
              </a:rPr>
              <a:t> (4:8)</a:t>
            </a:r>
          </a:p>
        </p:txBody>
      </p:sp>
      <p:sp>
        <p:nvSpPr>
          <p:cNvPr id="605189" name="Text Box 6">
            <a:extLst>
              <a:ext uri="{FF2B5EF4-FFF2-40B4-BE49-F238E27FC236}">
                <a16:creationId xmlns:a16="http://schemas.microsoft.com/office/drawing/2014/main" id="{48F6366B-7C8F-46A0-B6C0-04135B874B95}"/>
              </a:ext>
            </a:extLst>
          </p:cNvPr>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2000" b="1">
                <a:solidFill>
                  <a:srgbClr val="1A2E00"/>
                </a:solidFill>
                <a:effectLst>
                  <a:outerShdw blurRad="38100" dist="38100" dir="2700000" algn="tl">
                    <a:srgbClr val="000000"/>
                  </a:outerShdw>
                </a:effectLst>
                <a:latin typeface="Arial" charset="0"/>
              </a:rPr>
              <a:t>612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4" descr="jonah4angry.jpg">
            <a:extLst>
              <a:ext uri="{FF2B5EF4-FFF2-40B4-BE49-F238E27FC236}">
                <a16:creationId xmlns:a16="http://schemas.microsoft.com/office/drawing/2014/main" id="{EF68A110-8C91-4E01-9B62-2E77770CB42E}"/>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F26C94-78E4-4DD5-8CB8-4C2AE5E73186}"/>
              </a:ext>
            </a:extLst>
          </p:cNvPr>
          <p:cNvSpPr>
            <a:spLocks noGrp="1"/>
          </p:cNvSpPr>
          <p:nvPr>
            <p:ph type="title" idx="4294967295"/>
          </p:nvPr>
        </p:nvSpPr>
        <p:spPr>
          <a:xfrm>
            <a:off x="5029200" y="4572000"/>
            <a:ext cx="3962400" cy="2057400"/>
          </a:xfrm>
        </p:spPr>
        <p:txBody>
          <a:bodyPr/>
          <a:lstStyle/>
          <a:p>
            <a:pPr algn="r">
              <a:defRPr/>
            </a:pPr>
            <a:r>
              <a:rPr lang="zh-CN" altLang="en-US" sz="5400" dirty="0">
                <a:solidFill>
                  <a:srgbClr val="FF0000"/>
                </a:solidFill>
                <a:effectLst>
                  <a:outerShdw blurRad="38100" dist="38100" dir="2700000" algn="tl">
                    <a:srgbClr val="000000"/>
                  </a:outerShdw>
                </a:effectLst>
                <a:latin typeface="Olivia Brush" pitchFamily="-112" charset="0"/>
              </a:rPr>
              <a:t>又蚀又晒！</a:t>
            </a:r>
            <a:endParaRPr lang="en-US" altLang="en-US" sz="5400" dirty="0">
              <a:solidFill>
                <a:srgbClr val="FF0000"/>
              </a:solidFill>
              <a:effectLst>
                <a:outerShdw blurRad="38100" dist="38100" dir="2700000" algn="tl">
                  <a:srgbClr val="000000"/>
                </a:outerShdw>
              </a:effectLst>
              <a:latin typeface="Olivia Brush" pitchFamily="-112" charset="0"/>
            </a:endParaRPr>
          </a:p>
        </p:txBody>
      </p:sp>
      <p:sp>
        <p:nvSpPr>
          <p:cNvPr id="5" name="Title 1">
            <a:extLst>
              <a:ext uri="{FF2B5EF4-FFF2-40B4-BE49-F238E27FC236}">
                <a16:creationId xmlns:a16="http://schemas.microsoft.com/office/drawing/2014/main" id="{D6AE428D-2E9A-40EB-BAB4-DFE883BFB934}"/>
              </a:ext>
            </a:extLst>
          </p:cNvPr>
          <p:cNvSpPr txBox="1">
            <a:spLocks/>
          </p:cNvSpPr>
          <p:nvPr/>
        </p:nvSpPr>
        <p:spPr bwMode="auto">
          <a:xfrm>
            <a:off x="0" y="0"/>
            <a:ext cx="9144000" cy="28194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000" b="1">
                <a:solidFill>
                  <a:srgbClr val="1A2E00"/>
                </a:solidFill>
                <a:effectLst>
                  <a:outerShdw blurRad="38100" dist="38100" dir="2700000" algn="tl">
                    <a:srgbClr val="000000"/>
                  </a:outerShdw>
                </a:effectLst>
                <a:latin typeface="Olivia Brush" charset="0"/>
              </a:rPr>
              <a:t>• </a:t>
            </a:r>
            <a:r>
              <a:rPr lang="en-US" altLang="ja-JP" sz="4000" b="1">
                <a:solidFill>
                  <a:srgbClr val="1A2E00"/>
                </a:solidFill>
                <a:effectLst>
                  <a:outerShdw blurRad="38100" dist="38100" dir="2700000" algn="tl">
                    <a:srgbClr val="000000"/>
                  </a:outerShdw>
                </a:effectLst>
                <a:latin typeface="Olivia Brush" charset="0"/>
              </a:rPr>
              <a:t>“</a:t>
            </a:r>
            <a:r>
              <a:rPr lang="zh-CN" altLang="en-US" sz="4000" b="1">
                <a:solidFill>
                  <a:srgbClr val="1A2E00"/>
                </a:solidFill>
                <a:effectLst>
                  <a:outerShdw blurRad="38100" dist="38100" dir="2700000" algn="tl">
                    <a:srgbClr val="000000"/>
                  </a:outerShdw>
                </a:effectLst>
                <a:latin typeface="Olivia Brush" charset="0"/>
              </a:rPr>
              <a:t>虫子</a:t>
            </a:r>
            <a:r>
              <a:rPr lang="zh-CN" altLang="en-US" sz="4000" b="1">
                <a:solidFill>
                  <a:srgbClr val="800000"/>
                </a:solidFill>
                <a:effectLst>
                  <a:outerShdw blurRad="38100" dist="38100" dir="2700000" algn="tl">
                    <a:srgbClr val="000000"/>
                  </a:outerShdw>
                </a:effectLst>
                <a:latin typeface="Olivia Brush" charset="0"/>
              </a:rPr>
              <a:t>蛀蚀</a:t>
            </a:r>
            <a:r>
              <a:rPr lang="zh-CN" altLang="en-US" sz="4000" b="1">
                <a:solidFill>
                  <a:srgbClr val="1A2E00"/>
                </a:solidFill>
                <a:effectLst>
                  <a:outerShdw blurRad="38100" dist="38100" dir="2700000" algn="tl">
                    <a:srgbClr val="000000"/>
                  </a:outerShdw>
                </a:effectLst>
                <a:latin typeface="Olivia Brush" charset="0"/>
              </a:rPr>
              <a:t>蛀蚀这棵蓖麻” </a:t>
            </a:r>
            <a:r>
              <a:rPr lang="en-US" altLang="zh-CN" sz="4000" b="1">
                <a:solidFill>
                  <a:srgbClr val="1A2E00"/>
                </a:solidFill>
                <a:effectLst>
                  <a:outerShdw blurRad="38100" dist="38100" dir="2700000" algn="tl">
                    <a:srgbClr val="000000"/>
                  </a:outerShdw>
                </a:effectLst>
                <a:latin typeface="Olivia Brush" charset="0"/>
              </a:rPr>
              <a:t>(</a:t>
            </a:r>
            <a:r>
              <a:rPr lang="en-US" sz="4000" b="1">
                <a:solidFill>
                  <a:srgbClr val="1A2E00"/>
                </a:solidFill>
                <a:effectLst>
                  <a:outerShdw blurRad="38100" dist="38100" dir="2700000" algn="tl">
                    <a:srgbClr val="000000"/>
                  </a:outerShdw>
                </a:effectLst>
                <a:latin typeface="Olivia Brush" charset="0"/>
              </a:rPr>
              <a:t>4:7)</a:t>
            </a:r>
          </a:p>
          <a:p>
            <a:pPr>
              <a:defRPr/>
            </a:pPr>
            <a:r>
              <a:rPr lang="en-US" sz="4000" b="1">
                <a:solidFill>
                  <a:srgbClr val="1A2E00"/>
                </a:solidFill>
                <a:effectLst>
                  <a:outerShdw blurRad="38100" dist="38100" dir="2700000" algn="tl">
                    <a:srgbClr val="000000"/>
                  </a:outerShdw>
                </a:effectLst>
                <a:latin typeface="Olivia Brush" charset="0"/>
              </a:rPr>
              <a:t>• </a:t>
            </a:r>
            <a:r>
              <a:rPr lang="zh-CN" altLang="en-US" sz="4000" b="1">
                <a:solidFill>
                  <a:srgbClr val="1A2E00"/>
                </a:solidFill>
                <a:effectLst>
                  <a:outerShdw blurRad="38100" dist="38100" dir="2700000" algn="tl">
                    <a:srgbClr val="000000"/>
                  </a:outerShdw>
                </a:effectLst>
                <a:latin typeface="Olivia Brush" charset="0"/>
              </a:rPr>
              <a:t>“烈日</a:t>
            </a:r>
            <a:r>
              <a:rPr lang="zh-CN" altLang="en-US" sz="4000" b="1">
                <a:solidFill>
                  <a:srgbClr val="800000"/>
                </a:solidFill>
                <a:effectLst>
                  <a:outerShdw blurRad="38100" dist="38100" dir="2700000" algn="tl">
                    <a:srgbClr val="000000"/>
                  </a:outerShdw>
                </a:effectLst>
                <a:latin typeface="Olivia Brush" charset="0"/>
              </a:rPr>
              <a:t>晒在</a:t>
            </a:r>
            <a:r>
              <a:rPr lang="zh-CN" altLang="en-US" sz="4000" b="1">
                <a:solidFill>
                  <a:srgbClr val="1A2E00"/>
                </a:solidFill>
                <a:effectLst>
                  <a:outerShdw blurRad="38100" dist="38100" dir="2700000" algn="tl">
                    <a:srgbClr val="000000"/>
                  </a:outerShdw>
                </a:effectLst>
                <a:latin typeface="Olivia Brush" charset="0"/>
              </a:rPr>
              <a:t>约拿的头上”</a:t>
            </a:r>
            <a:r>
              <a:rPr lang="en-US" sz="4000" b="1">
                <a:solidFill>
                  <a:srgbClr val="1A2E00"/>
                </a:solidFill>
                <a:effectLst>
                  <a:outerShdw blurRad="38100" dist="38100" dir="2700000" algn="tl">
                    <a:srgbClr val="000000"/>
                  </a:outerShdw>
                </a:effectLst>
                <a:latin typeface="Olivia Brush" charset="0"/>
              </a:rPr>
              <a:t> (4:8)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6" descr="Jonah_angry2-675x415.jpg">
            <a:extLst>
              <a:ext uri="{FF2B5EF4-FFF2-40B4-BE49-F238E27FC236}">
                <a16:creationId xmlns:a16="http://schemas.microsoft.com/office/drawing/2014/main" id="{E3F19163-335C-4D5E-82F8-F9DA98D5A849}"/>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A1B0D00F-6FC7-4B25-ADE4-570637DFA14D}"/>
              </a:ext>
            </a:extLst>
          </p:cNvPr>
          <p:cNvSpPr txBox="1">
            <a:spLocks noGrp="1"/>
          </p:cNvSpPr>
          <p:nvPr>
            <p:ph type="title" idx="4294967295"/>
          </p:nvPr>
        </p:nvSpPr>
        <p:spPr>
          <a:xfrm>
            <a:off x="0" y="152400"/>
            <a:ext cx="9144000" cy="941388"/>
          </a:xfrm>
          <a:extLst>
            <a:ext uri="{FAA26D3D-D897-4be2-8F04-BA451C77F1D7}"/>
          </a:extLst>
        </p:spPr>
        <p:txBody>
          <a:bodyPr/>
          <a:lstStyle/>
          <a:p>
            <a:pPr algn="l" eaLnBrk="1" hangingPunct="1">
              <a:defRPr/>
            </a:pPr>
            <a:r>
              <a:rPr lang="zh-CN" altLang="en-US" b="1">
                <a:effectLst>
                  <a:glow rad="152400">
                    <a:schemeClr val="tx1"/>
                  </a:glow>
                </a:effectLst>
                <a:latin typeface="KaiTi" charset="0"/>
                <a:ea typeface="KaiTi" charset="0"/>
                <a:cs typeface="KaiTi" charset="0"/>
              </a:rPr>
              <a:t>那是何等的事态发展</a:t>
            </a:r>
            <a:r>
              <a:rPr altLang="zh-CN" b="1">
                <a:effectLst>
                  <a:glow rad="152400">
                    <a:schemeClr val="tx1"/>
                  </a:glow>
                </a:effectLst>
                <a:latin typeface="KaiTi" charset="0"/>
                <a:ea typeface="KaiTi" charset="0"/>
                <a:cs typeface="KaiTi" charset="0"/>
              </a:rPr>
              <a:t>…</a:t>
            </a:r>
            <a:endParaRPr b="1">
              <a:effectLst>
                <a:glow rad="152400">
                  <a:schemeClr val="tx1"/>
                </a:glow>
              </a:effectLst>
              <a:latin typeface="Arial" charset="0"/>
              <a:ea typeface="ＭＳ Ｐゴシック" charset="0"/>
              <a:cs typeface="ＭＳ Ｐゴシック" charset="0"/>
            </a:endParaRPr>
          </a:p>
        </p:txBody>
      </p:sp>
      <p:sp>
        <p:nvSpPr>
          <p:cNvPr id="4" name="Rectangle 4">
            <a:extLst>
              <a:ext uri="{FF2B5EF4-FFF2-40B4-BE49-F238E27FC236}">
                <a16:creationId xmlns:a16="http://schemas.microsoft.com/office/drawing/2014/main" id="{D17CA5C8-694F-4469-8CE8-F0D3D64D38CA}"/>
              </a:ext>
            </a:extLst>
          </p:cNvPr>
          <p:cNvSpPr txBox="1">
            <a:spLocks noChangeArrowheads="1"/>
          </p:cNvSpPr>
          <p:nvPr/>
        </p:nvSpPr>
        <p:spPr bwMode="auto">
          <a:xfrm>
            <a:off x="304800" y="1447800"/>
            <a:ext cx="10210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第一章：约拿的信息</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en-US" altLang="zh-CN" sz="4000" dirty="0">
                <a:effectLst>
                  <a:glow rad="152400">
                    <a:schemeClr val="tx1"/>
                  </a:glow>
                </a:effectLst>
                <a:latin typeface="KaiTi" charset="0"/>
                <a:ea typeface="KaiTi" charset="0"/>
                <a:cs typeface="KaiTi" charset="0"/>
              </a:rPr>
              <a:t>“</a:t>
            </a:r>
            <a:r>
              <a:rPr lang="zh-CN" altLang="en-US" sz="4000" dirty="0">
                <a:effectLst>
                  <a:glow rad="152400">
                    <a:schemeClr val="tx1"/>
                  </a:glow>
                </a:effectLst>
                <a:latin typeface="KaiTi" charset="0"/>
                <a:ea typeface="KaiTi" charset="0"/>
                <a:cs typeface="KaiTi" charset="0"/>
              </a:rPr>
              <a:t>尼尼微的</a:t>
            </a:r>
            <a:r>
              <a:rPr lang="zh-CN" altLang="en-US" sz="4000" dirty="0">
                <a:solidFill>
                  <a:srgbClr val="FFFF00"/>
                </a:solidFill>
                <a:effectLst>
                  <a:glow rad="152400">
                    <a:schemeClr val="tx1"/>
                  </a:glow>
                </a:effectLst>
                <a:latin typeface="KaiTi" charset="0"/>
                <a:ea typeface="KaiTi" charset="0"/>
                <a:cs typeface="KaiTi" charset="0"/>
              </a:rPr>
              <a:t>坏</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 </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你最好还是</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要不是就把你</a:t>
            </a:r>
            <a:r>
              <a:rPr lang="zh-CN" altLang="en-US" sz="4000" dirty="0">
                <a:solidFill>
                  <a:srgbClr val="FFC000"/>
                </a:solidFill>
                <a:effectLst>
                  <a:glow rad="152400">
                    <a:schemeClr val="tx1"/>
                  </a:glow>
                </a:effectLst>
                <a:latin typeface="KaiTi" charset="0"/>
                <a:ea typeface="KaiTi" charset="0"/>
                <a:cs typeface="KaiTi" charset="0"/>
              </a:rPr>
              <a:t>烧</a:t>
            </a:r>
            <a:r>
              <a:rPr lang="zh-CN" altLang="en-US" sz="4000" dirty="0">
                <a:effectLst>
                  <a:glow rad="152400">
                    <a:schemeClr val="tx1"/>
                  </a:glow>
                </a:effectLst>
                <a:latin typeface="KaiTi" charset="0"/>
                <a:ea typeface="KaiTi" charset="0"/>
                <a:cs typeface="KaiTi" charset="0"/>
              </a:rPr>
              <a:t>！ </a:t>
            </a:r>
            <a:r>
              <a:rPr lang="en-US" altLang="ja-JP" sz="4000" b="1" dirty="0">
                <a:effectLst>
                  <a:glow rad="152400">
                    <a:schemeClr val="tx1"/>
                  </a:glow>
                </a:effectLst>
                <a:ea typeface="KaiTi" charset="0"/>
                <a:cs typeface="KaiTi" charset="0"/>
              </a:rPr>
              <a:t>”</a:t>
            </a:r>
          </a:p>
          <a:p>
            <a:pPr marL="342900" indent="-342900" eaLnBrk="1" hangingPunct="1">
              <a:spcBef>
                <a:spcPts val="900"/>
              </a:spcBef>
              <a:defRPr/>
            </a:pPr>
            <a:endParaRPr lang="en-US"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第四章：约拿的刻薄</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高兴</a:t>
            </a:r>
            <a:r>
              <a:rPr lang="zh-CN" altLang="en-US" sz="4000" dirty="0">
                <a:effectLst>
                  <a:glow rad="152400">
                    <a:schemeClr val="tx1"/>
                  </a:glow>
                </a:effectLst>
                <a:latin typeface="KaiTi" charset="0"/>
                <a:ea typeface="KaiTi" charset="0"/>
                <a:cs typeface="KaiTi" charset="0"/>
              </a:rPr>
              <a:t>和约拿的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尼尼微已</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与约拿的</a:t>
            </a:r>
            <a:r>
              <a:rPr lang="zh-CN" altLang="en-US" sz="4000" dirty="0">
                <a:solidFill>
                  <a:srgbClr val="FFC000"/>
                </a:solidFill>
                <a:effectLst>
                  <a:glow rad="152400">
                    <a:schemeClr val="tx1"/>
                  </a:glow>
                </a:effectLst>
                <a:latin typeface="KaiTi" charset="0"/>
                <a:ea typeface="KaiTi" charset="0"/>
                <a:cs typeface="KaiTi" charset="0"/>
              </a:rPr>
              <a:t>怒火</a:t>
            </a:r>
            <a:r>
              <a:rPr lang="zh-CN" altLang="en-US" sz="4000" dirty="0">
                <a:effectLst>
                  <a:glow rad="152400">
                    <a:schemeClr val="tx1"/>
                  </a:glow>
                </a:effectLst>
                <a:latin typeface="KaiTi" charset="0"/>
                <a:ea typeface="KaiTi" charset="0"/>
                <a:cs typeface="KaiTi" charset="0"/>
              </a:rPr>
              <a:t>！</a:t>
            </a:r>
            <a:r>
              <a:rPr lang="en-US" altLang="ja-JP" sz="4000" b="1" dirty="0">
                <a:effectLst>
                  <a:glow rad="152400">
                    <a:schemeClr val="tx1"/>
                  </a:glow>
                </a:effectLst>
                <a:ea typeface="KaiTi" charset="0"/>
                <a:cs typeface="KaiTi" charset="0"/>
              </a:rPr>
              <a:t>”</a:t>
            </a:r>
            <a:endParaRPr lang="en-US" sz="4000" b="1" dirty="0">
              <a:effectLst>
                <a:glow rad="152400">
                  <a:schemeClr val="tx1"/>
                </a:glow>
              </a:effectLst>
              <a:ea typeface="KaiTi" charset="0"/>
              <a:cs typeface="KaiT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str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str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500" fill="hold"/>
                                        <p:tgtEl>
                                          <p:spTgt spid="4">
                                            <p:txEl>
                                              <p:pRg st="4" end="4"/>
                                            </p:txEl>
                                          </p:spTgt>
                                        </p:tgtEl>
                                        <p:attrNameLst>
                                          <p:attrName>ppt_w</p:attrName>
                                        </p:attrNameLst>
                                      </p:cBhvr>
                                      <p:tavLst>
                                        <p:tav tm="0">
                                          <p:val>
                                            <p:strVal val="0"/>
                                          </p:val>
                                        </p:tav>
                                        <p:tav tm="100000">
                                          <p:val>
                                            <p:strVal val="#ppt_w"/>
                                          </p:val>
                                        </p:tav>
                                      </p:tavLst>
                                    </p:anim>
                                    <p:anim calcmode="lin" valueType="num">
                                      <p:cBhvr>
                                        <p:cTn id="2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p:cTn id="31" dur="500" fill="hold"/>
                                        <p:tgtEl>
                                          <p:spTgt spid="4">
                                            <p:txEl>
                                              <p:pRg st="5" end="5"/>
                                            </p:txEl>
                                          </p:spTgt>
                                        </p:tgtEl>
                                        <p:attrNameLst>
                                          <p:attrName>ppt_w</p:attrName>
                                        </p:attrNameLst>
                                      </p:cBhvr>
                                      <p:tavLst>
                                        <p:tav tm="0">
                                          <p:val>
                                            <p:strVal val="0"/>
                                          </p:val>
                                        </p:tav>
                                        <p:tav tm="100000">
                                          <p:val>
                                            <p:strVal val="#ppt_w"/>
                                          </p:val>
                                        </p:tav>
                                      </p:tavLst>
                                    </p:anim>
                                    <p:anim calcmode="lin" valueType="num">
                                      <p:cBhvr>
                                        <p:cTn id="32" dur="5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500" fill="hold"/>
                                        <p:tgtEl>
                                          <p:spTgt spid="4">
                                            <p:txEl>
                                              <p:pRg st="6" end="6"/>
                                            </p:txEl>
                                          </p:spTgt>
                                        </p:tgtEl>
                                        <p:attrNameLst>
                                          <p:attrName>ppt_w</p:attrName>
                                        </p:attrNameLst>
                                      </p:cBhvr>
                                      <p:tavLst>
                                        <p:tav tm="0">
                                          <p:val>
                                            <p:strVal val="0"/>
                                          </p:val>
                                        </p:tav>
                                        <p:tav tm="100000">
                                          <p:val>
                                            <p:strVal val="#ppt_w"/>
                                          </p:val>
                                        </p:tav>
                                      </p:tavLst>
                                    </p:anim>
                                    <p:anim calcmode="lin" valueType="num">
                                      <p:cBhvr>
                                        <p:cTn id="38"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descr="j0182523">
            <a:extLst>
              <a:ext uri="{FF2B5EF4-FFF2-40B4-BE49-F238E27FC236}">
                <a16:creationId xmlns:a16="http://schemas.microsoft.com/office/drawing/2014/main" id="{8E1CBA8E-1652-483B-A4A1-A9B49969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3" name="Picture 4">
            <a:extLst>
              <a:ext uri="{FF2B5EF4-FFF2-40B4-BE49-F238E27FC236}">
                <a16:creationId xmlns:a16="http://schemas.microsoft.com/office/drawing/2014/main" id="{C05E7DF4-2187-4680-B569-3671C1CDB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06875"/>
            <a:ext cx="3657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3D86F9C-6D53-4883-BA3C-67A02F4F0321}"/>
              </a:ext>
            </a:extLst>
          </p:cNvPr>
          <p:cNvSpPr>
            <a:spLocks noGrp="1"/>
          </p:cNvSpPr>
          <p:nvPr>
            <p:ph type="title" idx="4294967295"/>
          </p:nvPr>
        </p:nvSpPr>
        <p:spPr>
          <a:xfrm>
            <a:off x="4343400" y="4114800"/>
            <a:ext cx="4800600" cy="2743200"/>
          </a:xfrm>
        </p:spPr>
        <p:txBody>
          <a:bodyPr/>
          <a:lstStyle/>
          <a:p>
            <a:pPr eaLnBrk="1" hangingPunct="1">
              <a:defRPr/>
            </a:pPr>
            <a:r>
              <a:rPr lang="zh-TW" altLang="en-US" b="1" dirty="0">
                <a:solidFill>
                  <a:schemeClr val="tx1"/>
                </a:solidFill>
                <a:effectLst>
                  <a:outerShdw blurRad="38100" dist="38100" dir="2700000" algn="tl">
                    <a:srgbClr val="000000">
                      <a:alpha val="43137"/>
                    </a:srgbClr>
                  </a:outerShdw>
                </a:effectLst>
              </a:rPr>
              <a:t>二。把</a:t>
            </a:r>
            <a:r>
              <a:rPr lang="zh-TW" altLang="en-US" b="1" dirty="0">
                <a:solidFill>
                  <a:srgbClr val="FFFF00"/>
                </a:solidFill>
                <a:effectLst>
                  <a:outerShdw blurRad="38100" dist="38100" dir="2700000" algn="tl">
                    <a:srgbClr val="000000">
                      <a:alpha val="43137"/>
                    </a:srgbClr>
                  </a:outerShdw>
                </a:effectLst>
              </a:rPr>
              <a:t>人</a:t>
            </a:r>
            <a:r>
              <a:rPr lang="zh-TW" altLang="en-US" b="1" dirty="0">
                <a:solidFill>
                  <a:schemeClr val="tx1"/>
                </a:solidFill>
                <a:effectLst>
                  <a:outerShdw blurRad="38100" dist="38100" dir="2700000" algn="tl">
                    <a:srgbClr val="000000">
                      <a:alpha val="43137"/>
                    </a:srgbClr>
                  </a:outerShdw>
                </a:effectLst>
              </a:rPr>
              <a:t>看得比事物更优先（</a:t>
            </a:r>
            <a:r>
              <a:rPr lang="en-US" altLang="zh-TW" b="1" dirty="0">
                <a:solidFill>
                  <a:schemeClr val="tx1"/>
                </a:solidFill>
                <a:effectLst>
                  <a:outerShdw blurRad="38100" dist="38100" dir="2700000" algn="tl">
                    <a:srgbClr val="000000">
                      <a:alpha val="43137"/>
                    </a:srgbClr>
                  </a:outerShdw>
                </a:effectLst>
              </a:rPr>
              <a:t>4:10-11</a:t>
            </a:r>
            <a:r>
              <a:rPr lang="zh-TW" altLang="en-US" b="1" dirty="0">
                <a:solidFill>
                  <a:schemeClr val="tx1"/>
                </a:solidFill>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6866" name="Picture 4">
            <a:extLst>
              <a:ext uri="{FF2B5EF4-FFF2-40B4-BE49-F238E27FC236}">
                <a16:creationId xmlns:a16="http://schemas.microsoft.com/office/drawing/2014/main" id="{45656C72-83E8-47F3-8926-860F2612FB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09775"/>
            <a:ext cx="49784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3" name="Title 3">
            <a:extLst>
              <a:ext uri="{FF2B5EF4-FFF2-40B4-BE49-F238E27FC236}">
                <a16:creationId xmlns:a16="http://schemas.microsoft.com/office/drawing/2014/main" id="{2F1772DB-B841-43B1-9CC0-158E0121A933}"/>
              </a:ext>
            </a:extLst>
          </p:cNvPr>
          <p:cNvSpPr txBox="1">
            <a:spLocks noGrp="1"/>
          </p:cNvSpPr>
          <p:nvPr>
            <p:ph type="title" idx="4294967295"/>
          </p:nvPr>
        </p:nvSpPr>
        <p:spPr>
          <a:xfrm>
            <a:off x="1371600" y="914400"/>
            <a:ext cx="6553200" cy="838200"/>
          </a:xfrm>
        </p:spPr>
        <p:txBody>
          <a:bodyPr/>
          <a:lstStyle/>
          <a:p>
            <a:pPr eaLnBrk="1">
              <a:defRPr/>
            </a:pPr>
            <a:r>
              <a:rPr lang="zh-CN" altLang="en-US" sz="5400">
                <a:solidFill>
                  <a:srgbClr val="FFC000"/>
                </a:solidFill>
                <a:latin typeface="KaiTi" charset="0"/>
                <a:ea typeface="KaiTi" charset="0"/>
                <a:cs typeface="KaiTi" charset="0"/>
              </a:rPr>
              <a:t>东西吗？还是人民？</a:t>
            </a:r>
            <a:endParaRPr sz="5400">
              <a:solidFill>
                <a:srgbClr val="FFC000"/>
              </a:solidFill>
              <a:latin typeface="KaiTi" charset="0"/>
              <a:ea typeface="KaiTi" charset="0"/>
              <a:cs typeface="KaiTi"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7890" name="Rectangle 4">
            <a:extLst>
              <a:ext uri="{FF2B5EF4-FFF2-40B4-BE49-F238E27FC236}">
                <a16:creationId xmlns:a16="http://schemas.microsoft.com/office/drawing/2014/main" id="{FD073ED8-4FB8-474D-A401-7357F6B14FA8}"/>
              </a:ext>
            </a:extLst>
          </p:cNvPr>
          <p:cNvSpPr>
            <a:spLocks noChangeArrowheads="1"/>
          </p:cNvSpPr>
          <p:nvPr/>
        </p:nvSpPr>
        <p:spPr bwMode="auto">
          <a:xfrm>
            <a:off x="0" y="-228600"/>
            <a:ext cx="9144000" cy="6858000"/>
          </a:xfrm>
          <a:prstGeom prst="rect">
            <a:avLst/>
          </a:prstGeom>
          <a:solidFill>
            <a:srgbClr val="FFFFFF"/>
          </a:solidFill>
          <a:ln w="9528">
            <a:solidFill>
              <a:srgbClr val="000000"/>
            </a:solidFill>
            <a:round/>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77891" name="Text Box 3">
            <a:extLst>
              <a:ext uri="{FF2B5EF4-FFF2-40B4-BE49-F238E27FC236}">
                <a16:creationId xmlns:a16="http://schemas.microsoft.com/office/drawing/2014/main" id="{060106C0-92FC-4940-AC1A-98FB06614160}"/>
              </a:ext>
            </a:extLst>
          </p:cNvPr>
          <p:cNvSpPr txBox="1">
            <a:spLocks noChangeArrowheads="1"/>
          </p:cNvSpPr>
          <p:nvPr/>
        </p:nvSpPr>
        <p:spPr bwMode="auto">
          <a:xfrm>
            <a:off x="1604963" y="300038"/>
            <a:ext cx="591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5400">
                <a:solidFill>
                  <a:srgbClr val="1A2E00"/>
                </a:solidFill>
                <a:latin typeface="Arial" panose="020B0604020202020204" pitchFamily="34" charset="0"/>
              </a:rPr>
              <a:t> </a:t>
            </a:r>
            <a:r>
              <a:rPr lang="zh-CN" altLang="en-US" sz="5400">
                <a:latin typeface="Calibri" panose="020F0502020204030204" pitchFamily="34" charset="0"/>
                <a:ea typeface="SimSun" panose="02010600030101010101" pitchFamily="2" charset="-122"/>
              </a:rPr>
              <a:t>东西吗？还是人？</a:t>
            </a:r>
            <a:endParaRPr lang="en-US" altLang="en-US" sz="5400">
              <a:solidFill>
                <a:srgbClr val="1A2E00"/>
              </a:solidFill>
              <a:latin typeface="Arial" panose="020B0604020202020204" pitchFamily="34" charset="0"/>
              <a:ea typeface="SimSun" panose="02010600030101010101" pitchFamily="2" charset="-122"/>
            </a:endParaRPr>
          </a:p>
        </p:txBody>
      </p:sp>
      <p:sp>
        <p:nvSpPr>
          <p:cNvPr id="677892" name="TextBox 3">
            <a:extLst>
              <a:ext uri="{FF2B5EF4-FFF2-40B4-BE49-F238E27FC236}">
                <a16:creationId xmlns:a16="http://schemas.microsoft.com/office/drawing/2014/main" id="{BC71485A-4861-4270-BF45-808DB808822E}"/>
              </a:ext>
            </a:extLst>
          </p:cNvPr>
          <p:cNvSpPr txBox="1">
            <a:spLocks noChangeArrowheads="1"/>
          </p:cNvSpPr>
          <p:nvPr/>
        </p:nvSpPr>
        <p:spPr bwMode="auto">
          <a:xfrm>
            <a:off x="609600" y="5092700"/>
            <a:ext cx="7907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800">
                <a:latin typeface="KaiTi" panose="02010609060101010101" pitchFamily="49" charset="-122"/>
                <a:ea typeface="KaiTi" panose="02010609060101010101" pitchFamily="49" charset="-122"/>
              </a:rPr>
              <a:t>然后主说：“你对这植物感到惋惜，但那却不是你把它放在那里的。它来得迅速也死亡得迅速”（</a:t>
            </a:r>
            <a:r>
              <a:rPr lang="en-US" altLang="zh-CN" sz="2800">
                <a:latin typeface="KaiTi" panose="02010609060101010101" pitchFamily="49" charset="-122"/>
                <a:ea typeface="KaiTi" panose="02010609060101010101" pitchFamily="49" charset="-122"/>
              </a:rPr>
              <a:t>4:10</a:t>
            </a:r>
            <a:r>
              <a:rPr lang="zh-CN" altLang="en-US" sz="2800">
                <a:latin typeface="KaiTi" panose="02010609060101010101" pitchFamily="49" charset="-122"/>
                <a:ea typeface="KaiTi" panose="02010609060101010101" pitchFamily="49" charset="-122"/>
              </a:rPr>
              <a:t>）。</a:t>
            </a:r>
            <a:endParaRPr lang="en-US" altLang="en-US" sz="2800" b="1">
              <a:solidFill>
                <a:srgbClr val="1A2E00"/>
              </a:solidFill>
              <a:latin typeface="KaiTi" panose="02010609060101010101" pitchFamily="49" charset="-122"/>
              <a:ea typeface="KaiTi" panose="02010609060101010101" pitchFamily="49" charset="-122"/>
            </a:endParaRPr>
          </a:p>
        </p:txBody>
      </p:sp>
      <p:pic>
        <p:nvPicPr>
          <p:cNvPr id="677893" name="Picture 5" descr="Jonah2.gif">
            <a:extLst>
              <a:ext uri="{FF2B5EF4-FFF2-40B4-BE49-F238E27FC236}">
                <a16:creationId xmlns:a16="http://schemas.microsoft.com/office/drawing/2014/main" id="{AE9E5363-2CAB-4169-BC0A-BB2D4A403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371600"/>
            <a:ext cx="4648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4" name="Title 6">
            <a:extLst>
              <a:ext uri="{FF2B5EF4-FFF2-40B4-BE49-F238E27FC236}">
                <a16:creationId xmlns:a16="http://schemas.microsoft.com/office/drawing/2014/main" id="{F717FFBF-88D8-409A-B5DA-31919527012D}"/>
              </a:ext>
            </a:extLst>
          </p:cNvPr>
          <p:cNvSpPr txBox="1">
            <a:spLocks noGrp="1"/>
          </p:cNvSpPr>
          <p:nvPr>
            <p:ph type="title" idx="4294967295"/>
          </p:nvPr>
        </p:nvSpPr>
        <p:spPr>
          <a:xfrm>
            <a:off x="6324600" y="1219200"/>
            <a:ext cx="3505200" cy="1066800"/>
          </a:xfrm>
        </p:spPr>
        <p:txBody>
          <a:bodyPr/>
          <a:lstStyle/>
          <a:p>
            <a:pPr eaLnBrk="1">
              <a:defRPr/>
            </a:pPr>
            <a:r>
              <a:rPr sz="3600" b="1">
                <a:solidFill>
                  <a:srgbClr val="FFFFFF"/>
                </a:solidFill>
                <a:latin typeface="Arial" charset="0"/>
                <a:ea typeface="Osaka" charset="0"/>
                <a:cs typeface="Arial" charset="0"/>
              </a:rPr>
              <a:t>4:10 NLT</a:t>
            </a:r>
            <a:r>
              <a:rPr sz="5400">
                <a:solidFill>
                  <a:srgbClr val="FFFFFF"/>
                </a:solidFill>
                <a:latin typeface="Trebuchet MS" charset="0"/>
                <a:ea typeface="Osaka" charset="0"/>
                <a:cs typeface="Osaka" charset="0"/>
              </a:rPr>
              <a:t> </a:t>
            </a:r>
            <a:endParaRPr>
              <a:solidFill>
                <a:srgbClr val="FFFFFF"/>
              </a:solidFill>
              <a:latin typeface="Trebuchet MS" charset="0"/>
              <a:ea typeface="Osaka" charset="0"/>
              <a:cs typeface="Osaka"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clouds">
            <a:extLst>
              <a:ext uri="{FF2B5EF4-FFF2-40B4-BE49-F238E27FC236}">
                <a16:creationId xmlns:a16="http://schemas.microsoft.com/office/drawing/2014/main" id="{7FEE0A94-33C2-4EF4-B569-5F0F673BDD6E}"/>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Rectangle 4">
            <a:extLst>
              <a:ext uri="{FF2B5EF4-FFF2-40B4-BE49-F238E27FC236}">
                <a16:creationId xmlns:a16="http://schemas.microsoft.com/office/drawing/2014/main" id="{D74B9358-4E6F-4BA7-9F6A-48605BF790D5}"/>
              </a:ext>
            </a:extLst>
          </p:cNvPr>
          <p:cNvSpPr>
            <a:spLocks noGrp="1" noChangeArrowheads="1"/>
          </p:cNvSpPr>
          <p:nvPr>
            <p:ph type="title" idx="4294967295"/>
          </p:nvPr>
        </p:nvSpPr>
        <p:spPr>
          <a:effectLst>
            <a:outerShdw blurRad="63500" dist="107763" dir="18900000" algn="ctr" rotWithShape="0">
              <a:schemeClr val="bg2">
                <a:alpha val="74998"/>
              </a:schemeClr>
            </a:outerShdw>
          </a:effectLst>
        </p:spPr>
        <p:txBody>
          <a:bodyPr/>
          <a:lstStyle/>
          <a:p>
            <a:pPr eaLnBrk="1" hangingPunct="1">
              <a:defRPr/>
            </a:pPr>
            <a:r>
              <a:rPr lang="zh-TW" altLang="en-US" b="1" dirty="0">
                <a:effectLst>
                  <a:outerShdw blurRad="38100" dist="38100" dir="2700000" algn="tl">
                    <a:srgbClr val="000000"/>
                  </a:outerShdw>
                </a:effectLst>
              </a:rPr>
              <a:t>只有三件事是永恒的</a:t>
            </a:r>
            <a:endParaRPr lang="en-US" dirty="0">
              <a:effectLst>
                <a:outerShdw blurRad="38100" dist="38100" dir="2700000" algn="tl">
                  <a:srgbClr val="000000"/>
                </a:outerShdw>
              </a:effectLst>
            </a:endParaRPr>
          </a:p>
        </p:txBody>
      </p:sp>
      <p:sp>
        <p:nvSpPr>
          <p:cNvPr id="497669" name="Rectangle 5">
            <a:extLst>
              <a:ext uri="{FF2B5EF4-FFF2-40B4-BE49-F238E27FC236}">
                <a16:creationId xmlns:a16="http://schemas.microsoft.com/office/drawing/2014/main" id="{52AED1F6-0A4E-44C2-99CE-980CA8AA17B5}"/>
              </a:ext>
            </a:extLst>
          </p:cNvPr>
          <p:cNvSpPr>
            <a:spLocks noChangeArrowheads="1"/>
          </p:cNvSpPr>
          <p:nvPr/>
        </p:nvSpPr>
        <p:spPr bwMode="auto">
          <a:xfrm>
            <a:off x="4572000" y="5181600"/>
            <a:ext cx="43434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nchor="ctr"/>
          <a:lstStyle/>
          <a:p>
            <a:pPr algn="ctr" eaLnBrk="1" hangingPunct="1">
              <a:lnSpc>
                <a:spcPct val="90000"/>
              </a:lnSpc>
              <a:spcBef>
                <a:spcPct val="20000"/>
              </a:spcBef>
              <a:buClr>
                <a:srgbClr val="FFFFCC"/>
              </a:buClr>
              <a:buSzPct val="75000"/>
              <a:buFont typeface="Arial" charset="0"/>
              <a:buNone/>
              <a:defRPr/>
            </a:pPr>
            <a:r>
              <a:rPr lang="zh-TW" altLang="en-US" sz="4000" b="1" i="1" dirty="0">
                <a:solidFill>
                  <a:srgbClr val="FFFFFF"/>
                </a:solidFill>
                <a:effectLst>
                  <a:outerShdw blurRad="38100" dist="38100" dir="2700000" algn="tl">
                    <a:srgbClr val="000000"/>
                  </a:outerShdw>
                </a:effectLst>
                <a:latin typeface="Arial" charset="0"/>
                <a:ea typeface="ＭＳ Ｐゴシック" charset="0"/>
              </a:rPr>
              <a:t>那么，你应该怎样投资你的生命？</a:t>
            </a:r>
          </a:p>
        </p:txBody>
      </p:sp>
      <p:sp>
        <p:nvSpPr>
          <p:cNvPr id="678917" name="Rectangle 3">
            <a:extLst>
              <a:ext uri="{FF2B5EF4-FFF2-40B4-BE49-F238E27FC236}">
                <a16:creationId xmlns:a16="http://schemas.microsoft.com/office/drawing/2014/main" id="{F83E6506-5F02-4FB5-BC0D-C065A57E992C}"/>
              </a:ext>
            </a:extLst>
          </p:cNvPr>
          <p:cNvSpPr txBox="1">
            <a:spLocks noChangeArrowheads="1"/>
          </p:cNvSpPr>
          <p:nvPr/>
        </p:nvSpPr>
        <p:spPr bwMode="auto">
          <a:xfrm>
            <a:off x="2057400" y="1600200"/>
            <a:ext cx="65532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神的话语</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人</a:t>
            </a:r>
            <a:endParaRPr lang="en-US" altLang="en-US" sz="4800" b="1">
              <a:latin typeface="KaiTi" panose="02010609060101010101" pitchFamily="49" charset="-122"/>
              <a:ea typeface="KaiTi" panose="02010609060101010101" pitchFamily="49" charset="-122"/>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6">
            <a:extLst>
              <a:ext uri="{FF2B5EF4-FFF2-40B4-BE49-F238E27FC236}">
                <a16:creationId xmlns:a16="http://schemas.microsoft.com/office/drawing/2014/main" id="{418983AA-CDC6-4B4E-A82D-3A791357D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939" name="Picture 6">
            <a:extLst>
              <a:ext uri="{FF2B5EF4-FFF2-40B4-BE49-F238E27FC236}">
                <a16:creationId xmlns:a16="http://schemas.microsoft.com/office/drawing/2014/main" id="{A2CFA950-52AE-4AC0-B098-700E7E4B53C4}"/>
              </a:ext>
            </a:extLst>
          </p:cNvPr>
          <p:cNvSpPr>
            <a:spLocks noChangeAspect="1"/>
          </p:cNvSpPr>
          <p:nvPr/>
        </p:nvSpPr>
        <p:spPr bwMode="auto">
          <a:xfrm>
            <a:off x="0" y="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endParaRPr lang="en-US" altLang="en-US" sz="1800">
              <a:solidFill>
                <a:schemeClr val="tx1"/>
              </a:solidFill>
            </a:endParaRPr>
          </a:p>
        </p:txBody>
      </p:sp>
      <p:sp>
        <p:nvSpPr>
          <p:cNvPr id="679940" name="Rectangle 2">
            <a:extLst>
              <a:ext uri="{FF2B5EF4-FFF2-40B4-BE49-F238E27FC236}">
                <a16:creationId xmlns:a16="http://schemas.microsoft.com/office/drawing/2014/main" id="{B19867F9-FB88-4688-9331-882556DD644A}"/>
              </a:ext>
            </a:extLst>
          </p:cNvPr>
          <p:cNvSpPr txBox="1">
            <a:spLocks noGrp="1"/>
          </p:cNvSpPr>
          <p:nvPr>
            <p:ph type="title" idx="4294967295"/>
          </p:nvPr>
        </p:nvSpPr>
        <p:spPr>
          <a:xfrm>
            <a:off x="3962400" y="3103563"/>
            <a:ext cx="2819400" cy="1754187"/>
          </a:xfrm>
        </p:spPr>
        <p:txBody>
          <a:bodyPr>
            <a:spAutoFit/>
          </a:bodyPr>
          <a:lstStyle/>
          <a:p>
            <a:pPr eaLnBrk="1"/>
            <a:r>
              <a:rPr lang="zh-CN" altLang="en-US" sz="3600">
                <a:solidFill>
                  <a:schemeClr val="bg1"/>
                </a:solidFill>
                <a:latin typeface="KaiTi" panose="02010609060101010101" pitchFamily="49" charset="-122"/>
                <a:ea typeface="KaiTi" panose="02010609060101010101" pitchFamily="49" charset="-122"/>
              </a:rPr>
              <a:t>我不应该为</a:t>
            </a:r>
            <a:r>
              <a:rPr altLang="zh-CN" sz="3600">
                <a:solidFill>
                  <a:schemeClr val="bg1"/>
                </a:solidFill>
                <a:latin typeface="KaiTi" panose="02010609060101010101" pitchFamily="49" charset="-122"/>
                <a:ea typeface="KaiTi" panose="02010609060101010101" pitchFamily="49" charset="-122"/>
              </a:rPr>
              <a:t>12</a:t>
            </a:r>
            <a:r>
              <a:rPr lang="zh-CN" altLang="en-US" sz="3600">
                <a:solidFill>
                  <a:schemeClr val="bg1"/>
                </a:solidFill>
                <a:latin typeface="KaiTi" panose="02010609060101010101" pitchFamily="49" charset="-122"/>
                <a:ea typeface="KaiTi" panose="02010609060101010101" pitchFamily="49" charset="-122"/>
              </a:rPr>
              <a:t>万尼尼微人民惋惜？</a:t>
            </a:r>
            <a:endParaRPr altLang="en-US" sz="3600" b="1">
              <a:solidFill>
                <a:schemeClr val="bg1"/>
              </a:solidFill>
              <a:latin typeface="KaiTi" panose="02010609060101010101" pitchFamily="49" charset="-122"/>
              <a:ea typeface="KaiTi" panose="02010609060101010101" pitchFamily="49" charset="-122"/>
            </a:endParaRPr>
          </a:p>
        </p:txBody>
      </p:sp>
      <p:sp>
        <p:nvSpPr>
          <p:cNvPr id="679941" name="Text Box 7">
            <a:extLst>
              <a:ext uri="{FF2B5EF4-FFF2-40B4-BE49-F238E27FC236}">
                <a16:creationId xmlns:a16="http://schemas.microsoft.com/office/drawing/2014/main" id="{B6BC826B-00EE-41F5-BB11-6EB01C116451}"/>
              </a:ext>
            </a:extLst>
          </p:cNvPr>
          <p:cNvSpPr txBox="1">
            <a:spLocks noChangeArrowheads="1"/>
          </p:cNvSpPr>
          <p:nvPr/>
        </p:nvSpPr>
        <p:spPr bwMode="auto">
          <a:xfrm>
            <a:off x="3581400" y="1062038"/>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a:solidFill>
                  <a:srgbClr val="FFFFFF"/>
                </a:solidFill>
                <a:latin typeface="KaiTi" panose="02010609060101010101" pitchFamily="49" charset="-122"/>
                <a:ea typeface="KaiTi" panose="02010609060101010101" pitchFamily="49" charset="-122"/>
              </a:rPr>
              <a:t>“你对植物感到惋惜</a:t>
            </a:r>
            <a:r>
              <a:rPr lang="en-US" altLang="zh-CN" sz="3600">
                <a:solidFill>
                  <a:srgbClr val="FFFFFF"/>
                </a:solidFill>
                <a:latin typeface="KaiTi" panose="02010609060101010101" pitchFamily="49" charset="-122"/>
                <a:ea typeface="KaiTi" panose="02010609060101010101" pitchFamily="49" charset="-122"/>
              </a:rPr>
              <a:t>...</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79942" name="Text Box 10">
            <a:extLst>
              <a:ext uri="{FF2B5EF4-FFF2-40B4-BE49-F238E27FC236}">
                <a16:creationId xmlns:a16="http://schemas.microsoft.com/office/drawing/2014/main" id="{819F2203-148E-42DE-84DF-3003EDDF5C92}"/>
              </a:ext>
            </a:extLst>
          </p:cNvPr>
          <p:cNvSpPr txBox="1">
            <a:spLocks noChangeArrowheads="1"/>
          </p:cNvSpPr>
          <p:nvPr/>
        </p:nvSpPr>
        <p:spPr bwMode="auto">
          <a:xfrm>
            <a:off x="4114800" y="5938838"/>
            <a:ext cx="365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en-US" altLang="zh-CN" sz="3600">
                <a:solidFill>
                  <a:srgbClr val="FFFFFF"/>
                </a:solidFill>
                <a:latin typeface="KaiTi" panose="02010609060101010101" pitchFamily="49" charset="-122"/>
                <a:ea typeface="KaiTi" panose="02010609060101010101" pitchFamily="49" charset="-122"/>
              </a:rPr>
              <a:t>...</a:t>
            </a:r>
            <a:r>
              <a:rPr lang="zh-CN" altLang="en-US" sz="3600">
                <a:solidFill>
                  <a:srgbClr val="FFFFFF"/>
                </a:solidFill>
                <a:latin typeface="KaiTi" panose="02010609060101010101" pitchFamily="49" charset="-122"/>
                <a:ea typeface="KaiTi" panose="02010609060101010101" pitchFamily="49" charset="-122"/>
              </a:rPr>
              <a:t>和动物吗？“</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 name="TextBox 6">
            <a:extLst>
              <a:ext uri="{FF2B5EF4-FFF2-40B4-BE49-F238E27FC236}">
                <a16:creationId xmlns:a16="http://schemas.microsoft.com/office/drawing/2014/main" id="{671CF932-B2C8-46D1-AC8C-13D609A4D7AB}"/>
              </a:ext>
            </a:extLst>
          </p:cNvPr>
          <p:cNvSpPr txBox="1">
            <a:spLocks noChangeArrowheads="1"/>
          </p:cNvSpPr>
          <p:nvPr/>
        </p:nvSpPr>
        <p:spPr bwMode="auto">
          <a:xfrm>
            <a:off x="885825"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审</a:t>
            </a:r>
            <a:r>
              <a:rPr lang="zh-SG" altLang="en-US" sz="3600" b="1">
                <a:latin typeface="KaiTi" panose="02010609060101010101" pitchFamily="49" charset="-122"/>
                <a:ea typeface="KaiTi" panose="02010609060101010101" pitchFamily="49" charset="-122"/>
              </a:rPr>
              <a:t>判</a:t>
            </a:r>
            <a:r>
              <a:rPr lang="en-US" altLang="ja-JP">
                <a:cs typeface="Arial" panose="020B0604020202020204" pitchFamily="34" charset="0"/>
              </a:rPr>
              <a:t> </a:t>
            </a:r>
          </a:p>
          <a:p>
            <a:pPr algn="ctr" eaLnBrk="1">
              <a:spcBef>
                <a:spcPct val="0"/>
              </a:spcBef>
              <a:buSzTx/>
              <a:buFontTx/>
              <a:buNone/>
            </a:pPr>
            <a:r>
              <a:rPr lang="en-US" altLang="en-US" b="1">
                <a:cs typeface="Arial" panose="020B0604020202020204" pitchFamily="34" charset="0"/>
              </a:rPr>
              <a:t>120,000</a:t>
            </a:r>
          </a:p>
        </p:txBody>
      </p:sp>
      <p:sp>
        <p:nvSpPr>
          <p:cNvPr id="7" name="TextBox 7">
            <a:extLst>
              <a:ext uri="{FF2B5EF4-FFF2-40B4-BE49-F238E27FC236}">
                <a16:creationId xmlns:a16="http://schemas.microsoft.com/office/drawing/2014/main" id="{2770317A-4B22-47E7-9E72-786DF821060D}"/>
              </a:ext>
            </a:extLst>
          </p:cNvPr>
          <p:cNvSpPr txBox="1">
            <a:spLocks noChangeArrowheads="1"/>
          </p:cNvSpPr>
          <p:nvPr/>
        </p:nvSpPr>
        <p:spPr bwMode="auto">
          <a:xfrm>
            <a:off x="885825"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4400" b="1" u="sng">
                <a:latin typeface="KaiTi" panose="02010609060101010101" pitchFamily="49" charset="-122"/>
                <a:ea typeface="KaiTi" panose="02010609060101010101" pitchFamily="49" charset="-122"/>
              </a:rPr>
              <a:t>约拿</a:t>
            </a:r>
            <a:endParaRPr lang="en-US" altLang="en-US" sz="4400" b="1" u="sng">
              <a:latin typeface="KaiTi" panose="02010609060101010101" pitchFamily="49" charset="-122"/>
              <a:ea typeface="KaiTi" panose="02010609060101010101" pitchFamily="49" charset="-122"/>
            </a:endParaRPr>
          </a:p>
        </p:txBody>
      </p:sp>
      <p:sp>
        <p:nvSpPr>
          <p:cNvPr id="8" name="TextBox 8">
            <a:extLst>
              <a:ext uri="{FF2B5EF4-FFF2-40B4-BE49-F238E27FC236}">
                <a16:creationId xmlns:a16="http://schemas.microsoft.com/office/drawing/2014/main" id="{6089AC02-990D-451E-82B5-5CF8BE8F923E}"/>
              </a:ext>
            </a:extLst>
          </p:cNvPr>
          <p:cNvSpPr txBox="1">
            <a:spLocks noChangeArrowheads="1"/>
          </p:cNvSpPr>
          <p:nvPr/>
        </p:nvSpPr>
        <p:spPr bwMode="auto">
          <a:xfrm>
            <a:off x="6805613"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b="1" u="sng">
                <a:latin typeface="KaiTi" panose="02010609060101010101" pitchFamily="49" charset="-122"/>
                <a:ea typeface="KaiTi" panose="02010609060101010101" pitchFamily="49" charset="-122"/>
              </a:rPr>
              <a:t>神</a:t>
            </a:r>
            <a:endParaRPr lang="en-US" altLang="en-US" sz="4400" b="1" u="sng">
              <a:latin typeface="KaiTi" panose="02010609060101010101" pitchFamily="49" charset="-122"/>
              <a:ea typeface="KaiTi" panose="02010609060101010101" pitchFamily="49" charset="-122"/>
            </a:endParaRPr>
          </a:p>
        </p:txBody>
      </p:sp>
      <p:sp>
        <p:nvSpPr>
          <p:cNvPr id="9" name="TextBox 9">
            <a:extLst>
              <a:ext uri="{FF2B5EF4-FFF2-40B4-BE49-F238E27FC236}">
                <a16:creationId xmlns:a16="http://schemas.microsoft.com/office/drawing/2014/main" id="{3667AF00-582B-4D0D-B534-010019BDDCAA}"/>
              </a:ext>
            </a:extLst>
          </p:cNvPr>
          <p:cNvSpPr txBox="1">
            <a:spLocks noChangeArrowheads="1"/>
          </p:cNvSpPr>
          <p:nvPr/>
        </p:nvSpPr>
        <p:spPr bwMode="auto">
          <a:xfrm>
            <a:off x="6805613"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3600" b="1">
                <a:latin typeface="KaiTi" panose="02010609060101010101" pitchFamily="49" charset="-122"/>
                <a:ea typeface="KaiTi" panose="02010609060101010101" pitchFamily="49" charset="-122"/>
              </a:rPr>
              <a:t>拯救</a:t>
            </a:r>
            <a:r>
              <a:rPr lang="en-US" altLang="ja-JP" b="1">
                <a:cs typeface="Arial" panose="020B0604020202020204" pitchFamily="34" charset="0"/>
              </a:rPr>
              <a:t>120,000 </a:t>
            </a:r>
            <a:endParaRPr lang="en-US" altLang="en-US" b="1">
              <a:cs typeface="Arial" panose="020B0604020202020204" pitchFamily="34" charset="0"/>
            </a:endParaRPr>
          </a:p>
        </p:txBody>
      </p:sp>
      <p:sp>
        <p:nvSpPr>
          <p:cNvPr id="10" name="TextBox 10">
            <a:extLst>
              <a:ext uri="{FF2B5EF4-FFF2-40B4-BE49-F238E27FC236}">
                <a16:creationId xmlns:a16="http://schemas.microsoft.com/office/drawing/2014/main" id="{5E056821-B136-4E15-8C2B-0541AA3414D0}"/>
              </a:ext>
            </a:extLst>
          </p:cNvPr>
          <p:cNvSpPr txBox="1">
            <a:spLocks noChangeArrowheads="1"/>
          </p:cNvSpPr>
          <p:nvPr/>
        </p:nvSpPr>
        <p:spPr bwMode="auto">
          <a:xfrm>
            <a:off x="657225" y="2514600"/>
            <a:ext cx="2543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b="1">
              <a:ea typeface="Osaka"/>
              <a:cs typeface="Osaka"/>
            </a:endParaRPr>
          </a:p>
        </p:txBody>
      </p:sp>
      <p:sp>
        <p:nvSpPr>
          <p:cNvPr id="11" name="TextBox 11">
            <a:extLst>
              <a:ext uri="{FF2B5EF4-FFF2-40B4-BE49-F238E27FC236}">
                <a16:creationId xmlns:a16="http://schemas.microsoft.com/office/drawing/2014/main" id="{9865CB47-1D2B-41DD-B923-3FC44E0F89C0}"/>
              </a:ext>
            </a:extLst>
          </p:cNvPr>
          <p:cNvSpPr txBox="1">
            <a:spLocks noChangeArrowheads="1"/>
          </p:cNvSpPr>
          <p:nvPr/>
        </p:nvSpPr>
        <p:spPr bwMode="auto">
          <a:xfrm>
            <a:off x="6553200" y="2514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无知的人</a:t>
            </a:r>
            <a:endParaRPr lang="en-US" altLang="en-US" sz="3600" b="1">
              <a:latin typeface="KaiTi" panose="02010609060101010101" pitchFamily="49" charset="-122"/>
              <a:ea typeface="KaiTi" panose="02010609060101010101" pitchFamily="49" charset="-122"/>
            </a:endParaRPr>
          </a:p>
        </p:txBody>
      </p:sp>
      <p:sp>
        <p:nvSpPr>
          <p:cNvPr id="12" name="TextBox 12">
            <a:extLst>
              <a:ext uri="{FF2B5EF4-FFF2-40B4-BE49-F238E27FC236}">
                <a16:creationId xmlns:a16="http://schemas.microsoft.com/office/drawing/2014/main" id="{8B3A92CE-13C7-44FA-97E0-3F815A71F920}"/>
              </a:ext>
            </a:extLst>
          </p:cNvPr>
          <p:cNvSpPr txBox="1">
            <a:spLocks noChangeArrowheads="1"/>
          </p:cNvSpPr>
          <p:nvPr/>
        </p:nvSpPr>
        <p:spPr bwMode="auto">
          <a:xfrm>
            <a:off x="428625" y="4038600"/>
            <a:ext cx="300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谁关心他们的动物？</a:t>
            </a:r>
            <a:r>
              <a:rPr lang="en-US" altLang="ja-JP" sz="3600" b="1">
                <a:latin typeface="KaiTi" panose="02010609060101010101" pitchFamily="49" charset="-122"/>
                <a:cs typeface="Arial" panose="020B0604020202020204" pitchFamily="34" charset="0"/>
              </a:rPr>
              <a:t> </a:t>
            </a:r>
            <a:endParaRPr lang="en-US" altLang="en-US" sz="3600" b="1">
              <a:latin typeface="KaiTi" panose="02010609060101010101" pitchFamily="49" charset="-122"/>
              <a:cs typeface="Arial" panose="020B0604020202020204" pitchFamily="34" charset="0"/>
            </a:endParaRPr>
          </a:p>
        </p:txBody>
      </p:sp>
      <p:sp>
        <p:nvSpPr>
          <p:cNvPr id="13" name="TextBox 13">
            <a:extLst>
              <a:ext uri="{FF2B5EF4-FFF2-40B4-BE49-F238E27FC236}">
                <a16:creationId xmlns:a16="http://schemas.microsoft.com/office/drawing/2014/main" id="{104D239C-0F54-4171-A1EA-775B5B43CDC1}"/>
              </a:ext>
            </a:extLst>
          </p:cNvPr>
          <p:cNvSpPr txBox="1">
            <a:spLocks noChangeArrowheads="1"/>
          </p:cNvSpPr>
          <p:nvPr/>
        </p:nvSpPr>
        <p:spPr bwMode="auto">
          <a:xfrm>
            <a:off x="6553200" y="4038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ja-JP" altLang="en-US" b="1">
                <a:ea typeface="Osaka"/>
                <a:cs typeface="Osaka"/>
              </a:rPr>
              <a:t>“</a:t>
            </a:r>
            <a:r>
              <a:rPr lang="zh-SG" altLang="en-US" sz="3600" b="1">
                <a:latin typeface="KaiTi" panose="02010609060101010101" pitchFamily="49" charset="-122"/>
                <a:ea typeface="KaiTi" panose="02010609060101010101" pitchFamily="49" charset="-122"/>
              </a:rPr>
              <a:t>我</a:t>
            </a:r>
            <a:r>
              <a:rPr lang="zh-CN" altLang="en-US" sz="3600" b="1">
                <a:latin typeface="KaiTi" panose="02010609060101010101" pitchFamily="49" charset="-122"/>
                <a:ea typeface="KaiTi" panose="02010609060101010101" pitchFamily="49" charset="-122"/>
              </a:rPr>
              <a:t>会</a:t>
            </a:r>
            <a:r>
              <a:rPr lang="en-US" altLang="ja-JP" b="1">
                <a:cs typeface="Arial" panose="020B0604020202020204" pitchFamily="34" charset="0"/>
              </a:rPr>
              <a:t>”</a:t>
            </a:r>
            <a:endParaRPr lang="en-US" altLang="en-US" b="1">
              <a:cs typeface="Arial" panose="020B0604020202020204" pitchFamily="34" charset="0"/>
            </a:endParaRPr>
          </a:p>
        </p:txBody>
      </p:sp>
      <p:sp>
        <p:nvSpPr>
          <p:cNvPr id="679951" name="Rectangle 13">
            <a:extLst>
              <a:ext uri="{FF2B5EF4-FFF2-40B4-BE49-F238E27FC236}">
                <a16:creationId xmlns:a16="http://schemas.microsoft.com/office/drawing/2014/main" id="{FF7EDA81-016E-40DE-9072-905E1BC6F296}"/>
              </a:ext>
            </a:extLst>
          </p:cNvPr>
          <p:cNvSpPr>
            <a:spLocks noChangeArrowheads="1"/>
          </p:cNvSpPr>
          <p:nvPr/>
        </p:nvSpPr>
        <p:spPr bwMode="auto">
          <a:xfrm>
            <a:off x="1066800" y="27432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SG" altLang="en-US" sz="3600" b="1">
                <a:latin typeface="KaiTi" panose="02010609060101010101" pitchFamily="49" charset="-122"/>
                <a:ea typeface="KaiTi" panose="02010609060101010101" pitchFamily="49" charset="-122"/>
              </a:rPr>
              <a:t>野蛮人</a:t>
            </a:r>
            <a:endParaRPr lang="en-US" altLang="en-US" sz="3600" b="1">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descr="j0179009">
            <a:extLst>
              <a:ext uri="{FF2B5EF4-FFF2-40B4-BE49-F238E27FC236}">
                <a16:creationId xmlns:a16="http://schemas.microsoft.com/office/drawing/2014/main" id="{717545D4-C252-4BEE-AC20-2148E9850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85835044-9103-4A01-9555-9835D5169D0C}"/>
              </a:ext>
            </a:extLst>
          </p:cNvPr>
          <p:cNvSpPr txBox="1">
            <a:spLocks noChangeArrowheads="1"/>
          </p:cNvSpPr>
          <p:nvPr/>
        </p:nvSpPr>
        <p:spPr bwMode="auto">
          <a:xfrm>
            <a:off x="5705475" y="2133600"/>
            <a:ext cx="34385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CN" altLang="en-US" sz="4400" dirty="0">
                <a:solidFill>
                  <a:srgbClr val="FFFFFF"/>
                </a:solidFill>
                <a:effectLst>
                  <a:glow rad="139700">
                    <a:schemeClr val="tx1"/>
                  </a:glow>
                </a:effectLst>
                <a:latin typeface="KaiTi" charset="0"/>
                <a:ea typeface="KaiTi" charset="0"/>
                <a:cs typeface="KaiTi" charset="0"/>
              </a:rPr>
              <a:t>你的时间</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你的金钱</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你的看法</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你的耳朵</a:t>
            </a:r>
            <a:endParaRPr lang="en-US" sz="4400" b="1" dirty="0">
              <a:solidFill>
                <a:srgbClr val="FFFFFF"/>
              </a:solidFill>
              <a:effectLst>
                <a:glow rad="139700">
                  <a:schemeClr val="tx1"/>
                </a:glow>
              </a:effectLst>
              <a:latin typeface="KaiTi" charset="0"/>
              <a:ea typeface="KaiTi" charset="0"/>
              <a:cs typeface="KaiTi" charset="0"/>
            </a:endParaRPr>
          </a:p>
        </p:txBody>
      </p:sp>
      <p:sp>
        <p:nvSpPr>
          <p:cNvPr id="4" name="Text Box 6">
            <a:extLst>
              <a:ext uri="{FF2B5EF4-FFF2-40B4-BE49-F238E27FC236}">
                <a16:creationId xmlns:a16="http://schemas.microsoft.com/office/drawing/2014/main" id="{65E2D2A0-16DA-4AA9-9684-2F1144F29322}"/>
              </a:ext>
            </a:extLst>
          </p:cNvPr>
          <p:cNvSpPr txBox="1">
            <a:spLocks noChangeArrowheads="1"/>
          </p:cNvSpPr>
          <p:nvPr/>
        </p:nvSpPr>
        <p:spPr bwMode="auto">
          <a:xfrm>
            <a:off x="589169" y="5879555"/>
            <a:ext cx="78958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SG" sz="4400">
                <a:solidFill>
                  <a:srgbClr val="FFFFFF"/>
                </a:solidFill>
                <a:effectLst>
                  <a:glow rad="139700">
                    <a:schemeClr val="tx1"/>
                  </a:glow>
                </a:effectLst>
                <a:latin typeface="KaiTi" charset="0"/>
                <a:ea typeface="KaiTi" charset="0"/>
                <a:cs typeface="KaiTi" charset="0"/>
              </a:rPr>
              <a:t>“如果你不</a:t>
            </a:r>
            <a:r>
              <a:rPr lang="zh-CN" altLang="en-US" sz="4400">
                <a:solidFill>
                  <a:srgbClr val="FFFF00"/>
                </a:solidFill>
                <a:effectLst>
                  <a:glow rad="139700">
                    <a:schemeClr val="tx1"/>
                  </a:glow>
                </a:effectLst>
                <a:latin typeface="KaiTi" charset="0"/>
                <a:ea typeface="KaiTi" charset="0"/>
                <a:cs typeface="KaiTi" charset="0"/>
              </a:rPr>
              <a:t>共享</a:t>
            </a:r>
            <a:r>
              <a:rPr lang="zh-SG" sz="4400">
                <a:solidFill>
                  <a:srgbClr val="FFFFFF"/>
                </a:solidFill>
                <a:effectLst>
                  <a:glow rad="139700">
                    <a:schemeClr val="tx1"/>
                  </a:glow>
                </a:effectLst>
                <a:latin typeface="KaiTi" charset="0"/>
                <a:ea typeface="KaiTi" charset="0"/>
                <a:cs typeface="KaiTi" charset="0"/>
              </a:rPr>
              <a:t>，那么你不</a:t>
            </a:r>
            <a:r>
              <a:rPr lang="zh-CN" altLang="en-US" sz="4400">
                <a:solidFill>
                  <a:srgbClr val="FFFF00"/>
                </a:solidFill>
                <a:effectLst>
                  <a:glow rad="139700">
                    <a:schemeClr val="tx1"/>
                  </a:glow>
                </a:effectLst>
                <a:latin typeface="KaiTi" charset="0"/>
                <a:ea typeface="KaiTi" charset="0"/>
                <a:cs typeface="KaiTi" charset="0"/>
              </a:rPr>
              <a:t>关心</a:t>
            </a:r>
            <a:r>
              <a:rPr lang="zh-SG" sz="4400">
                <a:solidFill>
                  <a:srgbClr val="FFFFFF"/>
                </a:solidFill>
                <a:effectLst>
                  <a:glow rad="139700">
                    <a:schemeClr val="tx1"/>
                  </a:glow>
                </a:effectLst>
                <a:latin typeface="KaiTi" charset="0"/>
                <a:ea typeface="KaiTi" charset="0"/>
                <a:cs typeface="KaiTi" charset="0"/>
              </a:rPr>
              <a:t>”</a:t>
            </a:r>
            <a:endParaRPr lang="en-US" sz="4400" b="1">
              <a:solidFill>
                <a:srgbClr val="FFFFFF"/>
              </a:solidFill>
              <a:effectLst>
                <a:glow rad="139700">
                  <a:schemeClr val="tx1"/>
                </a:glow>
              </a:effectLst>
              <a:latin typeface="KaiTi" charset="0"/>
              <a:ea typeface="KaiTi" charset="0"/>
              <a:cs typeface="KaiTi" charset="0"/>
            </a:endParaRPr>
          </a:p>
        </p:txBody>
      </p:sp>
      <p:sp>
        <p:nvSpPr>
          <p:cNvPr id="6" name="Title 6">
            <a:extLst>
              <a:ext uri="{FF2B5EF4-FFF2-40B4-BE49-F238E27FC236}">
                <a16:creationId xmlns:a16="http://schemas.microsoft.com/office/drawing/2014/main" id="{DF031EA9-DFD0-4BB5-A4B6-00AB0C5D0624}"/>
              </a:ext>
            </a:extLst>
          </p:cNvPr>
          <p:cNvSpPr txBox="1">
            <a:spLocks noGrp="1"/>
          </p:cNvSpPr>
          <p:nvPr>
            <p:ph type="title" idx="4294967295"/>
          </p:nvPr>
        </p:nvSpPr>
        <p:spPr>
          <a:xfrm>
            <a:off x="0" y="277813"/>
            <a:ext cx="9144000" cy="1139825"/>
          </a:xfrm>
          <a:extLst>
            <a:ext uri="{FAA26D3D-D897-4be2-8F04-BA451C77F1D7}"/>
          </a:extLst>
        </p:spPr>
        <p:txBody>
          <a:bodyPr/>
          <a:lstStyle/>
          <a:p>
            <a:pPr eaLnBrk="1">
              <a:defRPr/>
            </a:pPr>
            <a:r>
              <a:rPr lang="zh-CN" altLang="en-US" sz="4800" b="1">
                <a:effectLst>
                  <a:glow rad="139700">
                    <a:schemeClr val="tx1"/>
                  </a:glow>
                </a:effectLst>
                <a:latin typeface="KaiTi" pitchFamily="49" charset="-122"/>
                <a:ea typeface="KaiTi" pitchFamily="49" charset="-122"/>
              </a:rPr>
              <a:t>你怎么能有上帝对人的怜悯呢？</a:t>
            </a:r>
            <a:endParaRPr altLang="en-US" sz="4800" b="1">
              <a:effectLst>
                <a:glow rad="139700">
                  <a:schemeClr val="tx1"/>
                </a:glow>
              </a:effectLst>
              <a:latin typeface="KaiTi" pitchFamily="49" charset="-122"/>
              <a:ea typeface="KaiTi" pitchFamily="49" charset="-122"/>
            </a:endParaRPr>
          </a:p>
        </p:txBody>
      </p:sp>
      <p:pic>
        <p:nvPicPr>
          <p:cNvPr id="680966" name="Picture 4" descr="http://www.theage.com.au/ffximage/2007/05/26/knCHINA_BABIES_wideweb__470x316,0.jpg">
            <a:extLst>
              <a:ext uri="{FF2B5EF4-FFF2-40B4-BE49-F238E27FC236}">
                <a16:creationId xmlns:a16="http://schemas.microsoft.com/office/drawing/2014/main" id="{DD1EF15D-2DC6-456C-AD7A-8B4CFA156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5440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1986" name="Text Box 2">
            <a:extLst>
              <a:ext uri="{FF2B5EF4-FFF2-40B4-BE49-F238E27FC236}">
                <a16:creationId xmlns:a16="http://schemas.microsoft.com/office/drawing/2014/main" id="{2D426721-C57C-4063-8860-4A97CA704D40}"/>
              </a:ext>
            </a:extLst>
          </p:cNvPr>
          <p:cNvSpPr txBox="1">
            <a:spLocks noChangeArrowheads="1"/>
          </p:cNvSpPr>
          <p:nvPr/>
        </p:nvSpPr>
        <p:spPr bwMode="auto">
          <a:xfrm>
            <a:off x="1066800" y="3886200"/>
            <a:ext cx="7086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a:solidFill>
                  <a:srgbClr val="FFFFFF"/>
                </a:solidFill>
                <a:latin typeface="KaiTi" panose="02010609060101010101" pitchFamily="49" charset="-122"/>
                <a:ea typeface="KaiTi" panose="02010609060101010101" pitchFamily="49" charset="-122"/>
              </a:rPr>
              <a:t>把人放在我们在生活中最</a:t>
            </a:r>
            <a:r>
              <a:rPr lang="zh-CN" altLang="en-US" sz="4400">
                <a:solidFill>
                  <a:srgbClr val="FFFF00"/>
                </a:solidFill>
                <a:latin typeface="KaiTi" panose="02010609060101010101" pitchFamily="49" charset="-122"/>
                <a:ea typeface="KaiTi" panose="02010609060101010101" pitchFamily="49" charset="-122"/>
              </a:rPr>
              <a:t>优先</a:t>
            </a:r>
            <a:r>
              <a:rPr lang="zh-CN" altLang="en-US" sz="4400">
                <a:solidFill>
                  <a:srgbClr val="FFFFFF"/>
                </a:solidFill>
                <a:latin typeface="KaiTi" panose="02010609060101010101" pitchFamily="49" charset="-122"/>
                <a:ea typeface="KaiTi" panose="02010609060101010101" pitchFamily="49" charset="-122"/>
              </a:rPr>
              <a:t>考虑的事件。</a:t>
            </a:r>
            <a:endParaRPr lang="en-US" altLang="en-US" sz="4400" b="1">
              <a:solidFill>
                <a:srgbClr val="FFFFFF"/>
              </a:solidFill>
              <a:latin typeface="KaiTi" panose="02010609060101010101" pitchFamily="49" charset="-122"/>
              <a:ea typeface="KaiTi" panose="02010609060101010101" pitchFamily="49" charset="-122"/>
            </a:endParaRPr>
          </a:p>
        </p:txBody>
      </p:sp>
      <p:sp>
        <p:nvSpPr>
          <p:cNvPr id="5" name="Text Box 4">
            <a:extLst>
              <a:ext uri="{FF2B5EF4-FFF2-40B4-BE49-F238E27FC236}">
                <a16:creationId xmlns:a16="http://schemas.microsoft.com/office/drawing/2014/main" id="{3171BCEC-79E6-4F02-A410-DBB7E9BB1A72}"/>
              </a:ext>
            </a:extLst>
          </p:cNvPr>
          <p:cNvSpPr txBox="1"/>
          <p:nvPr/>
        </p:nvSpPr>
        <p:spPr>
          <a:xfrm>
            <a:off x="8213725" y="2286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5F5F2"/>
                </a:solidFill>
                <a:latin typeface="Arial"/>
                <a:ea typeface="Osaka"/>
                <a:cs typeface="Arial"/>
              </a:rPr>
              <a:t>599</a:t>
            </a:r>
          </a:p>
        </p:txBody>
      </p:sp>
      <p:sp>
        <p:nvSpPr>
          <p:cNvPr id="681988" name="Title 6">
            <a:extLst>
              <a:ext uri="{FF2B5EF4-FFF2-40B4-BE49-F238E27FC236}">
                <a16:creationId xmlns:a16="http://schemas.microsoft.com/office/drawing/2014/main" id="{B5906A40-05DF-46B3-8E10-EF343B039DEB}"/>
              </a:ext>
            </a:extLst>
          </p:cNvPr>
          <p:cNvSpPr txBox="1">
            <a:spLocks noGrp="1"/>
          </p:cNvSpPr>
          <p:nvPr>
            <p:ph type="title" idx="4294967295"/>
          </p:nvPr>
        </p:nvSpPr>
        <p:spPr>
          <a:xfrm>
            <a:off x="685800" y="2895600"/>
            <a:ext cx="7772400" cy="1143000"/>
          </a:xfrm>
        </p:spPr>
        <p:txBody>
          <a:bodyPr/>
          <a:lstStyle/>
          <a:p>
            <a:pPr eaLnBrk="1"/>
            <a:r>
              <a:rPr lang="zh-SG" altLang="en-US" sz="4800">
                <a:solidFill>
                  <a:schemeClr val="bg1"/>
                </a:solidFill>
                <a:latin typeface="KaiTi" panose="02010609060101010101" pitchFamily="49" charset="-122"/>
                <a:ea typeface="KaiTi" panose="02010609060101010101" pitchFamily="49" charset="-122"/>
              </a:rPr>
              <a:t>约拿</a:t>
            </a:r>
            <a:r>
              <a:rPr lang="zh-CN" altLang="en-US" sz="4800">
                <a:solidFill>
                  <a:schemeClr val="bg1"/>
                </a:solidFill>
                <a:latin typeface="KaiTi" panose="02010609060101010101" pitchFamily="49" charset="-122"/>
                <a:ea typeface="KaiTi" panose="02010609060101010101" pitchFamily="49" charset="-122"/>
              </a:rPr>
              <a:t>书</a:t>
            </a:r>
            <a:r>
              <a:rPr lang="zh-SG" altLang="en-US" sz="4800">
                <a:solidFill>
                  <a:schemeClr val="bg1"/>
                </a:solidFill>
                <a:latin typeface="KaiTi" panose="02010609060101010101" pitchFamily="49" charset="-122"/>
                <a:ea typeface="KaiTi" panose="02010609060101010101" pitchFamily="49" charset="-122"/>
              </a:rPr>
              <a:t>的</a:t>
            </a:r>
            <a:r>
              <a:rPr lang="zh-CN" altLang="en-US" sz="4800">
                <a:solidFill>
                  <a:schemeClr val="bg1"/>
                </a:solidFill>
                <a:latin typeface="KaiTi" panose="02010609060101010101" pitchFamily="49" charset="-122"/>
                <a:ea typeface="KaiTi" panose="02010609060101010101" pitchFamily="49" charset="-122"/>
              </a:rPr>
              <a:t>要</a:t>
            </a:r>
            <a:r>
              <a:rPr lang="zh-SG" altLang="en-US" sz="4800">
                <a:solidFill>
                  <a:schemeClr val="bg1"/>
                </a:solidFill>
                <a:latin typeface="KaiTi" panose="02010609060101010101" pitchFamily="49" charset="-122"/>
                <a:ea typeface="KaiTi" panose="02010609060101010101" pitchFamily="49" charset="-122"/>
              </a:rPr>
              <a:t>点</a:t>
            </a:r>
            <a:r>
              <a:rPr lang="zh-SG" altLang="en-US" sz="4000">
                <a:latin typeface="Arial" panose="020B0604020202020204" pitchFamily="34" charset="0"/>
                <a:ea typeface="ＭＳ Ｐゴシック" panose="020B0600070205080204" pitchFamily="34" charset="-128"/>
              </a:rPr>
              <a:t>：</a:t>
            </a:r>
            <a:endParaRPr altLang="en-US" sz="4000" b="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1989" name="Rectangle 6">
            <a:extLst>
              <a:ext uri="{FF2B5EF4-FFF2-40B4-BE49-F238E27FC236}">
                <a16:creationId xmlns:a16="http://schemas.microsoft.com/office/drawing/2014/main" id="{872507E2-344B-4247-B1B3-EEFA3B7A90B3}"/>
              </a:ext>
            </a:extLst>
          </p:cNvPr>
          <p:cNvSpPr>
            <a:spLocks noChangeArrowheads="1"/>
          </p:cNvSpPr>
          <p:nvPr/>
        </p:nvSpPr>
        <p:spPr bwMode="auto">
          <a:xfrm>
            <a:off x="838200" y="5562600"/>
            <a:ext cx="798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CN" altLang="en-US">
                <a:solidFill>
                  <a:srgbClr val="FFFFFF"/>
                </a:solidFill>
                <a:latin typeface="KaiTi" panose="02010609060101010101" pitchFamily="49" charset="-122"/>
                <a:ea typeface="KaiTi" panose="02010609060101010101" pitchFamily="49" charset="-122"/>
              </a:rPr>
              <a:t>回应主的心意是指象他一样的看顾失落的。</a:t>
            </a:r>
            <a:endParaRPr lang="en-US" altLang="en-US">
              <a:solidFill>
                <a:srgbClr val="FFFFFF"/>
              </a:solidFill>
              <a:latin typeface="KaiTi" panose="02010609060101010101" pitchFamily="49" charset="-122"/>
              <a:ea typeface="KaiTi" panose="02010609060101010101" pitchFamily="49" charset="-122"/>
            </a:endParaRPr>
          </a:p>
        </p:txBody>
      </p:sp>
      <p:pic>
        <p:nvPicPr>
          <p:cNvPr id="681990" name="Picture 2" descr="http://seilaraustralia.com/icms/shop/pics/sM/people.jpg">
            <a:extLst>
              <a:ext uri="{FF2B5EF4-FFF2-40B4-BE49-F238E27FC236}">
                <a16:creationId xmlns:a16="http://schemas.microsoft.com/office/drawing/2014/main" id="{02CB9DBC-A9F0-4193-AAC3-0722B0521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7059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1">
            <a:extLst>
              <a:ext uri="{FF2B5EF4-FFF2-40B4-BE49-F238E27FC236}">
                <a16:creationId xmlns:a16="http://schemas.microsoft.com/office/drawing/2014/main" id="{8C729787-E316-441D-8B7B-5E955216A8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1" name="Rectangle 2">
            <a:extLst>
              <a:ext uri="{FF2B5EF4-FFF2-40B4-BE49-F238E27FC236}">
                <a16:creationId xmlns:a16="http://schemas.microsoft.com/office/drawing/2014/main" id="{1389BAE6-64D0-4AF5-A90F-F538EC15E62A}"/>
              </a:ext>
            </a:extLst>
          </p:cNvPr>
          <p:cNvSpPr>
            <a:spLocks noGrp="1" noChangeArrowheads="1"/>
          </p:cNvSpPr>
          <p:nvPr>
            <p:ph type="title" idx="4294967295"/>
          </p:nvPr>
        </p:nvSpPr>
        <p:spPr>
          <a:xfrm>
            <a:off x="533400" y="188640"/>
            <a:ext cx="8153400" cy="1143000"/>
          </a:xfrm>
          <a:extLst>
            <a:ext uri="{FAA26D3D-D897-4be2-8F04-BA451C77F1D7}"/>
          </a:extLst>
        </p:spPr>
        <p:txBody>
          <a:bodyPr/>
          <a:lstStyle/>
          <a:p>
            <a:pPr eaLnBrk="1" hangingPunct="1">
              <a:defRPr/>
            </a:pPr>
            <a:r>
              <a:rPr kumimoji="1" lang="zh-CN" altLang="en-US" sz="4800" b="1" dirty="0">
                <a:effectLst>
                  <a:glow rad="355600">
                    <a:schemeClr val="bg1"/>
                  </a:glow>
                </a:effectLst>
                <a:latin typeface="Arial" charset="0"/>
                <a:cs typeface="Arial" charset="0"/>
              </a:rPr>
              <a:t>思考问题</a:t>
            </a:r>
            <a:endParaRPr kumimoji="1" lang="en-US" sz="4800" b="1" dirty="0">
              <a:effectLst>
                <a:glow rad="355600">
                  <a:schemeClr val="bg1"/>
                </a:glow>
              </a:effectLst>
              <a:latin typeface="Arial" charset="0"/>
              <a:cs typeface="Arial" charset="0"/>
            </a:endParaRPr>
          </a:p>
        </p:txBody>
      </p:sp>
      <p:sp>
        <p:nvSpPr>
          <p:cNvPr id="865282" name="Text Box 4">
            <a:extLst>
              <a:ext uri="{FF2B5EF4-FFF2-40B4-BE49-F238E27FC236}">
                <a16:creationId xmlns:a16="http://schemas.microsoft.com/office/drawing/2014/main" id="{491BD1A8-6BF7-4A0D-9710-098C1FDA107D}"/>
              </a:ext>
            </a:extLst>
          </p:cNvPr>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ＭＳ Ｐゴシック" charset="0"/>
              </a:rPr>
              <a:t>599</a:t>
            </a:r>
          </a:p>
        </p:txBody>
      </p:sp>
      <p:sp>
        <p:nvSpPr>
          <p:cNvPr id="865284" name="Rectangle 6">
            <a:extLst>
              <a:ext uri="{FF2B5EF4-FFF2-40B4-BE49-F238E27FC236}">
                <a16:creationId xmlns:a16="http://schemas.microsoft.com/office/drawing/2014/main" id="{E2F63967-BDBF-4D1E-959A-65D70D8F2E07}"/>
              </a:ext>
            </a:extLst>
          </p:cNvPr>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什么原因导致基督徒</a:t>
            </a:r>
            <a:r>
              <a:rPr kumimoji="1" lang="en-US" altLang="zh-CN"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a:t>
            </a: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尤其是老的</a:t>
            </a:r>
            <a:r>
              <a:rPr kumimoji="1" lang="en-US" altLang="zh-CN"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a:t>
            </a: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对失落的人失去怜悯？</a:t>
            </a:r>
          </a:p>
        </p:txBody>
      </p:sp>
      <p:sp>
        <p:nvSpPr>
          <p:cNvPr id="865285" name="Rectangle 3">
            <a:extLst>
              <a:ext uri="{FF2B5EF4-FFF2-40B4-BE49-F238E27FC236}">
                <a16:creationId xmlns:a16="http://schemas.microsoft.com/office/drawing/2014/main" id="{14E67F86-C1BB-4750-8BFE-FFBDFE7914B4}"/>
              </a:ext>
            </a:extLst>
          </p:cNvPr>
          <p:cNvSpPr>
            <a:spLocks noChangeArrowheads="1"/>
          </p:cNvSpPr>
          <p:nvPr/>
        </p:nvSpPr>
        <p:spPr bwMode="auto">
          <a:xfrm>
            <a:off x="685800" y="1828800"/>
            <a:ext cx="813467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你的生活和约拿书第</a:t>
            </a:r>
            <a:r>
              <a:rPr kumimoji="1" lang="en-US" altLang="zh-CN"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4</a:t>
            </a: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章之间有什么相似之处？</a:t>
            </a:r>
          </a:p>
        </p:txBody>
      </p:sp>
      <p:sp>
        <p:nvSpPr>
          <p:cNvPr id="8" name="Rectangle 6">
            <a:extLst>
              <a:ext uri="{FF2B5EF4-FFF2-40B4-BE49-F238E27FC236}">
                <a16:creationId xmlns:a16="http://schemas.microsoft.com/office/drawing/2014/main" id="{F1CD9C85-A7A3-45B2-A513-58689FC0CB99}"/>
              </a:ext>
            </a:extLst>
          </p:cNvPr>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
                <a:srgbClr val="990000"/>
              </a:buClr>
              <a:buSzPct val="75000"/>
              <a:buFont typeface="Wingdings" charset="0"/>
              <a:buChar char="n"/>
              <a:tabLst/>
              <a:defRPr/>
            </a:pPr>
            <a:r>
              <a:rPr kumimoji="1" lang="zh-CN" altLang="en-US" sz="32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rPr>
              <a:t>你有什么做法有助于你对非信徒的怜悯保持不变？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2D0A-34A6-4C82-99D5-5180A0B6629B}"/>
              </a:ext>
            </a:extLst>
          </p:cNvPr>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W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tarf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Boreal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Lil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3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Light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_Marbl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_Bal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Mac%20HD:Documents:CD%20Backups:Office%202004%20Mac:Microsoft%20Office%202004:Templates:Presentations:Designs:Lightbar</Template>
  <TotalTime>12869</TotalTime>
  <Words>9112</Words>
  <Application>Microsoft Macintosh PowerPoint</Application>
  <PresentationFormat>全屏显示(4:3)</PresentationFormat>
  <Paragraphs>761</Paragraphs>
  <Slides>92</Slides>
  <Notes>88</Notes>
  <HiddenSlides>0</HiddenSlides>
  <MMClips>0</MMClips>
  <ScaleCrop>false</ScaleCrop>
  <HeadingPairs>
    <vt:vector size="8" baseType="variant">
      <vt:variant>
        <vt:lpstr>已用的字体</vt:lpstr>
      </vt:variant>
      <vt:variant>
        <vt:i4>27</vt:i4>
      </vt:variant>
      <vt:variant>
        <vt:lpstr>主题</vt:lpstr>
      </vt:variant>
      <vt:variant>
        <vt:i4>55</vt:i4>
      </vt:variant>
      <vt:variant>
        <vt:lpstr>嵌入 OLE 服务器</vt:lpstr>
      </vt:variant>
      <vt:variant>
        <vt:i4>1</vt:i4>
      </vt:variant>
      <vt:variant>
        <vt:lpstr>幻灯片标题</vt:lpstr>
      </vt:variant>
      <vt:variant>
        <vt:i4>92</vt:i4>
      </vt:variant>
    </vt:vector>
  </HeadingPairs>
  <TitlesOfParts>
    <vt:vector size="175" baseType="lpstr">
      <vt:lpstr>.AppleSystemUIFont</vt:lpstr>
      <vt:lpstr>KaiTi</vt:lpstr>
      <vt:lpstr>SimSun</vt:lpstr>
      <vt:lpstr>Bwhebb</vt:lpstr>
      <vt:lpstr>Microsoft JhengHei</vt:lpstr>
      <vt:lpstr>ＭＳ Ｐゴシック</vt:lpstr>
      <vt:lpstr>MS Pゴシック</vt:lpstr>
      <vt:lpstr>Olivia Brush</vt:lpstr>
      <vt:lpstr>Osaka</vt:lpstr>
      <vt:lpstr>Times</vt:lpstr>
      <vt:lpstr>Arial</vt:lpstr>
      <vt:lpstr>Arial Black</vt:lpstr>
      <vt:lpstr>Calibri</vt:lpstr>
      <vt:lpstr>Century Gothic</vt:lpstr>
      <vt:lpstr>Comic Sans MS</vt:lpstr>
      <vt:lpstr>Copperplate Gothic Light</vt:lpstr>
      <vt:lpstr>Impact</vt:lpstr>
      <vt:lpstr>Lucida Grande</vt:lpstr>
      <vt:lpstr>Lucida Handwriting</vt:lpstr>
      <vt:lpstr>Monotype Sorts</vt:lpstr>
      <vt:lpstr>Rockwell Extra Bold</vt:lpstr>
      <vt:lpstr>Source Serif Pro</vt:lpstr>
      <vt:lpstr>Tahoma</vt:lpstr>
      <vt:lpstr>Times New Roman</vt:lpstr>
      <vt:lpstr>Trebuchet MS</vt:lpstr>
      <vt:lpstr>Verdana</vt:lpstr>
      <vt:lpstr>Wingdings</vt:lpstr>
      <vt:lpstr>Water and Light</vt:lpstr>
      <vt:lpstr>5_Desk Lamp</vt:lpstr>
      <vt:lpstr>1_Bright Balloons</vt:lpstr>
      <vt:lpstr>4_Textured</vt:lpstr>
      <vt:lpstr>1_Orbit</vt:lpstr>
      <vt:lpstr>1_Starfish</vt:lpstr>
      <vt:lpstr>2_Blank Presentation</vt:lpstr>
      <vt:lpstr>2_Water and Light</vt:lpstr>
      <vt:lpstr>6_Default Design</vt:lpstr>
      <vt:lpstr>6_Textured</vt:lpstr>
      <vt:lpstr>7_Textured</vt:lpstr>
      <vt:lpstr>6_Desk Lamp</vt:lpstr>
      <vt:lpstr>3_Water and Light</vt:lpstr>
      <vt:lpstr>7_Desk Lamp</vt:lpstr>
      <vt:lpstr>4_Water and Light</vt:lpstr>
      <vt:lpstr>5_Water and Light</vt:lpstr>
      <vt:lpstr>3_Warp</vt:lpstr>
      <vt:lpstr>8_Desk Lamp</vt:lpstr>
      <vt:lpstr>10_Desk Lamp</vt:lpstr>
      <vt:lpstr>2_Starfish</vt:lpstr>
      <vt:lpstr>9_Textured</vt:lpstr>
      <vt:lpstr>7_Refined</vt:lpstr>
      <vt:lpstr>1_Desk Lamp</vt:lpstr>
      <vt:lpstr>1_Textured</vt:lpstr>
      <vt:lpstr>1_Borealis</vt:lpstr>
      <vt:lpstr>Lilies</vt:lpstr>
      <vt:lpstr>5_Blank Presentation</vt:lpstr>
      <vt:lpstr>2_Textured</vt:lpstr>
      <vt:lpstr>3_Refined</vt:lpstr>
      <vt:lpstr>2_Lightbar</vt:lpstr>
      <vt:lpstr>1_Marble Top</vt:lpstr>
      <vt:lpstr>6_Blank Presentation</vt:lpstr>
      <vt:lpstr>1_Balance</vt:lpstr>
      <vt:lpstr>2_Orbit</vt:lpstr>
      <vt:lpstr>Default Design</vt:lpstr>
      <vt:lpstr>3_Desk Lamp</vt:lpstr>
      <vt:lpstr>2_Ocean</vt:lpstr>
      <vt:lpstr>4_Ocean</vt:lpstr>
      <vt:lpstr>6_Water and Light</vt:lpstr>
      <vt:lpstr>Balance</vt:lpstr>
      <vt:lpstr>9_Orbit</vt:lpstr>
      <vt:lpstr>50_Blank Presentation</vt:lpstr>
      <vt:lpstr>11_Desk Lamp</vt:lpstr>
      <vt:lpstr>7_Blank Presentation</vt:lpstr>
      <vt:lpstr>10_Orbit</vt:lpstr>
      <vt:lpstr>51_Blank Presentation</vt:lpstr>
      <vt:lpstr>2_Beach</vt:lpstr>
      <vt:lpstr>4_Northern Lights</vt:lpstr>
      <vt:lpstr>3_Textured</vt:lpstr>
      <vt:lpstr>49_Blank Presentation</vt:lpstr>
      <vt:lpstr>Desk Lamp</vt:lpstr>
      <vt:lpstr>Blank Presentation</vt:lpstr>
      <vt:lpstr>Satin Taupe</vt:lpstr>
      <vt:lpstr>25_Blank Presentation</vt:lpstr>
      <vt:lpstr>1_Refined</vt:lpstr>
      <vt:lpstr>Slide</vt:lpstr>
      <vt:lpstr>作个关怀他人的人 </vt:lpstr>
      <vt:lpstr>错失的机会</vt:lpstr>
      <vt:lpstr>你关心其他人吗?</vt:lpstr>
      <vt:lpstr>上帝如何让我们回应不悔改的人呢？ </vt:lpstr>
      <vt:lpstr>PowerPoint 演示文稿</vt:lpstr>
      <vt:lpstr>Minor Prophets—Major Points</vt:lpstr>
      <vt:lpstr>Title Slide</vt:lpstr>
      <vt:lpstr>Unique Elements in 约拿书</vt:lpstr>
      <vt:lpstr>“去！不！竭力划船！”    约拿书 1</vt:lpstr>
      <vt:lpstr>约拿书第一章: 去!</vt:lpstr>
      <vt:lpstr>PowerPoint 演示文稿</vt:lpstr>
      <vt:lpstr>被俘王的待遇</vt:lpstr>
      <vt:lpstr>以撒哈顿的自豪骄傲(公元前660)</vt:lpstr>
      <vt:lpstr>亚述的扩展</vt:lpstr>
      <vt:lpstr>亚述能力</vt:lpstr>
      <vt:lpstr>耶罗波安二世以下的扩展</vt:lpstr>
      <vt:lpstr>神 爱 你，并 且 为 你 的 生 命 有 一 奇 妙 的 计 划。 </vt:lpstr>
      <vt:lpstr>什么信息…</vt:lpstr>
      <vt:lpstr>约拿书第一章: 去!  不!</vt:lpstr>
      <vt:lpstr>PowerPoint 演示文稿</vt:lpstr>
      <vt:lpstr>约帕是个很重要的海港</vt:lpstr>
      <vt:lpstr>约拿第一章: 去!  去!  所以 划!</vt:lpstr>
      <vt:lpstr>Raging Sea</vt:lpstr>
      <vt:lpstr>Ship Threatened to Break</vt:lpstr>
      <vt:lpstr>Cargo Overboard</vt:lpstr>
      <vt:lpstr>约拿书 Sleeping</vt:lpstr>
      <vt:lpstr>Black</vt:lpstr>
      <vt:lpstr>Sailors Rowing</vt:lpstr>
      <vt:lpstr>约拿书 Overboard</vt:lpstr>
      <vt:lpstr>基督教扩展期</vt:lpstr>
      <vt:lpstr>约拿书第一章的主要思想</vt:lpstr>
      <vt:lpstr>The Ten Million Dollar Question</vt:lpstr>
      <vt:lpstr>“囖!” 约拿书 2</vt:lpstr>
      <vt:lpstr>大鱼?</vt:lpstr>
      <vt:lpstr>在大鱼里</vt:lpstr>
      <vt:lpstr>在大鱼里</vt:lpstr>
      <vt:lpstr>Black</vt:lpstr>
      <vt:lpstr>I.  约拿感谢上帝从溺水中拯救了他 (1:17-2:10)</vt:lpstr>
      <vt:lpstr>审判？</vt:lpstr>
      <vt:lpstr>感恩诗</vt:lpstr>
      <vt:lpstr>感恩诗</vt:lpstr>
      <vt:lpstr>感恩诗</vt:lpstr>
      <vt:lpstr>约拿书用的投字</vt:lpstr>
      <vt:lpstr>感恩诗</vt:lpstr>
      <vt:lpstr>约拿的许愿</vt:lpstr>
      <vt:lpstr>结果如何呢？约拿被吐出来</vt:lpstr>
      <vt:lpstr>The Ten Million Dollar Question</vt:lpstr>
      <vt:lpstr>我们应该感谢上帝， 尽管我们不顺服 上帝也饶恕我们</vt:lpstr>
      <vt:lpstr>区别以下主要重点…</vt:lpstr>
      <vt:lpstr>The Big Idea</vt:lpstr>
      <vt:lpstr>“去！哟！哇！”  约拿书 3</vt:lpstr>
      <vt:lpstr>Success - Failure</vt:lpstr>
      <vt:lpstr>你害</vt:lpstr>
      <vt:lpstr>许多人害怕传福音 </vt:lpstr>
      <vt:lpstr>神如何看待失败—由其是传福音?</vt:lpstr>
      <vt:lpstr>约拿没服从命令</vt:lpstr>
      <vt:lpstr>约拿书第3章: 去!</vt:lpstr>
      <vt:lpstr>“你无法在经文中找到被差遣的人会遭遇到失败”</vt:lpstr>
      <vt:lpstr>给第二个机会的神</vt:lpstr>
      <vt:lpstr>失败是一件事 而 不是一个人</vt:lpstr>
      <vt:lpstr>约拿书第三章: 去!哟!</vt:lpstr>
      <vt:lpstr>尼尼微城</vt:lpstr>
      <vt:lpstr>“再等四十日，尼尼微必倾覆了”  (希伯來语只用五个字) </vt:lpstr>
      <vt:lpstr>约拿书第3章: 去! </vt:lpstr>
      <vt:lpstr>“我做了什么?”</vt:lpstr>
      <vt:lpstr>约拿在乐园 ?</vt:lpstr>
      <vt:lpstr>预备认罪?</vt:lpstr>
      <vt:lpstr>人们的反应比我们想象的更大!</vt:lpstr>
      <vt:lpstr>Book Chart</vt:lpstr>
      <vt:lpstr>“哦，不！”  约拿书 4</vt:lpstr>
      <vt:lpstr> 1。约拿因为自己的执著而忽略人（4:1-9）。 </vt:lpstr>
      <vt:lpstr>A. 上帝的关注的是尼尼微，但其拯救使约拿愤怒（4:1-4）。  </vt:lpstr>
      <vt:lpstr>给我智慧来了解我的老板</vt:lpstr>
      <vt:lpstr>戴德生</vt:lpstr>
      <vt:lpstr>约拿绷脸 </vt:lpstr>
      <vt:lpstr>约拿 到城市的东部</vt:lpstr>
      <vt:lpstr>为什么约拿坐在城市的东部？</vt:lpstr>
      <vt:lpstr>圣幕节（避风塘)</vt:lpstr>
      <vt:lpstr>攻击与燃烧</vt:lpstr>
      <vt:lpstr>双关语</vt:lpstr>
      <vt:lpstr>又蚀又晒！</vt:lpstr>
      <vt:lpstr>那是何等的事态发展…</vt:lpstr>
      <vt:lpstr>二。把人看得比事物更优先（4:10-11）</vt:lpstr>
      <vt:lpstr>东西吗？还是人民？</vt:lpstr>
      <vt:lpstr>4:10 NLT </vt:lpstr>
      <vt:lpstr>只有三件事是永恒的</vt:lpstr>
      <vt:lpstr>我不应该为12万尼尼微人民惋惜？</vt:lpstr>
      <vt:lpstr>你怎么能有上帝对人的怜悯呢？</vt:lpstr>
      <vt:lpstr>约拿书的要点：</vt:lpstr>
      <vt:lpstr>思考问题</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Raymond Zou</cp:lastModifiedBy>
  <cp:revision>598</cp:revision>
  <dcterms:created xsi:type="dcterms:W3CDTF">2002-01-23T12:11:50Z</dcterms:created>
  <dcterms:modified xsi:type="dcterms:W3CDTF">2024-12-09T02:48:36Z</dcterms:modified>
</cp:coreProperties>
</file>