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99" r:id="rId2"/>
    <p:sldMasterId id="2147483889" r:id="rId3"/>
    <p:sldMasterId id="2147484329" r:id="rId4"/>
    <p:sldMasterId id="2147484341" r:id="rId5"/>
    <p:sldMasterId id="2147484380" r:id="rId6"/>
    <p:sldMasterId id="2147484684" r:id="rId7"/>
    <p:sldMasterId id="2147484711" r:id="rId8"/>
    <p:sldMasterId id="2147484837" r:id="rId9"/>
    <p:sldMasterId id="2147484849" r:id="rId10"/>
    <p:sldMasterId id="2147484861" r:id="rId11"/>
    <p:sldMasterId id="2147484873" r:id="rId12"/>
    <p:sldMasterId id="2147484885" r:id="rId13"/>
    <p:sldMasterId id="2147484897" r:id="rId14"/>
    <p:sldMasterId id="2147484909" r:id="rId15"/>
    <p:sldMasterId id="2147484921" r:id="rId16"/>
    <p:sldMasterId id="2147484933" r:id="rId17"/>
    <p:sldMasterId id="2147484957" r:id="rId18"/>
    <p:sldMasterId id="2147484981" r:id="rId19"/>
    <p:sldMasterId id="2147485019" r:id="rId20"/>
    <p:sldMasterId id="2147485058" r:id="rId21"/>
    <p:sldMasterId id="2147485124" r:id="rId22"/>
    <p:sldMasterId id="2147485136" r:id="rId23"/>
    <p:sldMasterId id="2147485148" r:id="rId24"/>
    <p:sldMasterId id="2147485160" r:id="rId25"/>
    <p:sldMasterId id="2147485172" r:id="rId26"/>
    <p:sldMasterId id="2147485184" r:id="rId27"/>
    <p:sldMasterId id="2147485248" r:id="rId28"/>
    <p:sldMasterId id="2147485260" r:id="rId29"/>
    <p:sldMasterId id="2147485272" r:id="rId30"/>
    <p:sldMasterId id="2147485347" r:id="rId31"/>
  </p:sldMasterIdLst>
  <p:notesMasterIdLst>
    <p:notesMasterId r:id="rId131"/>
  </p:notesMasterIdLst>
  <p:handoutMasterIdLst>
    <p:handoutMasterId r:id="rId132"/>
  </p:handoutMasterIdLst>
  <p:sldIdLst>
    <p:sldId id="544" r:id="rId32"/>
    <p:sldId id="522" r:id="rId33"/>
    <p:sldId id="1048" r:id="rId34"/>
    <p:sldId id="548" r:id="rId35"/>
    <p:sldId id="525" r:id="rId36"/>
    <p:sldId id="526" r:id="rId37"/>
    <p:sldId id="527" r:id="rId38"/>
    <p:sldId id="552" r:id="rId39"/>
    <p:sldId id="529" r:id="rId40"/>
    <p:sldId id="530" r:id="rId41"/>
    <p:sldId id="553" r:id="rId42"/>
    <p:sldId id="533" r:id="rId43"/>
    <p:sldId id="1047" r:id="rId44"/>
    <p:sldId id="1052" r:id="rId45"/>
    <p:sldId id="380" r:id="rId46"/>
    <p:sldId id="381" r:id="rId47"/>
    <p:sldId id="382" r:id="rId48"/>
    <p:sldId id="474" r:id="rId49"/>
    <p:sldId id="259" r:id="rId50"/>
    <p:sldId id="384" r:id="rId51"/>
    <p:sldId id="385" r:id="rId52"/>
    <p:sldId id="386" r:id="rId53"/>
    <p:sldId id="387" r:id="rId54"/>
    <p:sldId id="484" r:id="rId55"/>
    <p:sldId id="389"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45" r:id="rId77"/>
    <p:sldId id="411" r:id="rId78"/>
    <p:sldId id="412" r:id="rId79"/>
    <p:sldId id="413" r:id="rId80"/>
    <p:sldId id="534" r:id="rId81"/>
    <p:sldId id="415" r:id="rId82"/>
    <p:sldId id="416" r:id="rId83"/>
    <p:sldId id="417" r:id="rId84"/>
    <p:sldId id="268" r:id="rId85"/>
    <p:sldId id="545" r:id="rId86"/>
    <p:sldId id="549" r:id="rId87"/>
    <p:sldId id="1046" r:id="rId88"/>
    <p:sldId id="260" r:id="rId89"/>
    <p:sldId id="554" r:id="rId90"/>
    <p:sldId id="424" r:id="rId91"/>
    <p:sldId id="425" r:id="rId92"/>
    <p:sldId id="426" r:id="rId93"/>
    <p:sldId id="1053" r:id="rId94"/>
    <p:sldId id="501" r:id="rId95"/>
    <p:sldId id="429" r:id="rId96"/>
    <p:sldId id="502" r:id="rId97"/>
    <p:sldId id="431" r:id="rId98"/>
    <p:sldId id="432" r:id="rId99"/>
    <p:sldId id="556" r:id="rId100"/>
    <p:sldId id="485" r:id="rId101"/>
    <p:sldId id="486" r:id="rId102"/>
    <p:sldId id="487" r:id="rId103"/>
    <p:sldId id="488" r:id="rId104"/>
    <p:sldId id="489" r:id="rId105"/>
    <p:sldId id="490" r:id="rId106"/>
    <p:sldId id="491" r:id="rId107"/>
    <p:sldId id="492" r:id="rId108"/>
    <p:sldId id="493" r:id="rId109"/>
    <p:sldId id="494" r:id="rId110"/>
    <p:sldId id="495" r:id="rId111"/>
    <p:sldId id="496" r:id="rId112"/>
    <p:sldId id="497" r:id="rId113"/>
    <p:sldId id="504" r:id="rId114"/>
    <p:sldId id="322" r:id="rId115"/>
    <p:sldId id="336" r:id="rId116"/>
    <p:sldId id="337" r:id="rId117"/>
    <p:sldId id="338" r:id="rId118"/>
    <p:sldId id="2012" r:id="rId119"/>
    <p:sldId id="270" r:id="rId120"/>
    <p:sldId id="546" r:id="rId121"/>
    <p:sldId id="555" r:id="rId122"/>
    <p:sldId id="551" r:id="rId123"/>
    <p:sldId id="454" r:id="rId124"/>
    <p:sldId id="455" r:id="rId125"/>
    <p:sldId id="456" r:id="rId126"/>
    <p:sldId id="457" r:id="rId127"/>
    <p:sldId id="1045" r:id="rId128"/>
    <p:sldId id="319" r:id="rId129"/>
    <p:sldId id="1977" r:id="rId130"/>
  </p:sldIdLst>
  <p:sldSz cx="9144000" cy="6858000" type="screen4x3"/>
  <p:notesSz cx="6708775" cy="983615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666633"/>
    <a:srgbClr val="240147"/>
    <a:srgbClr val="FFFFFF"/>
    <a:srgbClr val="CC3300"/>
    <a:srgbClr val="6600CC"/>
    <a:srgbClr val="CCCC00"/>
    <a:srgbClr val="FF3300"/>
    <a:srgbClr val="66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708"/>
    <p:restoredTop sz="89456" autoAdjust="0"/>
  </p:normalViewPr>
  <p:slideViewPr>
    <p:cSldViewPr>
      <p:cViewPr varScale="1">
        <p:scale>
          <a:sx n="114" d="100"/>
          <a:sy n="114" d="100"/>
        </p:scale>
        <p:origin x="1392" y="168"/>
      </p:cViewPr>
      <p:guideLst>
        <p:guide orient="horz" pos="2160"/>
        <p:guide pos="2880"/>
      </p:guideLst>
    </p:cSldViewPr>
  </p:slideViewPr>
  <p:outlineViewPr>
    <p:cViewPr>
      <p:scale>
        <a:sx n="33" d="100"/>
        <a:sy n="33" d="100"/>
      </p:scale>
      <p:origin x="0" y="7080"/>
    </p:cViewPr>
    <p:sldLst>
      <p:sld r:id="rId1" collapse="1"/>
      <p:sld r:id="rId2" collapse="1"/>
      <p:sld r:id="rId3" collapse="1"/>
    </p:sldLst>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viewProps" Target="viewProp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slide" Target="slides/slide58.xml"/><Relationship Id="rId1"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5" name="Rectangle 3"/>
          <p:cNvSpPr>
            <a:spLocks noGrp="1" noChangeArrowheads="1"/>
          </p:cNvSpPr>
          <p:nvPr>
            <p:ph type="dt" sz="quarter" idx="1"/>
          </p:nvPr>
        </p:nvSpPr>
        <p:spPr bwMode="auto">
          <a:xfrm>
            <a:off x="3800475"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GB"/>
          </a:p>
        </p:txBody>
      </p:sp>
      <p:sp>
        <p:nvSpPr>
          <p:cNvPr id="197636" name="Rectangle 4"/>
          <p:cNvSpPr>
            <a:spLocks noGrp="1" noChangeArrowheads="1"/>
          </p:cNvSpPr>
          <p:nvPr>
            <p:ph type="ftr" sz="quarter" idx="2"/>
          </p:nvPr>
        </p:nvSpPr>
        <p:spPr bwMode="auto">
          <a:xfrm>
            <a:off x="0"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7" name="Rectangle 5"/>
          <p:cNvSpPr>
            <a:spLocks noGrp="1" noChangeArrowheads="1"/>
          </p:cNvSpPr>
          <p:nvPr>
            <p:ph type="sldNum" sz="quarter" idx="3"/>
          </p:nvPr>
        </p:nvSpPr>
        <p:spPr bwMode="auto">
          <a:xfrm>
            <a:off x="3800475"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cs typeface="MS PGothic" charset="0"/>
              </a:defRPr>
            </a:lvl1pPr>
          </a:lstStyle>
          <a:p>
            <a:pPr>
              <a:defRPr/>
            </a:pPr>
            <a:fld id="{A7B1293C-4D8B-8549-8628-882B7D84C110}" type="slidenum">
              <a:rPr lang="en-GB"/>
              <a:pPr>
                <a:defRPr/>
              </a:pPr>
              <a:t>‹#›</a:t>
            </a:fld>
            <a:endParaRPr lang="en-GB"/>
          </a:p>
        </p:txBody>
      </p:sp>
    </p:spTree>
    <p:extLst>
      <p:ext uri="{BB962C8B-B14F-4D97-AF65-F5344CB8AC3E}">
        <p14:creationId xmlns:p14="http://schemas.microsoft.com/office/powerpoint/2010/main" val="47474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3" name="Rectangle 3"/>
          <p:cNvSpPr>
            <a:spLocks noGrp="1" noChangeArrowheads="1"/>
          </p:cNvSpPr>
          <p:nvPr>
            <p:ph type="dt" idx="1"/>
          </p:nvPr>
        </p:nvSpPr>
        <p:spPr bwMode="auto">
          <a:xfrm>
            <a:off x="3802063" y="0"/>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896938" y="738188"/>
            <a:ext cx="4916487" cy="36877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893763" y="4672013"/>
            <a:ext cx="49212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9344025"/>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7" name="Rectangle 7"/>
          <p:cNvSpPr>
            <a:spLocks noGrp="1" noChangeArrowheads="1"/>
          </p:cNvSpPr>
          <p:nvPr>
            <p:ph type="sldNum" sz="quarter" idx="5"/>
          </p:nvPr>
        </p:nvSpPr>
        <p:spPr bwMode="auto">
          <a:xfrm>
            <a:off x="3802063" y="9344025"/>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323B69EA-48BB-5E41-9B55-9F36AD49418B}" type="slidenum">
              <a:rPr lang="en-US"/>
              <a:pPr>
                <a:defRPr/>
              </a:pPr>
              <a:t>‹#›</a:t>
            </a:fld>
            <a:endParaRPr lang="en-US"/>
          </a:p>
        </p:txBody>
      </p:sp>
    </p:spTree>
    <p:extLst>
      <p:ext uri="{BB962C8B-B14F-4D97-AF65-F5344CB8AC3E}">
        <p14:creationId xmlns:p14="http://schemas.microsoft.com/office/powerpoint/2010/main" val="200193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694397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386C1-7EC8-6748-BECB-489471DD13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426683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207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91446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1504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p>
          <a:p>
            <a:r>
              <a:rPr lang="zh-CN" altLang="en-US" dirty="0"/>
              <a:t>除了约珥之外，俄巴底亚与所有先知不同，他在预言时没有提及国王的名字。这使得我们很难知道他何时写作。</a:t>
            </a:r>
            <a:endParaRPr lang="en-US" dirty="0"/>
          </a:p>
        </p:txBody>
      </p:sp>
    </p:spTree>
    <p:extLst>
      <p:ext uri="{BB962C8B-B14F-4D97-AF65-F5344CB8AC3E}">
        <p14:creationId xmlns:p14="http://schemas.microsoft.com/office/powerpoint/2010/main" val="286061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神邀请列国起来审判以东（</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zh-CN" altLang="en-US" b="1" dirty="0">
                <a:solidFill>
                  <a:srgbClr val="0E0E0E"/>
                </a:solidFill>
                <a:effectLst/>
                <a:latin typeface=".AppleSystemUIFont"/>
              </a:rPr>
              <a:t>（这事的发生是通过纳巴泰人、约翰</a:t>
            </a:r>
            <a:r>
              <a:rPr lang="en-US" altLang="zh-CN" b="1" dirty="0">
                <a:solidFill>
                  <a:srgbClr val="0E0E0E"/>
                </a:solidFill>
                <a:effectLst/>
                <a:latin typeface=".AppleSystemUIFont"/>
              </a:rPr>
              <a:t>·</a:t>
            </a:r>
            <a:r>
              <a:rPr lang="zh-CN" altLang="en-US" b="1" dirty="0">
                <a:solidFill>
                  <a:srgbClr val="0E0E0E"/>
                </a:solidFill>
                <a:effectLst/>
                <a:latin typeface=".AppleSystemUIFont"/>
              </a:rPr>
              <a:t>海卡努斯领导下的犹太人，以及提图斯领导下的罗马人共同促成的，他们最终彻底消灭了以东人）。</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14722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710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solidFill>
                  <a:prstClr val="black"/>
                </a:solidFill>
              </a:rPr>
              <a:pPr eaLnBrk="1" hangingPunct="1"/>
              <a:t>17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Geneva" charset="0"/>
            </a:endParaRPr>
          </a:p>
          <a:p>
            <a:pPr eaLnBrk="1" hangingPunct="1"/>
            <a:r>
              <a:rPr lang="en-US" sz="1200" kern="1200" dirty="0">
                <a:solidFill>
                  <a:schemeClr val="tx1"/>
                </a:solidFill>
                <a:effectLst/>
                <a:latin typeface="Times New Roman" pitchFamily="-128" charset="0"/>
                <a:ea typeface="ＭＳ Ｐゴシック" charset="0"/>
                <a:cs typeface="Geneva" charset="-128"/>
              </a:rPr>
              <a:t>The LORD describes Edom</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latin typeface="Times New Roman" pitchFamily="-128" charset="0"/>
                <a:ea typeface="ＭＳ Ｐゴシック" charset="0"/>
                <a:cs typeface="Geneva" charset="-128"/>
              </a:rPr>
              <a:t>.</a:t>
            </a:r>
          </a:p>
          <a:p>
            <a:pPr eaLnBrk="1" hangingPunct="1"/>
            <a:r>
              <a:rPr lang="en-US" sz="1200" kern="1200" dirty="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p>
          <a:p>
            <a:r>
              <a:rPr lang="zh-CN" altLang="en-US" dirty="0">
                <a:solidFill>
                  <a:srgbClr val="0E0E0E"/>
                </a:solidFill>
                <a:effectLst/>
                <a:latin typeface=".AppleSystemUIFont"/>
              </a:rPr>
              <a:t>耶和华描述了以东的毁灭，这场毁灭是由</a:t>
            </a:r>
            <a:r>
              <a:rPr lang="zh-CN" altLang="en-US" b="1" dirty="0">
                <a:solidFill>
                  <a:srgbClr val="0E0E0E"/>
                </a:solidFill>
                <a:effectLst/>
                <a:latin typeface=".AppleSystemUIFont"/>
              </a:rPr>
              <a:t>诡诈的盟友</a:t>
            </a:r>
            <a:r>
              <a:rPr lang="zh-CN" altLang="en-US" dirty="0">
                <a:solidFill>
                  <a:srgbClr val="0E0E0E"/>
                </a:solidFill>
                <a:effectLst/>
                <a:latin typeface=".AppleSystemUIFont"/>
              </a:rPr>
              <a:t>所助成，伴随着</a:t>
            </a:r>
            <a:r>
              <a:rPr lang="zh-CN" altLang="en-US" b="1" dirty="0">
                <a:solidFill>
                  <a:srgbClr val="0E0E0E"/>
                </a:solidFill>
                <a:effectLst/>
                <a:latin typeface=".AppleSystemUIFont"/>
              </a:rPr>
              <a:t>羞辱性的屠杀和掠夺</a:t>
            </a:r>
            <a:r>
              <a:rPr lang="zh-CN" altLang="en-US" dirty="0">
                <a:solidFill>
                  <a:srgbClr val="0E0E0E"/>
                </a:solidFill>
                <a:effectLst/>
                <a:latin typeface=".AppleSystemUIFont"/>
              </a:rPr>
              <a:t>（</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en-US" altLang="zh-CN" dirty="0">
                <a:solidFill>
                  <a:srgbClr val="0E0E0E"/>
                </a:solidFill>
                <a:effectLst/>
                <a:latin typeface=".AppleSystemUIFont"/>
              </a:rPr>
              <a:t>-9</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应验：</a:t>
            </a:r>
            <a:r>
              <a:rPr lang="zh-CN" altLang="en-US" dirty="0">
                <a:solidFill>
                  <a:srgbClr val="0E0E0E"/>
                </a:solidFill>
                <a:effectLst/>
                <a:latin typeface=".AppleSystemUIFont"/>
              </a:rPr>
              <a:t> 公元前</a:t>
            </a:r>
            <a:r>
              <a:rPr lang="en-US" altLang="zh-CN" dirty="0">
                <a:solidFill>
                  <a:srgbClr val="0E0E0E"/>
                </a:solidFill>
                <a:effectLst/>
                <a:latin typeface=".AppleSystemUIFont"/>
              </a:rPr>
              <a:t>500</a:t>
            </a:r>
            <a:r>
              <a:rPr lang="zh-CN" altLang="en-US" dirty="0">
                <a:solidFill>
                  <a:srgbClr val="0E0E0E"/>
                </a:solidFill>
                <a:effectLst/>
                <a:latin typeface=".AppleSystemUIFont"/>
              </a:rPr>
              <a:t>年左右，纳巴泰人受邀参加以东人的宴会，但他们设下圈套，屠杀并掠夺了以东人。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神描述列国对以东的毁灭，使他们从</a:t>
            </a:r>
            <a:r>
              <a:rPr lang="zh-CN" altLang="en-US" b="1" dirty="0">
                <a:solidFill>
                  <a:srgbClr val="0E0E0E"/>
                </a:solidFill>
                <a:effectLst/>
                <a:latin typeface=".AppleSystemUIFont"/>
              </a:rPr>
              <a:t>居高临下的傲慢石穴</a:t>
            </a:r>
            <a:r>
              <a:rPr lang="zh-CN" altLang="en-US" dirty="0">
                <a:solidFill>
                  <a:srgbClr val="0E0E0E"/>
                </a:solidFill>
                <a:effectLst/>
                <a:latin typeface=".AppleSystemUIFont"/>
              </a:rPr>
              <a:t>中被羞辱地拉下，犹如</a:t>
            </a:r>
            <a:r>
              <a:rPr lang="zh-CN" altLang="en-US" b="1" dirty="0">
                <a:solidFill>
                  <a:srgbClr val="0E0E0E"/>
                </a:solidFill>
                <a:effectLst/>
                <a:latin typeface=".AppleSystemUIFont"/>
              </a:rPr>
              <a:t>坠落的鹰</a:t>
            </a:r>
            <a:r>
              <a:rPr lang="zh-CN" altLang="en-US" dirty="0">
                <a:solidFill>
                  <a:srgbClr val="0E0E0E"/>
                </a:solidFill>
                <a:effectLst/>
                <a:latin typeface=".AppleSystemUIFont"/>
              </a:rPr>
              <a:t>（</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en-US" altLang="zh-CN" dirty="0">
                <a:solidFill>
                  <a:srgbClr val="0E0E0E"/>
                </a:solidFill>
                <a:effectLst/>
                <a:latin typeface=".AppleSystemUIFont"/>
              </a:rPr>
              <a:t>-4</a:t>
            </a:r>
            <a:r>
              <a:rPr lang="zh-CN" altLang="en-US" dirty="0">
                <a:solidFill>
                  <a:srgbClr val="0E0E0E"/>
                </a:solidFill>
                <a:effectLst/>
                <a:latin typeface=".AppleSystemUIFont"/>
              </a:rPr>
              <a:t>）。</a:t>
            </a:r>
          </a:p>
          <a:p>
            <a:pPr eaLnBrk="1" hangingPunct="1"/>
            <a:endParaRPr lang="en-US" dirty="0">
              <a:latin typeface="Times New Roman" charset="0"/>
              <a:cs typeface="Geneva" charset="0"/>
            </a:endParaRPr>
          </a:p>
        </p:txBody>
      </p:sp>
    </p:spTree>
    <p:extLst>
      <p:ext uri="{BB962C8B-B14F-4D97-AF65-F5344CB8AC3E}">
        <p14:creationId xmlns:p14="http://schemas.microsoft.com/office/powerpoint/2010/main" val="159514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FC32713-AF14-704A-BEB5-F23912791A00}" type="slidenum">
              <a:rPr lang="en-US" sz="1200" smtClean="0">
                <a:solidFill>
                  <a:prstClr val="black"/>
                </a:solidFill>
              </a:rPr>
              <a:pPr eaLnBrk="1" hangingPunct="1">
                <a:defRPr/>
              </a:pPr>
              <a:t>18</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493881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F358B3C-57F0-E045-9B38-93720B048CD8}" type="slidenum">
              <a:rPr lang="en-US" sz="1200" smtClean="0"/>
              <a:pPr eaLnBrk="1" hangingPunct="1">
                <a:defRPr/>
              </a:pPr>
              <a:t>19</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7089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Times New Roman" pitchFamily="-128" charset="0"/>
                <a:ea typeface="ＭＳ Ｐゴシック" charset="0"/>
                <a:cs typeface="Geneva" charset="-128"/>
              </a:rPr>
              <a:t>We all hate pride.  At least we hate it in </a:t>
            </a:r>
            <a:r>
              <a:rPr lang="en-US" sz="1200" i="1" kern="1200" dirty="0">
                <a:solidFill>
                  <a:schemeClr val="tx1"/>
                </a:solidFill>
                <a:effectLst/>
                <a:latin typeface="Times New Roman" pitchFamily="-128" charset="0"/>
                <a:ea typeface="ＭＳ Ｐゴシック" charset="0"/>
                <a:cs typeface="Geneva" charset="-128"/>
              </a:rPr>
              <a:t>others!</a:t>
            </a:r>
            <a:r>
              <a:rPr lang="en-US" sz="1200" kern="1200" dirty="0">
                <a:solidFill>
                  <a:schemeClr val="tx1"/>
                </a:solidFill>
                <a:effectLst/>
                <a:latin typeface="Times New Roman" pitchFamily="-128" charset="0"/>
                <a:ea typeface="ＭＳ Ｐゴシック" charset="0"/>
                <a:cs typeface="Geneva" charset="-128"/>
              </a:rPr>
              <a:t> </a:t>
            </a:r>
          </a:p>
          <a:p>
            <a:r>
              <a:rPr lang="en-US" sz="1200" kern="1200" dirty="0">
                <a:solidFill>
                  <a:schemeClr val="tx1"/>
                </a:solidFill>
                <a:effectLst/>
                <a:latin typeface="Times New Roman" pitchFamily="-128" charset="0"/>
                <a:ea typeface="ＭＳ Ｐゴシック" charset="0"/>
                <a:cs typeface="Geneva" charset="-128"/>
              </a:rPr>
              <a:t>• Yet we all struggle with it.</a:t>
            </a:r>
            <a:r>
              <a:rPr lang="en-SG" dirty="0">
                <a:effectLst/>
              </a:rPr>
              <a:t> Do you agree?</a:t>
            </a:r>
          </a:p>
          <a:p>
            <a:r>
              <a:rPr lang="en-US" sz="1200" kern="1200" dirty="0">
                <a:solidFill>
                  <a:schemeClr val="tx1"/>
                </a:solidFill>
                <a:effectLst/>
                <a:latin typeface="Times New Roman" pitchFamily="-128" charset="0"/>
                <a:ea typeface="ＭＳ Ｐゴシック" charset="0"/>
                <a:cs typeface="Geneva" charset="-128"/>
              </a:rPr>
              <a:t>Yet perhaps a more important question is this…</a:t>
            </a:r>
            <a:r>
              <a:rPr lang="en-SG" dirty="0">
                <a:effectLst/>
              </a:rPr>
              <a:t> </a:t>
            </a:r>
          </a:p>
          <a:p>
            <a:endParaRPr lang="en-SG" dirty="0">
              <a:effectLst/>
              <a:cs typeface="ＭＳ Ｐゴシック" charset="0"/>
            </a:endParaRPr>
          </a:p>
          <a:p>
            <a:r>
              <a:rPr lang="zh-CN" altLang="en-US" dirty="0">
                <a:solidFill>
                  <a:srgbClr val="0E0E0E"/>
                </a:solidFill>
                <a:effectLst/>
                <a:latin typeface=".AppleSystemUIFont"/>
              </a:rPr>
              <a:t>我们都憎恶骄傲，至少我们讨厌别人的骄傲！</a:t>
            </a:r>
          </a:p>
          <a:p>
            <a:r>
              <a:rPr lang="en-US" altLang="zh-CN" dirty="0">
                <a:solidFill>
                  <a:srgbClr val="0E0E0E"/>
                </a:solidFill>
                <a:effectLst/>
                <a:latin typeface=".AppleSystemUIFont"/>
              </a:rPr>
              <a:t>• </a:t>
            </a:r>
            <a:r>
              <a:rPr lang="zh-CN" altLang="en-US" dirty="0">
                <a:solidFill>
                  <a:srgbClr val="0E0E0E"/>
                </a:solidFill>
                <a:effectLst/>
                <a:latin typeface=".AppleSystemUIFont"/>
              </a:rPr>
              <a:t>然而，我们自己也都在与骄傲挣扎。你同意吗？</a:t>
            </a:r>
          </a:p>
          <a:p>
            <a:r>
              <a:rPr lang="zh-CN" altLang="en-US" dirty="0">
                <a:solidFill>
                  <a:srgbClr val="0E0E0E"/>
                </a:solidFill>
                <a:effectLst/>
                <a:latin typeface=".AppleSystemUIFont"/>
              </a:rPr>
              <a:t>也许一个更重要的问题是</a:t>
            </a:r>
            <a:r>
              <a:rPr lang="en-US" altLang="zh-CN"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1799641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9BBE2FD-BF49-B344-9C39-8DCB460256E6}" type="slidenum">
              <a:rPr lang="en-US" sz="1200" smtClean="0">
                <a:solidFill>
                  <a:prstClr val="black"/>
                </a:solidFill>
              </a:rPr>
              <a:pPr eaLnBrk="1" hangingPunct="1">
                <a:defRPr/>
              </a:pPr>
              <a:t>20</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042046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6A33A27-EF4D-2C41-8388-140E1263A43B}" type="slidenum">
              <a:rPr lang="en-US" sz="1200" smtClean="0">
                <a:solidFill>
                  <a:prstClr val="black"/>
                </a:solidFill>
              </a:rPr>
              <a:pPr eaLnBrk="1" hangingPunct="1">
                <a:defRPr/>
              </a:pPr>
              <a:t>21</a:t>
            </a:fld>
            <a:endParaRPr lang="en-US" sz="1200">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3961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AC45AA24-E9AD-F94A-8501-EC9BB919BDCB}" type="slidenum">
              <a:rPr lang="en-US" sz="1200" smtClean="0">
                <a:solidFill>
                  <a:prstClr val="black"/>
                </a:solidFill>
              </a:rPr>
              <a:pPr eaLnBrk="1" hangingPunct="1">
                <a:defRPr/>
              </a:pPr>
              <a:t>22</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94719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BD337F-96F3-9346-99D6-DEBDE0B708DA}" type="slidenum">
              <a:rPr lang="en-US" sz="1200" smtClean="0">
                <a:solidFill>
                  <a:srgbClr val="000000"/>
                </a:solidFill>
              </a:rPr>
              <a:pPr eaLnBrk="1" hangingPunct="1">
                <a:defRPr/>
              </a:pPr>
              <a:t>23</a:t>
            </a:fld>
            <a:endParaRPr lang="en-US" sz="1200">
              <a:solidFill>
                <a:srgbClr val="000000"/>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ea typeface="MS PGothic" charset="0"/>
            </a:endParaRPr>
          </a:p>
        </p:txBody>
      </p:sp>
    </p:spTree>
    <p:extLst>
      <p:ext uri="{BB962C8B-B14F-4D97-AF65-F5344CB8AC3E}">
        <p14:creationId xmlns:p14="http://schemas.microsoft.com/office/powerpoint/2010/main" val="1859209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solidFill>
                  <a:prstClr val="black"/>
                </a:solidFill>
              </a:rPr>
              <a:pPr eaLnBrk="1" hangingPunct="1"/>
              <a:t>24</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845473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50E2AB-DACD-614F-A864-E449FAD9AFEC}" type="slidenum">
              <a:rPr lang="en-US" sz="1200" smtClean="0">
                <a:solidFill>
                  <a:prstClr val="black"/>
                </a:solidFill>
              </a:rPr>
              <a:pPr eaLnBrk="1" hangingPunct="1">
                <a:defRPr/>
              </a:pPr>
              <a:t>25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761977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01945E6E-0819-9548-9A25-8CA140CA4BEE}" type="slidenum">
              <a:rPr lang="en-US" sz="1200" smtClean="0">
                <a:solidFill>
                  <a:prstClr val="black"/>
                </a:solidFill>
              </a:rPr>
              <a:pPr eaLnBrk="1" hangingPunct="1">
                <a:defRPr/>
              </a:pPr>
              <a:t>26</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0698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912A53D-F01F-E54E-92BB-D963288CA125}" type="slidenum">
              <a:rPr lang="en-US" sz="1200" smtClean="0">
                <a:solidFill>
                  <a:prstClr val="black"/>
                </a:solidFill>
              </a:rPr>
              <a:pPr eaLnBrk="1" hangingPunct="1">
                <a:defRPr/>
              </a:pPr>
              <a:t>27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27222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BC1434F-842A-D54F-BE09-32C7E8CB71B6}" type="slidenum">
              <a:rPr lang="en-US" sz="1200" smtClean="0">
                <a:solidFill>
                  <a:prstClr val="black"/>
                </a:solidFill>
              </a:rPr>
              <a:pPr eaLnBrk="1" hangingPunct="1">
                <a:defRPr/>
              </a:pPr>
              <a:t>28</a:t>
            </a:fld>
            <a:endParaRPr lang="en-US"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9631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19E8F50-C254-304C-98DD-33428E463591}" type="slidenum">
              <a:rPr lang="en-US" sz="1200" smtClean="0">
                <a:solidFill>
                  <a:prstClr val="black"/>
                </a:solidFill>
              </a:rPr>
              <a:pPr eaLnBrk="1" hangingPunct="1">
                <a:defRPr/>
              </a:pPr>
              <a:t>29</a:t>
            </a:fld>
            <a:endParaRPr lang="en-US" sz="1200">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7653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extLst>
      <p:ext uri="{BB962C8B-B14F-4D97-AF65-F5344CB8AC3E}">
        <p14:creationId xmlns:p14="http://schemas.microsoft.com/office/powerpoint/2010/main" val="2212077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EBA5ADA-916C-EA40-8A23-4E27C1252370}" type="slidenum">
              <a:rPr lang="en-US" sz="1200" smtClean="0">
                <a:solidFill>
                  <a:prstClr val="black"/>
                </a:solidFill>
              </a:rPr>
              <a:pPr eaLnBrk="1" hangingPunct="1">
                <a:defRPr/>
              </a:pPr>
              <a:t>30</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33574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68E3B03-454C-5142-A223-D61D9B00C1FC}" type="slidenum">
              <a:rPr lang="en-US" sz="1200" smtClean="0">
                <a:solidFill>
                  <a:prstClr val="black"/>
                </a:solidFill>
              </a:rPr>
              <a:pPr eaLnBrk="1" hangingPunct="1">
                <a:defRPr/>
              </a:pPr>
              <a:t>31</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414428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8883456-796A-3F46-8F95-C56EA768FC77}" type="slidenum">
              <a:rPr lang="en-US" sz="1200" smtClean="0">
                <a:solidFill>
                  <a:srgbClr val="000000"/>
                </a:solidFill>
              </a:rPr>
              <a:pPr eaLnBrk="1" hangingPunct="1">
                <a:defRPr/>
              </a:pPr>
              <a:t>32</a:t>
            </a:fld>
            <a:endParaRPr lang="en-US" sz="1200">
              <a:solidFill>
                <a:srgbClr val="000000"/>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cs typeface="Geneva" charset="0"/>
              </a:rPr>
              <a:t>Ironically, the place of Edomite pride may very well become the place of Israel's protection in the coming days!</a:t>
            </a:r>
          </a:p>
          <a:p>
            <a:pPr eaLnBrk="1" hangingPunct="1">
              <a:defRPr/>
            </a:pPr>
            <a:endParaRPr lang="en-US" dirty="0">
              <a:cs typeface="Geneva"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具有讽刺意味的是，以东人引以为傲的地方，很可能在未来的日子里成为</a:t>
            </a:r>
            <a:r>
              <a:rPr lang="zh-CN" altLang="en-US" b="1" dirty="0">
                <a:solidFill>
                  <a:srgbClr val="0E0E0E"/>
                </a:solidFill>
                <a:effectLst/>
                <a:latin typeface=".AppleSystemUIFont"/>
              </a:rPr>
              <a:t>以色列的庇护之地</a:t>
            </a:r>
            <a:r>
              <a:rPr lang="zh-CN" altLang="en-US" dirty="0">
                <a:solidFill>
                  <a:srgbClr val="0E0E0E"/>
                </a:solidFill>
                <a:effectLst/>
                <a:latin typeface=".AppleSystemUIFont"/>
              </a:rPr>
              <a:t>！</a:t>
            </a:r>
          </a:p>
          <a:p>
            <a:pPr eaLnBrk="1" hangingPunct="1">
              <a:defRPr/>
            </a:pPr>
            <a:endParaRPr lang="en-US" dirty="0">
              <a:cs typeface="Geneva" charset="0"/>
            </a:endParaRPr>
          </a:p>
        </p:txBody>
      </p:sp>
    </p:spTree>
    <p:extLst>
      <p:ext uri="{BB962C8B-B14F-4D97-AF65-F5344CB8AC3E}">
        <p14:creationId xmlns:p14="http://schemas.microsoft.com/office/powerpoint/2010/main" val="1804302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5B047FE-A070-294C-8B7E-87D736C3B77F}" type="slidenum">
              <a:rPr lang="en-US" sz="1200" smtClean="0">
                <a:solidFill>
                  <a:prstClr val="black"/>
                </a:solidFill>
              </a:rPr>
              <a:pPr eaLnBrk="1" hangingPunct="1">
                <a:defRPr/>
              </a:pPr>
              <a:t>33</a:t>
            </a:fld>
            <a:endParaRPr lang="en-US" sz="1200">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95034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E4A3543C-D59D-9C4E-AB25-12E7183073AE}" type="slidenum">
              <a:rPr lang="en-US" sz="1200" smtClean="0">
                <a:solidFill>
                  <a:prstClr val="black"/>
                </a:solidFill>
              </a:rPr>
              <a:pPr eaLnBrk="1" hangingPunct="1">
                <a:defRPr/>
              </a:pPr>
              <a:t>34</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6747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3417FFF2-9579-2F47-8F6E-CACCF9D5FC00}" type="slidenum">
              <a:rPr lang="en-US" sz="1200" smtClean="0">
                <a:solidFill>
                  <a:prstClr val="black"/>
                </a:solidFill>
              </a:rPr>
              <a:pPr eaLnBrk="1" hangingPunct="1">
                <a:defRPr/>
              </a:pPr>
              <a:t>35</a:t>
            </a:fld>
            <a:endParaRPr lang="en-US" sz="1200">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922653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99DA4E7-E5E2-D24C-BCEF-D7E5A5418083}" type="slidenum">
              <a:rPr lang="en-US" sz="1200" smtClean="0">
                <a:solidFill>
                  <a:prstClr val="black"/>
                </a:solidFill>
              </a:rPr>
              <a:pPr eaLnBrk="1" hangingPunct="1">
                <a:defRPr/>
              </a:pPr>
              <a:t>36</a:t>
            </a:fld>
            <a:endParaRPr lang="en-US" sz="1200">
              <a:solidFill>
                <a:prstClr val="black"/>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54383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48257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6804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781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49260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60914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8492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8258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97243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906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850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06996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8885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6775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839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1754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AC7895E0-2C07-1F44-8A92-C46DF91FE440}"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54</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44582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5AADC65-3499-DB4A-998F-33FBF448A542}"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55</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136431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47289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38823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DCC84D9-0A86-B448-83EA-18152F092C14}" type="slidenum">
              <a:rPr lang="en-US" sz="1200" smtClean="0"/>
              <a:pPr eaLnBrk="1" hangingPunct="1">
                <a:defRPr/>
              </a:pPr>
              <a:t>58</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029246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B69EA-48BB-5E41-9B55-9F36AD49418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2124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0749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1556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7353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p>
          <a:p>
            <a:r>
              <a:rPr lang="zh-CN" altLang="en-US" dirty="0">
                <a:latin typeface="Times New Roman" charset="0"/>
                <a:ea typeface="ＭＳ Ｐゴシック" charset="0"/>
                <a:cs typeface="ＭＳ Ｐゴシック" charset="0"/>
              </a:rPr>
              <a:t>当我们接近山脉的山顶时，山峰看起来似乎在不断向上延伸。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9522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These twelve preaches</a:t>
            </a:r>
            <a:r>
              <a:rPr lang="en-US" baseline="0" dirty="0"/>
              <a:t> courageously confronted their culture, each one writing one book. Since they were so small, the Jews bound them together into a single scroll that they simply called </a:t>
            </a:r>
            <a:r>
              <a:rPr lang="mr-IN" baseline="0" dirty="0"/>
              <a:t>"</a:t>
            </a:r>
            <a:r>
              <a:rPr lang="en-US" baseline="0" dirty="0"/>
              <a:t>The Twelve.</a:t>
            </a:r>
            <a:r>
              <a:rPr lang="mr-IN" baseline="0" dirty="0"/>
              <a:t>”</a:t>
            </a:r>
            <a:endParaRPr lang="en-US" baseline="0" dirty="0"/>
          </a:p>
          <a:p>
            <a:r>
              <a:rPr lang="zh-CN" altLang="en-US" dirty="0"/>
              <a:t>这些十二位先知勇敢地面对他们的文化，每个人写了一本书。由于它们非常短小，犹太人将它们合并成一个卷轴，称之为</a:t>
            </a:r>
            <a:r>
              <a:rPr lang="en-US" altLang="zh-CN" dirty="0"/>
              <a:t>《</a:t>
            </a:r>
            <a:r>
              <a:rPr lang="zh-CN" altLang="en-US" dirty="0"/>
              <a:t>十二小先知书</a:t>
            </a:r>
            <a:r>
              <a:rPr lang="en-US" altLang="zh-CN" dirty="0"/>
              <a:t>》</a:t>
            </a:r>
            <a:r>
              <a:rPr lang="zh-CN" altLang="en-US" dirty="0"/>
              <a:t>。</a:t>
            </a:r>
            <a:endParaRPr lang="en-US" dirty="0"/>
          </a:p>
        </p:txBody>
      </p:sp>
    </p:spTree>
    <p:extLst>
      <p:ext uri="{BB962C8B-B14F-4D97-AF65-F5344CB8AC3E}">
        <p14:creationId xmlns:p14="http://schemas.microsoft.com/office/powerpoint/2010/main" val="284846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64</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202937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65</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From our vantage point, we clearly see that the Messiah would come twice. It</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like being able to see the valleys</a:t>
            </a:r>
            <a:r>
              <a:rPr lang="en-US" baseline="0" dirty="0">
                <a:latin typeface="Times New Roman" charset="0"/>
                <a:ea typeface="ＭＳ Ｐゴシック" charset="0"/>
                <a:cs typeface="ＭＳ Ｐゴシック" charset="0"/>
              </a:rPr>
              <a:t> between each set of peaks. However, the prophets did not see these valleys but only saw the future as a whole.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从我们的视角来看，我们清楚地看到弥赛亚将会降临两次。这就好像我们能看到群峰之间的山谷。然而，先知们并没有看到这些山谷，而是将未来看作一个整体。</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526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66</a:t>
            </a:fld>
            <a:endParaRPr lang="en-GB" sz="1200">
              <a:solidFill>
                <a:srgbClr val="FFFFFF"/>
              </a:solidFill>
              <a:latin typeface="Calibri" charset="0"/>
            </a:endParaRPr>
          </a:p>
        </p:txBody>
      </p:sp>
      <p:sp>
        <p:nvSpPr>
          <p:cNvPr id="738308" name="Text Box 1"/>
          <p:cNvSpPr txBox="1">
            <a:spLocks noChangeArrowheads="1"/>
          </p:cNvSpPr>
          <p:nvPr/>
        </p:nvSpPr>
        <p:spPr bwMode="auto">
          <a:xfrm>
            <a:off x="3800087" y="9342635"/>
            <a:ext cx="2907136" cy="49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66</a:t>
            </a:fld>
            <a:endParaRPr lang="en-GB" sz="1200">
              <a:solidFill>
                <a:srgbClr val="000000"/>
              </a:solidFill>
              <a:latin typeface="Calibri" charset="0"/>
            </a:endParaRPr>
          </a:p>
        </p:txBody>
      </p:sp>
      <p:sp>
        <p:nvSpPr>
          <p:cNvPr id="738309" name="Text Box 2"/>
          <p:cNvSpPr txBox="1">
            <a:spLocks noChangeArrowheads="1"/>
          </p:cNvSpPr>
          <p:nvPr/>
        </p:nvSpPr>
        <p:spPr bwMode="auto">
          <a:xfrm>
            <a:off x="1118129" y="737711"/>
            <a:ext cx="4472517" cy="3688556"/>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70878" y="4672172"/>
            <a:ext cx="5367020" cy="4436513"/>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2014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034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68944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41259-C82A-7644-882B-0E0C4CD78D8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4706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xfrm>
            <a:off x="904875" y="744538"/>
            <a:ext cx="4899025" cy="3675062"/>
          </a:xfrm>
          <a:ln/>
          <a:extLst>
            <a:ext uri="{FAA26D3D-D897-4be2-8F04-BA451C77F1D7}">
              <ma14:placeholderFlag xmlns="" xmlns:ma14="http://schemas.microsoft.com/office/mac/drawingml/2011/main" val="1"/>
            </a:ext>
          </a:extLst>
        </p:spPr>
      </p:sp>
      <p:sp>
        <p:nvSpPr>
          <p:cNvPr id="840707"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399074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00087" y="9342635"/>
            <a:ext cx="2907136" cy="491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904875" y="744538"/>
            <a:ext cx="4899025" cy="3675062"/>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神所应许的土地从南部西奈半岛的小埃及溪流向北延伸，直至远北的大河</a:t>
            </a:r>
            <a:r>
              <a:rPr lang="en-US" altLang="zh-CN" dirty="0">
                <a:solidFill>
                  <a:srgbClr val="0E0E0E"/>
                </a:solidFill>
                <a:effectLst/>
                <a:latin typeface=".AppleSystemUIFont"/>
              </a:rPr>
              <a:t>—</a:t>
            </a:r>
            <a:r>
              <a:rPr lang="zh-CN" altLang="en-US" dirty="0">
                <a:solidFill>
                  <a:srgbClr val="0E0E0E"/>
                </a:solidFill>
                <a:effectLst/>
                <a:latin typeface=".AppleSystemUIFont"/>
              </a:rPr>
              <a:t>幼发拉底河，这是一块</a:t>
            </a:r>
            <a:r>
              <a:rPr lang="zh-CN" altLang="en-US" b="1" dirty="0">
                <a:solidFill>
                  <a:srgbClr val="0E0E0E"/>
                </a:solidFill>
                <a:effectLst/>
                <a:latin typeface=".AppleSystemUIFont"/>
              </a:rPr>
              <a:t>极为广阔的土地</a:t>
            </a:r>
            <a:r>
              <a:rPr lang="zh-CN" altLang="en-US" dirty="0">
                <a:solidFill>
                  <a:srgbClr val="0E0E0E"/>
                </a:solidFill>
                <a:effectLst/>
                <a:latin typeface=".AppleSystemUIFont"/>
              </a:rPr>
              <a:t>！当我们将今天的边界与这片土地叠加时，可以看到现代以色列为从</a:t>
            </a:r>
            <a:r>
              <a:rPr lang="zh-CN" altLang="en-US" b="1" dirty="0">
                <a:solidFill>
                  <a:srgbClr val="0E0E0E"/>
                </a:solidFill>
                <a:effectLst/>
                <a:latin typeface=".AppleSystemUIFont"/>
              </a:rPr>
              <a:t>埃及、黎巴嫩、叙利亚</a:t>
            </a:r>
            <a:r>
              <a:rPr lang="zh-CN" altLang="en-US" dirty="0">
                <a:solidFill>
                  <a:srgbClr val="0E0E0E"/>
                </a:solidFill>
                <a:effectLst/>
                <a:latin typeface=".AppleSystemUIFont"/>
              </a:rPr>
              <a:t>，甚至约旦河对岸的</a:t>
            </a:r>
            <a:r>
              <a:rPr lang="zh-CN" altLang="en-US" b="1" dirty="0">
                <a:solidFill>
                  <a:srgbClr val="0E0E0E"/>
                </a:solidFill>
                <a:effectLst/>
                <a:latin typeface=".AppleSystemUIFont"/>
              </a:rPr>
              <a:t>约旦</a:t>
            </a:r>
            <a:r>
              <a:rPr lang="zh-CN" altLang="en-US" dirty="0">
                <a:solidFill>
                  <a:srgbClr val="0E0E0E"/>
                </a:solidFill>
                <a:effectLst/>
                <a:latin typeface=".AppleSystemUIFont"/>
              </a:rPr>
              <a:t>争取土地所面临的挣扎。</a:t>
            </a: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18599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F0CB739-5D42-9A4C-8106-DF21D4BEA1A7}" type="slidenum">
              <a:rPr lang="en-US" sz="1200" smtClean="0">
                <a:solidFill>
                  <a:srgbClr val="000000"/>
                </a:solidFill>
              </a:rPr>
              <a:pPr eaLnBrk="1" hangingPunct="1">
                <a:defRPr/>
              </a:pPr>
              <a:t>84</a:t>
            </a:fld>
            <a:endParaRPr lang="en-US" sz="1200">
              <a:solidFill>
                <a:srgbClr val="000000"/>
              </a:solidFill>
            </a:endParaRPr>
          </a:p>
        </p:txBody>
      </p:sp>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MS PGothic" charset="0"/>
              <a:cs typeface="Geneva" charset="0"/>
            </a:endParaRPr>
          </a:p>
        </p:txBody>
      </p:sp>
    </p:spTree>
    <p:extLst>
      <p:ext uri="{BB962C8B-B14F-4D97-AF65-F5344CB8AC3E}">
        <p14:creationId xmlns:p14="http://schemas.microsoft.com/office/powerpoint/2010/main" val="16110560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904875" y="744538"/>
            <a:ext cx="4899025" cy="3675062"/>
          </a:xfrm>
          <a:ln/>
        </p:spPr>
      </p:sp>
      <p:sp>
        <p:nvSpPr>
          <p:cNvPr id="14745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cs typeface="Geneva" charset="0"/>
              </a:rPr>
              <a:t>"</a:t>
            </a:r>
            <a:r>
              <a:rPr lang="en-US" altLang="ja-JP" dirty="0">
                <a:cs typeface="Geneva" charset="0"/>
              </a:rPr>
              <a:t>Others exiled </a:t>
            </a:r>
            <a:r>
              <a:rPr lang="en-US" altLang="ja-JP" b="1" dirty="0">
                <a:cs typeface="Geneva" charset="0"/>
              </a:rPr>
              <a:t>from Jerusalem</a:t>
            </a:r>
            <a:r>
              <a:rPr lang="en-US" altLang="ja-JP" dirty="0">
                <a:cs typeface="Geneva" charset="0"/>
              </a:rPr>
              <a:t> to </a:t>
            </a:r>
            <a:r>
              <a:rPr lang="en-US" altLang="ja-JP" b="1" dirty="0" err="1">
                <a:cs typeface="Geneva" charset="0"/>
              </a:rPr>
              <a:t>Sepharad</a:t>
            </a:r>
            <a:r>
              <a:rPr lang="en-US" altLang="ja-JP" b="1" dirty="0">
                <a:cs typeface="Geneva" charset="0"/>
              </a:rPr>
              <a:t>, will possess ... the Negev.</a:t>
            </a:r>
            <a:r>
              <a:rPr lang="en-US" altLang="ja-JP" dirty="0">
                <a:cs typeface="Geneva" charset="0"/>
              </a:rPr>
              <a:t> Suggestions on the location of </a:t>
            </a:r>
            <a:r>
              <a:rPr lang="en-US" altLang="ja-JP" dirty="0" err="1">
                <a:cs typeface="Geneva" charset="0"/>
              </a:rPr>
              <a:t>Sepharad</a:t>
            </a:r>
            <a:r>
              <a:rPr lang="en-US" altLang="ja-JP" dirty="0">
                <a:cs typeface="Geneva" charset="0"/>
              </a:rPr>
              <a:t> include two countries (Spain, Media) and two cities (</a:t>
            </a:r>
            <a:r>
              <a:rPr lang="en-US" altLang="ja-JP" dirty="0" err="1">
                <a:cs typeface="Geneva" charset="0"/>
              </a:rPr>
              <a:t>Hesperides</a:t>
            </a:r>
            <a:r>
              <a:rPr lang="en-US" altLang="ja-JP" dirty="0">
                <a:cs typeface="Geneva" charset="0"/>
              </a:rPr>
              <a:t> in Libya, and Sardis in Asia Minor). Sardis seems preferable. It may be the same as the </a:t>
            </a:r>
            <a:r>
              <a:rPr lang="en-US" altLang="ja-JP" dirty="0" err="1">
                <a:cs typeface="Geneva" charset="0"/>
              </a:rPr>
              <a:t>Akkadian</a:t>
            </a:r>
            <a:r>
              <a:rPr lang="en-US" altLang="ja-JP" dirty="0">
                <a:cs typeface="Geneva" charset="0"/>
              </a:rPr>
              <a:t> </a:t>
            </a:r>
            <a:r>
              <a:rPr lang="en-US" altLang="ja-JP" i="1" dirty="0" err="1">
                <a:cs typeface="Geneva" charset="0"/>
              </a:rPr>
              <a:t>Sapardu</a:t>
            </a:r>
            <a:r>
              <a:rPr lang="en-US" altLang="ja-JP" dirty="0">
                <a:cs typeface="Geneva" charset="0"/>
              </a:rPr>
              <a:t>. If </a:t>
            </a:r>
            <a:r>
              <a:rPr lang="en-US" altLang="ja-JP" dirty="0" err="1">
                <a:cs typeface="Geneva" charset="0"/>
              </a:rPr>
              <a:t>Sepharad</a:t>
            </a:r>
            <a:r>
              <a:rPr lang="en-US" altLang="ja-JP" dirty="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en-US" dirty="0">
                <a:cs typeface="Geneva" charset="0"/>
              </a:rPr>
              <a:t>"</a:t>
            </a:r>
            <a:r>
              <a:rPr lang="en-US" altLang="ja-JP" dirty="0">
                <a:cs typeface="Geneva" charset="0"/>
              </a:rPr>
              <a:t> (Walter L. Baker, </a:t>
            </a:r>
            <a:r>
              <a:rPr lang="en-US" dirty="0">
                <a:cs typeface="Geneva" charset="0"/>
              </a:rPr>
              <a:t>"</a:t>
            </a:r>
            <a:r>
              <a:rPr lang="ko-KR" altLang="en-US" dirty="0" err="1">
                <a:cs typeface="Geneva" charset="0"/>
              </a:rPr>
              <a:t>俄巴底亚</a:t>
            </a:r>
            <a:r>
              <a:rPr lang="en-US" altLang="ja-JP" dirty="0">
                <a:cs typeface="Geneva" charset="0"/>
              </a:rPr>
              <a:t>,</a:t>
            </a:r>
            <a:r>
              <a:rPr lang="en-US" dirty="0">
                <a:cs typeface="Geneva" charset="0"/>
              </a:rPr>
              <a:t>"</a:t>
            </a:r>
            <a:r>
              <a:rPr lang="en-US" altLang="ja-JP" dirty="0">
                <a:cs typeface="Geneva" charset="0"/>
              </a:rPr>
              <a:t> in </a:t>
            </a:r>
            <a:r>
              <a:rPr lang="en-US" altLang="ja-JP" i="1" dirty="0">
                <a:cs typeface="Geneva" charset="0"/>
              </a:rPr>
              <a:t>The Bible Knowledge Commentary</a:t>
            </a:r>
            <a:r>
              <a:rPr lang="en-US" altLang="ja-JP" dirty="0">
                <a:cs typeface="Geneva" charset="0"/>
              </a:rPr>
              <a:t>, on </a:t>
            </a:r>
            <a:r>
              <a:rPr lang="ko-KR" altLang="en-US" dirty="0" err="1">
                <a:cs typeface="Geneva" charset="0"/>
              </a:rPr>
              <a:t>俄巴底亚</a:t>
            </a:r>
            <a:r>
              <a:rPr lang="en-US" altLang="ja-JP" dirty="0">
                <a:cs typeface="Geneva" charset="0"/>
              </a:rPr>
              <a:t> v. 20). </a:t>
            </a:r>
          </a:p>
          <a:p>
            <a:pPr>
              <a:defRPr/>
            </a:pPr>
            <a:endParaRPr lang="en-US" dirty="0">
              <a:cs typeface="Geneva" charset="0"/>
            </a:endParaRPr>
          </a:p>
          <a:p>
            <a:r>
              <a:rPr lang="zh-CN" altLang="en-US" dirty="0">
                <a:solidFill>
                  <a:srgbClr val="0E0E0E"/>
                </a:solidFill>
                <a:effectLst/>
                <a:latin typeface=".AppleSystemUIFont"/>
              </a:rPr>
              <a:t>“被掳到西法拉的耶路撒冷人，必得南地的城邑。关于西法拉位置的建议包括两个国家（</a:t>
            </a:r>
            <a:r>
              <a:rPr lang="zh-CN" altLang="en-US" b="1" dirty="0">
                <a:solidFill>
                  <a:srgbClr val="0E0E0E"/>
                </a:solidFill>
                <a:effectLst/>
                <a:latin typeface=".AppleSystemUIFont"/>
              </a:rPr>
              <a:t>西班牙</a:t>
            </a:r>
            <a:r>
              <a:rPr lang="zh-CN" altLang="en-US" dirty="0">
                <a:solidFill>
                  <a:srgbClr val="0E0E0E"/>
                </a:solidFill>
                <a:effectLst/>
                <a:latin typeface=".AppleSystemUIFont"/>
              </a:rPr>
              <a:t> 和 </a:t>
            </a:r>
            <a:r>
              <a:rPr lang="zh-CN" altLang="en-US" b="1" dirty="0">
                <a:solidFill>
                  <a:srgbClr val="0E0E0E"/>
                </a:solidFill>
                <a:effectLst/>
                <a:latin typeface=".AppleSystemUIFont"/>
              </a:rPr>
              <a:t>玛代</a:t>
            </a:r>
            <a:r>
              <a:rPr lang="zh-CN" altLang="en-US" dirty="0">
                <a:solidFill>
                  <a:srgbClr val="0E0E0E"/>
                </a:solidFill>
                <a:effectLst/>
                <a:latin typeface=".AppleSystemUIFont"/>
              </a:rPr>
              <a:t>）以及两个城市（利比亚的 </a:t>
            </a:r>
            <a:r>
              <a:rPr lang="zh-CN" altLang="en-US" b="1" dirty="0">
                <a:solidFill>
                  <a:srgbClr val="0E0E0E"/>
                </a:solidFill>
                <a:effectLst/>
                <a:latin typeface=".AppleSystemUIFont"/>
              </a:rPr>
              <a:t>赫斯佩里德斯</a:t>
            </a:r>
            <a:r>
              <a:rPr lang="zh-CN" altLang="en-US" dirty="0">
                <a:solidFill>
                  <a:srgbClr val="0E0E0E"/>
                </a:solidFill>
                <a:effectLst/>
                <a:latin typeface=".AppleSystemUIFont"/>
              </a:rPr>
              <a:t> 和小亚细亚的 </a:t>
            </a:r>
            <a:r>
              <a:rPr lang="zh-CN" altLang="en-US" b="1" dirty="0">
                <a:solidFill>
                  <a:srgbClr val="0E0E0E"/>
                </a:solidFill>
                <a:effectLst/>
                <a:latin typeface=".AppleSystemUIFont"/>
              </a:rPr>
              <a:t>撒狄</a:t>
            </a:r>
            <a:r>
              <a:rPr lang="zh-CN" altLang="en-US" dirty="0">
                <a:solidFill>
                  <a:srgbClr val="0E0E0E"/>
                </a:solidFill>
                <a:effectLst/>
                <a:latin typeface=".AppleSystemUIFont"/>
              </a:rPr>
              <a:t>）。</a:t>
            </a:r>
            <a:r>
              <a:rPr lang="zh-CN" altLang="en-US" b="1" dirty="0">
                <a:solidFill>
                  <a:srgbClr val="0E0E0E"/>
                </a:solidFill>
                <a:effectLst/>
                <a:latin typeface=".AppleSystemUIFont"/>
              </a:rPr>
              <a:t>撒狄</a:t>
            </a:r>
            <a:r>
              <a:rPr lang="zh-CN" altLang="en-US" dirty="0">
                <a:solidFill>
                  <a:srgbClr val="0E0E0E"/>
                </a:solidFill>
                <a:effectLst/>
                <a:latin typeface=".AppleSystemUIFont"/>
              </a:rPr>
              <a:t> 似乎更为合适，它可能与阿卡德文的</a:t>
            </a:r>
            <a:r>
              <a:rPr lang="zh-CN" altLang="en-US" b="1" dirty="0">
                <a:solidFill>
                  <a:srgbClr val="0E0E0E"/>
                </a:solidFill>
                <a:effectLst/>
                <a:latin typeface=".AppleSystemUIFont"/>
              </a:rPr>
              <a:t>萨帕尔杜</a:t>
            </a:r>
            <a:r>
              <a:rPr lang="zh-CN" altLang="en-US" dirty="0">
                <a:solidFill>
                  <a:srgbClr val="0E0E0E"/>
                </a:solidFill>
                <a:effectLst/>
                <a:latin typeface=".AppleSystemUIFont"/>
              </a:rPr>
              <a:t>（</a:t>
            </a:r>
            <a:r>
              <a:rPr lang="en-US" altLang="zh-CN" dirty="0" err="1">
                <a:solidFill>
                  <a:srgbClr val="0E0E0E"/>
                </a:solidFill>
                <a:effectLst/>
                <a:latin typeface=".AppleSystemUIFont"/>
              </a:rPr>
              <a:t>Sapardu</a:t>
            </a:r>
            <a:r>
              <a:rPr lang="zh-CN" altLang="en-US" dirty="0">
                <a:solidFill>
                  <a:srgbClr val="0E0E0E"/>
                </a:solidFill>
                <a:effectLst/>
                <a:latin typeface=".AppleSystemUIFont"/>
              </a:rPr>
              <a:t>）相同。如果西法拉确实是撒狄，那么当时的犹太人将从那里返回南地，行程大约</a:t>
            </a:r>
            <a:r>
              <a:rPr lang="en-US" altLang="zh-CN" b="1" dirty="0">
                <a:solidFill>
                  <a:srgbClr val="0E0E0E"/>
                </a:solidFill>
                <a:effectLst/>
                <a:latin typeface=".AppleSystemUIFont"/>
              </a:rPr>
              <a:t>400</a:t>
            </a:r>
            <a:r>
              <a:rPr lang="zh-CN" altLang="en-US" b="1" dirty="0">
                <a:solidFill>
                  <a:srgbClr val="0E0E0E"/>
                </a:solidFill>
                <a:effectLst/>
                <a:latin typeface=".AppleSystemUIFont"/>
              </a:rPr>
              <a:t>英里</a:t>
            </a:r>
            <a:r>
              <a:rPr lang="zh-CN" altLang="en-US" dirty="0">
                <a:solidFill>
                  <a:srgbClr val="0E0E0E"/>
                </a:solidFill>
                <a:effectLst/>
                <a:latin typeface=".AppleSystemUIFont"/>
              </a:rPr>
              <a:t>。在千禧年开始时，以色列人将从这些地方和其他地区返回他们的土地，并且他们的领土将被扩展。”</a:t>
            </a:r>
          </a:p>
          <a:p>
            <a:r>
              <a:rPr lang="en-US" altLang="zh-CN" dirty="0">
                <a:solidFill>
                  <a:srgbClr val="0E0E0E"/>
                </a:solidFill>
                <a:effectLst/>
                <a:latin typeface=".AppleSystemUIFont"/>
              </a:rPr>
              <a:t>——</a:t>
            </a:r>
            <a:r>
              <a:rPr lang="zh-CN" altLang="en-US" dirty="0">
                <a:solidFill>
                  <a:srgbClr val="0E0E0E"/>
                </a:solidFill>
                <a:effectLst/>
                <a:latin typeface=".AppleSystemUIFont"/>
              </a:rPr>
              <a:t>（沃尔特</a:t>
            </a:r>
            <a:r>
              <a:rPr lang="en-US" altLang="zh-CN" dirty="0">
                <a:solidFill>
                  <a:srgbClr val="0E0E0E"/>
                </a:solidFill>
                <a:effectLst/>
                <a:latin typeface=".AppleSystemUIFont"/>
              </a:rPr>
              <a:t>·L·</a:t>
            </a:r>
            <a:r>
              <a:rPr lang="zh-CN" altLang="en-US" dirty="0">
                <a:solidFill>
                  <a:srgbClr val="0E0E0E"/>
                </a:solidFill>
                <a:effectLst/>
                <a:latin typeface=".AppleSystemUIFont"/>
              </a:rPr>
              <a:t>贝克，</a:t>
            </a:r>
            <a:r>
              <a:rPr lang="en-US" altLang="zh-CN" dirty="0">
                <a:solidFill>
                  <a:srgbClr val="0E0E0E"/>
                </a:solidFill>
                <a:effectLst/>
                <a:latin typeface=".AppleSystemUIFont"/>
              </a:rPr>
              <a:t>《</a:t>
            </a:r>
            <a:r>
              <a:rPr lang="zh-CN" altLang="en-US" dirty="0">
                <a:solidFill>
                  <a:srgbClr val="0E0E0E"/>
                </a:solidFill>
                <a:effectLst/>
                <a:latin typeface=".AppleSystemUIFont"/>
              </a:rPr>
              <a:t>圣经知识注释</a:t>
            </a:r>
            <a:r>
              <a:rPr lang="en-US" altLang="zh-CN" dirty="0">
                <a:solidFill>
                  <a:srgbClr val="0E0E0E"/>
                </a:solidFill>
                <a:effectLst/>
                <a:latin typeface=".AppleSystemUIFont"/>
              </a:rPr>
              <a:t>·</a:t>
            </a:r>
            <a:r>
              <a:rPr lang="zh-CN" altLang="en-US" dirty="0">
                <a:solidFill>
                  <a:srgbClr val="0E0E0E"/>
                </a:solidFill>
                <a:effectLst/>
                <a:latin typeface=".AppleSystemUIFont"/>
              </a:rPr>
              <a:t>俄巴底亚书</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20</a:t>
            </a:r>
            <a:r>
              <a:rPr lang="zh-CN" altLang="en-US" dirty="0">
                <a:solidFill>
                  <a:srgbClr val="0E0E0E"/>
                </a:solidFill>
                <a:effectLst/>
                <a:latin typeface=".AppleSystemUIFont"/>
              </a:rPr>
              <a:t>节）</a:t>
            </a:r>
          </a:p>
          <a:p>
            <a:pPr>
              <a:defRPr/>
            </a:pPr>
            <a:endParaRPr lang="en-US" dirty="0">
              <a:cs typeface="Geneva" charset="0"/>
            </a:endParaRPr>
          </a:p>
        </p:txBody>
      </p:sp>
    </p:spTree>
    <p:extLst>
      <p:ext uri="{BB962C8B-B14F-4D97-AF65-F5344CB8AC3E}">
        <p14:creationId xmlns:p14="http://schemas.microsoft.com/office/powerpoint/2010/main" val="154603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pitchFamily="-128" charset="0"/>
                <a:ea typeface="ＭＳ Ｐゴシック" charset="0"/>
                <a:cs typeface="Geneva" charset="-128"/>
              </a:rPr>
              <a:t>One preacher called these </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Major Messages from Minor Prophets.</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 Yes, they are small books, but each has a punch you </a:t>
            </a:r>
            <a:r>
              <a:rPr lang="en-US" sz="1200" kern="1200" dirty="0" err="1">
                <a:solidFill>
                  <a:schemeClr val="tx1"/>
                </a:solidFill>
                <a:effectLst/>
                <a:latin typeface="Times New Roman" pitchFamily="-128" charset="0"/>
                <a:ea typeface="ＭＳ Ｐゴシック" charset="0"/>
                <a:cs typeface="Geneva" charset="-128"/>
              </a:rPr>
              <a:t>wouldn</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t believe until you go into them.</a:t>
            </a:r>
            <a:endParaRPr lang="en-SG" sz="1200" kern="1200" dirty="0">
              <a:solidFill>
                <a:schemeClr val="tx1"/>
              </a:solidFill>
              <a:effectLst/>
              <a:latin typeface="Times New Roman" pitchFamily="-128" charset="0"/>
              <a:ea typeface="ＭＳ Ｐゴシック" charset="0"/>
              <a:cs typeface="Geneva" charset="-128"/>
            </a:endParaRPr>
          </a:p>
          <a:p>
            <a:r>
              <a:rPr lang="en-US" sz="1200" kern="1200" dirty="0">
                <a:solidFill>
                  <a:schemeClr val="tx1"/>
                </a:solidFill>
                <a:effectLst/>
                <a:latin typeface="Times New Roman" pitchFamily="-128" charset="0"/>
                <a:ea typeface="ＭＳ Ｐゴシック" charset="0"/>
                <a:cs typeface="Geneva" charset="-128"/>
              </a:rPr>
              <a:t>So that</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p>
          <a:p>
            <a:endParaRPr lang="en-US" sz="1200" kern="1200" dirty="0">
              <a:solidFill>
                <a:schemeClr val="tx1"/>
              </a:solidFill>
              <a:effectLst/>
              <a:latin typeface="Times New Roman" pitchFamily="-128" charset="0"/>
              <a:ea typeface="ＭＳ Ｐゴシック" charset="0"/>
              <a:cs typeface="Geneva" charset="-128"/>
            </a:endParaRPr>
          </a:p>
          <a:p>
            <a:r>
              <a:rPr lang="zh-CN" altLang="en-US" dirty="0">
                <a:solidFill>
                  <a:srgbClr val="0E0E0E"/>
                </a:solidFill>
                <a:effectLst/>
                <a:latin typeface=".AppleSystemUIFont"/>
              </a:rPr>
              <a:t>一位传道人称这些为**“小先知书中的重要信息”**。没错，这些书卷篇幅虽小，但每一卷都蕴含着你无法想象的力量，直到你深入其中去读。</a:t>
            </a:r>
          </a:p>
          <a:p>
            <a:r>
              <a:rPr lang="zh-CN" altLang="en-US" dirty="0">
                <a:solidFill>
                  <a:srgbClr val="0E0E0E"/>
                </a:solidFill>
                <a:effectLst/>
                <a:latin typeface=".AppleSystemUIFont"/>
              </a:rPr>
              <a:t>所以接下来我将用</a:t>
            </a:r>
            <a:r>
              <a:rPr lang="en-US" altLang="zh-CN" dirty="0">
                <a:solidFill>
                  <a:srgbClr val="0E0E0E"/>
                </a:solidFill>
                <a:effectLst/>
                <a:latin typeface=".AppleSystemUIFont"/>
              </a:rPr>
              <a:t>12</a:t>
            </a:r>
            <a:r>
              <a:rPr lang="zh-CN" altLang="en-US" dirty="0">
                <a:solidFill>
                  <a:srgbClr val="0E0E0E"/>
                </a:solidFill>
                <a:effectLst/>
                <a:latin typeface=".AppleSystemUIFont"/>
              </a:rPr>
              <a:t>次讲道来分享这些信息，同时还会穿插安德鲁从</a:t>
            </a:r>
            <a:r>
              <a:rPr lang="en-US" altLang="zh-CN" dirty="0">
                <a:solidFill>
                  <a:srgbClr val="0E0E0E"/>
                </a:solidFill>
                <a:effectLst/>
                <a:latin typeface=".AppleSystemUIFont"/>
              </a:rPr>
              <a:t>《</a:t>
            </a:r>
            <a:r>
              <a:rPr lang="zh-CN" altLang="en-US" dirty="0">
                <a:solidFill>
                  <a:srgbClr val="0E0E0E"/>
                </a:solidFill>
                <a:effectLst/>
                <a:latin typeface=".AppleSystemUIFont"/>
              </a:rPr>
              <a:t>罗马书</a:t>
            </a:r>
            <a:r>
              <a:rPr lang="en-US" altLang="zh-CN" dirty="0">
                <a:solidFill>
                  <a:srgbClr val="0E0E0E"/>
                </a:solidFill>
                <a:effectLst/>
                <a:latin typeface=".AppleSystemUIFont"/>
              </a:rPr>
              <a:t>》</a:t>
            </a:r>
            <a:r>
              <a:rPr lang="zh-CN" altLang="en-US" dirty="0">
                <a:solidFill>
                  <a:srgbClr val="0E0E0E"/>
                </a:solidFill>
                <a:effectLst/>
                <a:latin typeface=".AppleSystemUIFont"/>
              </a:rPr>
              <a:t>带来的信息，以及其他人的一些零散讲道。</a:t>
            </a:r>
          </a:p>
          <a:p>
            <a:endParaRPr lang="en-SG" sz="1200" kern="1200" dirty="0">
              <a:solidFill>
                <a:schemeClr val="tx1"/>
              </a:solidFill>
              <a:effectLst/>
              <a:latin typeface="Times New Roman" pitchFamily="-128" charset="0"/>
              <a:ea typeface="ＭＳ Ｐゴシック" charset="0"/>
              <a:cs typeface="Geneva" charset="-128"/>
            </a:endParaRPr>
          </a:p>
        </p:txBody>
      </p:sp>
    </p:spTree>
    <p:extLst>
      <p:ext uri="{BB962C8B-B14F-4D97-AF65-F5344CB8AC3E}">
        <p14:creationId xmlns:p14="http://schemas.microsoft.com/office/powerpoint/2010/main" val="25777089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A9F5AB71-CEF3-074F-AFB7-81BB57327FD1}" type="slidenum">
              <a:rPr lang="en-US" sz="1200">
                <a:solidFill>
                  <a:prstClr val="black"/>
                </a:solidFill>
              </a:rPr>
              <a:pPr eaLnBrk="1" hangingPunct="1">
                <a:defRPr/>
              </a:pPr>
              <a:t>86</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797482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13FFCE57-A290-3D4E-B80A-7BDEBA78A399}" type="slidenum">
              <a:rPr lang="en-US" sz="1200">
                <a:solidFill>
                  <a:prstClr val="black"/>
                </a:solidFill>
              </a:rPr>
              <a:pPr eaLnBrk="1" hangingPunct="1">
                <a:defRPr/>
              </a:pPr>
              <a:t>87</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884335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1C1483CC-DD8E-BE41-970C-65543EB0FECB}"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89</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542216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C0619A0-01BE-CC46-B453-A07BD42C59B1}"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90</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945419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023207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876524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solidFill>
                  <a:prstClr val="black"/>
                </a:solidFill>
              </a:rPr>
              <a:pPr eaLnBrk="1" hangingPunct="1"/>
              <a:t>93</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450124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8870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p>
          <a:p>
            <a:r>
              <a:rPr lang="zh-CN" altLang="en-US" dirty="0"/>
              <a:t>除了约珥之外，俄巴底亚与所有先知不同，他在预言时没有提及国王的名字。这使得我们很难知道他何时写作。</a:t>
            </a:r>
            <a:endParaRPr lang="en-US" dirty="0"/>
          </a:p>
        </p:txBody>
      </p:sp>
    </p:spTree>
    <p:extLst>
      <p:ext uri="{BB962C8B-B14F-4D97-AF65-F5344CB8AC3E}">
        <p14:creationId xmlns:p14="http://schemas.microsoft.com/office/powerpoint/2010/main" val="239290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pPr>
                <a:defRPr/>
              </a:pPr>
              <a:t>‹#›</a:t>
            </a:fld>
            <a:endParaRPr lang="en-US"/>
          </a:p>
        </p:txBody>
      </p:sp>
    </p:spTree>
    <p:extLst>
      <p:ext uri="{BB962C8B-B14F-4D97-AF65-F5344CB8AC3E}">
        <p14:creationId xmlns:p14="http://schemas.microsoft.com/office/powerpoint/2010/main" val="33152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pPr>
                <a:defRPr/>
              </a:pPr>
              <a:t>‹#›</a:t>
            </a:fld>
            <a:endParaRPr lang="en-US"/>
          </a:p>
        </p:txBody>
      </p:sp>
    </p:spTree>
    <p:extLst>
      <p:ext uri="{BB962C8B-B14F-4D97-AF65-F5344CB8AC3E}">
        <p14:creationId xmlns:p14="http://schemas.microsoft.com/office/powerpoint/2010/main" val="920270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0424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66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136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282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92984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41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755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1381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86283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36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pPr>
                <a:defRPr/>
              </a:pPr>
              <a:t>‹#›</a:t>
            </a:fld>
            <a:endParaRPr lang="en-US"/>
          </a:p>
        </p:txBody>
      </p:sp>
    </p:spTree>
    <p:extLst>
      <p:ext uri="{BB962C8B-B14F-4D97-AF65-F5344CB8AC3E}">
        <p14:creationId xmlns:p14="http://schemas.microsoft.com/office/powerpoint/2010/main" val="25258087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0449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35304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81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20805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236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29436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91474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39630"/>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247319"/>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034293"/>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0B6D9-B8D2-2145-9912-0DB9568F58F4}" type="slidenum">
              <a:rPr lang="en-US"/>
              <a:pPr>
                <a:defRPr/>
              </a:pPr>
              <a:t>‹#›</a:t>
            </a:fld>
            <a:endParaRPr lang="en-US"/>
          </a:p>
        </p:txBody>
      </p:sp>
    </p:spTree>
    <p:extLst>
      <p:ext uri="{BB962C8B-B14F-4D97-AF65-F5344CB8AC3E}">
        <p14:creationId xmlns:p14="http://schemas.microsoft.com/office/powerpoint/2010/main" val="5780082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94657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446258"/>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17807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71516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010259"/>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33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34720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85202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53175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40486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3C7B2F-9B7C-2B40-8298-B924634BFFC7}" type="slidenum">
              <a:rPr lang="en-US"/>
              <a:pPr>
                <a:defRPr/>
              </a:pPr>
              <a:t>‹#›</a:t>
            </a:fld>
            <a:endParaRPr lang="en-US"/>
          </a:p>
        </p:txBody>
      </p:sp>
    </p:spTree>
    <p:extLst>
      <p:ext uri="{BB962C8B-B14F-4D97-AF65-F5344CB8AC3E}">
        <p14:creationId xmlns:p14="http://schemas.microsoft.com/office/powerpoint/2010/main" val="2705627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395081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8082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1233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55424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488070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662415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29866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714450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86284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6966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F3B89-59E6-AC4D-9130-3783711BE9DF}" type="slidenum">
              <a:rPr lang="en-US"/>
              <a:pPr>
                <a:defRPr/>
              </a:pPr>
              <a:t>‹#›</a:t>
            </a:fld>
            <a:endParaRPr lang="en-US"/>
          </a:p>
        </p:txBody>
      </p:sp>
    </p:spTree>
    <p:extLst>
      <p:ext uri="{BB962C8B-B14F-4D97-AF65-F5344CB8AC3E}">
        <p14:creationId xmlns:p14="http://schemas.microsoft.com/office/powerpoint/2010/main" val="2127895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18238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086737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02129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278143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0953693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78240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04742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83543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913095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5563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907C28-3B12-4C46-87EB-67E04BC0AA7E}" type="slidenum">
              <a:rPr lang="en-US"/>
              <a:pPr>
                <a:defRPr/>
              </a:pPr>
              <a:t>‹#›</a:t>
            </a:fld>
            <a:endParaRPr lang="en-US"/>
          </a:p>
        </p:txBody>
      </p:sp>
    </p:spTree>
    <p:extLst>
      <p:ext uri="{BB962C8B-B14F-4D97-AF65-F5344CB8AC3E}">
        <p14:creationId xmlns:p14="http://schemas.microsoft.com/office/powerpoint/2010/main" val="1086048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51448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88981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52689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010423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0784110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702746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78863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346335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9418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09905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1FA3ED-BB25-F841-8DBE-6112200E5A36}" type="slidenum">
              <a:rPr lang="en-US"/>
              <a:pPr>
                <a:defRPr/>
              </a:pPr>
              <a:t>‹#›</a:t>
            </a:fld>
            <a:endParaRPr lang="en-US"/>
          </a:p>
        </p:txBody>
      </p:sp>
    </p:spTree>
    <p:extLst>
      <p:ext uri="{BB962C8B-B14F-4D97-AF65-F5344CB8AC3E}">
        <p14:creationId xmlns:p14="http://schemas.microsoft.com/office/powerpoint/2010/main" val="14032746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19199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47076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76553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369031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36643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546585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19611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169451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03391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60014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6C3958-148E-6A41-A088-735E7A712D7C}" type="slidenum">
              <a:rPr lang="en-US"/>
              <a:pPr>
                <a:defRPr/>
              </a:pPr>
              <a:t>‹#›</a:t>
            </a:fld>
            <a:endParaRPr lang="en-US"/>
          </a:p>
        </p:txBody>
      </p:sp>
    </p:spTree>
    <p:extLst>
      <p:ext uri="{BB962C8B-B14F-4D97-AF65-F5344CB8AC3E}">
        <p14:creationId xmlns:p14="http://schemas.microsoft.com/office/powerpoint/2010/main" val="4164725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185260368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396424634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148648692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147804679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68551850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2708716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306963216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143711515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37585368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232950890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2C832F-56E2-164F-9772-4638E5F1DCAC}" type="slidenum">
              <a:rPr lang="en-US"/>
              <a:pPr>
                <a:defRPr/>
              </a:pPr>
              <a:t>‹#›</a:t>
            </a:fld>
            <a:endParaRPr lang="en-US"/>
          </a:p>
        </p:txBody>
      </p:sp>
    </p:spTree>
    <p:extLst>
      <p:ext uri="{BB962C8B-B14F-4D97-AF65-F5344CB8AC3E}">
        <p14:creationId xmlns:p14="http://schemas.microsoft.com/office/powerpoint/2010/main" val="18904533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9407517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0DEF894-8401-3446-8A66-7B5DAB83354F}" type="slidenum">
              <a:rPr lang="en-US"/>
              <a:pPr>
                <a:defRPr/>
              </a:pPr>
              <a:t>‹#›</a:t>
            </a:fld>
            <a:endParaRPr lang="en-US"/>
          </a:p>
        </p:txBody>
      </p:sp>
    </p:spTree>
    <p:extLst>
      <p:ext uri="{BB962C8B-B14F-4D97-AF65-F5344CB8AC3E}">
        <p14:creationId xmlns:p14="http://schemas.microsoft.com/office/powerpoint/2010/main" val="3970074877"/>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90740FE-D983-4147-B649-AA7A4E229457}" type="slidenum">
              <a:rPr lang="en-US"/>
              <a:pPr>
                <a:defRPr/>
              </a:pPr>
              <a:t>‹#›</a:t>
            </a:fld>
            <a:endParaRPr lang="en-US"/>
          </a:p>
        </p:txBody>
      </p:sp>
    </p:spTree>
    <p:extLst>
      <p:ext uri="{BB962C8B-B14F-4D97-AF65-F5344CB8AC3E}">
        <p14:creationId xmlns:p14="http://schemas.microsoft.com/office/powerpoint/2010/main" val="3659430318"/>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3D65DC0-3650-D042-B753-ED580755EC87}" type="slidenum">
              <a:rPr lang="en-US"/>
              <a:pPr>
                <a:defRPr/>
              </a:pPr>
              <a:t>‹#›</a:t>
            </a:fld>
            <a:endParaRPr lang="en-US"/>
          </a:p>
        </p:txBody>
      </p:sp>
    </p:spTree>
    <p:extLst>
      <p:ext uri="{BB962C8B-B14F-4D97-AF65-F5344CB8AC3E}">
        <p14:creationId xmlns:p14="http://schemas.microsoft.com/office/powerpoint/2010/main" val="835580818"/>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D091E6C-90F6-2D48-879F-9DA9B88DC2F2}" type="slidenum">
              <a:rPr lang="en-US"/>
              <a:pPr>
                <a:defRPr/>
              </a:pPr>
              <a:t>‹#›</a:t>
            </a:fld>
            <a:endParaRPr lang="en-US"/>
          </a:p>
        </p:txBody>
      </p:sp>
    </p:spTree>
    <p:extLst>
      <p:ext uri="{BB962C8B-B14F-4D97-AF65-F5344CB8AC3E}">
        <p14:creationId xmlns:p14="http://schemas.microsoft.com/office/powerpoint/2010/main" val="143287301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F735DD0-8C6E-1344-8D35-107CA03EABFE}" type="slidenum">
              <a:rPr lang="en-US"/>
              <a:pPr>
                <a:defRPr/>
              </a:pPr>
              <a:t>‹#›</a:t>
            </a:fld>
            <a:endParaRPr lang="en-US"/>
          </a:p>
        </p:txBody>
      </p:sp>
    </p:spTree>
    <p:extLst>
      <p:ext uri="{BB962C8B-B14F-4D97-AF65-F5344CB8AC3E}">
        <p14:creationId xmlns:p14="http://schemas.microsoft.com/office/powerpoint/2010/main" val="2216607017"/>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86E41C8-5E6D-0842-9418-C5C90ED2405B}" type="slidenum">
              <a:rPr lang="en-US"/>
              <a:pPr>
                <a:defRPr/>
              </a:pPr>
              <a:t>‹#›</a:t>
            </a:fld>
            <a:endParaRPr lang="en-US"/>
          </a:p>
        </p:txBody>
      </p:sp>
    </p:spTree>
    <p:extLst>
      <p:ext uri="{BB962C8B-B14F-4D97-AF65-F5344CB8AC3E}">
        <p14:creationId xmlns:p14="http://schemas.microsoft.com/office/powerpoint/2010/main" val="258363927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7DC7A79A-D0D8-D741-9232-5B5F4E35A11D}" type="slidenum">
              <a:rPr lang="en-US"/>
              <a:pPr>
                <a:defRPr/>
              </a:pPr>
              <a:t>‹#›</a:t>
            </a:fld>
            <a:endParaRPr lang="en-US"/>
          </a:p>
        </p:txBody>
      </p:sp>
    </p:spTree>
    <p:extLst>
      <p:ext uri="{BB962C8B-B14F-4D97-AF65-F5344CB8AC3E}">
        <p14:creationId xmlns:p14="http://schemas.microsoft.com/office/powerpoint/2010/main" val="259509356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8385EBA-5A27-CF40-9D3E-8331D061892E}" type="slidenum">
              <a:rPr lang="en-US"/>
              <a:pPr>
                <a:defRPr/>
              </a:pPr>
              <a:t>‹#›</a:t>
            </a:fld>
            <a:endParaRPr lang="en-US"/>
          </a:p>
        </p:txBody>
      </p:sp>
    </p:spTree>
    <p:extLst>
      <p:ext uri="{BB962C8B-B14F-4D97-AF65-F5344CB8AC3E}">
        <p14:creationId xmlns:p14="http://schemas.microsoft.com/office/powerpoint/2010/main" val="188525039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332B240-9006-3144-90C2-49D1CC8521A6}" type="slidenum">
              <a:rPr lang="en-US"/>
              <a:pPr>
                <a:defRPr/>
              </a:pPr>
              <a:t>‹#›</a:t>
            </a:fld>
            <a:endParaRPr lang="en-US"/>
          </a:p>
        </p:txBody>
      </p:sp>
    </p:spTree>
    <p:extLst>
      <p:ext uri="{BB962C8B-B14F-4D97-AF65-F5344CB8AC3E}">
        <p14:creationId xmlns:p14="http://schemas.microsoft.com/office/powerpoint/2010/main" val="2236297895"/>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07C7D5-0E6A-1E4C-85C0-64065C4A5793}" type="slidenum">
              <a:rPr lang="en-US"/>
              <a:pPr>
                <a:defRPr/>
              </a:pPr>
              <a:t>‹#›</a:t>
            </a:fld>
            <a:endParaRPr lang="en-US"/>
          </a:p>
        </p:txBody>
      </p:sp>
    </p:spTree>
    <p:extLst>
      <p:ext uri="{BB962C8B-B14F-4D97-AF65-F5344CB8AC3E}">
        <p14:creationId xmlns:p14="http://schemas.microsoft.com/office/powerpoint/2010/main" val="22254836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EF273B-3E87-E546-8EAF-BC1469A858CE}" type="slidenum">
              <a:rPr lang="en-US"/>
              <a:pPr>
                <a:defRPr/>
              </a:pPr>
              <a:t>‹#›</a:t>
            </a:fld>
            <a:endParaRPr lang="en-US"/>
          </a:p>
        </p:txBody>
      </p:sp>
    </p:spTree>
    <p:extLst>
      <p:ext uri="{BB962C8B-B14F-4D97-AF65-F5344CB8AC3E}">
        <p14:creationId xmlns:p14="http://schemas.microsoft.com/office/powerpoint/2010/main" val="247959992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61C0445-77D3-1244-85A8-7DF0189A98C4}" type="slidenum">
              <a:rPr lang="en-US"/>
              <a:pPr>
                <a:defRPr/>
              </a:pPr>
              <a:t>‹#›</a:t>
            </a:fld>
            <a:endParaRPr lang="en-US"/>
          </a:p>
        </p:txBody>
      </p:sp>
    </p:spTree>
    <p:extLst>
      <p:ext uri="{BB962C8B-B14F-4D97-AF65-F5344CB8AC3E}">
        <p14:creationId xmlns:p14="http://schemas.microsoft.com/office/powerpoint/2010/main" val="41252143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333649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668015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734900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8770831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812300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851486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181229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1580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pPr>
                <a:defRPr/>
              </a:pPr>
              <a:t>‹#›</a:t>
            </a:fld>
            <a:endParaRPr lang="en-US"/>
          </a:p>
        </p:txBody>
      </p:sp>
    </p:spTree>
    <p:extLst>
      <p:ext uri="{BB962C8B-B14F-4D97-AF65-F5344CB8AC3E}">
        <p14:creationId xmlns:p14="http://schemas.microsoft.com/office/powerpoint/2010/main" val="2734317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A10D28-6673-E24C-B331-94B53D0AECEB}" type="slidenum">
              <a:rPr lang="en-US"/>
              <a:pPr>
                <a:defRPr/>
              </a:pPr>
              <a:t>‹#›</a:t>
            </a:fld>
            <a:endParaRPr lang="en-US"/>
          </a:p>
        </p:txBody>
      </p:sp>
    </p:spTree>
    <p:extLst>
      <p:ext uri="{BB962C8B-B14F-4D97-AF65-F5344CB8AC3E}">
        <p14:creationId xmlns:p14="http://schemas.microsoft.com/office/powerpoint/2010/main" val="29886621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5638209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421518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257842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3328393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408611815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983739225"/>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73162333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043074579"/>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90611197"/>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36603551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85320C-B4F2-D945-8B12-4DFF59CD4889}" type="slidenum">
              <a:rPr lang="en-US"/>
              <a:pPr>
                <a:defRPr/>
              </a:pPr>
              <a:t>‹#›</a:t>
            </a:fld>
            <a:endParaRPr lang="en-US"/>
          </a:p>
        </p:txBody>
      </p:sp>
    </p:spTree>
    <p:extLst>
      <p:ext uri="{BB962C8B-B14F-4D97-AF65-F5344CB8AC3E}">
        <p14:creationId xmlns:p14="http://schemas.microsoft.com/office/powerpoint/2010/main" val="16110263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648764984"/>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548658489"/>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719551209"/>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738149753"/>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81388565"/>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334869697"/>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940169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72324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322942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47466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8776D-B111-AB46-AC32-7D375D8D105C}" type="slidenum">
              <a:rPr lang="en-US"/>
              <a:pPr>
                <a:defRPr/>
              </a:pPr>
              <a:t>‹#›</a:t>
            </a:fld>
            <a:endParaRPr lang="en-US"/>
          </a:p>
        </p:txBody>
      </p:sp>
    </p:spTree>
    <p:extLst>
      <p:ext uri="{BB962C8B-B14F-4D97-AF65-F5344CB8AC3E}">
        <p14:creationId xmlns:p14="http://schemas.microsoft.com/office/powerpoint/2010/main" val="30069457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66943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813372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571296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340835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084447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778622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0194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5931608"/>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403159"/>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997898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EA0A4-E685-2C43-818C-7DA502065FF2}" type="slidenum">
              <a:rPr lang="en-US"/>
              <a:pPr>
                <a:defRPr/>
              </a:pPr>
              <a:t>‹#›</a:t>
            </a:fld>
            <a:endParaRPr lang="en-US"/>
          </a:p>
        </p:txBody>
      </p:sp>
    </p:spTree>
    <p:extLst>
      <p:ext uri="{BB962C8B-B14F-4D97-AF65-F5344CB8AC3E}">
        <p14:creationId xmlns:p14="http://schemas.microsoft.com/office/powerpoint/2010/main" val="11496342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794863"/>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191185"/>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7122815"/>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41300"/>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8864756"/>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2332184"/>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225093"/>
      </p:ext>
    </p:extLst>
  </p:cSld>
  <p:clrMapOvr>
    <a:masterClrMapping/>
  </p:clrMapOvr>
  <p:transition>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507915"/>
      </p:ext>
    </p:extLst>
  </p:cSld>
  <p:clrMapOvr>
    <a:masterClrMapping/>
  </p:clrMapOvr>
  <p:transition>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7177149"/>
      </p:ext>
    </p:extLst>
  </p:cSld>
  <p:clrMapOvr>
    <a:masterClrMapping/>
  </p:clrMapOvr>
  <p:transition>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287446"/>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9D888-7AE9-E34F-AAF4-6817123F8C62}" type="slidenum">
              <a:rPr lang="en-US"/>
              <a:pPr>
                <a:defRPr/>
              </a:pPr>
              <a:t>‹#›</a:t>
            </a:fld>
            <a:endParaRPr lang="en-US"/>
          </a:p>
        </p:txBody>
      </p:sp>
    </p:spTree>
    <p:extLst>
      <p:ext uri="{BB962C8B-B14F-4D97-AF65-F5344CB8AC3E}">
        <p14:creationId xmlns:p14="http://schemas.microsoft.com/office/powerpoint/2010/main" val="10454424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4004013"/>
      </p:ext>
    </p:extLst>
  </p:cSld>
  <p:clrMapOvr>
    <a:masterClrMapping/>
  </p:clrMapOvr>
  <p:transition>
    <p:wheel spokes="0"/>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873598"/>
      </p:ext>
    </p:extLst>
  </p:cSld>
  <p:clrMapOvr>
    <a:masterClrMapping/>
  </p:clrMapOvr>
  <p:transition>
    <p:wheel spokes="0"/>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135226"/>
      </p:ext>
    </p:extLst>
  </p:cSld>
  <p:clrMapOvr>
    <a:masterClrMapping/>
  </p:clrMapOvr>
  <p:transition>
    <p:wheel spokes="0"/>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69176129"/>
      </p:ext>
    </p:extLst>
  </p:cSld>
  <p:clrMapOvr>
    <a:masterClrMapping/>
  </p:clrMapOvr>
  <p:transition>
    <p:wheel spokes="0"/>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38908"/>
      </p:ext>
    </p:extLst>
  </p:cSld>
  <p:clrMapOvr>
    <a:masterClrMapping/>
  </p:clrMapOvr>
  <p:transition>
    <p:wheel spokes="0"/>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6360372"/>
      </p:ext>
    </p:extLst>
  </p:cSld>
  <p:clrMapOvr>
    <a:masterClrMapping/>
  </p:clrMapOvr>
  <p:transition>
    <p:wheel spokes="0"/>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3219"/>
      </p:ext>
    </p:extLst>
  </p:cSld>
  <p:clrMapOvr>
    <a:masterClrMapping/>
  </p:clrMapOvr>
  <p:transition>
    <p:wheel spokes="0"/>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610126"/>
      </p:ext>
    </p:extLst>
  </p:cSld>
  <p:clrMapOvr>
    <a:masterClrMapping/>
  </p:clrMapOvr>
  <p:transition>
    <p:wheel spokes="0"/>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814063"/>
      </p:ext>
    </p:extLst>
  </p:cSld>
  <p:clrMapOvr>
    <a:masterClrMapping/>
  </p:clrMapOvr>
  <p:transition>
    <p:wheel spokes="0"/>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1557410"/>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C13201-8A05-9343-AE8F-C1B4F764F501}" type="slidenum">
              <a:rPr lang="en-US"/>
              <a:pPr>
                <a:defRPr/>
              </a:pPr>
              <a:t>‹#›</a:t>
            </a:fld>
            <a:endParaRPr lang="en-US"/>
          </a:p>
        </p:txBody>
      </p:sp>
    </p:spTree>
    <p:extLst>
      <p:ext uri="{BB962C8B-B14F-4D97-AF65-F5344CB8AC3E}">
        <p14:creationId xmlns:p14="http://schemas.microsoft.com/office/powerpoint/2010/main" val="25716268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329512"/>
      </p:ext>
    </p:extLst>
  </p:cSld>
  <p:clrMapOvr>
    <a:masterClrMapping/>
  </p:clrMapOvr>
  <p:transition>
    <p:wheel spokes="0"/>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1087049"/>
      </p:ext>
    </p:extLst>
  </p:cSld>
  <p:clrMapOvr>
    <a:masterClrMapping/>
  </p:clrMapOvr>
  <p:transitio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641005"/>
      </p:ext>
    </p:extLst>
  </p:cSld>
  <p:clrMapOvr>
    <a:masterClrMapping/>
  </p:clrMapOvr>
  <p:transition>
    <p:wheel spokes="0"/>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710866"/>
      </p:ext>
    </p:extLst>
  </p:cSld>
  <p:clrMapOvr>
    <a:masterClrMapping/>
  </p:clrMapOvr>
  <p:transition>
    <p:wheel spokes="0"/>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53607506"/>
      </p:ext>
    </p:extLst>
  </p:cSld>
  <p:clrMapOvr>
    <a:masterClrMapping/>
  </p:clrMapOvr>
  <p:transition>
    <p:wheel spokes="0"/>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67384"/>
      </p:ext>
    </p:extLst>
  </p:cSld>
  <p:clrMapOvr>
    <a:masterClrMapping/>
  </p:clrMapOvr>
  <p:transition>
    <p:wheel spokes="0"/>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058462"/>
      </p:ext>
    </p:extLst>
  </p:cSld>
  <p:clrMapOvr>
    <a:masterClrMapping/>
  </p:clrMapOvr>
  <p:transition>
    <p:wheel spokes="0"/>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3761506"/>
      </p:ext>
    </p:extLst>
  </p:cSld>
  <p:clrMapOvr>
    <a:masterClrMapping/>
  </p:clrMapOvr>
  <p:transition>
    <p:wheel spokes="0"/>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496625"/>
      </p:ext>
    </p:extLst>
  </p:cSld>
  <p:clrMapOvr>
    <a:masterClrMapping/>
  </p:clrMapOvr>
  <p:transition>
    <p:wheel spokes="0"/>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141595"/>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5F5CD-4E8B-2744-BEDD-E6F366788BC4}" type="slidenum">
              <a:rPr lang="en-US"/>
              <a:pPr>
                <a:defRPr/>
              </a:pPr>
              <a:t>‹#›</a:t>
            </a:fld>
            <a:endParaRPr lang="en-US"/>
          </a:p>
        </p:txBody>
      </p:sp>
    </p:spTree>
    <p:extLst>
      <p:ext uri="{BB962C8B-B14F-4D97-AF65-F5344CB8AC3E}">
        <p14:creationId xmlns:p14="http://schemas.microsoft.com/office/powerpoint/2010/main" val="41190949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261233"/>
      </p:ext>
    </p:extLst>
  </p:cSld>
  <p:clrMapOvr>
    <a:masterClrMapping/>
  </p:clrMapOvr>
  <p:transition>
    <p:wheel spokes="0"/>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617300"/>
      </p:ext>
    </p:extLst>
  </p:cSld>
  <p:clrMapOvr>
    <a:masterClrMapping/>
  </p:clrMapOvr>
  <p:transition>
    <p:wheel spokes="0"/>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90179925"/>
      </p:ext>
    </p:extLst>
  </p:cSld>
  <p:clrMapOvr>
    <a:masterClrMapping/>
  </p:clrMapOvr>
  <p:transition>
    <p:wheel spokes="0"/>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96661"/>
      </p:ext>
    </p:extLst>
  </p:cSld>
  <p:clrMapOvr>
    <a:masterClrMapping/>
  </p:clrMapOvr>
  <p:transition>
    <p:wheel spokes="0"/>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281804"/>
      </p:ext>
    </p:extLst>
  </p:cSld>
  <p:clrMapOvr>
    <a:masterClrMapping/>
  </p:clrMapOvr>
  <p:transition>
    <p:wheel spokes="0"/>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31856252"/>
      </p:ext>
    </p:extLst>
  </p:cSld>
  <p:clrMapOvr>
    <a:masterClrMapping/>
  </p:clrMapOvr>
  <p:transition>
    <p:wheel spokes="0"/>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31098"/>
      </p:ext>
    </p:extLst>
  </p:cSld>
  <p:clrMapOvr>
    <a:masterClrMapping/>
  </p:clrMapOvr>
  <p:transition>
    <p:wheel spokes="0"/>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428262"/>
      </p:ext>
    </p:extLst>
  </p:cSld>
  <p:clrMapOvr>
    <a:masterClrMapping/>
  </p:clrMapOvr>
  <p:transition>
    <p:wheel spokes="0"/>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3114989"/>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391944"/>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7E818E-2990-5A4E-9372-F1CA29EAE419}" type="slidenum">
              <a:rPr lang="en-US"/>
              <a:pPr>
                <a:defRPr/>
              </a:pPr>
              <a:t>‹#›</a:t>
            </a:fld>
            <a:endParaRPr lang="en-US"/>
          </a:p>
        </p:txBody>
      </p:sp>
    </p:spTree>
    <p:extLst>
      <p:ext uri="{BB962C8B-B14F-4D97-AF65-F5344CB8AC3E}">
        <p14:creationId xmlns:p14="http://schemas.microsoft.com/office/powerpoint/2010/main" val="24116065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809063"/>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4928663"/>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40552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2748016"/>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016161"/>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446481"/>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57332472"/>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150111"/>
      </p:ext>
    </p:extLst>
  </p:cSld>
  <p:clrMapOvr>
    <a:masterClrMapping/>
  </p:clrMapOvr>
  <p:transition>
    <p:wheel spokes="0"/>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5788313"/>
      </p:ext>
    </p:extLst>
  </p:cSld>
  <p:clrMapOvr>
    <a:masterClrMapping/>
  </p:clrMapOvr>
  <p:transition>
    <p:wheel spokes="0"/>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874401"/>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5F296D-FA19-4443-BC97-0F22DBE996BA}" type="slidenum">
              <a:rPr lang="en-US"/>
              <a:pPr>
                <a:defRPr/>
              </a:pPr>
              <a:t>‹#›</a:t>
            </a:fld>
            <a:endParaRPr lang="en-US"/>
          </a:p>
        </p:txBody>
      </p:sp>
    </p:spTree>
    <p:extLst>
      <p:ext uri="{BB962C8B-B14F-4D97-AF65-F5344CB8AC3E}">
        <p14:creationId xmlns:p14="http://schemas.microsoft.com/office/powerpoint/2010/main" val="6144916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6341"/>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21424"/>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7097408"/>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63759"/>
      </p:ext>
    </p:extLst>
  </p:cSld>
  <p:clrMapOvr>
    <a:masterClrMapping/>
  </p:clrMapOvr>
  <p:transition>
    <p:wheel spokes="0"/>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6160917"/>
      </p:ext>
    </p:extLst>
  </p:cSld>
  <p:clrMapOvr>
    <a:masterClrMapping/>
  </p:clrMapOvr>
  <p:transition>
    <p:wheel spokes="0"/>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9788"/>
      </p:ext>
    </p:extLst>
  </p:cSld>
  <p:clrMapOvr>
    <a:masterClrMapping/>
  </p:clrMapOvr>
  <p:transition>
    <p:wheel spokes="0"/>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480436"/>
      </p:ext>
    </p:extLst>
  </p:cSld>
  <p:clrMapOvr>
    <a:masterClrMapping/>
  </p:clrMapOvr>
  <p:transition>
    <p:wheel spokes="0"/>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27290701"/>
      </p:ext>
    </p:extLst>
  </p:cSld>
  <p:clrMapOvr>
    <a:masterClrMapping/>
  </p:clrMapOvr>
  <p:transition>
    <p:wheel spokes="0"/>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52255"/>
      </p:ext>
    </p:extLst>
  </p:cSld>
  <p:clrMapOvr>
    <a:masterClrMapping/>
  </p:clrMapOvr>
  <p:transition>
    <p:wheel spokes="0"/>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366650"/>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A3333B-4B2E-534B-AA3E-66ECF7C16218}" type="slidenum">
              <a:rPr lang="en-US"/>
              <a:pPr>
                <a:defRPr/>
              </a:pPr>
              <a:t>‹#›</a:t>
            </a:fld>
            <a:endParaRPr lang="en-US"/>
          </a:p>
        </p:txBody>
      </p:sp>
    </p:spTree>
    <p:extLst>
      <p:ext uri="{BB962C8B-B14F-4D97-AF65-F5344CB8AC3E}">
        <p14:creationId xmlns:p14="http://schemas.microsoft.com/office/powerpoint/2010/main" val="20403377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576035"/>
      </p:ext>
    </p:extLst>
  </p:cSld>
  <p:clrMapOvr>
    <a:masterClrMapping/>
  </p:clrMapOvr>
  <p:transition>
    <p:wheel spokes="0"/>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533404"/>
      </p:ext>
    </p:extLst>
  </p:cSld>
  <p:clrMapOvr>
    <a:masterClrMapping/>
  </p:clrMapOvr>
  <p:transition>
    <p:wheel spokes="0"/>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113929"/>
      </p:ext>
    </p:extLst>
  </p:cSld>
  <p:clrMapOvr>
    <a:masterClrMapping/>
  </p:clrMapOvr>
  <p:transition>
    <p:wheel spokes="0"/>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96076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609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01733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4299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7665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15252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40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pPr>
                <a:defRPr/>
              </a:pPr>
              <a:t>‹#›</a:t>
            </a:fld>
            <a:endParaRPr lang="en-US"/>
          </a:p>
        </p:txBody>
      </p:sp>
    </p:spTree>
    <p:extLst>
      <p:ext uri="{BB962C8B-B14F-4D97-AF65-F5344CB8AC3E}">
        <p14:creationId xmlns:p14="http://schemas.microsoft.com/office/powerpoint/2010/main" val="1911363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5E6CB-5CB0-D247-BB88-F1E0FF8BD010}" type="slidenum">
              <a:rPr lang="en-US"/>
              <a:pPr>
                <a:defRPr/>
              </a:pPr>
              <a:t>‹#›</a:t>
            </a:fld>
            <a:endParaRPr lang="en-US"/>
          </a:p>
        </p:txBody>
      </p:sp>
    </p:spTree>
    <p:extLst>
      <p:ext uri="{BB962C8B-B14F-4D97-AF65-F5344CB8AC3E}">
        <p14:creationId xmlns:p14="http://schemas.microsoft.com/office/powerpoint/2010/main" val="15263496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997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17789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10636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4720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11054854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pPr/>
              <a:t>‹#›</a:t>
            </a:fld>
            <a:endParaRPr lang="en-US"/>
          </a:p>
        </p:txBody>
      </p:sp>
    </p:spTree>
    <p:extLst>
      <p:ext uri="{BB962C8B-B14F-4D97-AF65-F5344CB8AC3E}">
        <p14:creationId xmlns:p14="http://schemas.microsoft.com/office/powerpoint/2010/main" val="40315019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pPr/>
              <a:t>‹#›</a:t>
            </a:fld>
            <a:endParaRPr lang="en-US"/>
          </a:p>
        </p:txBody>
      </p:sp>
    </p:spTree>
    <p:extLst>
      <p:ext uri="{BB962C8B-B14F-4D97-AF65-F5344CB8AC3E}">
        <p14:creationId xmlns:p14="http://schemas.microsoft.com/office/powerpoint/2010/main" val="23781063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pPr/>
              <a:t>‹#›</a:t>
            </a:fld>
            <a:endParaRPr lang="en-US"/>
          </a:p>
        </p:txBody>
      </p:sp>
    </p:spTree>
    <p:extLst>
      <p:ext uri="{BB962C8B-B14F-4D97-AF65-F5344CB8AC3E}">
        <p14:creationId xmlns:p14="http://schemas.microsoft.com/office/powerpoint/2010/main" val="6281200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pPr/>
              <a:t>‹#›</a:t>
            </a:fld>
            <a:endParaRPr lang="en-US"/>
          </a:p>
        </p:txBody>
      </p:sp>
    </p:spTree>
    <p:extLst>
      <p:ext uri="{BB962C8B-B14F-4D97-AF65-F5344CB8AC3E}">
        <p14:creationId xmlns:p14="http://schemas.microsoft.com/office/powerpoint/2010/main" val="38843698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pPr/>
              <a:t>‹#›</a:t>
            </a:fld>
            <a:endParaRPr lang="en-US"/>
          </a:p>
        </p:txBody>
      </p:sp>
    </p:spTree>
    <p:extLst>
      <p:ext uri="{BB962C8B-B14F-4D97-AF65-F5344CB8AC3E}">
        <p14:creationId xmlns:p14="http://schemas.microsoft.com/office/powerpoint/2010/main" val="392722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17FD6-1E8E-4E42-B3D8-59DDD68C0011}" type="slidenum">
              <a:rPr lang="en-US"/>
              <a:pPr>
                <a:defRPr/>
              </a:pPr>
              <a:t>‹#›</a:t>
            </a:fld>
            <a:endParaRPr lang="en-US"/>
          </a:p>
        </p:txBody>
      </p:sp>
    </p:spTree>
    <p:extLst>
      <p:ext uri="{BB962C8B-B14F-4D97-AF65-F5344CB8AC3E}">
        <p14:creationId xmlns:p14="http://schemas.microsoft.com/office/powerpoint/2010/main" val="11085059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pPr/>
              <a:t>‹#›</a:t>
            </a:fld>
            <a:endParaRPr lang="en-US"/>
          </a:p>
        </p:txBody>
      </p:sp>
    </p:spTree>
    <p:extLst>
      <p:ext uri="{BB962C8B-B14F-4D97-AF65-F5344CB8AC3E}">
        <p14:creationId xmlns:p14="http://schemas.microsoft.com/office/powerpoint/2010/main" val="4285429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pPr/>
              <a:t>‹#›</a:t>
            </a:fld>
            <a:endParaRPr lang="en-US"/>
          </a:p>
        </p:txBody>
      </p:sp>
    </p:spTree>
    <p:extLst>
      <p:ext uri="{BB962C8B-B14F-4D97-AF65-F5344CB8AC3E}">
        <p14:creationId xmlns:p14="http://schemas.microsoft.com/office/powerpoint/2010/main" val="19917148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pPr/>
              <a:t>‹#›</a:t>
            </a:fld>
            <a:endParaRPr lang="en-US"/>
          </a:p>
        </p:txBody>
      </p:sp>
    </p:spTree>
    <p:extLst>
      <p:ext uri="{BB962C8B-B14F-4D97-AF65-F5344CB8AC3E}">
        <p14:creationId xmlns:p14="http://schemas.microsoft.com/office/powerpoint/2010/main" val="16852752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pPr/>
              <a:t>‹#›</a:t>
            </a:fld>
            <a:endParaRPr lang="en-US"/>
          </a:p>
        </p:txBody>
      </p:sp>
    </p:spTree>
    <p:extLst>
      <p:ext uri="{BB962C8B-B14F-4D97-AF65-F5344CB8AC3E}">
        <p14:creationId xmlns:p14="http://schemas.microsoft.com/office/powerpoint/2010/main" val="10155384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pPr/>
              <a:t>‹#›</a:t>
            </a:fld>
            <a:endParaRPr lang="en-US"/>
          </a:p>
        </p:txBody>
      </p:sp>
    </p:spTree>
    <p:extLst>
      <p:ext uri="{BB962C8B-B14F-4D97-AF65-F5344CB8AC3E}">
        <p14:creationId xmlns:p14="http://schemas.microsoft.com/office/powerpoint/2010/main" val="9978669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8214242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773481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799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634337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81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C5317-0F20-094F-8692-18D4DA5D2937}" type="slidenum">
              <a:rPr lang="en-US"/>
              <a:pPr>
                <a:defRPr/>
              </a:pPr>
              <a:t>‹#›</a:t>
            </a:fld>
            <a:endParaRPr lang="en-US"/>
          </a:p>
        </p:txBody>
      </p:sp>
    </p:spTree>
    <p:extLst>
      <p:ext uri="{BB962C8B-B14F-4D97-AF65-F5344CB8AC3E}">
        <p14:creationId xmlns:p14="http://schemas.microsoft.com/office/powerpoint/2010/main" val="34015795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6186759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28927703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1843738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4650211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5654828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1270132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0487839"/>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57491209"/>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197215261"/>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035567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3F09F-AE30-1C43-8048-5CF8CE73E07A}" type="slidenum">
              <a:rPr lang="en-US"/>
              <a:pPr>
                <a:defRPr/>
              </a:pPr>
              <a:t>‹#›</a:t>
            </a:fld>
            <a:endParaRPr lang="en-US"/>
          </a:p>
        </p:txBody>
      </p:sp>
    </p:spTree>
    <p:extLst>
      <p:ext uri="{BB962C8B-B14F-4D97-AF65-F5344CB8AC3E}">
        <p14:creationId xmlns:p14="http://schemas.microsoft.com/office/powerpoint/2010/main" val="14305890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9423052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1566810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2581195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468053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5105868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827779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2594702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8891346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7415143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4468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862739923"/>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4366863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768518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1543022911"/>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2235341208"/>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3735942702"/>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3962947653"/>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220134475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pPr>
                <a:defRPr/>
              </a:pPr>
              <a:t>‹#›</a:t>
            </a:fld>
            <a:endParaRPr lang="en-US"/>
          </a:p>
        </p:txBody>
      </p:sp>
    </p:spTree>
    <p:extLst>
      <p:ext uri="{BB962C8B-B14F-4D97-AF65-F5344CB8AC3E}">
        <p14:creationId xmlns:p14="http://schemas.microsoft.com/office/powerpoint/2010/main" val="2859972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1888737488"/>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32786658"/>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2279293790"/>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642870872"/>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1139598564"/>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37811013-8E40-284A-B421-4FC18E7E639D}" type="slidenum">
              <a:rPr lang="en-US"/>
              <a:pPr>
                <a:defRPr/>
              </a:pPr>
              <a:t>‹#›</a:t>
            </a:fld>
            <a:endParaRPr lang="en-US"/>
          </a:p>
        </p:txBody>
      </p:sp>
    </p:spTree>
    <p:extLst>
      <p:ext uri="{BB962C8B-B14F-4D97-AF65-F5344CB8AC3E}">
        <p14:creationId xmlns:p14="http://schemas.microsoft.com/office/powerpoint/2010/main" val="1364048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D21D18D8-5808-D247-ACE6-0A918D13539B}" type="slidenum">
              <a:rPr lang="en-US"/>
              <a:pPr>
                <a:defRPr/>
              </a:pPr>
              <a:t>‹#›</a:t>
            </a:fld>
            <a:endParaRPr lang="en-US"/>
          </a:p>
        </p:txBody>
      </p:sp>
    </p:spTree>
    <p:extLst>
      <p:ext uri="{BB962C8B-B14F-4D97-AF65-F5344CB8AC3E}">
        <p14:creationId xmlns:p14="http://schemas.microsoft.com/office/powerpoint/2010/main" val="85916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26D4AC3-7514-AB46-97B2-52E137F30EB8}" type="slidenum">
              <a:rPr lang="en-US"/>
              <a:pPr>
                <a:defRPr/>
              </a:pPr>
              <a:t>‹#›</a:t>
            </a:fld>
            <a:endParaRPr lang="en-US"/>
          </a:p>
        </p:txBody>
      </p:sp>
    </p:spTree>
    <p:extLst>
      <p:ext uri="{BB962C8B-B14F-4D97-AF65-F5344CB8AC3E}">
        <p14:creationId xmlns:p14="http://schemas.microsoft.com/office/powerpoint/2010/main" val="51819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E60B7BF7-8329-2546-BDE3-CA95CBF80913}" type="slidenum">
              <a:rPr lang="en-US"/>
              <a:pPr>
                <a:defRPr/>
              </a:pPr>
              <a:t>‹#›</a:t>
            </a:fld>
            <a:endParaRPr lang="en-US"/>
          </a:p>
        </p:txBody>
      </p:sp>
    </p:spTree>
    <p:extLst>
      <p:ext uri="{BB962C8B-B14F-4D97-AF65-F5344CB8AC3E}">
        <p14:creationId xmlns:p14="http://schemas.microsoft.com/office/powerpoint/2010/main" val="708378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97E86A6-2C5D-A045-BA09-4FE6AC6CB46A}" type="slidenum">
              <a:rPr lang="en-US"/>
              <a:pPr>
                <a:defRPr/>
              </a:pPr>
              <a:t>‹#›</a:t>
            </a:fld>
            <a:endParaRPr lang="en-US"/>
          </a:p>
        </p:txBody>
      </p:sp>
    </p:spTree>
    <p:extLst>
      <p:ext uri="{BB962C8B-B14F-4D97-AF65-F5344CB8AC3E}">
        <p14:creationId xmlns:p14="http://schemas.microsoft.com/office/powerpoint/2010/main" val="71633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pPr>
                <a:defRPr/>
              </a:pPr>
              <a:t>‹#›</a:t>
            </a:fld>
            <a:endParaRPr lang="en-US"/>
          </a:p>
        </p:txBody>
      </p:sp>
    </p:spTree>
    <p:extLst>
      <p:ext uri="{BB962C8B-B14F-4D97-AF65-F5344CB8AC3E}">
        <p14:creationId xmlns:p14="http://schemas.microsoft.com/office/powerpoint/2010/main" val="3595677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97D4ECB-826D-D94C-AEDE-A7934CEE6E0A}" type="slidenum">
              <a:rPr lang="en-US"/>
              <a:pPr>
                <a:defRPr/>
              </a:pPr>
              <a:t>‹#›</a:t>
            </a:fld>
            <a:endParaRPr lang="en-US"/>
          </a:p>
        </p:txBody>
      </p:sp>
    </p:spTree>
    <p:extLst>
      <p:ext uri="{BB962C8B-B14F-4D97-AF65-F5344CB8AC3E}">
        <p14:creationId xmlns:p14="http://schemas.microsoft.com/office/powerpoint/2010/main" val="1147637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592B4C-4947-1646-8D02-DBC90B1B05DD}" type="slidenum">
              <a:rPr lang="en-US"/>
              <a:pPr>
                <a:defRPr/>
              </a:pPr>
              <a:t>‹#›</a:t>
            </a:fld>
            <a:endParaRPr lang="en-US"/>
          </a:p>
        </p:txBody>
      </p:sp>
    </p:spTree>
    <p:extLst>
      <p:ext uri="{BB962C8B-B14F-4D97-AF65-F5344CB8AC3E}">
        <p14:creationId xmlns:p14="http://schemas.microsoft.com/office/powerpoint/2010/main" val="327797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0979AA88-6BFC-C745-B40B-A6C1FC0B6A9E}" type="slidenum">
              <a:rPr lang="en-US"/>
              <a:pPr>
                <a:defRPr/>
              </a:pPr>
              <a:t>‹#›</a:t>
            </a:fld>
            <a:endParaRPr lang="en-US"/>
          </a:p>
        </p:txBody>
      </p:sp>
    </p:spTree>
    <p:extLst>
      <p:ext uri="{BB962C8B-B14F-4D97-AF65-F5344CB8AC3E}">
        <p14:creationId xmlns:p14="http://schemas.microsoft.com/office/powerpoint/2010/main" val="202687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8D3B21C5-CB15-D040-A34C-12473842630B}" type="slidenum">
              <a:rPr lang="en-US"/>
              <a:pPr>
                <a:defRPr/>
              </a:pPr>
              <a:t>‹#›</a:t>
            </a:fld>
            <a:endParaRPr lang="en-US"/>
          </a:p>
        </p:txBody>
      </p:sp>
    </p:spTree>
    <p:extLst>
      <p:ext uri="{BB962C8B-B14F-4D97-AF65-F5344CB8AC3E}">
        <p14:creationId xmlns:p14="http://schemas.microsoft.com/office/powerpoint/2010/main" val="1417329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21303FD4-D975-2E43-B815-3BF6A6603BA7}" type="slidenum">
              <a:rPr lang="en-US"/>
              <a:pPr>
                <a:defRPr/>
              </a:pPr>
              <a:t>‹#›</a:t>
            </a:fld>
            <a:endParaRPr lang="en-US"/>
          </a:p>
        </p:txBody>
      </p:sp>
    </p:spTree>
    <p:extLst>
      <p:ext uri="{BB962C8B-B14F-4D97-AF65-F5344CB8AC3E}">
        <p14:creationId xmlns:p14="http://schemas.microsoft.com/office/powerpoint/2010/main" val="3158717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242957-FB54-FD44-99B2-CC741C9B051A}" type="slidenum">
              <a:rPr lang="en-US"/>
              <a:pPr>
                <a:defRPr/>
              </a:pPr>
              <a:t>‹#›</a:t>
            </a:fld>
            <a:endParaRPr lang="en-US"/>
          </a:p>
        </p:txBody>
      </p:sp>
    </p:spTree>
    <p:extLst>
      <p:ext uri="{BB962C8B-B14F-4D97-AF65-F5344CB8AC3E}">
        <p14:creationId xmlns:p14="http://schemas.microsoft.com/office/powerpoint/2010/main" val="352848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6F413A22-99A5-B34C-B213-8D16131C222C}" type="slidenum">
              <a:rPr lang="en-US"/>
              <a:pPr>
                <a:defRPr/>
              </a:pPr>
              <a:t>‹#›</a:t>
            </a:fld>
            <a:endParaRPr lang="en-US"/>
          </a:p>
        </p:txBody>
      </p:sp>
    </p:spTree>
    <p:extLst>
      <p:ext uri="{BB962C8B-B14F-4D97-AF65-F5344CB8AC3E}">
        <p14:creationId xmlns:p14="http://schemas.microsoft.com/office/powerpoint/2010/main" val="4273333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748C2438-113C-4C4A-9103-7544BAC39162}" type="slidenum">
              <a:rPr lang="en-US"/>
              <a:pPr>
                <a:defRPr/>
              </a:pPr>
              <a:t>‹#›</a:t>
            </a:fld>
            <a:endParaRPr lang="en-US"/>
          </a:p>
        </p:txBody>
      </p:sp>
    </p:spTree>
    <p:extLst>
      <p:ext uri="{BB962C8B-B14F-4D97-AF65-F5344CB8AC3E}">
        <p14:creationId xmlns:p14="http://schemas.microsoft.com/office/powerpoint/2010/main" val="2256783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803FE348-6691-294E-B15A-D31BD53A3902}" type="slidenum">
              <a:rPr lang="en-US"/>
              <a:pPr>
                <a:defRPr/>
              </a:pPr>
              <a:t>‹#›</a:t>
            </a:fld>
            <a:endParaRPr lang="en-US"/>
          </a:p>
        </p:txBody>
      </p:sp>
    </p:spTree>
    <p:extLst>
      <p:ext uri="{BB962C8B-B14F-4D97-AF65-F5344CB8AC3E}">
        <p14:creationId xmlns:p14="http://schemas.microsoft.com/office/powerpoint/2010/main" val="4208796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986F9F05-543B-A444-BB70-81673AEDE5C1}" type="slidenum">
              <a:rPr lang="en-US"/>
              <a:pPr>
                <a:defRPr/>
              </a:pPr>
              <a:t>‹#›</a:t>
            </a:fld>
            <a:endParaRPr lang="en-US"/>
          </a:p>
        </p:txBody>
      </p:sp>
    </p:spTree>
    <p:extLst>
      <p:ext uri="{BB962C8B-B14F-4D97-AF65-F5344CB8AC3E}">
        <p14:creationId xmlns:p14="http://schemas.microsoft.com/office/powerpoint/2010/main" val="253468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pPr>
                <a:defRPr/>
              </a:pPr>
              <a:t>‹#›</a:t>
            </a:fld>
            <a:endParaRPr lang="en-US"/>
          </a:p>
        </p:txBody>
      </p:sp>
    </p:spTree>
    <p:extLst>
      <p:ext uri="{BB962C8B-B14F-4D97-AF65-F5344CB8AC3E}">
        <p14:creationId xmlns:p14="http://schemas.microsoft.com/office/powerpoint/2010/main" val="3867108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5DFEF4BF-9630-F84E-8084-0990EEA8333F}" type="slidenum">
              <a:rPr lang="en-US"/>
              <a:pPr>
                <a:defRPr/>
              </a:pPr>
              <a:t>‹#›</a:t>
            </a:fld>
            <a:endParaRPr lang="en-US"/>
          </a:p>
        </p:txBody>
      </p:sp>
    </p:spTree>
    <p:extLst>
      <p:ext uri="{BB962C8B-B14F-4D97-AF65-F5344CB8AC3E}">
        <p14:creationId xmlns:p14="http://schemas.microsoft.com/office/powerpoint/2010/main" val="3427454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9D0421CD-CF33-3840-8A72-B7F04F6E5FFC}" type="slidenum">
              <a:rPr lang="en-US"/>
              <a:pPr>
                <a:defRPr/>
              </a:pPr>
              <a:t>‹#›</a:t>
            </a:fld>
            <a:endParaRPr lang="en-US"/>
          </a:p>
        </p:txBody>
      </p:sp>
    </p:spTree>
    <p:extLst>
      <p:ext uri="{BB962C8B-B14F-4D97-AF65-F5344CB8AC3E}">
        <p14:creationId xmlns:p14="http://schemas.microsoft.com/office/powerpoint/2010/main" val="4080936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S PGothic" charset="0"/>
              </a:defRPr>
            </a:lvl1pPr>
          </a:lstStyle>
          <a:p>
            <a:pPr>
              <a:defRPr/>
            </a:pPr>
            <a:fld id="{D46F8618-9C48-DA4C-A87B-8736D92F29EA}" type="slidenum">
              <a:rPr lang="en-US"/>
              <a:pPr>
                <a:defRPr/>
              </a:pPr>
              <a:t>‹#›</a:t>
            </a:fld>
            <a:endParaRPr lang="en-US"/>
          </a:p>
        </p:txBody>
      </p:sp>
    </p:spTree>
    <p:extLst>
      <p:ext uri="{BB962C8B-B14F-4D97-AF65-F5344CB8AC3E}">
        <p14:creationId xmlns:p14="http://schemas.microsoft.com/office/powerpoint/2010/main" val="3567888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S PGothic" charset="0"/>
              </a:defRPr>
            </a:lvl1pPr>
          </a:lstStyle>
          <a:p>
            <a:pPr>
              <a:defRPr/>
            </a:pPr>
            <a:fld id="{334757AF-A6D2-E742-981A-AACAE4395636}" type="slidenum">
              <a:rPr lang="en-US"/>
              <a:pPr>
                <a:defRPr/>
              </a:pPr>
              <a:t>‹#›</a:t>
            </a:fld>
            <a:endParaRPr lang="en-US"/>
          </a:p>
        </p:txBody>
      </p:sp>
    </p:spTree>
    <p:extLst>
      <p:ext uri="{BB962C8B-B14F-4D97-AF65-F5344CB8AC3E}">
        <p14:creationId xmlns:p14="http://schemas.microsoft.com/office/powerpoint/2010/main" val="2964690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S PGothic" charset="0"/>
              </a:defRPr>
            </a:lvl1pPr>
          </a:lstStyle>
          <a:p>
            <a:pPr>
              <a:defRPr/>
            </a:pPr>
            <a:fld id="{7076DC61-44FC-AD43-9CE9-C16809AFE7CF}" type="slidenum">
              <a:rPr lang="en-US"/>
              <a:pPr>
                <a:defRPr/>
              </a:pPr>
              <a:t>‹#›</a:t>
            </a:fld>
            <a:endParaRPr lang="en-US"/>
          </a:p>
        </p:txBody>
      </p:sp>
    </p:spTree>
    <p:extLst>
      <p:ext uri="{BB962C8B-B14F-4D97-AF65-F5344CB8AC3E}">
        <p14:creationId xmlns:p14="http://schemas.microsoft.com/office/powerpoint/2010/main" val="2871286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CA5A7289-C157-EF48-9B64-3C43198F0F0F}" type="slidenum">
              <a:rPr lang="en-US"/>
              <a:pPr>
                <a:defRPr/>
              </a:pPr>
              <a:t>‹#›</a:t>
            </a:fld>
            <a:endParaRPr lang="en-US"/>
          </a:p>
        </p:txBody>
      </p:sp>
    </p:spTree>
    <p:extLst>
      <p:ext uri="{BB962C8B-B14F-4D97-AF65-F5344CB8AC3E}">
        <p14:creationId xmlns:p14="http://schemas.microsoft.com/office/powerpoint/2010/main" val="3751434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282E9322-A806-7F4D-BC4B-32C6B442FD46}" type="slidenum">
              <a:rPr lang="en-US"/>
              <a:pPr>
                <a:defRPr/>
              </a:pPr>
              <a:t>‹#›</a:t>
            </a:fld>
            <a:endParaRPr lang="en-US"/>
          </a:p>
        </p:txBody>
      </p:sp>
    </p:spTree>
    <p:extLst>
      <p:ext uri="{BB962C8B-B14F-4D97-AF65-F5344CB8AC3E}">
        <p14:creationId xmlns:p14="http://schemas.microsoft.com/office/powerpoint/2010/main" val="3638434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CDCC7CDF-ADEE-7E46-B9F9-26E5ED8DF9E8}" type="slidenum">
              <a:rPr lang="en-US"/>
              <a:pPr>
                <a:defRPr/>
              </a:pPr>
              <a:t>‹#›</a:t>
            </a:fld>
            <a:endParaRPr lang="en-US"/>
          </a:p>
        </p:txBody>
      </p:sp>
    </p:spTree>
    <p:extLst>
      <p:ext uri="{BB962C8B-B14F-4D97-AF65-F5344CB8AC3E}">
        <p14:creationId xmlns:p14="http://schemas.microsoft.com/office/powerpoint/2010/main" val="3125017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DF82832D-54BA-7A43-988C-98F6E6007EEE}" type="slidenum">
              <a:rPr lang="en-US"/>
              <a:pPr>
                <a:defRPr/>
              </a:pPr>
              <a:t>‹#›</a:t>
            </a:fld>
            <a:endParaRPr lang="en-US"/>
          </a:p>
        </p:txBody>
      </p:sp>
    </p:spTree>
    <p:extLst>
      <p:ext uri="{BB962C8B-B14F-4D97-AF65-F5344CB8AC3E}">
        <p14:creationId xmlns:p14="http://schemas.microsoft.com/office/powerpoint/2010/main" val="2580879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21790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pPr>
                <a:defRPr/>
              </a:pPr>
              <a:t>‹#›</a:t>
            </a:fld>
            <a:endParaRPr lang="en-US"/>
          </a:p>
        </p:txBody>
      </p:sp>
    </p:spTree>
    <p:extLst>
      <p:ext uri="{BB962C8B-B14F-4D97-AF65-F5344CB8AC3E}">
        <p14:creationId xmlns:p14="http://schemas.microsoft.com/office/powerpoint/2010/main" val="622018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4204111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7319289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565131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2443985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37796587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138416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093460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561396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3824090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10422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pPr>
                <a:defRPr/>
              </a:pPr>
              <a:t>‹#›</a:t>
            </a:fld>
            <a:endParaRPr lang="en-US"/>
          </a:p>
        </p:txBody>
      </p:sp>
    </p:spTree>
    <p:extLst>
      <p:ext uri="{BB962C8B-B14F-4D97-AF65-F5344CB8AC3E}">
        <p14:creationId xmlns:p14="http://schemas.microsoft.com/office/powerpoint/2010/main" val="3075043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835447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1032389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92997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622825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47059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2081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256540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91753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422441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0951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pPr>
                <a:defRPr/>
              </a:pPr>
              <a:t>‹#›</a:t>
            </a:fld>
            <a:endParaRPr lang="en-US"/>
          </a:p>
        </p:txBody>
      </p:sp>
    </p:spTree>
    <p:extLst>
      <p:ext uri="{BB962C8B-B14F-4D97-AF65-F5344CB8AC3E}">
        <p14:creationId xmlns:p14="http://schemas.microsoft.com/office/powerpoint/2010/main" val="3751350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81835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729924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870016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244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446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927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783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750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36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641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6.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20.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8.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7.jpe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theme" Target="../theme/theme30.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6.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21683402"/>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02435"/>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1976000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0793585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21746547"/>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36657079"/>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extLst>
      <p:ext uri="{BB962C8B-B14F-4D97-AF65-F5344CB8AC3E}">
        <p14:creationId xmlns:p14="http://schemas.microsoft.com/office/powerpoint/2010/main" val="714983408"/>
      </p:ext>
    </p:extLst>
  </p:cSld>
  <p:clrMap bg1="dk2" tx1="lt1" bg2="dk1" tx2="lt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AE796780-2B26-4C4E-B8B5-79D3B5856EB8}" type="slidenum">
              <a:rPr lang="en-US"/>
              <a:pPr>
                <a:defRPr/>
              </a:pPr>
              <a:t>‹#›</a:t>
            </a:fld>
            <a:endParaRPr lang="en-US"/>
          </a:p>
        </p:txBody>
      </p:sp>
    </p:spTree>
    <p:extLst>
      <p:ext uri="{BB962C8B-B14F-4D97-AF65-F5344CB8AC3E}">
        <p14:creationId xmlns:p14="http://schemas.microsoft.com/office/powerpoint/2010/main" val="195237580"/>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694324681"/>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1691781447"/>
      </p:ext>
    </p:extLst>
  </p:cSld>
  <p:clrMap bg1="lt1" tx1="dk1" bg2="lt2" tx2="dk2" accent1="accent1" accent2="accent2" accent3="accent3" accent4="accent4" accent5="accent5" accent6="accent6" hlink="hlink" folHlink="folHlink"/>
  <p:sldLayoutIdLst>
    <p:sldLayoutId id="214748498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92949752-8C3E-1240-95F6-D0B1874243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704330413"/>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6904489"/>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795460382"/>
      </p:ext>
    </p:extLst>
  </p:cSld>
  <p:clrMap bg1="dk2" tx1="lt1" bg2="dk1" tx2="lt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286395218"/>
      </p:ext>
    </p:extLst>
  </p:cSld>
  <p:clrMap bg1="dk2" tx1="lt1" bg2="dk1" tx2="lt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741947533"/>
      </p:ext>
    </p:extLst>
  </p:cSld>
  <p:clrMap bg1="dk2" tx1="lt1" bg2="dk1" tx2="lt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916618402"/>
      </p:ext>
    </p:extLst>
  </p:cSld>
  <p:clrMap bg1="dk2" tx1="lt1" bg2="dk1" tx2="lt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580403395"/>
      </p:ext>
    </p:extLst>
  </p:cSld>
  <p:clrMap bg1="dk2" tx1="lt1" bg2="dk1" tx2="lt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3444773092"/>
      </p:ext>
    </p:extLst>
  </p:cSld>
  <p:clrMap bg1="dk2" tx1="lt1" bg2="dk1" tx2="lt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5231647"/>
      </p:ext>
    </p:extLst>
  </p:cSld>
  <p:clrMap bg1="lt1" tx1="dk1" bg2="lt2" tx2="dk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pPr/>
              <a:t>‹#›</a:t>
            </a:fld>
            <a:endParaRPr lang="en-US"/>
          </a:p>
        </p:txBody>
      </p:sp>
    </p:spTree>
    <p:extLst>
      <p:ext uri="{BB962C8B-B14F-4D97-AF65-F5344CB8AC3E}">
        <p14:creationId xmlns:p14="http://schemas.microsoft.com/office/powerpoint/2010/main" val="4096411324"/>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1B15E131-ED3C-494A-8B76-9AED929927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561215703"/>
      </p:ext>
    </p:extLst>
  </p:cSld>
  <p:clrMap bg1="dk1" tx1="lt1" bg2="dk2" tx2="lt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5922324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 id="21474853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2B742E7A-98F3-9B4D-AB7D-40312458A4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AAE8A7BE-B325-7F4E-85AF-9B309DB35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defRPr>
            </a:lvl1pPr>
          </a:lstStyle>
          <a:p>
            <a:pPr>
              <a:defRPr/>
            </a:pPr>
            <a:fld id="{CD396B2F-B06A-6441-8EF9-56363B9DA9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373822521"/>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98305443"/>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7666852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12.xml"/><Relationship Id="rId1" Type="http://schemas.openxmlformats.org/officeDocument/2006/relationships/slideLayout" Target="../slideLayouts/slideLayout83.xml"/><Relationship Id="rId4" Type="http://schemas.openxmlformats.org/officeDocument/2006/relationships/slide" Target="slide7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slide" Target="slide4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17.xml"/><Relationship Id="rId6" Type="http://schemas.openxmlformats.org/officeDocument/2006/relationships/image" Target="../media/image21.jpeg"/><Relationship Id="rId5" Type="http://schemas.openxmlformats.org/officeDocument/2006/relationships/slide" Target="slide4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49.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0.xml"/><Relationship Id="rId1" Type="http://schemas.openxmlformats.org/officeDocument/2006/relationships/themeOverride" Target="../theme/themeOverride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49.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60.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9.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9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3.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3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3.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4.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8.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8.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8.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8.xml"/><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8.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04.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slide" Target="slide42.xml"/><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0.xml"/><Relationship Id="rId1" Type="http://schemas.openxmlformats.org/officeDocument/2006/relationships/slideLayout" Target="../slideLayouts/slideLayout59.xml"/><Relationship Id="rId5" Type="http://schemas.openxmlformats.org/officeDocument/2006/relationships/slide" Target="slide42.xml"/><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1.xml"/><Relationship Id="rId1" Type="http://schemas.openxmlformats.org/officeDocument/2006/relationships/slideLayout" Target="../slideLayouts/slideLayout59.xml"/><Relationship Id="rId6" Type="http://schemas.openxmlformats.org/officeDocument/2006/relationships/image" Target="../media/image21.jpeg"/><Relationship Id="rId5" Type="http://schemas.openxmlformats.org/officeDocument/2006/relationships/slide" Target="slide42.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0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slide" Target="slide4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76.xml"/><Relationship Id="rId1" Type="http://schemas.openxmlformats.org/officeDocument/2006/relationships/slideLayout" Target="../slideLayouts/slideLayout127.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7.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7.xml"/><Relationship Id="rId1" Type="http://schemas.openxmlformats.org/officeDocument/2006/relationships/slideLayout" Target="../slideLayouts/slideLayout329.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lvl="0" algn="ctr">
              <a:defRPr/>
            </a:pPr>
            <a:r>
              <a:rPr lang="zh-CN" altLang="en-US" sz="7200" b="1" dirty="0">
                <a:solidFill>
                  <a:srgbClr val="463634"/>
                </a:solidFill>
              </a:rPr>
              <a:t>作个谦卑的人 </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ko-KR" altLang="en-US" b="1" i="0" dirty="0" err="1">
                <a:solidFill>
                  <a:schemeClr val="accent2">
                    <a:lumMod val="20000"/>
                    <a:lumOff val="80000"/>
                  </a:schemeClr>
                </a:solidFill>
                <a:latin typeface="Arial" charset="0"/>
                <a:ea typeface="Geneva" charset="0"/>
                <a:cs typeface="Geneva" charset="0"/>
              </a:rPr>
              <a:t>俄巴底亚</a:t>
            </a:r>
            <a:endParaRPr lang="en-US"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2842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zh-CN" altLang="en-US" sz="4800" b="1" dirty="0">
                <a:solidFill>
                  <a:srgbClr val="996633"/>
                </a:solidFill>
                <a:latin typeface="Arial" charset="0"/>
                <a:ea typeface="Geneva" charset="0"/>
              </a:rPr>
              <a:t>提议日期不同</a:t>
            </a:r>
            <a:endParaRPr lang="en-US" sz="4800" b="1" dirty="0">
              <a:solidFill>
                <a:srgbClr val="996633"/>
              </a:solidFill>
              <a:latin typeface="Arial" charset="0"/>
              <a:ea typeface="Geneva" charset="0"/>
            </a:endParaRPr>
          </a:p>
        </p:txBody>
      </p:sp>
      <p:sp>
        <p:nvSpPr>
          <p:cNvPr id="5139" name="Rectangle 19"/>
          <p:cNvSpPr>
            <a:spLocks noGrp="1" noChangeArrowheads="1"/>
          </p:cNvSpPr>
          <p:nvPr>
            <p:ph type="body" idx="1"/>
          </p:nvPr>
        </p:nvSpPr>
        <p:spPr>
          <a:xfrm>
            <a:off x="685800" y="3352800"/>
            <a:ext cx="6981825" cy="2590800"/>
          </a:xfrm>
          <a:noFill/>
        </p:spPr>
        <p:txBody>
          <a:bodyPr/>
          <a:lstStyle/>
          <a:p>
            <a:pPr eaLnBrk="1" hangingPunct="1">
              <a:lnSpc>
                <a:spcPct val="90000"/>
              </a:lnSpc>
            </a:pPr>
            <a:r>
              <a:rPr lang="zh-CN" altLang="en-US" b="1" dirty="0">
                <a:latin typeface="Arial" charset="0"/>
                <a:ea typeface="Geneva" charset="0"/>
              </a:rPr>
              <a:t>日期的唯一线索（第</a:t>
            </a:r>
            <a:r>
              <a:rPr lang="en-US" altLang="zh-CN" b="1" dirty="0">
                <a:latin typeface="Arial" charset="0"/>
                <a:ea typeface="Geneva" charset="0"/>
              </a:rPr>
              <a:t>10-14</a:t>
            </a:r>
            <a:r>
              <a:rPr lang="zh-CN" altLang="en-US" b="1" dirty="0">
                <a:latin typeface="Arial" charset="0"/>
                <a:ea typeface="Geneva" charset="0"/>
              </a:rPr>
              <a:t>节）</a:t>
            </a:r>
            <a:endParaRPr lang="en-US" b="1" dirty="0">
              <a:latin typeface="Arial" charset="0"/>
              <a:ea typeface="Geneva" charset="0"/>
            </a:endParaRPr>
          </a:p>
          <a:p>
            <a:pPr eaLnBrk="1" hangingPunct="1">
              <a:lnSpc>
                <a:spcPct val="90000"/>
              </a:lnSpc>
            </a:pPr>
            <a:r>
              <a:rPr lang="zh-CN" altLang="en-US" b="1" dirty="0">
                <a:solidFill>
                  <a:srgbClr val="FF3300"/>
                </a:solidFill>
                <a:latin typeface="Arial" charset="0"/>
                <a:ea typeface="Geneva" charset="0"/>
              </a:rPr>
              <a:t>最合理的日期大约为公元前</a:t>
            </a:r>
            <a:r>
              <a:rPr lang="en-US" altLang="zh-CN" b="1" dirty="0">
                <a:solidFill>
                  <a:srgbClr val="FF3300"/>
                </a:solidFill>
                <a:latin typeface="Arial" charset="0"/>
                <a:ea typeface="Geneva" charset="0"/>
              </a:rPr>
              <a:t>845</a:t>
            </a:r>
            <a:r>
              <a:rPr lang="zh-CN" altLang="en-US" b="1" dirty="0">
                <a:solidFill>
                  <a:srgbClr val="FF3300"/>
                </a:solidFill>
                <a:latin typeface="Arial" charset="0"/>
                <a:ea typeface="Geneva" charset="0"/>
              </a:rPr>
              <a:t>年</a:t>
            </a:r>
          </a:p>
          <a:p>
            <a:pPr marL="0" indent="0" eaLnBrk="1" hangingPunct="1">
              <a:lnSpc>
                <a:spcPct val="90000"/>
              </a:lnSpc>
              <a:buNone/>
            </a:pPr>
            <a:endParaRPr lang="en-US" sz="2400" b="1" dirty="0">
              <a:solidFill>
                <a:srgbClr val="FF3300"/>
              </a:solidFill>
              <a:latin typeface="Arial" charset="0"/>
              <a:ea typeface="Geneva" charset="0"/>
            </a:endParaRP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3800" b="1" i="1" u="none" strike="noStrike" kern="1200" cap="none" spc="0" normalizeH="0" baseline="0" noProof="0">
                <a:ln>
                  <a:noFill/>
                </a:ln>
                <a:solidFill>
                  <a:srgbClr val="FF33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5143" name="Text Box 23"/>
          <p:cNvSpPr txBox="1">
            <a:spLocks noChangeArrowheads="1"/>
          </p:cNvSpPr>
          <p:nvPr/>
        </p:nvSpPr>
        <p:spPr bwMode="auto">
          <a:xfrm>
            <a:off x="1066800" y="2133600"/>
            <a:ext cx="5029200" cy="52322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845  735  586  450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公元前</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6200" name="Text Box 2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595</a:t>
            </a:r>
          </a:p>
        </p:txBody>
      </p:sp>
    </p:spTree>
    <p:extLst>
      <p:ext uri="{BB962C8B-B14F-4D97-AF65-F5344CB8AC3E}">
        <p14:creationId xmlns:p14="http://schemas.microsoft.com/office/powerpoint/2010/main" val="4243859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0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a:ln>
                            <a:noFill/>
                          </a:ln>
                          <a:solidFill>
                            <a:srgbClr val="FFFFFF"/>
                          </a:solidFill>
                          <a:effectLst/>
                          <a:latin typeface="Arial" charset="0"/>
                          <a:ea typeface="ＭＳ Ｐゴシック" charset="0"/>
                          <a:cs typeface="Arial" charset="0"/>
                        </a:rPr>
                        <a:t>以东因反对犹大而被灭</a:t>
                      </a:r>
                      <a:endParaRPr kumimoji="0" lang="zh-CN" altLang="en-US"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489696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6756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俄巴底亚的异象”</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俄巴底亚书</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没有国王</a:t>
            </a:r>
            <a: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没有时间段</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6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主耶和华指着以东这样说：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我们从耶和华那里听见了一个信息，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有一位使者被派往列国去，说：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“起来吧！我们起来与以东争战。</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267486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看哪！我必使你在列国中成为弱小的，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你必大受藐视。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2400314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你心中的傲气欺骗了你；</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你这住在岩石的隐密处，居所在高处的啊！</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你心里说：“谁能把我拉下地呢？</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俄巴底亚 </a:t>
            </a:r>
            <a:r>
              <a:rPr lang="en-US" sz="24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141547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pPr eaLnBrk="1" hangingPunct="1">
              <a:defRPr/>
            </a:pPr>
            <a:r>
              <a:rPr lang="zh-CN" altLang="en-US" b="1">
                <a:solidFill>
                  <a:srgbClr val="996633"/>
                </a:solidFill>
                <a:ea typeface="SimSun" pitchFamily="2" charset="-122"/>
                <a:cs typeface="ＭＳ Ｐゴシック" charset="0"/>
              </a:rPr>
              <a:t>地理背景</a:t>
            </a:r>
          </a:p>
        </p:txBody>
      </p:sp>
      <p:graphicFrame>
        <p:nvGraphicFramePr>
          <p:cNvPr id="188418"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444</a:t>
            </a:r>
          </a:p>
          <a:p>
            <a:pPr>
              <a:defRPr/>
            </a:pPr>
            <a:r>
              <a:rPr lang="en-US" b="1">
                <a:solidFill>
                  <a:srgbClr val="463634"/>
                </a:solidFill>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371398029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76600" y="685800"/>
            <a:ext cx="3108325" cy="762000"/>
          </a:xfrm>
        </p:spPr>
        <p:txBody>
          <a:bodyPr/>
          <a:lstStyle/>
          <a:p>
            <a:pPr eaLnBrk="1" hangingPunct="1">
              <a:defRPr/>
            </a:pPr>
            <a:r>
              <a:rPr lang="zh-CN" altLang="en-US" b="1">
                <a:solidFill>
                  <a:srgbClr val="996633"/>
                </a:solidFill>
                <a:ea typeface="SimSun" pitchFamily="2" charset="-122"/>
                <a:cs typeface="ＭＳ Ｐゴシック" charset="0"/>
              </a:rPr>
              <a:t>目的</a:t>
            </a:r>
          </a:p>
        </p:txBody>
      </p:sp>
      <p:sp>
        <p:nvSpPr>
          <p:cNvPr id="6152" name="Text Box 8"/>
          <p:cNvSpPr txBox="1">
            <a:spLocks noChangeArrowheads="1"/>
          </p:cNvSpPr>
          <p:nvPr/>
        </p:nvSpPr>
        <p:spPr bwMode="auto">
          <a:xfrm>
            <a:off x="762000" y="37338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spcBef>
                <a:spcPct val="50000"/>
              </a:spcBef>
              <a:defRPr/>
            </a:pPr>
            <a:endParaRPr lang="en-GB" sz="2400">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endParaRPr>
          </a:p>
        </p:txBody>
      </p:sp>
      <p:sp>
        <p:nvSpPr>
          <p:cNvPr id="6153" name="Text Box 9"/>
          <p:cNvSpPr txBox="1">
            <a:spLocks noChangeArrowheads="1"/>
          </p:cNvSpPr>
          <p:nvPr/>
        </p:nvSpPr>
        <p:spPr bwMode="auto">
          <a:xfrm>
            <a:off x="762000" y="1981200"/>
            <a:ext cx="7924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50000"/>
              </a:spcBef>
            </a:pPr>
            <a:r>
              <a:rPr lang="zh-CN" altLang="en-US" sz="3200" b="1">
                <a:solidFill>
                  <a:srgbClr val="FF3300"/>
                </a:solidFill>
                <a:cs typeface="SimSun" charset="0"/>
              </a:rPr>
              <a:t>俄巴底亚书有两方面的目的</a:t>
            </a:r>
            <a:r>
              <a:rPr lang="en-US" altLang="ja-JP" sz="3200" b="1">
                <a:solidFill>
                  <a:srgbClr val="FF3300"/>
                </a:solidFill>
                <a:ea typeface="Times New Roman" charset="0"/>
                <a:cs typeface="Times New Roman" charset="0"/>
              </a:rPr>
              <a:t>:</a:t>
            </a:r>
          </a:p>
          <a:p>
            <a:pPr algn="just" eaLnBrk="1" hangingPunct="1">
              <a:spcBef>
                <a:spcPct val="50000"/>
              </a:spcBef>
              <a:buFontTx/>
              <a:buAutoNum type="arabicPeriod"/>
            </a:pPr>
            <a:r>
              <a:rPr lang="zh-CN" altLang="en-US" sz="3200" b="1">
                <a:cs typeface="SimSun" charset="0"/>
              </a:rPr>
              <a:t>刻画神对以东的审判，没有对犹大弟兄般的照顾。</a:t>
            </a:r>
          </a:p>
          <a:p>
            <a:pPr algn="just" eaLnBrk="1" hangingPunct="1">
              <a:spcBef>
                <a:spcPct val="50000"/>
              </a:spcBef>
              <a:buFontTx/>
              <a:buAutoNum type="arabicPeriod"/>
            </a:pPr>
            <a:r>
              <a:rPr lang="zh-CN" altLang="en-US" sz="3200" b="1">
                <a:solidFill>
                  <a:srgbClr val="FF3300"/>
                </a:solidFill>
                <a:cs typeface="SimSun" charset="0"/>
              </a:rPr>
              <a:t>对上帝的日子将是最终的胜利。</a:t>
            </a:r>
            <a:r>
              <a:rPr lang="en-US" altLang="ja-JP"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rPr>
              <a:t> </a:t>
            </a:r>
            <a:endParaRPr lang="en-US"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endParaRPr>
          </a:p>
        </p:txBody>
      </p:sp>
      <p:sp>
        <p:nvSpPr>
          <p:cNvPr id="6157"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158" name="Text Box 1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597</a:t>
            </a:r>
          </a:p>
        </p:txBody>
      </p:sp>
    </p:spTree>
  </p:cSld>
  <p:clrMapOvr>
    <a:masterClrMapping/>
  </p:clrMapOvr>
  <p:transition advClick="0">
    <p:pull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我们都讨厌骄傲。</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然而我们都在为此挣扎。</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28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pPr eaLnBrk="1" hangingPunct="1">
              <a:defRPr/>
            </a:pPr>
            <a:r>
              <a:rPr lang="zh-CN" altLang="en-US" b="1">
                <a:ea typeface="SimSun" pitchFamily="2" charset="-122"/>
                <a:cs typeface="ＭＳ Ｐゴシック" charset="0"/>
              </a:rPr>
              <a:t>国家地理有几篇文章提到</a:t>
            </a:r>
            <a:r>
              <a:rPr lang="en-US" altLang="ja-JP" b="1">
                <a:ea typeface="MS PGothic" pitchFamily="34" charset="-128"/>
                <a:cs typeface="ＭＳ Ｐゴシック" charset="0"/>
              </a:rPr>
              <a:t> Petra</a:t>
            </a:r>
            <a:r>
              <a:rPr lang="zh-CN" altLang="en-US" b="1">
                <a:ea typeface="SimSun" pitchFamily="2" charset="-122"/>
                <a:cs typeface="ＭＳ Ｐゴシック" charset="0"/>
              </a:rPr>
              <a:t>这地方从</a:t>
            </a:r>
            <a:r>
              <a:rPr lang="en-US" altLang="ja-JP" b="1">
                <a:ea typeface="MS PGothic" pitchFamily="34" charset="-128"/>
                <a:cs typeface="ＭＳ Ｐゴシック" charset="0"/>
              </a:rPr>
              <a:t> 1907</a:t>
            </a:r>
            <a:r>
              <a:rPr lang="zh-CN" altLang="en-US" b="1">
                <a:ea typeface="SimSun" pitchFamily="2" charset="-122"/>
                <a:cs typeface="ＭＳ Ｐゴシック" charset="0"/>
              </a:rPr>
              <a:t>年到现在</a:t>
            </a:r>
            <a:endParaRPr lang="zh-CN" altLang="en-US">
              <a:ea typeface="SimSun" pitchFamily="2" charset="-122"/>
              <a:cs typeface="ＭＳ Ｐゴシック"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pPr eaLnBrk="1" hangingPunct="1">
              <a:defRPr/>
            </a:pPr>
            <a:r>
              <a:rPr lang="zh-CN" altLang="en-US" dirty="0">
                <a:latin typeface="Times New Roman" charset="0"/>
                <a:ea typeface="MS PGothic" charset="0"/>
              </a:rPr>
              <a:t>这是 </a:t>
            </a:r>
            <a:r>
              <a:rPr lang="en-US" altLang="zh-CN" dirty="0">
                <a:latin typeface="Times New Roman" charset="0"/>
                <a:ea typeface="MS PGothic" charset="0"/>
              </a:rPr>
              <a:t>1998 </a:t>
            </a:r>
            <a:r>
              <a:rPr lang="zh-CN" altLang="en-US" dirty="0">
                <a:latin typeface="Times New Roman" charset="0"/>
                <a:ea typeface="MS PGothic" charset="0"/>
              </a:rPr>
              <a:t>年 </a:t>
            </a:r>
            <a:r>
              <a:rPr lang="en-US" altLang="zh-CN" dirty="0">
                <a:latin typeface="Times New Roman" charset="0"/>
                <a:ea typeface="MS PGothic" charset="0"/>
              </a:rPr>
              <a:t>12 </a:t>
            </a:r>
            <a:r>
              <a:rPr lang="zh-CN" altLang="en-US" dirty="0">
                <a:latin typeface="Times New Roman" charset="0"/>
                <a:ea typeface="MS PGothic" charset="0"/>
              </a:rPr>
              <a:t>月</a:t>
            </a:r>
            <a:endParaRPr lang="en-US" dirty="0">
              <a:latin typeface="Times New Roman" charset="0"/>
              <a:ea typeface="MS PGothic" charset="0"/>
            </a:endParaRPr>
          </a:p>
        </p:txBody>
      </p:sp>
      <p:pic>
        <p:nvPicPr>
          <p:cNvPr id="190467"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97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pPr eaLnBrk="1" hangingPunct="1">
              <a:defRPr/>
            </a:pPr>
            <a:r>
              <a:rPr lang="en-US">
                <a:ea typeface="+mj-ea"/>
                <a:cs typeface="+mj-cs"/>
              </a:rPr>
              <a:t>Petra Article Front Page</a:t>
            </a:r>
          </a:p>
        </p:txBody>
      </p:sp>
      <p:sp>
        <p:nvSpPr>
          <p:cNvPr id="171011" name="Rectangle 3"/>
          <p:cNvSpPr>
            <a:spLocks noGrp="1" noChangeArrowheads="1"/>
          </p:cNvSpPr>
          <p:nvPr>
            <p:ph type="subTitle" idx="1"/>
          </p:nvPr>
        </p:nvSpPr>
        <p:spPr/>
        <p:txBody>
          <a:bodyPr/>
          <a:lstStyle/>
          <a:p>
            <a:pPr eaLnBrk="1" hangingPunct="1">
              <a:defRPr/>
            </a:pPr>
            <a:endParaRPr lang="en-GB">
              <a:latin typeface="Times New Roman" charset="0"/>
              <a:ea typeface="MS PGothic" charset="0"/>
            </a:endParaRPr>
          </a:p>
        </p:txBody>
      </p:sp>
      <p:pic>
        <p:nvPicPr>
          <p:cNvPr id="192515"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622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zh-CN" altLang="en-US" b="1">
                <a:latin typeface="Times New Roman" charset="0"/>
                <a:cs typeface="SimSun" charset="0"/>
              </a:rPr>
              <a:t>想像居住在这样的地理环境</a:t>
            </a:r>
            <a:r>
              <a:rPr lang="en-US" altLang="ja-JP" b="1">
                <a:latin typeface="Times New Roman" charset="0"/>
                <a:ea typeface="MS PGothic" charset="0"/>
              </a:rPr>
              <a:t>!</a:t>
            </a:r>
            <a:endParaRPr lang="en-US">
              <a:latin typeface="Times New Roman" charset="0"/>
              <a:ea typeface="MS PGothic" charset="0"/>
            </a:endParaRPr>
          </a:p>
        </p:txBody>
      </p:sp>
    </p:spTree>
    <p:extLst>
      <p:ext uri="{BB962C8B-B14F-4D97-AF65-F5344CB8AC3E}">
        <p14:creationId xmlns:p14="http://schemas.microsoft.com/office/powerpoint/2010/main" val="349219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a:srcRect r="9775"/>
          <a:stretch>
            <a:fillRect/>
          </a:stretch>
        </p:blipFill>
        <p:spPr>
          <a:xfrm>
            <a:off x="0" y="-41275"/>
            <a:ext cx="9144000" cy="6975475"/>
          </a:xfrm>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defRPr/>
            </a:pPr>
            <a:r>
              <a:rPr lang="en-US" sz="4800" b="1">
                <a:solidFill>
                  <a:srgbClr val="FFFFFF"/>
                </a:solidFill>
                <a:latin typeface="Arial" charset="0"/>
                <a:cs typeface="Geneva" charset="0"/>
              </a:rPr>
              <a:t>The Siq </a:t>
            </a:r>
            <a:r>
              <a:rPr lang="zh-CN" altLang="en-US" sz="2800" b="1">
                <a:solidFill>
                  <a:srgbClr val="FFFFFF"/>
                </a:solidFill>
                <a:latin typeface="Arial" charset="0"/>
                <a:cs typeface="Geneva" charset="0"/>
              </a:rPr>
              <a:t>（窄洞出口）</a:t>
            </a:r>
            <a:br>
              <a:rPr lang="en-US" altLang="ja-JP" sz="4800" b="1">
                <a:solidFill>
                  <a:srgbClr val="FFFFFF"/>
                </a:solidFill>
                <a:latin typeface="Arial" charset="0"/>
                <a:cs typeface="Geneva" charset="0"/>
              </a:rPr>
            </a:br>
            <a:r>
              <a:rPr lang="en-US" altLang="ja-JP" sz="3200" b="1">
                <a:solidFill>
                  <a:srgbClr val="FFFFFF"/>
                </a:solidFill>
                <a:latin typeface="Arial" charset="0"/>
                <a:cs typeface="Geneva" charset="0"/>
              </a:rPr>
              <a:t>(pronounced "seek")</a:t>
            </a:r>
            <a:endParaRPr lang="en-US" sz="3200" b="1">
              <a:solidFill>
                <a:srgbClr val="FFFFFF"/>
              </a:solidFill>
              <a:latin typeface="Arial" charset="0"/>
              <a:cs typeface="Geneva" charset="0"/>
            </a:endParaRP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rgbClr val="FFFFFF"/>
                </a:solidFill>
                <a:latin typeface="Arial" charset="0"/>
                <a:cs typeface="Arial" charset="0"/>
              </a:rPr>
              <a:t>佩特拉的唯一入口</a:t>
            </a:r>
            <a:endParaRPr lang="en-US" sz="2800" b="1">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zh-CN" altLang="en-US" sz="3600" b="1">
                <a:solidFill>
                  <a:srgbClr val="FFFFFF"/>
                </a:solidFill>
                <a:latin typeface="Arial" charset="0"/>
                <a:cs typeface="Arial" charset="0"/>
              </a:rPr>
              <a:t>水道</a:t>
            </a:r>
            <a:endParaRPr lang="en-US" sz="3600" b="1">
              <a:solidFill>
                <a:srgbClr val="FFFFFF"/>
              </a:solidFill>
              <a:latin typeface="Arial" charset="0"/>
              <a:cs typeface="Arial" charset="0"/>
            </a:endParaRPr>
          </a:p>
        </p:txBody>
      </p:sp>
      <p:sp>
        <p:nvSpPr>
          <p:cNvPr id="196613" name="Text Box 9"/>
          <p:cNvSpPr txBox="1">
            <a:spLocks noChangeArrowheads="1"/>
          </p:cNvSpPr>
          <p:nvPr/>
        </p:nvSpPr>
        <p:spPr bwMode="auto">
          <a:xfrm>
            <a:off x="9455150" y="76200"/>
            <a:ext cx="158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OTS 598c</a:t>
            </a:r>
          </a:p>
        </p:txBody>
      </p:sp>
    </p:spTree>
    <p:extLst>
      <p:ext uri="{BB962C8B-B14F-4D97-AF65-F5344CB8AC3E}">
        <p14:creationId xmlns:p14="http://schemas.microsoft.com/office/powerpoint/2010/main" val="196090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zh-CN" altLang="en-US" sz="3200" b="1" dirty="0">
                <a:solidFill>
                  <a:schemeClr val="tx1">
                    <a:lumMod val="95000"/>
                    <a:lumOff val="5000"/>
                  </a:schemeClr>
                </a:solidFill>
                <a:latin typeface="Arial" charset="0"/>
                <a:ea typeface="Geneva" charset="0"/>
                <a:cs typeface="Geneva" charset="0"/>
              </a:rPr>
              <a:t>水道被埋了几百年</a:t>
            </a:r>
            <a:endParaRPr lang="en-US" sz="3200" dirty="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172280241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pPr eaLnBrk="1" hangingPunct="1">
              <a:defRPr/>
            </a:pPr>
            <a:r>
              <a:rPr lang="zh-CN" altLang="en-US" b="1">
                <a:solidFill>
                  <a:schemeClr val="tx1"/>
                </a:solidFill>
                <a:ea typeface="SimSun" pitchFamily="2" charset="-122"/>
                <a:cs typeface="ＭＳ Ｐゴシック"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76200"/>
            <a:ext cx="4318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795241"/>
                </a:solidFill>
                <a:cs typeface="+mn-cs"/>
              </a:rPr>
              <a:t>598b</a:t>
            </a:r>
          </a:p>
        </p:txBody>
      </p:sp>
      <p:sp>
        <p:nvSpPr>
          <p:cNvPr id="2" name="TextBox 1"/>
          <p:cNvSpPr txBox="1"/>
          <p:nvPr/>
        </p:nvSpPr>
        <p:spPr>
          <a:xfrm>
            <a:off x="2514600" y="1295400"/>
            <a:ext cx="1600200" cy="646331"/>
          </a:xfrm>
          <a:prstGeom prst="rect">
            <a:avLst/>
          </a:prstGeom>
          <a:noFill/>
        </p:spPr>
        <p:txBody>
          <a:bodyPr>
            <a:spAutoFit/>
            <a:scene3d>
              <a:camera prst="orthographicFront"/>
              <a:lightRig rig="threePt" dir="t"/>
            </a:scene3d>
            <a:sp3d>
              <a:bevelB w="38100" h="38100"/>
            </a:sp3d>
          </a:bodyPr>
          <a:lstStyle/>
          <a:p>
            <a:pPr>
              <a:defRPr/>
            </a:pPr>
            <a:r>
              <a:rPr lang="zh-CN" altLang="en-US"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rPr>
              <a:t>佩特拉</a:t>
            </a:r>
            <a:endParaRPr lang="en-SG"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endParaRPr>
          </a:p>
        </p:txBody>
      </p:sp>
    </p:spTree>
    <p:extLst>
      <p:ext uri="{BB962C8B-B14F-4D97-AF65-F5344CB8AC3E}">
        <p14:creationId xmlns:p14="http://schemas.microsoft.com/office/powerpoint/2010/main" val="2840327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en-US">
                <a:ea typeface="+mj-ea"/>
                <a:cs typeface="+mj-cs"/>
              </a:rPr>
              <a:t>Dark Siq Exit</a:t>
            </a:r>
          </a:p>
        </p:txBody>
      </p:sp>
      <p:sp>
        <p:nvSpPr>
          <p:cNvPr id="175107" name="Rectangle 3"/>
          <p:cNvSpPr>
            <a:spLocks noGrp="1" noChangeArrowheads="1"/>
          </p:cNvSpPr>
          <p:nvPr>
            <p:ph type="body" idx="1"/>
          </p:nvPr>
        </p:nvSpPr>
        <p:spPr/>
        <p:txBody>
          <a:bodyPr/>
          <a:lstStyle/>
          <a:p>
            <a:pPr eaLnBrk="1" hangingPunct="1">
              <a:defRPr/>
            </a:pPr>
            <a:endParaRPr lang="en-GB">
              <a:latin typeface="Times New Roman" charset="0"/>
              <a:ea typeface="MS PGothic" charset="0"/>
            </a:endParaRPr>
          </a:p>
        </p:txBody>
      </p:sp>
      <p:pic>
        <p:nvPicPr>
          <p:cNvPr id="202755"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52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0" y="5715000"/>
            <a:ext cx="4038600" cy="1143000"/>
          </a:xfrm>
        </p:spPr>
        <p:txBody>
          <a:bodyPr/>
          <a:lstStyle/>
          <a:p>
            <a:pPr eaLnBrk="1" hangingPunct="1">
              <a:defRPr/>
            </a:pPr>
            <a:r>
              <a:rPr lang="zh-CN" altLang="en-US" sz="4800" b="1">
                <a:solidFill>
                  <a:srgbClr val="FFFFFF"/>
                </a:solidFill>
                <a:ea typeface="SimSun" pitchFamily="2" charset="-122"/>
                <a:cs typeface="ＭＳ Ｐゴシック"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598b</a:t>
            </a:r>
          </a:p>
        </p:txBody>
      </p:sp>
    </p:spTree>
    <p:extLst>
      <p:ext uri="{BB962C8B-B14F-4D97-AF65-F5344CB8AC3E}">
        <p14:creationId xmlns:p14="http://schemas.microsoft.com/office/powerpoint/2010/main" val="3108715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pPr eaLnBrk="1" hangingPunct="1">
              <a:defRPr/>
            </a:pPr>
            <a:r>
              <a:rPr lang="zh-CN" altLang="en-US" b="1">
                <a:ea typeface="SimSun" pitchFamily="2" charset="-122"/>
                <a:cs typeface="ＭＳ Ｐゴシック" charset="0"/>
              </a:rPr>
              <a:t>从国库往下看</a:t>
            </a:r>
          </a:p>
        </p:txBody>
      </p:sp>
    </p:spTree>
    <p:extLst>
      <p:ext uri="{BB962C8B-B14F-4D97-AF65-F5344CB8AC3E}">
        <p14:creationId xmlns:p14="http://schemas.microsoft.com/office/powerpoint/2010/main" val="636503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2438400"/>
            <a:ext cx="4419600" cy="4038600"/>
          </a:xfrm>
        </p:spPr>
        <p:txBody>
          <a:bodyPr/>
          <a:lstStyle/>
          <a:p>
            <a:pPr eaLnBrk="1" hangingPunct="1">
              <a:defRPr/>
            </a:pPr>
            <a:r>
              <a:rPr lang="zh-CN" altLang="en-US" sz="4000" b="1">
                <a:latin typeface="Times New Roman" charset="0"/>
                <a:cs typeface="ＭＳ Ｐゴシック" charset="0"/>
              </a:rPr>
              <a:t>纳巴泰人（</a:t>
            </a:r>
            <a:r>
              <a:rPr lang="en-US" sz="4000" b="1">
                <a:latin typeface="Times New Roman" charset="0"/>
                <a:cs typeface="ＭＳ Ｐゴシック" charset="0"/>
              </a:rPr>
              <a:t>Nabataean</a:t>
            </a:r>
            <a:r>
              <a:rPr lang="zh-CN" altLang="en-US" sz="4000" b="1">
                <a:latin typeface="Times New Roman" charset="0"/>
                <a:cs typeface="ＭＳ Ｐゴシック" charset="0"/>
              </a:rPr>
              <a:t>）</a:t>
            </a:r>
            <a:r>
              <a:rPr lang="en-US" sz="4000" b="1">
                <a:latin typeface="Times New Roman" charset="0"/>
                <a:cs typeface="ＭＳ Ｐゴシック" charset="0"/>
              </a:rPr>
              <a:t> </a:t>
            </a:r>
            <a:r>
              <a:rPr lang="zh-CN" altLang="en-US" sz="4000" b="1">
                <a:latin typeface="Times New Roman" charset="0"/>
                <a:ea typeface="SimSun" charset="0"/>
                <a:cs typeface="ＭＳ Ｐゴシック" charset="0"/>
              </a:rPr>
              <a:t>的工程师聪明地收集每年仅</a:t>
            </a:r>
            <a:r>
              <a:rPr lang="en-US" altLang="zh-CN" sz="4000" b="1">
                <a:latin typeface="Times New Roman" charset="0"/>
                <a:ea typeface="SimSun" charset="0"/>
                <a:cs typeface="ＭＳ Ｐゴシック" charset="0"/>
              </a:rPr>
              <a:t>6</a:t>
            </a:r>
            <a:r>
              <a:rPr lang="zh-CN" altLang="en-US" sz="4000" b="1">
                <a:latin typeface="Times New Roman" charset="0"/>
                <a:ea typeface="SimSun" charset="0"/>
                <a:cs typeface="ＭＳ Ｐゴシック" charset="0"/>
              </a:rPr>
              <a:t>寸的雨水。</a:t>
            </a:r>
          </a:p>
        </p:txBody>
      </p:sp>
      <p:pic>
        <p:nvPicPr>
          <p:cNvPr id="208898"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48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400"/>
            <a:ext cx="9144000" cy="136815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你认为我们为什么都在为</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err="1">
                <a:solidFill>
                  <a:srgbClr val="FFFFFF"/>
                </a:solidFill>
                <a:effectLst>
                  <a:glow rad="127000">
                    <a:srgbClr val="000000"/>
                  </a:glow>
                </a:effectLst>
                <a:latin typeface="Arial" charset="0"/>
                <a:ea typeface="ＭＳ Ｐゴシック" charset="0"/>
                <a:cs typeface="ＭＳ Ｐゴシック" charset="0"/>
              </a:rPr>
              <a:t>骄傲</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Rectangle 2">
            <a:extLst>
              <a:ext uri="{FF2B5EF4-FFF2-40B4-BE49-F238E27FC236}">
                <a16:creationId xmlns:a16="http://schemas.microsoft.com/office/drawing/2014/main" id="{FD7E3F1F-0143-80B6-4FD1-82B950E34168}"/>
              </a:ext>
            </a:extLst>
          </p:cNvPr>
          <p:cNvSpPr txBox="1">
            <a:spLocks noChangeArrowheads="1"/>
          </p:cNvSpPr>
          <p:nvPr/>
        </p:nvSpPr>
        <p:spPr bwMode="auto">
          <a:xfrm>
            <a:off x="31593" y="3681028"/>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effectLst>
                  <a:glow rad="127000">
                    <a:schemeClr val="tx1"/>
                  </a:glow>
                </a:effectLst>
                <a:latin typeface="Arial" charset="0"/>
                <a:ea typeface="ＭＳ Ｐゴシック" charset="0"/>
                <a:cs typeface="ＭＳ Ｐゴシック" charset="0"/>
              </a:rPr>
              <a:t>挣扎</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151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6"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pPr eaLnBrk="1" hangingPunct="1">
              <a:defRPr/>
            </a:pPr>
            <a:r>
              <a:rPr lang="zh-CN" altLang="en-US" b="1">
                <a:latin typeface="Times New Roman" charset="0"/>
                <a:cs typeface="ＭＳ Ｐゴシック" charset="0"/>
              </a:rPr>
              <a:t>纳巴泰</a:t>
            </a:r>
            <a:r>
              <a:rPr lang="zh-CN" altLang="en-US" b="1">
                <a:latin typeface="Times New Roman" charset="0"/>
                <a:ea typeface="SimSun" charset="0"/>
                <a:cs typeface="ＭＳ Ｐゴシック" charset="0"/>
              </a:rPr>
              <a:t>市区中心东面的坟墓</a:t>
            </a:r>
            <a:endParaRPr lang="zh-CN" altLang="en-US" sz="4800" b="1">
              <a:latin typeface="Times New Roman" charset="0"/>
              <a:ea typeface="SimSun" charset="0"/>
              <a:cs typeface="ＭＳ Ｐゴシック" charset="0"/>
            </a:endParaRPr>
          </a:p>
        </p:txBody>
      </p:sp>
    </p:spTree>
    <p:extLst>
      <p:ext uri="{BB962C8B-B14F-4D97-AF65-F5344CB8AC3E}">
        <p14:creationId xmlns:p14="http://schemas.microsoft.com/office/powerpoint/2010/main" val="213176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3"/>
          <p:cNvSpPr>
            <a:spLocks noGrp="1" noChangeArrowheads="1"/>
          </p:cNvSpPr>
          <p:nvPr>
            <p:ph type="title"/>
          </p:nvPr>
        </p:nvSpPr>
        <p:spPr>
          <a:xfrm>
            <a:off x="0" y="914400"/>
            <a:ext cx="6400800" cy="1371600"/>
          </a:xfrm>
        </p:spPr>
        <p:txBody>
          <a:bodyPr/>
          <a:lstStyle/>
          <a:p>
            <a:pPr eaLnBrk="1" hangingPunct="1"/>
            <a:r>
              <a:rPr lang="zh-CN" altLang="en-US" b="1">
                <a:latin typeface="Times New Roman" charset="0"/>
              </a:rPr>
              <a:t>拜占庭</a:t>
            </a:r>
            <a:r>
              <a:rPr lang="zh-CN" altLang="en-US" b="1">
                <a:latin typeface="Times New Roman" charset="0"/>
                <a:cs typeface="SimSun" charset="0"/>
              </a:rPr>
              <a:t>教会的磨石</a:t>
            </a:r>
            <a:br>
              <a:rPr lang="zh-CN" altLang="en-US" b="1">
                <a:latin typeface="Times New Roman" charset="0"/>
                <a:cs typeface="SimSun" charset="0"/>
              </a:rPr>
            </a:br>
            <a:r>
              <a:rPr lang="zh-CN" altLang="en-US" b="1">
                <a:latin typeface="Times New Roman" charset="0"/>
                <a:cs typeface="SimSun" charset="0"/>
              </a:rPr>
              <a:t> </a:t>
            </a:r>
            <a:r>
              <a:rPr lang="en-US" altLang="zh-CN" b="1">
                <a:latin typeface="Times New Roman" charset="0"/>
                <a:cs typeface="SimSun" charset="0"/>
              </a:rPr>
              <a:t>(</a:t>
            </a:r>
            <a:r>
              <a:rPr lang="zh-CN" altLang="en-US" b="1">
                <a:latin typeface="Times New Roman" charset="0"/>
                <a:cs typeface="SimSun" charset="0"/>
              </a:rPr>
              <a:t>五世纪</a:t>
            </a:r>
            <a:r>
              <a:rPr lang="en-US" altLang="zh-CN" b="1">
                <a:latin typeface="Times New Roman" charset="0"/>
                <a:cs typeface="SimSun" charset="0"/>
              </a:rPr>
              <a:t>)</a:t>
            </a:r>
          </a:p>
        </p:txBody>
      </p:sp>
    </p:spTree>
    <p:extLst>
      <p:ext uri="{BB962C8B-B14F-4D97-AF65-F5344CB8AC3E}">
        <p14:creationId xmlns:p14="http://schemas.microsoft.com/office/powerpoint/2010/main" val="229902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pPr>
              <a:defRPr/>
            </a:pPr>
            <a:r>
              <a:rPr lang="en-US" sz="3200" b="1" i="0">
                <a:solidFill>
                  <a:srgbClr val="FFFFFF"/>
                </a:solidFill>
                <a:effectLst>
                  <a:outerShdw blurRad="38100" dist="38100" dir="2700000" algn="tl">
                    <a:srgbClr val="000000"/>
                  </a:outerShdw>
                </a:effectLst>
                <a:latin typeface="Arial" charset="0"/>
                <a:ea typeface="Geneva" charset="0"/>
                <a:cs typeface="Arial" charset="0"/>
              </a:rPr>
              <a:t>你心中的傲气欺骗了你； 你这住在巖石的隐密处， 居所在高处的啊！</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你心里说：</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br>
              <a:rPr lang="en-US" altLang="ja-JP" sz="3200" b="1" i="0">
                <a:solidFill>
                  <a:srgbClr val="FFFFFF"/>
                </a:solidFill>
                <a:effectLst>
                  <a:outerShdw blurRad="38100" dist="38100" dir="2700000" algn="tl">
                    <a:srgbClr val="000000"/>
                  </a:outerShdw>
                </a:effectLst>
                <a:latin typeface="Arial" charset="0"/>
                <a:ea typeface="Geneva" charset="0"/>
                <a:cs typeface="Arial" charset="0"/>
              </a:rPr>
            </a:b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“谁能把我拉下地呢？</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zh-TW" altLang="en-US" sz="3200" b="1" i="0">
                <a:solidFill>
                  <a:srgbClr val="FFFFFF"/>
                </a:solidFill>
                <a:effectLst>
                  <a:outerShdw blurRad="38100" dist="38100" dir="2700000" algn="tl">
                    <a:srgbClr val="000000"/>
                  </a:outerShdw>
                </a:effectLst>
                <a:latin typeface="Arial" charset="0"/>
                <a:ea typeface="Geneva" charset="0"/>
                <a:cs typeface="Arial" charset="0"/>
              </a:rPr>
              <a:t>俄巴底亚书</a:t>
            </a:r>
            <a:r>
              <a:rPr lang="en-US" altLang="zh-TW" sz="3200" b="1" i="0">
                <a:solidFill>
                  <a:srgbClr val="FFFFFF"/>
                </a:solidFill>
                <a:effectLst>
                  <a:outerShdw blurRad="38100" dist="38100" dir="2700000" algn="tl">
                    <a:srgbClr val="000000"/>
                  </a:outerShdw>
                </a:effectLst>
                <a:latin typeface="Arial" charset="0"/>
                <a:ea typeface="Geneva" charset="0"/>
                <a:cs typeface="Arial" charset="0"/>
              </a:rPr>
              <a:t> </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3)</a:t>
            </a:r>
            <a:endParaRPr lang="en-US" sz="3200" b="1" i="0">
              <a:solidFill>
                <a:srgbClr val="FFFFFF"/>
              </a:solidFill>
              <a:effectLst>
                <a:outerShdw blurRad="38100" dist="38100" dir="2700000" algn="tl">
                  <a:srgbClr val="000000"/>
                </a:outerShdw>
              </a:effectLst>
              <a:latin typeface="Arial" charset="0"/>
              <a:ea typeface="Geneva" charset="0"/>
              <a:cs typeface="Arial" charset="0"/>
            </a:endParaRPr>
          </a:p>
        </p:txBody>
      </p:sp>
      <p:sp>
        <p:nvSpPr>
          <p:cNvPr id="215043" name="Text Box 7"/>
          <p:cNvSpPr txBox="1">
            <a:spLocks noChangeArrowheads="1"/>
          </p:cNvSpPr>
          <p:nvPr/>
        </p:nvSpPr>
        <p:spPr bwMode="auto">
          <a:xfrm>
            <a:off x="9302750" y="-76200"/>
            <a:ext cx="1474788" cy="46196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OTS 598c</a:t>
            </a:r>
          </a:p>
        </p:txBody>
      </p:sp>
    </p:spTree>
    <p:extLst>
      <p:ext uri="{BB962C8B-B14F-4D97-AF65-F5344CB8AC3E}">
        <p14:creationId xmlns:p14="http://schemas.microsoft.com/office/powerpoint/2010/main" val="57282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085" name="Rectangle 5"/>
          <p:cNvSpPr>
            <a:spLocks noGrp="1" noChangeArrowheads="1"/>
          </p:cNvSpPr>
          <p:nvPr>
            <p:ph type="title"/>
          </p:nvPr>
        </p:nvSpPr>
        <p:spPr>
          <a:xfrm>
            <a:off x="0" y="5867400"/>
            <a:ext cx="9144000" cy="990600"/>
          </a:xfrm>
        </p:spPr>
        <p:txBody>
          <a:bodyPr/>
          <a:lstStyle/>
          <a:p>
            <a:pPr eaLnBrk="1" hangingPunct="1">
              <a:defRPr/>
            </a:pPr>
            <a:r>
              <a:rPr lang="zh-CN" altLang="en-US" b="1">
                <a:ea typeface="SimSun" pitchFamily="2" charset="-122"/>
                <a:cs typeface="ＭＳ Ｐゴシック" charset="0"/>
              </a:rPr>
              <a:t>柱状建筑物旧址</a:t>
            </a:r>
          </a:p>
        </p:txBody>
      </p:sp>
      <p:sp>
        <p:nvSpPr>
          <p:cNvPr id="46087"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274971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52400" y="-304800"/>
            <a:ext cx="9144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8133" name="Rectangle 5"/>
          <p:cNvSpPr>
            <a:spLocks noGrp="1" noChangeArrowheads="1"/>
          </p:cNvSpPr>
          <p:nvPr>
            <p:ph type="title"/>
          </p:nvPr>
        </p:nvSpPr>
        <p:spPr>
          <a:xfrm>
            <a:off x="-152400" y="5715000"/>
            <a:ext cx="9296400" cy="1295400"/>
          </a:xfrm>
        </p:spPr>
        <p:txBody>
          <a:bodyPr/>
          <a:lstStyle/>
          <a:p>
            <a:pPr eaLnBrk="1" hangingPunct="1">
              <a:defRPr/>
            </a:pPr>
            <a:r>
              <a:rPr lang="zh-CN" altLang="en-US" b="1">
                <a:ea typeface="SimSun" pitchFamily="2" charset="-122"/>
                <a:cs typeface="ＭＳ Ｐゴシック" charset="0"/>
              </a:rPr>
              <a:t>柱状建筑物完成构图</a:t>
            </a:r>
          </a:p>
        </p:txBody>
      </p:sp>
      <p:sp>
        <p:nvSpPr>
          <p:cNvPr id="48135"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342548614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010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0181" name="Rectangle 5"/>
          <p:cNvSpPr>
            <a:spLocks noGrp="1" noChangeArrowheads="1"/>
          </p:cNvSpPr>
          <p:nvPr>
            <p:ph type="title"/>
          </p:nvPr>
        </p:nvSpPr>
        <p:spPr>
          <a:xfrm>
            <a:off x="5486400" y="152400"/>
            <a:ext cx="3657600" cy="990600"/>
          </a:xfrm>
        </p:spPr>
        <p:txBody>
          <a:bodyPr/>
          <a:lstStyle/>
          <a:p>
            <a:pPr eaLnBrk="1" hangingPunct="1">
              <a:defRPr/>
            </a:pPr>
            <a:r>
              <a:rPr lang="zh-CN" altLang="en-US">
                <a:latin typeface="Times New Roman" charset="0"/>
              </a:rPr>
              <a:t>宁芙（</a:t>
            </a:r>
            <a:r>
              <a:rPr lang="en-US" altLang="ja-JP">
                <a:latin typeface="Times New Roman" charset="0"/>
              </a:rPr>
              <a:t>Nympha</a:t>
            </a:r>
            <a:r>
              <a:rPr lang="en-US" altLang="zh-CN">
                <a:latin typeface="Times New Roman" charset="0"/>
              </a:rPr>
              <a:t>eum) </a:t>
            </a:r>
            <a:endParaRPr lang="en-US">
              <a:latin typeface="Times New Roman" charset="0"/>
            </a:endParaRPr>
          </a:p>
        </p:txBody>
      </p:sp>
    </p:spTree>
    <p:extLst>
      <p:ext uri="{BB962C8B-B14F-4D97-AF65-F5344CB8AC3E}">
        <p14:creationId xmlns:p14="http://schemas.microsoft.com/office/powerpoint/2010/main" val="2235826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724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4275" name="Rectangle 3"/>
          <p:cNvSpPr>
            <a:spLocks noGrp="1" noChangeArrowheads="1"/>
          </p:cNvSpPr>
          <p:nvPr>
            <p:ph type="title"/>
          </p:nvPr>
        </p:nvSpPr>
        <p:spPr>
          <a:xfrm>
            <a:off x="4800600" y="0"/>
            <a:ext cx="5638800" cy="990600"/>
          </a:xfrm>
        </p:spPr>
        <p:txBody>
          <a:bodyPr/>
          <a:lstStyle/>
          <a:p>
            <a:pPr eaLnBrk="1" hangingPunct="1">
              <a:defRPr/>
            </a:pPr>
            <a:r>
              <a:rPr lang="zh-CN" altLang="en-US" b="1">
                <a:latin typeface="Times New Roman" charset="0"/>
                <a:cs typeface="ＭＳ Ｐゴシック" charset="0"/>
              </a:rPr>
              <a:t>宁芙原貌</a:t>
            </a:r>
            <a:endParaRPr lang="zh-CN" altLang="en-US" b="1">
              <a:latin typeface="Times New Roman" charset="0"/>
              <a:ea typeface="SimSun" charset="0"/>
              <a:cs typeface="ＭＳ Ｐゴシック" charset="0"/>
            </a:endParaRPr>
          </a:p>
        </p:txBody>
      </p:sp>
    </p:spTree>
    <p:extLst>
      <p:ext uri="{BB962C8B-B14F-4D97-AF65-F5344CB8AC3E}">
        <p14:creationId xmlns:p14="http://schemas.microsoft.com/office/powerpoint/2010/main" val="108134791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en-US" altLang="zh-C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2800" b="1" dirty="0">
                <a:solidFill>
                  <a:srgbClr val="FFFFFF"/>
                </a:solidFill>
                <a:effectLst>
                  <a:glow rad="127000">
                    <a:srgbClr val="000000"/>
                  </a:glow>
                </a:effectLst>
                <a:latin typeface="Arial" charset="0"/>
                <a:ea typeface="ＭＳ Ｐゴシック" charset="0"/>
                <a:cs typeface="ＭＳ Ｐゴシック" charset="0"/>
              </a:rPr>
              <a:t>4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1388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636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窃贼若来到你那里，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强盗若夜间来到，</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岂不会偷窃直到够了呢？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你将会怎样被灭绝！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摘葡萄的若来到你那里，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岂不只剩下几粒葡萄吗？</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801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74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以扫要怎样被搜索，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他收藏的宝物被搜查出来。</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
        <p:nvSpPr>
          <p:cNvPr id="4" name="文本框 3">
            <a:extLst>
              <a:ext uri="{FF2B5EF4-FFF2-40B4-BE49-F238E27FC236}">
                <a16:creationId xmlns:a16="http://schemas.microsoft.com/office/drawing/2014/main" id="{10740029-ED98-4171-5A6F-42C93F18EBEC}"/>
              </a:ext>
            </a:extLst>
          </p:cNvPr>
          <p:cNvSpPr txBox="1"/>
          <p:nvPr/>
        </p:nvSpPr>
        <p:spPr>
          <a:xfrm>
            <a:off x="2590800" y="245839"/>
            <a:ext cx="4630992" cy="461665"/>
          </a:xfrm>
          <a:prstGeom prst="rect">
            <a:avLst/>
          </a:prstGeom>
          <a:noFill/>
        </p:spPr>
        <p:txBody>
          <a:bodyPr wrap="square">
            <a:spAutoFit/>
          </a:bodyPr>
          <a:lstStyle/>
          <a:p>
            <a:r>
              <a:rPr lang="zh-CN" altLang="en-US" b="1" dirty="0">
                <a:solidFill>
                  <a:srgbClr val="0E0E0E"/>
                </a:solidFill>
                <a:effectLst/>
                <a:latin typeface=".AppleSystemUIFont"/>
              </a:rPr>
              <a:t>每个角落和缝隙</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144149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曾与你结盟的，都把你送到边界；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本来与你友好的，却欺骗你，胜过你；</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与你同席的在你脚下暗设网罗，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你却毫不晓得。</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1187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469"/>
            <a:ext cx="4355976" cy="682853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耶和华宣告说：到那日，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我岂不从以东灭绝智慧人吗？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岂不从以扫山除掉聪明人吗？</a:t>
            </a:r>
            <a:r>
              <a:rPr 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3462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提幔哪！你的勇士要惊惶，</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因此在以扫山上人人被杀戮剪除。</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1961384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因你对兄弟雅各行强暴，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你必受羞辱，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永被剪除。</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4539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9672" y="2348880"/>
            <a:ext cx="6553200" cy="5473700"/>
          </a:xfrm>
          <a:prstGeom prst="rect">
            <a:avLst/>
          </a:prstGeom>
        </p:spPr>
      </p:pic>
      <p:sp>
        <p:nvSpPr>
          <p:cNvPr id="900098" name="Rectangle 2"/>
          <p:cNvSpPr>
            <a:spLocks noGrp="1" noChangeArrowheads="1"/>
          </p:cNvSpPr>
          <p:nvPr>
            <p:ph type="ctrTitle"/>
          </p:nvPr>
        </p:nvSpPr>
        <p:spPr>
          <a:xfrm>
            <a:off x="107504" y="29469"/>
            <a:ext cx="9036496" cy="2895475"/>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外地人劫掠雅各财物的日子，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外族人进入他的城门，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为耶路撒冷抽签；那时你竟袖手旁观，</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甚至好象他们中间的一分子！</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86111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以东的借口</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652120" y="188640"/>
            <a:ext cx="3491880" cy="27069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a:effectLst/>
                <a:latin typeface="Arial" charset="0"/>
                <a:ea typeface="ＭＳ Ｐゴシック" charset="0"/>
                <a:cs typeface="ＭＳ Ｐゴシック" charset="0"/>
              </a:rPr>
              <a:t>我岂是看守我兄弟的人吗？</a:t>
            </a: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b="1" dirty="0">
                <a:effectLst/>
                <a:latin typeface="Arial" charset="0"/>
                <a:ea typeface="ＭＳ Ｐゴシック" charset="0"/>
                <a:cs typeface="ＭＳ Ｐゴシック" charset="0"/>
              </a:rPr>
              <a:t>俄巴底亚</a:t>
            </a:r>
            <a:endParaRPr lang="en-US" sz="8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1738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334000"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你兄弟遭遇祸患的日子，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你不该看着不理；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犹大人被灭的日子，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你不该幸灾乐祸；</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你不该张口狂傲</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226661" y="188640"/>
            <a:ext cx="3710691" cy="4968552"/>
          </a:xfrm>
          <a:prstGeom prst="rect">
            <a:avLst/>
          </a:prstGeom>
        </p:spPr>
      </p:pic>
      <p:sp>
        <p:nvSpPr>
          <p:cNvPr id="7" name="任意形状 6">
            <a:extLst>
              <a:ext uri="{FF2B5EF4-FFF2-40B4-BE49-F238E27FC236}">
                <a16:creationId xmlns:a16="http://schemas.microsoft.com/office/drawing/2014/main" id="{24578D35-C129-5C31-BBBA-60A1D0ABC0BE}"/>
              </a:ext>
            </a:extLst>
          </p:cNvPr>
          <p:cNvSpPr/>
          <p:nvPr/>
        </p:nvSpPr>
        <p:spPr bwMode="auto">
          <a:xfrm>
            <a:off x="7256206" y="157316"/>
            <a:ext cx="1700981" cy="2359742"/>
          </a:xfrm>
          <a:custGeom>
            <a:avLst/>
            <a:gdLst>
              <a:gd name="connsiteX0" fmla="*/ 29497 w 1700981"/>
              <a:gd name="connsiteY0" fmla="*/ 39329 h 2359742"/>
              <a:gd name="connsiteX1" fmla="*/ 1700981 w 1700981"/>
              <a:gd name="connsiteY1" fmla="*/ 0 h 2359742"/>
              <a:gd name="connsiteX2" fmla="*/ 1671484 w 1700981"/>
              <a:gd name="connsiteY2" fmla="*/ 285136 h 2359742"/>
              <a:gd name="connsiteX3" fmla="*/ 1681317 w 1700981"/>
              <a:gd name="connsiteY3" fmla="*/ 953729 h 2359742"/>
              <a:gd name="connsiteX4" fmla="*/ 1671484 w 1700981"/>
              <a:gd name="connsiteY4" fmla="*/ 1868129 h 2359742"/>
              <a:gd name="connsiteX5" fmla="*/ 1671484 w 1700981"/>
              <a:gd name="connsiteY5" fmla="*/ 2281084 h 2359742"/>
              <a:gd name="connsiteX6" fmla="*/ 766917 w 1700981"/>
              <a:gd name="connsiteY6" fmla="*/ 2359742 h 2359742"/>
              <a:gd name="connsiteX7" fmla="*/ 403123 w 1700981"/>
              <a:gd name="connsiteY7" fmla="*/ 2015613 h 2359742"/>
              <a:gd name="connsiteX8" fmla="*/ 157317 w 1700981"/>
              <a:gd name="connsiteY8" fmla="*/ 1474839 h 2359742"/>
              <a:gd name="connsiteX9" fmla="*/ 108155 w 1700981"/>
              <a:gd name="connsiteY9" fmla="*/ 1150374 h 2359742"/>
              <a:gd name="connsiteX10" fmla="*/ 0 w 1700981"/>
              <a:gd name="connsiteY10" fmla="*/ 973394 h 2359742"/>
              <a:gd name="connsiteX11" fmla="*/ 39329 w 1700981"/>
              <a:gd name="connsiteY11" fmla="*/ 678426 h 2359742"/>
              <a:gd name="connsiteX12" fmla="*/ 88491 w 1700981"/>
              <a:gd name="connsiteY12" fmla="*/ 167149 h 2359742"/>
              <a:gd name="connsiteX13" fmla="*/ 29497 w 1700981"/>
              <a:gd name="connsiteY13" fmla="*/ 39329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0981" h="2359742">
                <a:moveTo>
                  <a:pt x="29497" y="39329"/>
                </a:moveTo>
                <a:lnTo>
                  <a:pt x="1700981" y="0"/>
                </a:lnTo>
                <a:lnTo>
                  <a:pt x="1671484" y="285136"/>
                </a:lnTo>
                <a:lnTo>
                  <a:pt x="1681317" y="953729"/>
                </a:lnTo>
                <a:lnTo>
                  <a:pt x="1671484" y="1868129"/>
                </a:lnTo>
                <a:lnTo>
                  <a:pt x="1671484" y="2281084"/>
                </a:lnTo>
                <a:lnTo>
                  <a:pt x="766917" y="2359742"/>
                </a:lnTo>
                <a:lnTo>
                  <a:pt x="403123" y="2015613"/>
                </a:lnTo>
                <a:lnTo>
                  <a:pt x="157317" y="1474839"/>
                </a:lnTo>
                <a:lnTo>
                  <a:pt x="108155" y="1150374"/>
                </a:lnTo>
                <a:lnTo>
                  <a:pt x="0" y="973394"/>
                </a:lnTo>
                <a:lnTo>
                  <a:pt x="39329" y="678426"/>
                </a:lnTo>
                <a:lnTo>
                  <a:pt x="88491" y="167149"/>
                </a:lnTo>
                <a:lnTo>
                  <a:pt x="29497" y="39329"/>
                </a:lnTo>
                <a:close/>
              </a:path>
            </a:pathLst>
          </a:custGeom>
          <a:solidFill>
            <a:srgbClr val="CFCF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6" name="文本框 5">
            <a:extLst>
              <a:ext uri="{FF2B5EF4-FFF2-40B4-BE49-F238E27FC236}">
                <a16:creationId xmlns:a16="http://schemas.microsoft.com/office/drawing/2014/main" id="{21EDA214-A670-0539-9BBC-FAAF95C79BFC}"/>
              </a:ext>
            </a:extLst>
          </p:cNvPr>
          <p:cNvSpPr txBox="1"/>
          <p:nvPr/>
        </p:nvSpPr>
        <p:spPr>
          <a:xfrm>
            <a:off x="7391399" y="304800"/>
            <a:ext cx="1371601" cy="1631216"/>
          </a:xfrm>
          <a:prstGeom prst="rect">
            <a:avLst/>
          </a:prstGeom>
          <a:solidFill>
            <a:srgbClr val="CFCFCF"/>
          </a:solidFill>
        </p:spPr>
        <p:txBody>
          <a:bodyPr wrap="square">
            <a:spAutoFit/>
          </a:bodyPr>
          <a:lstStyle/>
          <a:p>
            <a:r>
              <a:rPr lang="zh-CN" altLang="en-US" sz="2000" dirty="0"/>
              <a:t>永远不要看不起别人，除非你在帮助他们</a:t>
            </a:r>
            <a:r>
              <a:rPr lang="en-US" altLang="zh-CN" sz="2000" dirty="0"/>
              <a:t>.</a:t>
            </a:r>
            <a:endParaRPr lang="zh-CN" altLang="en-US" sz="2000" dirty="0"/>
          </a:p>
        </p:txBody>
      </p:sp>
    </p:spTree>
    <p:extLst>
      <p:ext uri="{BB962C8B-B14F-4D97-AF65-F5344CB8AC3E}">
        <p14:creationId xmlns:p14="http://schemas.microsoft.com/office/powerpoint/2010/main" val="361850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我子民遭灾的日子，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你不该进入他们的城门；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他们遭灾的日子，你不该看着他们受苦；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你不该抢夺他们的财物。</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3065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你不该站在岔路口，</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剪除他们中间逃脱的人；他们遭难的日子，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你不该把他们生还的人交出来。</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161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创世记 </a:t>
            </a:r>
            <a:r>
              <a:rPr kumimoji="0" lang="en-US" altLang="zh-CN" sz="4000" b="1" i="1"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玛拉基书</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Arial"/>
                <a:ea typeface="ＭＳ Ｐゴシック" charset="0"/>
                <a:cs typeface="Arial"/>
              </a:rPr>
              <a:t>旧约</a:t>
            </a:r>
            <a:endParaRPr kumimoji="0" lang="en-US" sz="4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7" name="Text Box 7"/>
          <p:cNvSpPr txBox="1">
            <a:spLocks noChangeArrowheads="1"/>
          </p:cNvSpPr>
          <p:nvPr/>
        </p:nvSpPr>
        <p:spPr bwMode="auto">
          <a:xfrm>
            <a:off x="152400" y="2879725"/>
            <a:ext cx="2057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历史书</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 (12)</a:t>
            </a:r>
            <a:endParaRPr kumimoji="0" lang="en-US" sz="36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1752600" y="5622925"/>
            <a:ext cx="6019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uLnTx/>
                <a:uFillTx/>
                <a:latin typeface="Arial"/>
                <a:ea typeface="ＭＳ Ｐゴシック" charset="0"/>
                <a:cs typeface="Arial"/>
              </a:rPr>
              <a:t>大先知</a:t>
            </a:r>
            <a:r>
              <a:rPr lang="en-US" sz="4000" b="1" i="1" dirty="0" err="1">
                <a:solidFill>
                  <a:srgbClr val="FFFF00"/>
                </a:solidFill>
                <a:latin typeface="Arial"/>
                <a:cs typeface="Arial"/>
              </a:rPr>
              <a:t>书</a:t>
            </a:r>
            <a:r>
              <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rPr>
              <a:t> 5 </a:t>
            </a:r>
            <a:r>
              <a:rPr lang="zh-CN" altLang="en-US" sz="4000" b="1" i="1" dirty="0">
                <a:solidFill>
                  <a:srgbClr val="FFFF00"/>
                </a:solidFill>
                <a:latin typeface="Arial"/>
                <a:cs typeface="Arial"/>
              </a:rPr>
              <a:t> </a:t>
            </a: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小先知书</a:t>
            </a:r>
            <a:r>
              <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rPr>
              <a:t>  12</a:t>
            </a:r>
            <a:endParaRPr kumimoji="0" lang="en-US" sz="40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6934200" y="2955925"/>
            <a:ext cx="2133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ＭＳ Ｐゴシック" charset="0"/>
                <a:cs typeface="Arial"/>
              </a:rPr>
              <a:t>诗歌书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(5)</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76200" y="4175125"/>
            <a:ext cx="2514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ＭＳ Ｐゴシック" charset="0"/>
                <a:cs typeface="Arial"/>
              </a:rPr>
              <a:t>先知书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(17)</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律法书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(5)</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dirty="0">
                <a:latin typeface="Arial" charset="0"/>
                <a:ea typeface="ＭＳ Ｐゴシック" charset="0"/>
                <a:cs typeface="Arial" charset="0"/>
              </a:rPr>
              <a:t>OT Bookshelf</a:t>
            </a:r>
          </a:p>
        </p:txBody>
      </p:sp>
    </p:spTree>
    <p:extLst>
      <p:ext uri="{BB962C8B-B14F-4D97-AF65-F5344CB8AC3E}">
        <p14:creationId xmlns:p14="http://schemas.microsoft.com/office/powerpoint/2010/main" val="2691174551"/>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因为上帝阻挡骄傲的人</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62212" name="Text Box 4"/>
          <p:cNvSpPr txBox="1">
            <a:spLocks noChangeArrowheads="1"/>
          </p:cNvSpPr>
          <p:nvPr/>
        </p:nvSpPr>
        <p:spPr bwMode="auto">
          <a:xfrm>
            <a:off x="4114800" y="6165304"/>
            <a:ext cx="5029200" cy="579438"/>
          </a:xfrm>
          <a:prstGeom prst="rect">
            <a:avLst/>
          </a:prstGeom>
          <a:noFill/>
          <a:ln>
            <a:noFill/>
          </a:ln>
          <a:effectLst/>
        </p:spPr>
        <p:txBody>
          <a:bodyPr>
            <a:spAutoFit/>
          </a:bodyPr>
          <a:lstStyle/>
          <a:p>
            <a:pPr lvl="0" algn="ctr">
              <a:defRPr/>
            </a:pPr>
            <a:r>
              <a:rPr lang="ja-JP" altLang="en-US" sz="3200" b="1" i="1" dirty="0">
                <a:solidFill>
                  <a:srgbClr val="FFFFFF"/>
                </a:solidFill>
                <a:latin typeface="Arial"/>
                <a:cs typeface="Arial"/>
              </a:rPr>
              <a:t>彼得前书 </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5:5b (CCB)</a:t>
            </a:r>
            <a:endParaRPr kumimoji="0" lang="en-US" sz="32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r">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恩待谦卑的人。</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942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2" name="Title 1"/>
          <p:cNvSpPr>
            <a:spLocks noGrp="1"/>
          </p:cNvSpPr>
          <p:nvPr>
            <p:ph type="title" idx="4294967295"/>
          </p:nvPr>
        </p:nvSpPr>
        <p:spPr>
          <a:xfrm>
            <a:off x="0" y="404664"/>
            <a:ext cx="9144000" cy="1139825"/>
          </a:xfrm>
          <a:solidFill>
            <a:srgbClr val="000000"/>
          </a:solidFill>
        </p:spPr>
        <p:txBody>
          <a:bodyPr/>
          <a:lstStyle/>
          <a:p>
            <a:pPr algn="l">
              <a:defRPr/>
            </a:pPr>
            <a:r>
              <a:rPr lang="zh-CN" altLang="en-US" sz="6000" b="1" dirty="0"/>
              <a:t>彩虹</a:t>
            </a:r>
            <a:endParaRPr lang="en-US" sz="6000" b="1" dirty="0"/>
          </a:p>
        </p:txBody>
      </p:sp>
      <p:sp>
        <p:nvSpPr>
          <p:cNvPr id="4" name="Title 1"/>
          <p:cNvSpPr txBox="1">
            <a:spLocks/>
          </p:cNvSpPr>
          <p:nvPr/>
        </p:nvSpPr>
        <p:spPr bwMode="auto">
          <a:xfrm>
            <a:off x="0" y="5241503"/>
            <a:ext cx="9144000" cy="1139825"/>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4000" b="1" dirty="0">
                <a:solidFill>
                  <a:srgbClr val="FFFFFF"/>
                </a:solidFill>
              </a:rPr>
              <a:t>这是上帝的应许，不是骄傲的象征</a:t>
            </a:r>
            <a:endParaRPr lang="en-US" sz="4000" b="1" dirty="0">
              <a:solidFill>
                <a:srgbClr val="FFFFFF"/>
              </a:solidFill>
            </a:endParaRPr>
          </a:p>
        </p:txBody>
      </p:sp>
    </p:spTree>
    <p:extLst>
      <p:ext uri="{BB962C8B-B14F-4D97-AF65-F5344CB8AC3E}">
        <p14:creationId xmlns:p14="http://schemas.microsoft.com/office/powerpoint/2010/main" val="329205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心里骄傲的人都是耶和华厌恶的；</a:t>
            </a:r>
          </a:p>
          <a:p>
            <a:pPr algn="ctr">
              <a:defRPr/>
            </a:pPr>
            <a:endParaRPr lang="zh-CN" altLang="en-US" sz="3600" b="1" i="1" dirty="0">
              <a:solidFill>
                <a:srgbClr val="FFFFFF"/>
              </a:solidFill>
              <a:latin typeface="Arial"/>
              <a:cs typeface="Arial"/>
            </a:endParaRPr>
          </a:p>
          <a:p>
            <a:pPr algn="ctr">
              <a:defRPr/>
            </a:pPr>
            <a:r>
              <a:rPr lang="zh-CN" altLang="en-US" sz="3600" b="1" i="1" dirty="0">
                <a:solidFill>
                  <a:srgbClr val="FFFFFF"/>
                </a:solidFill>
                <a:latin typeface="Arial"/>
                <a:cs typeface="Arial"/>
              </a:rPr>
              <a:t>他们必不免受罚。</a:t>
            </a:r>
            <a:r>
              <a:rPr lang="mr-IN" sz="3600" b="1" i="1" dirty="0">
                <a:solidFill>
                  <a:srgbClr val="FFFFFF"/>
                </a:solidFill>
                <a:latin typeface="Arial"/>
                <a:cs typeface="Arial"/>
              </a:rPr>
              <a:t>"</a:t>
            </a:r>
            <a:endParaRPr lang="en-US" sz="3600" b="1" i="1" dirty="0">
              <a:solidFill>
                <a:srgbClr val="FFFFFF"/>
              </a:solidFill>
              <a:latin typeface="Arial"/>
              <a:cs typeface="Arial"/>
            </a:endParaRPr>
          </a:p>
          <a:p>
            <a:pPr algn="ctr">
              <a:defRPr/>
            </a:pPr>
            <a:endParaRPr lang="en-US" sz="3600" b="1" i="1" dirty="0">
              <a:solidFill>
                <a:srgbClr val="FFFFFF"/>
              </a:solidFill>
              <a:latin typeface="Arial"/>
              <a:cs typeface="Arial"/>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2800" b="1" dirty="0">
                <a:solidFill>
                  <a:srgbClr val="FFFFFF"/>
                </a:solidFill>
                <a:latin typeface="Arial"/>
                <a:cs typeface="Arial"/>
              </a:rPr>
              <a:t>箴言 </a:t>
            </a:r>
            <a:r>
              <a:rPr lang="en-US" sz="2800" b="1" dirty="0">
                <a:solidFill>
                  <a:srgbClr val="FFFFFF"/>
                </a:solidFill>
                <a:latin typeface="Arial"/>
                <a:cs typeface="Arial"/>
              </a:rPr>
              <a:t>16:5 (</a:t>
            </a:r>
            <a:r>
              <a:rPr lang="en-US" altLang="zh-CN" sz="2800" b="1" dirty="0">
                <a:solidFill>
                  <a:srgbClr val="FFFFFF"/>
                </a:solidFill>
                <a:latin typeface="Arial"/>
                <a:cs typeface="Arial"/>
              </a:rPr>
              <a:t>CNV</a:t>
            </a:r>
            <a:r>
              <a:rPr lang="en-US" sz="2800" b="1" dirty="0">
                <a:solidFill>
                  <a:srgbClr val="FFFFFF"/>
                </a:solidFill>
                <a:latin typeface="Arial"/>
                <a:cs typeface="Arial"/>
              </a:rPr>
              <a:t>)</a:t>
            </a:r>
            <a:endParaRPr lang="en-US" sz="28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2803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19050" y="0"/>
            <a:ext cx="9121652" cy="1938992"/>
          </a:xfrm>
          <a:prstGeom prst="rect">
            <a:avLst/>
          </a:prstGeom>
          <a:solidFill>
            <a:schemeClr val="accent1">
              <a:lumMod val="20000"/>
              <a:lumOff val="80000"/>
            </a:schemeClr>
          </a:solidFill>
          <a:ln>
            <a:noFill/>
          </a:ln>
          <a:effectLst>
            <a:outerShdw blurRad="63500" dist="38099" dir="2700000" algn="ctr" rotWithShape="0">
              <a:schemeClr val="tx1">
                <a:alpha val="74998"/>
              </a:schemeClr>
            </a:outerShdw>
          </a:effectLst>
        </p:spPr>
        <p:txBody>
          <a:bodyPr wrap="square">
            <a:spAutoFit/>
          </a:bodyPr>
          <a:lstStyle/>
          <a:p>
            <a:pPr>
              <a:defRPr/>
            </a:pPr>
            <a:r>
              <a:rPr lang="zh-CN" altLang="en-US" sz="4000" b="1" i="1" dirty="0">
                <a:solidFill>
                  <a:srgbClr val="C00000"/>
                </a:solidFill>
                <a:cs typeface="Arial" charset="0"/>
              </a:rPr>
              <a:t>在灭亡以先，必有骄傲；</a:t>
            </a:r>
          </a:p>
          <a:p>
            <a:pPr>
              <a:defRPr/>
            </a:pPr>
            <a:r>
              <a:rPr lang="zh-CN" altLang="en-US" sz="4000" b="1" i="1" dirty="0">
                <a:solidFill>
                  <a:srgbClr val="C00000"/>
                </a:solidFill>
                <a:cs typeface="Arial" charset="0"/>
              </a:rPr>
              <a:t>在跌倒以前，心中高傲。</a:t>
            </a:r>
            <a:endParaRPr lang="en-US" altLang="zh-CN" sz="4000" b="1" i="1" dirty="0">
              <a:solidFill>
                <a:srgbClr val="C00000"/>
              </a:solidFill>
              <a:cs typeface="Arial" charset="0"/>
            </a:endParaRPr>
          </a:p>
          <a:p>
            <a:pPr algn="r">
              <a:defRPr/>
            </a:pPr>
            <a:r>
              <a:rPr lang="zh-CN" altLang="en-US" sz="4000" b="1" i="1" dirty="0">
                <a:solidFill>
                  <a:srgbClr val="C00000"/>
                </a:solidFill>
                <a:cs typeface="Arial" charset="0"/>
              </a:rPr>
              <a:t>箴言 </a:t>
            </a:r>
            <a:r>
              <a:rPr lang="en-US" altLang="zh-CN" sz="4000" b="1" i="1" dirty="0">
                <a:solidFill>
                  <a:srgbClr val="C00000"/>
                </a:solidFill>
                <a:cs typeface="Arial" charset="0"/>
              </a:rPr>
              <a:t>16:18 </a:t>
            </a:r>
            <a:r>
              <a:rPr lang="zh-CN" altLang="en-US" sz="4000" b="1" i="1" dirty="0">
                <a:solidFill>
                  <a:srgbClr val="C00000"/>
                </a:solidFill>
                <a:cs typeface="Arial" charset="0"/>
              </a:rPr>
              <a:t>（</a:t>
            </a:r>
            <a:r>
              <a:rPr lang="en-US" altLang="zh-CN" sz="4000" b="1" i="1" dirty="0">
                <a:solidFill>
                  <a:srgbClr val="C00000"/>
                </a:solidFill>
                <a:cs typeface="Arial" charset="0"/>
              </a:rPr>
              <a:t>CNV</a:t>
            </a:r>
            <a:r>
              <a:rPr lang="zh-CN" altLang="en-US" sz="4000" b="1" i="1" dirty="0">
                <a:solidFill>
                  <a:srgbClr val="C00000"/>
                </a:solidFill>
                <a:cs typeface="Arial" charset="0"/>
              </a:rPr>
              <a:t>）</a:t>
            </a:r>
            <a:endParaRPr lang="en-US" sz="4000" b="1" i="1" dirty="0">
              <a:solidFill>
                <a:srgbClr val="C00000"/>
              </a:solidFill>
            </a:endParaRPr>
          </a:p>
        </p:txBody>
      </p:sp>
      <p:sp>
        <p:nvSpPr>
          <p:cNvPr id="3" name="Rectangle 2"/>
          <p:cNvSpPr/>
          <p:nvPr/>
        </p:nvSpPr>
        <p:spPr bwMode="auto">
          <a:xfrm>
            <a:off x="5867400" y="1938992"/>
            <a:ext cx="3235202" cy="57560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latin typeface="Times New Roman" charset="0"/>
              <a:ea typeface="ＭＳ Ｐゴシック" charset="0"/>
            </a:endParaRPr>
          </a:p>
        </p:txBody>
      </p:sp>
    </p:spTree>
    <p:extLst>
      <p:ext uri="{BB962C8B-B14F-4D97-AF65-F5344CB8AC3E}">
        <p14:creationId xmlns:p14="http://schemas.microsoft.com/office/powerpoint/2010/main" val="870951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endParaRPr lang="zh-CN" altLang="en-US" sz="2000">
              <a:solidFill>
                <a:srgbClr val="000000"/>
              </a:solidFill>
              <a:latin typeface="Impact" charset="0"/>
              <a:ea typeface="SimSun" charset="0"/>
              <a:cs typeface="SimSun" charset="0"/>
            </a:endParaRPr>
          </a:p>
        </p:txBody>
      </p:sp>
      <p:sp>
        <p:nvSpPr>
          <p:cNvPr id="224259"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4260" name="Group 219"/>
          <p:cNvGrpSpPr>
            <a:grpSpLocks/>
          </p:cNvGrpSpPr>
          <p:nvPr/>
        </p:nvGrpSpPr>
        <p:grpSpPr bwMode="auto">
          <a:xfrm>
            <a:off x="0" y="1076325"/>
            <a:ext cx="9124950" cy="5781675"/>
            <a:chOff x="6" y="675"/>
            <a:chExt cx="5748" cy="3642"/>
          </a:xfrm>
        </p:grpSpPr>
        <p:grpSp>
          <p:nvGrpSpPr>
            <p:cNvPr id="224262" name="Group 176"/>
            <p:cNvGrpSpPr>
              <a:grpSpLocks/>
            </p:cNvGrpSpPr>
            <p:nvPr/>
          </p:nvGrpSpPr>
          <p:grpSpPr bwMode="auto">
            <a:xfrm>
              <a:off x="6" y="675"/>
              <a:ext cx="2856" cy="308"/>
              <a:chOff x="0" y="0"/>
              <a:chExt cx="1847" cy="403"/>
            </a:xfrm>
          </p:grpSpPr>
          <p:sp>
            <p:nvSpPr>
              <p:cNvPr id="224320" name="Rectangle 15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骄傲，不愿悔改的民</a:t>
                </a:r>
              </a:p>
            </p:txBody>
          </p:sp>
          <p:sp>
            <p:nvSpPr>
              <p:cNvPr id="224321"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3" name="Group 178"/>
            <p:cNvGrpSpPr>
              <a:grpSpLocks/>
            </p:cNvGrpSpPr>
            <p:nvPr/>
          </p:nvGrpSpPr>
          <p:grpSpPr bwMode="auto">
            <a:xfrm>
              <a:off x="2862" y="675"/>
              <a:ext cx="2892" cy="308"/>
              <a:chOff x="1847" y="0"/>
              <a:chExt cx="1870" cy="403"/>
            </a:xfrm>
          </p:grpSpPr>
          <p:sp>
            <p:nvSpPr>
              <p:cNvPr id="224318" name="Rectangle 156"/>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4319"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4" name="Group 180"/>
            <p:cNvGrpSpPr>
              <a:grpSpLocks/>
            </p:cNvGrpSpPr>
            <p:nvPr/>
          </p:nvGrpSpPr>
          <p:grpSpPr bwMode="auto">
            <a:xfrm>
              <a:off x="6" y="983"/>
              <a:ext cx="2856" cy="353"/>
              <a:chOff x="0" y="403"/>
              <a:chExt cx="1847" cy="460"/>
            </a:xfrm>
          </p:grpSpPr>
          <p:sp>
            <p:nvSpPr>
              <p:cNvPr id="224316"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不愿亲近人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7"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5" name="Group 182"/>
            <p:cNvGrpSpPr>
              <a:grpSpLocks/>
            </p:cNvGrpSpPr>
            <p:nvPr/>
          </p:nvGrpSpPr>
          <p:grpSpPr bwMode="auto">
            <a:xfrm>
              <a:off x="2862" y="983"/>
              <a:ext cx="2892" cy="353"/>
              <a:chOff x="1847" y="403"/>
              <a:chExt cx="1870" cy="460"/>
            </a:xfrm>
          </p:grpSpPr>
          <p:sp>
            <p:nvSpPr>
              <p:cNvPr id="224314"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愿意冒险地亲近别人，肯付出真诚爱心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15"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6" name="Group 184"/>
            <p:cNvGrpSpPr>
              <a:grpSpLocks/>
            </p:cNvGrpSpPr>
            <p:nvPr/>
          </p:nvGrpSpPr>
          <p:grpSpPr bwMode="auto">
            <a:xfrm>
              <a:off x="6" y="1336"/>
              <a:ext cx="2856" cy="558"/>
              <a:chOff x="0" y="863"/>
              <a:chExt cx="1847" cy="729"/>
            </a:xfrm>
          </p:grpSpPr>
          <p:sp>
            <p:nvSpPr>
              <p:cNvPr id="224312"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喜欢论断别人</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3"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7" name="Group 186"/>
            <p:cNvGrpSpPr>
              <a:grpSpLocks/>
            </p:cNvGrpSpPr>
            <p:nvPr/>
          </p:nvGrpSpPr>
          <p:grpSpPr bwMode="auto">
            <a:xfrm>
              <a:off x="2862" y="1336"/>
              <a:ext cx="2892" cy="558"/>
              <a:chOff x="1847" y="863"/>
              <a:chExt cx="1870" cy="729"/>
            </a:xfrm>
          </p:grpSpPr>
          <p:sp>
            <p:nvSpPr>
              <p:cNvPr id="224310"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愿意承担责任，</a:t>
                </a:r>
                <a:r>
                  <a:rPr kumimoji="0" lang="en-US" altLang="zh-CN" sz="2000" b="1" i="0" u="none" strike="noStrike" kern="1200" cap="none" spc="0" normalizeH="0" baseline="0" noProof="0">
                    <a:ln>
                      <a:noFill/>
                    </a:ln>
                    <a:solidFill>
                      <a:srgbClr val="FFFFFF"/>
                    </a:solidFill>
                    <a:effectLst/>
                    <a:uLnTx/>
                    <a:uFillTx/>
                    <a:latin typeface="Arial Narrow" charset="0"/>
                    <a:ea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能看到自己的错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1"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8" name="Group 188"/>
            <p:cNvGrpSpPr>
              <a:grpSpLocks/>
            </p:cNvGrpSpPr>
            <p:nvPr/>
          </p:nvGrpSpPr>
          <p:grpSpPr bwMode="auto">
            <a:xfrm>
              <a:off x="6" y="1894"/>
              <a:ext cx="2856" cy="308"/>
              <a:chOff x="0" y="1592"/>
              <a:chExt cx="1847" cy="403"/>
            </a:xfrm>
          </p:grpSpPr>
          <p:sp>
            <p:nvSpPr>
              <p:cNvPr id="224308"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难以亲近</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9"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9" name="Group 190"/>
            <p:cNvGrpSpPr>
              <a:grpSpLocks/>
            </p:cNvGrpSpPr>
            <p:nvPr/>
          </p:nvGrpSpPr>
          <p:grpSpPr bwMode="auto">
            <a:xfrm>
              <a:off x="2862" y="1894"/>
              <a:ext cx="2892" cy="308"/>
              <a:chOff x="1847" y="1592"/>
              <a:chExt cx="1870" cy="403"/>
            </a:xfrm>
          </p:grpSpPr>
          <p:sp>
            <p:nvSpPr>
              <p:cNvPr id="224306"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感同身受</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7"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0" name="Group 192"/>
            <p:cNvGrpSpPr>
              <a:grpSpLocks/>
            </p:cNvGrpSpPr>
            <p:nvPr/>
          </p:nvGrpSpPr>
          <p:grpSpPr bwMode="auto">
            <a:xfrm>
              <a:off x="6" y="2202"/>
              <a:ext cx="2856" cy="397"/>
              <a:chOff x="0" y="1995"/>
              <a:chExt cx="1847" cy="518"/>
            </a:xfrm>
          </p:grpSpPr>
          <p:sp>
            <p:nvSpPr>
              <p:cNvPr id="224304"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抵制批评</a:t>
                </a:r>
              </a:p>
            </p:txBody>
          </p:sp>
          <p:sp>
            <p:nvSpPr>
              <p:cNvPr id="224305"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224271" name="Group 194"/>
            <p:cNvGrpSpPr>
              <a:grpSpLocks/>
            </p:cNvGrpSpPr>
            <p:nvPr/>
          </p:nvGrpSpPr>
          <p:grpSpPr bwMode="auto">
            <a:xfrm>
              <a:off x="2862" y="2202"/>
              <a:ext cx="2892" cy="397"/>
              <a:chOff x="1847" y="1995"/>
              <a:chExt cx="1870" cy="518"/>
            </a:xfrm>
          </p:grpSpPr>
          <p:sp>
            <p:nvSpPr>
              <p:cNvPr id="224302"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能与谦卑广阔的心怀接受批评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3"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2" name="Group 196"/>
            <p:cNvGrpSpPr>
              <a:grpSpLocks/>
            </p:cNvGrpSpPr>
            <p:nvPr/>
          </p:nvGrpSpPr>
          <p:grpSpPr bwMode="auto">
            <a:xfrm>
              <a:off x="6" y="2599"/>
              <a:ext cx="2856" cy="308"/>
              <a:chOff x="0" y="2513"/>
              <a:chExt cx="1847" cy="403"/>
            </a:xfrm>
          </p:grpSpPr>
          <p:sp>
            <p:nvSpPr>
              <p:cNvPr id="224300"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为名誉而活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1"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3" name="Group 198"/>
            <p:cNvGrpSpPr>
              <a:grpSpLocks/>
            </p:cNvGrpSpPr>
            <p:nvPr/>
          </p:nvGrpSpPr>
          <p:grpSpPr bwMode="auto">
            <a:xfrm>
              <a:off x="2862" y="2599"/>
              <a:ext cx="2892" cy="308"/>
              <a:chOff x="1847" y="2513"/>
              <a:chExt cx="1870" cy="403"/>
            </a:xfrm>
          </p:grpSpPr>
          <p:sp>
            <p:nvSpPr>
              <p:cNvPr id="224298"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活得真实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9"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4" name="Group 200"/>
            <p:cNvGrpSpPr>
              <a:grpSpLocks/>
            </p:cNvGrpSpPr>
            <p:nvPr/>
          </p:nvGrpSpPr>
          <p:grpSpPr bwMode="auto">
            <a:xfrm>
              <a:off x="6" y="2907"/>
              <a:ext cx="2856" cy="309"/>
              <a:chOff x="0" y="2916"/>
              <a:chExt cx="1847" cy="403"/>
            </a:xfrm>
          </p:grpSpPr>
          <p:sp>
            <p:nvSpPr>
              <p:cNvPr id="224296"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在乎它人对己的看法</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97"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5" name="Group 202"/>
            <p:cNvGrpSpPr>
              <a:grpSpLocks/>
            </p:cNvGrpSpPr>
            <p:nvPr/>
          </p:nvGrpSpPr>
          <p:grpSpPr bwMode="auto">
            <a:xfrm>
              <a:off x="2862" y="2907"/>
              <a:ext cx="2892" cy="309"/>
              <a:chOff x="1847" y="2916"/>
              <a:chExt cx="1870" cy="403"/>
            </a:xfrm>
          </p:grpSpPr>
          <p:sp>
            <p:nvSpPr>
              <p:cNvPr id="224294"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交托于无所不知的神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5"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6" name="Group 204"/>
            <p:cNvGrpSpPr>
              <a:grpSpLocks/>
            </p:cNvGrpSpPr>
            <p:nvPr/>
          </p:nvGrpSpPr>
          <p:grpSpPr bwMode="auto">
            <a:xfrm>
              <a:off x="6" y="3216"/>
              <a:ext cx="2856" cy="308"/>
              <a:chOff x="0" y="3319"/>
              <a:chExt cx="1847" cy="403"/>
            </a:xfrm>
          </p:grpSpPr>
          <p:sp>
            <p:nvSpPr>
              <p:cNvPr id="224292"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过分注重个人的名誉与形象</a:t>
                </a:r>
              </a:p>
            </p:txBody>
          </p:sp>
          <p:sp>
            <p:nvSpPr>
              <p:cNvPr id="224293"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7" name="Group 206"/>
            <p:cNvGrpSpPr>
              <a:grpSpLocks/>
            </p:cNvGrpSpPr>
            <p:nvPr/>
          </p:nvGrpSpPr>
          <p:grpSpPr bwMode="auto">
            <a:xfrm>
              <a:off x="2862" y="3216"/>
              <a:ext cx="2892" cy="308"/>
              <a:chOff x="1847" y="3319"/>
              <a:chExt cx="1870" cy="403"/>
            </a:xfrm>
          </p:grpSpPr>
          <p:sp>
            <p:nvSpPr>
              <p:cNvPr id="224290"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不顾惜自己的名誉</a:t>
                </a:r>
              </a:p>
            </p:txBody>
          </p:sp>
          <p:sp>
            <p:nvSpPr>
              <p:cNvPr id="224291"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8" name="Group 208"/>
            <p:cNvGrpSpPr>
              <a:grpSpLocks/>
            </p:cNvGrpSpPr>
            <p:nvPr/>
          </p:nvGrpSpPr>
          <p:grpSpPr bwMode="auto">
            <a:xfrm>
              <a:off x="6" y="3524"/>
              <a:ext cx="2856" cy="396"/>
              <a:chOff x="0" y="3722"/>
              <a:chExt cx="1847" cy="518"/>
            </a:xfrm>
          </p:grpSpPr>
          <p:sp>
            <p:nvSpPr>
              <p:cNvPr id="224288"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不愿与人分享属灵的需求</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89"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9" name="Group 210"/>
            <p:cNvGrpSpPr>
              <a:grpSpLocks/>
            </p:cNvGrpSpPr>
            <p:nvPr/>
          </p:nvGrpSpPr>
          <p:grpSpPr bwMode="auto">
            <a:xfrm>
              <a:off x="2862" y="3524"/>
              <a:ext cx="2892" cy="396"/>
              <a:chOff x="1847" y="3722"/>
              <a:chExt cx="1870" cy="518"/>
            </a:xfrm>
          </p:grpSpPr>
          <p:sp>
            <p:nvSpPr>
              <p:cNvPr id="224286"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愿意敞开，以透明方式 待人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7"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0" name="Group 212"/>
            <p:cNvGrpSpPr>
              <a:grpSpLocks/>
            </p:cNvGrpSpPr>
            <p:nvPr/>
          </p:nvGrpSpPr>
          <p:grpSpPr bwMode="auto">
            <a:xfrm>
              <a:off x="6" y="3920"/>
              <a:ext cx="2856" cy="397"/>
              <a:chOff x="0" y="4240"/>
              <a:chExt cx="1847" cy="518"/>
            </a:xfrm>
          </p:grpSpPr>
          <p:sp>
            <p:nvSpPr>
              <p:cNvPr id="224284"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决不能让别为人知道自己的过错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5"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1" name="Group 214"/>
            <p:cNvGrpSpPr>
              <a:grpSpLocks/>
            </p:cNvGrpSpPr>
            <p:nvPr/>
          </p:nvGrpSpPr>
          <p:grpSpPr bwMode="auto">
            <a:xfrm>
              <a:off x="2862" y="3920"/>
              <a:ext cx="2892" cy="397"/>
              <a:chOff x="1847" y="4240"/>
              <a:chExt cx="1870" cy="518"/>
            </a:xfrm>
          </p:grpSpPr>
          <p:sp>
            <p:nvSpPr>
              <p:cNvPr id="224282"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不怕别人了解自己 （完全痛悔 的灵再不害怕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3"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4261" name="Rectangle 220"/>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1383717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53975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630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6308" name="Group 130"/>
          <p:cNvGrpSpPr>
            <a:grpSpLocks/>
          </p:cNvGrpSpPr>
          <p:nvPr/>
        </p:nvGrpSpPr>
        <p:grpSpPr bwMode="auto">
          <a:xfrm>
            <a:off x="0" y="1071563"/>
            <a:ext cx="9144000" cy="5786437"/>
            <a:chOff x="0" y="675"/>
            <a:chExt cx="5760" cy="3951"/>
          </a:xfrm>
        </p:grpSpPr>
        <p:grpSp>
          <p:nvGrpSpPr>
            <p:cNvPr id="226310" name="Group 123"/>
            <p:cNvGrpSpPr>
              <a:grpSpLocks/>
            </p:cNvGrpSpPr>
            <p:nvPr/>
          </p:nvGrpSpPr>
          <p:grpSpPr bwMode="auto">
            <a:xfrm>
              <a:off x="0" y="978"/>
              <a:ext cx="5760" cy="3648"/>
              <a:chOff x="-4" y="-4"/>
              <a:chExt cx="3725" cy="4440"/>
            </a:xfrm>
          </p:grpSpPr>
          <p:grpSp>
            <p:nvGrpSpPr>
              <p:cNvPr id="226317" name="Group 121"/>
              <p:cNvGrpSpPr>
                <a:grpSpLocks/>
              </p:cNvGrpSpPr>
              <p:nvPr/>
            </p:nvGrpSpPr>
            <p:grpSpPr bwMode="auto">
              <a:xfrm>
                <a:off x="0" y="0"/>
                <a:ext cx="3717" cy="4432"/>
                <a:chOff x="0" y="0"/>
                <a:chExt cx="3717" cy="4432"/>
              </a:xfrm>
            </p:grpSpPr>
            <p:grpSp>
              <p:nvGrpSpPr>
                <p:cNvPr id="226319" name="Group 86"/>
                <p:cNvGrpSpPr>
                  <a:grpSpLocks/>
                </p:cNvGrpSpPr>
                <p:nvPr/>
              </p:nvGrpSpPr>
              <p:grpSpPr bwMode="auto">
                <a:xfrm>
                  <a:off x="0" y="0"/>
                  <a:ext cx="1847" cy="518"/>
                  <a:chOff x="0" y="0"/>
                  <a:chExt cx="1847" cy="518"/>
                </a:xfrm>
              </p:grpSpPr>
              <p:sp>
                <p:nvSpPr>
                  <p:cNvPr id="226371"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不容易道歉或是请求原谅</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72"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0" name="Group 88"/>
                <p:cNvGrpSpPr>
                  <a:grpSpLocks/>
                </p:cNvGrpSpPr>
                <p:nvPr/>
              </p:nvGrpSpPr>
              <p:grpSpPr bwMode="auto">
                <a:xfrm>
                  <a:off x="1847" y="0"/>
                  <a:ext cx="1870" cy="518"/>
                  <a:chOff x="1847" y="0"/>
                  <a:chExt cx="1870" cy="518"/>
                </a:xfrm>
              </p:grpSpPr>
              <p:sp>
                <p:nvSpPr>
                  <p:cNvPr id="226369"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快速认错寻求他人的原谅</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70"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1" name="Group 90"/>
                <p:cNvGrpSpPr>
                  <a:grpSpLocks/>
                </p:cNvGrpSpPr>
                <p:nvPr/>
              </p:nvGrpSpPr>
              <p:grpSpPr bwMode="auto">
                <a:xfrm>
                  <a:off x="0" y="518"/>
                  <a:ext cx="1847" cy="403"/>
                  <a:chOff x="0" y="518"/>
                  <a:chExt cx="1847" cy="403"/>
                </a:xfrm>
              </p:grpSpPr>
              <p:sp>
                <p:nvSpPr>
                  <p:cNvPr id="226367"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以笼统性方式认罪，不愿明确</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8"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2" name="Group 92"/>
                <p:cNvGrpSpPr>
                  <a:grpSpLocks/>
                </p:cNvGrpSpPr>
                <p:nvPr/>
              </p:nvGrpSpPr>
              <p:grpSpPr bwMode="auto">
                <a:xfrm>
                  <a:off x="1847" y="518"/>
                  <a:ext cx="1870" cy="403"/>
                  <a:chOff x="1847" y="518"/>
                  <a:chExt cx="1870" cy="403"/>
                </a:xfrm>
              </p:grpSpPr>
              <p:sp>
                <p:nvSpPr>
                  <p:cNvPr id="226365"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愿意明确地对待罪</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6"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3" name="Group 94"/>
                <p:cNvGrpSpPr>
                  <a:grpSpLocks/>
                </p:cNvGrpSpPr>
                <p:nvPr/>
              </p:nvGrpSpPr>
              <p:grpSpPr bwMode="auto">
                <a:xfrm>
                  <a:off x="0" y="921"/>
                  <a:ext cx="1847" cy="518"/>
                  <a:chOff x="0" y="921"/>
                  <a:chExt cx="1847" cy="518"/>
                </a:xfrm>
              </p:grpSpPr>
              <p:sp>
                <p:nvSpPr>
                  <p:cNvPr id="226363"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在乎罪所带来的后果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4"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4" name="Group 96"/>
                <p:cNvGrpSpPr>
                  <a:grpSpLocks/>
                </p:cNvGrpSpPr>
                <p:nvPr/>
              </p:nvGrpSpPr>
              <p:grpSpPr bwMode="auto">
                <a:xfrm>
                  <a:off x="1847" y="921"/>
                  <a:ext cx="1870" cy="518"/>
                  <a:chOff x="1847" y="921"/>
                  <a:chExt cx="1870" cy="518"/>
                </a:xfrm>
              </p:grpSpPr>
              <p:sp>
                <p:nvSpPr>
                  <p:cNvPr id="226361"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为自己的罪性忧伤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2"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5" name="Group 98"/>
                <p:cNvGrpSpPr>
                  <a:grpSpLocks/>
                </p:cNvGrpSpPr>
                <p:nvPr/>
              </p:nvGrpSpPr>
              <p:grpSpPr bwMode="auto">
                <a:xfrm>
                  <a:off x="0" y="1439"/>
                  <a:ext cx="1847" cy="518"/>
                  <a:chOff x="0" y="1439"/>
                  <a:chExt cx="1847" cy="518"/>
                </a:xfrm>
              </p:grpSpPr>
              <p:sp>
                <p:nvSpPr>
                  <p:cNvPr id="226359"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在事情揭发后，才为罪懊悔 </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0"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6" name="Group 100"/>
                <p:cNvGrpSpPr>
                  <a:grpSpLocks/>
                </p:cNvGrpSpPr>
                <p:nvPr/>
              </p:nvGrpSpPr>
              <p:grpSpPr bwMode="auto">
                <a:xfrm>
                  <a:off x="1847" y="1439"/>
                  <a:ext cx="1870" cy="518"/>
                  <a:chOff x="1847" y="1439"/>
                  <a:chExt cx="1870" cy="518"/>
                </a:xfrm>
              </p:grpSpPr>
              <p:sp>
                <p:nvSpPr>
                  <p:cNvPr id="226357"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愿意悔改，不再犯罪</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8"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7" name="Group 102"/>
                <p:cNvGrpSpPr>
                  <a:grpSpLocks/>
                </p:cNvGrpSpPr>
                <p:nvPr/>
              </p:nvGrpSpPr>
              <p:grpSpPr bwMode="auto">
                <a:xfrm>
                  <a:off x="0" y="1957"/>
                  <a:ext cx="1847" cy="633"/>
                  <a:chOff x="0" y="1957"/>
                  <a:chExt cx="1847" cy="633"/>
                </a:xfrm>
              </p:grpSpPr>
              <p:sp>
                <p:nvSpPr>
                  <p:cNvPr id="226355"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有误会冲突时，常等他人来道歉和好</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6"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8" name="Group 104"/>
                <p:cNvGrpSpPr>
                  <a:grpSpLocks/>
                </p:cNvGrpSpPr>
                <p:nvPr/>
              </p:nvGrpSpPr>
              <p:grpSpPr bwMode="auto">
                <a:xfrm>
                  <a:off x="1847" y="1957"/>
                  <a:ext cx="1870" cy="633"/>
                  <a:chOff x="1847" y="1957"/>
                  <a:chExt cx="1870" cy="633"/>
                </a:xfrm>
              </p:grpSpPr>
              <p:sp>
                <p:nvSpPr>
                  <p:cNvPr id="226353"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SimSun" charset="0"/>
                      </a:rPr>
                      <a:t>有误会冲突时主动与他人和好，愿意先背起十字架</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4"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9" name="Group 106"/>
                <p:cNvGrpSpPr>
                  <a:grpSpLocks/>
                </p:cNvGrpSpPr>
                <p:nvPr/>
              </p:nvGrpSpPr>
              <p:grpSpPr bwMode="auto">
                <a:xfrm>
                  <a:off x="0" y="2590"/>
                  <a:ext cx="1847" cy="518"/>
                  <a:chOff x="0" y="2590"/>
                  <a:chExt cx="1847" cy="518"/>
                </a:xfrm>
              </p:grpSpPr>
              <p:sp>
                <p:nvSpPr>
                  <p:cNvPr id="226351"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常与他人相比，觉得自己比别人更好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2"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0" name="Group 108"/>
                <p:cNvGrpSpPr>
                  <a:grpSpLocks/>
                </p:cNvGrpSpPr>
                <p:nvPr/>
              </p:nvGrpSpPr>
              <p:grpSpPr bwMode="auto">
                <a:xfrm>
                  <a:off x="1847" y="2590"/>
                  <a:ext cx="1870" cy="518"/>
                  <a:chOff x="1847" y="2590"/>
                  <a:chExt cx="1870" cy="518"/>
                </a:xfrm>
              </p:grpSpPr>
              <p:sp>
                <p:nvSpPr>
                  <p:cNvPr id="226349"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常把自己与神的圣洁 相比，常深觉须要神的怜悯</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0"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1" name="Group 110"/>
                <p:cNvGrpSpPr>
                  <a:grpSpLocks/>
                </p:cNvGrpSpPr>
                <p:nvPr/>
              </p:nvGrpSpPr>
              <p:grpSpPr bwMode="auto">
                <a:xfrm>
                  <a:off x="0" y="3108"/>
                  <a:ext cx="1847" cy="403"/>
                  <a:chOff x="0" y="3108"/>
                  <a:chExt cx="1847" cy="403"/>
                </a:xfrm>
              </p:grpSpPr>
              <p:sp>
                <p:nvSpPr>
                  <p:cNvPr id="226347"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看不到自己的内心实况</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8"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2" name="Group 112"/>
                <p:cNvGrpSpPr>
                  <a:grpSpLocks/>
                </p:cNvGrpSpPr>
                <p:nvPr/>
              </p:nvGrpSpPr>
              <p:grpSpPr bwMode="auto">
                <a:xfrm>
                  <a:off x="1847" y="3108"/>
                  <a:ext cx="1870" cy="403"/>
                  <a:chOff x="1847" y="3108"/>
                  <a:chExt cx="1870" cy="403"/>
                </a:xfrm>
              </p:grpSpPr>
              <p:sp>
                <p:nvSpPr>
                  <p:cNvPr id="226345"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行在光中</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6"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3" name="Group 114"/>
                <p:cNvGrpSpPr>
                  <a:grpSpLocks/>
                </p:cNvGrpSpPr>
                <p:nvPr/>
              </p:nvGrpSpPr>
              <p:grpSpPr bwMode="auto">
                <a:xfrm>
                  <a:off x="0" y="3511"/>
                  <a:ext cx="1847" cy="403"/>
                  <a:chOff x="0" y="3511"/>
                  <a:chExt cx="1847" cy="403"/>
                </a:xfrm>
              </p:grpSpPr>
              <p:sp>
                <p:nvSpPr>
                  <p:cNvPr id="226343"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不觉得有什么需要悔改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4"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4" name="Group 116"/>
                <p:cNvGrpSpPr>
                  <a:grpSpLocks/>
                </p:cNvGrpSpPr>
                <p:nvPr/>
              </p:nvGrpSpPr>
              <p:grpSpPr bwMode="auto">
                <a:xfrm>
                  <a:off x="1847" y="3511"/>
                  <a:ext cx="1870" cy="403"/>
                  <a:chOff x="1847" y="3511"/>
                  <a:chExt cx="1870" cy="403"/>
                </a:xfrm>
              </p:grpSpPr>
              <p:sp>
                <p:nvSpPr>
                  <p:cNvPr id="226341"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常存愿悔改的心怀</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42"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5" name="Group 118"/>
                <p:cNvGrpSpPr>
                  <a:grpSpLocks/>
                </p:cNvGrpSpPr>
                <p:nvPr/>
              </p:nvGrpSpPr>
              <p:grpSpPr bwMode="auto">
                <a:xfrm>
                  <a:off x="0" y="3914"/>
                  <a:ext cx="1847" cy="518"/>
                  <a:chOff x="0" y="3914"/>
                  <a:chExt cx="1847" cy="518"/>
                </a:xfrm>
              </p:grpSpPr>
              <p:sp>
                <p:nvSpPr>
                  <p:cNvPr id="226339"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不觉得自己需要复兴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（但却觉得其他人都需要）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0"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6" name="Group 120"/>
                <p:cNvGrpSpPr>
                  <a:grpSpLocks/>
                </p:cNvGrpSpPr>
                <p:nvPr/>
              </p:nvGrpSpPr>
              <p:grpSpPr bwMode="auto">
                <a:xfrm>
                  <a:off x="1847" y="3914"/>
                  <a:ext cx="1870" cy="518"/>
                  <a:chOff x="1847" y="3914"/>
                  <a:chExt cx="1870" cy="518"/>
                </a:xfrm>
              </p:grpSpPr>
              <p:sp>
                <p:nvSpPr>
                  <p:cNvPr id="226337"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常觉得需要经历圣灵的能力</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38"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18"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1" name="Group 124"/>
            <p:cNvGrpSpPr>
              <a:grpSpLocks/>
            </p:cNvGrpSpPr>
            <p:nvPr/>
          </p:nvGrpSpPr>
          <p:grpSpPr bwMode="auto">
            <a:xfrm>
              <a:off x="6" y="675"/>
              <a:ext cx="2856" cy="308"/>
              <a:chOff x="0" y="0"/>
              <a:chExt cx="1847" cy="403"/>
            </a:xfrm>
          </p:grpSpPr>
          <p:sp>
            <p:nvSpPr>
              <p:cNvPr id="226315" name="Rectangle 12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endParaRPr kumimoji="0" lang="zh-CN" altLang="en-US" sz="22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6"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2" name="Group 127"/>
            <p:cNvGrpSpPr>
              <a:grpSpLocks/>
            </p:cNvGrpSpPr>
            <p:nvPr/>
          </p:nvGrpSpPr>
          <p:grpSpPr bwMode="auto">
            <a:xfrm>
              <a:off x="2862" y="675"/>
              <a:ext cx="2892" cy="308"/>
              <a:chOff x="1847" y="0"/>
              <a:chExt cx="1870" cy="403"/>
            </a:xfrm>
          </p:grpSpPr>
          <p:sp>
            <p:nvSpPr>
              <p:cNvPr id="226313" name="Rectangle 128"/>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4"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09"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4060505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7267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dirty="0">
                <a:solidFill>
                  <a:srgbClr val="FFFF00"/>
                </a:solidFill>
                <a:cs typeface="ＭＳ Ｐゴシック" charset="0"/>
              </a:rPr>
              <a:t>谦逊</a:t>
            </a:r>
            <a:endParaRPr lang="en-US" altLang="zh-CN" sz="8000" dirty="0">
              <a:solidFill>
                <a:srgbClr val="FFFF00"/>
              </a:solidFill>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2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主要经节</a:t>
            </a:r>
          </a:p>
        </p:txBody>
      </p:sp>
      <p:sp>
        <p:nvSpPr>
          <p:cNvPr id="7180" name="Rectangle 12"/>
          <p:cNvSpPr>
            <a:spLocks noGrp="1" noChangeArrowheads="1"/>
          </p:cNvSpPr>
          <p:nvPr>
            <p:ph type="body" idx="1"/>
          </p:nvPr>
        </p:nvSpPr>
        <p:spPr>
          <a:xfrm>
            <a:off x="304800" y="1143000"/>
            <a:ext cx="6934200" cy="4800600"/>
          </a:xfrm>
        </p:spPr>
        <p:txBody>
          <a:bodyPr/>
          <a:lstStyle/>
          <a:p>
            <a:pPr eaLnBrk="1" hangingPunct="1"/>
            <a:r>
              <a:rPr lang="zh-CN" altLang="en-US" b="1">
                <a:solidFill>
                  <a:srgbClr val="FF3300"/>
                </a:solidFill>
                <a:latin typeface="Times New Roman" charset="0"/>
                <a:cs typeface="SimSun" charset="0"/>
              </a:rPr>
              <a:t>对以东的审判</a:t>
            </a:r>
          </a:p>
          <a:p>
            <a:pPr lvl="1" algn="just" eaLnBrk="1" hangingPunct="1"/>
            <a:r>
              <a:rPr lang="zh-CN" altLang="en-US" b="1">
                <a:latin typeface="Times New Roman" charset="0"/>
                <a:ea typeface="MS PGothic" charset="0"/>
                <a:cs typeface="SimSun" charset="0"/>
              </a:rPr>
              <a:t>因你对弟兄雅各行强暴，你必受羞辱，永被剪除。 </a:t>
            </a:r>
            <a:r>
              <a:rPr lang="en-US" b="1">
                <a:latin typeface="Times New Roman" charset="0"/>
                <a:ea typeface="MS PGothic" charset="0"/>
              </a:rPr>
              <a:t>(10</a:t>
            </a:r>
            <a:r>
              <a:rPr lang="zh-CN" altLang="en-US" b="1">
                <a:latin typeface="Times New Roman" charset="0"/>
                <a:ea typeface="MS PGothic" charset="0"/>
                <a:cs typeface="SimSun" charset="0"/>
              </a:rPr>
              <a:t>节</a:t>
            </a:r>
            <a:r>
              <a:rPr lang="en-US" altLang="ja-JP" b="1">
                <a:latin typeface="Times New Roman" charset="0"/>
                <a:ea typeface="MS PGothic" charset="0"/>
              </a:rPr>
              <a:t>) </a:t>
            </a:r>
          </a:p>
          <a:p>
            <a:pPr eaLnBrk="1" hangingPunct="1"/>
            <a:r>
              <a:rPr lang="zh-CN" altLang="en-US" b="1">
                <a:solidFill>
                  <a:srgbClr val="FF3300"/>
                </a:solidFill>
                <a:latin typeface="Times New Roman" charset="0"/>
                <a:cs typeface="SimSun" charset="0"/>
              </a:rPr>
              <a:t>对以色列的祝福</a:t>
            </a:r>
          </a:p>
          <a:p>
            <a:pPr lvl="1" algn="just" eaLnBrk="1" hangingPunct="1"/>
            <a:r>
              <a:rPr lang="zh-CN" altLang="en-US" b="1">
                <a:latin typeface="Times New Roman" charset="0"/>
                <a:ea typeface="MS PGothic" charset="0"/>
                <a:cs typeface="SimSun" charset="0"/>
              </a:rPr>
              <a:t>必有拯救者登锡安山，审判以扫山。</a:t>
            </a:r>
            <a:r>
              <a:rPr lang="zh-CN" altLang="en-US" b="1">
                <a:solidFill>
                  <a:srgbClr val="FF3300"/>
                </a:solidFill>
                <a:latin typeface="Times New Roman" charset="0"/>
                <a:ea typeface="MS PGothic" charset="0"/>
                <a:cs typeface="SimSun" charset="0"/>
              </a:rPr>
              <a:t>国权就属于耶和华了。</a:t>
            </a:r>
            <a:r>
              <a:rPr lang="en-US" altLang="ja-JP" b="1">
                <a:latin typeface="Times New Roman" charset="0"/>
                <a:ea typeface="MS PGothic" charset="0"/>
              </a:rPr>
              <a:t> (21</a:t>
            </a:r>
            <a:r>
              <a:rPr lang="zh-CN" altLang="en-US" b="1">
                <a:latin typeface="Times New Roman" charset="0"/>
                <a:ea typeface="MS PGothic" charset="0"/>
                <a:cs typeface="SimSun" charset="0"/>
              </a:rPr>
              <a:t>节</a:t>
            </a:r>
            <a:r>
              <a:rPr lang="en-US" altLang="ja-JP" b="1">
                <a:latin typeface="Times New Roman" charset="0"/>
                <a:ea typeface="MS PGothic" charset="0"/>
              </a:rPr>
              <a:t>)</a:t>
            </a:r>
            <a:endParaRPr lang="en-US" b="1">
              <a:latin typeface="Times New Roman" charset="0"/>
              <a:ea typeface="MS PGothic" charset="0"/>
            </a:endParaRPr>
          </a:p>
        </p:txBody>
      </p:sp>
      <p:sp>
        <p:nvSpPr>
          <p:cNvPr id="7182"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7183" name="Text Box 1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594</a:t>
            </a:r>
          </a:p>
        </p:txBody>
      </p:sp>
    </p:spTree>
  </p:cSld>
  <p:clrMapOvr>
    <a:masterClrMapping/>
  </p:clrMapOvr>
  <p:transition advClick="0">
    <p:blinds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zh-CN" altLang="en-US" sz="4800" dirty="0"/>
              <a:t>二。上帝</a:t>
            </a:r>
            <a:r>
              <a:rPr lang="zh-CN" altLang="en-US" sz="4800" dirty="0">
                <a:solidFill>
                  <a:srgbClr val="FFFF00"/>
                </a:solidFill>
              </a:rPr>
              <a:t>祝福</a:t>
            </a:r>
            <a:r>
              <a:rPr lang="zh-CN" altLang="en-US" sz="4800" dirty="0"/>
              <a:t>那些谦卑的。</a:t>
            </a:r>
            <a:br>
              <a:rPr lang="en-SG"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400" b="1" i="0" u="none" strike="noStrike" kern="1200" cap="none" spc="0" normalizeH="0" baseline="0" noProof="0" dirty="0">
                <a:ln>
                  <a:noFill/>
                </a:ln>
                <a:solidFill>
                  <a:srgbClr val="FFFFFF"/>
                </a:solidFill>
                <a:effectLst/>
                <a:uLnTx/>
                <a:uFillTx/>
                <a:latin typeface="Arial" charset="0"/>
                <a:ea typeface="Osaka" charset="0"/>
                <a:cs typeface="Arial" charset="0"/>
              </a:rPr>
              <a:t> 15-21</a:t>
            </a:r>
          </a:p>
        </p:txBody>
      </p:sp>
    </p:spTree>
    <p:extLst>
      <p:ext uri="{BB962C8B-B14F-4D97-AF65-F5344CB8AC3E}">
        <p14:creationId xmlns:p14="http://schemas.microsoft.com/office/powerpoint/2010/main" val="33061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zh-CN" altLang="en-US" sz="9600" b="1" dirty="0">
                <a:effectLst>
                  <a:glow rad="254000">
                    <a:schemeClr val="tx1"/>
                  </a:glow>
                </a:effectLst>
                <a:latin typeface="Arial" charset="0"/>
                <a:ea typeface="ＭＳ Ｐゴシック" charset="0"/>
                <a:cs typeface="ＭＳ Ｐゴシック" charset="0"/>
              </a:rPr>
              <a:t>十二小先知书</a:t>
            </a:r>
            <a:endParaRPr lang="en-US" sz="96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勇敢面对文化</a:t>
            </a:r>
            <a:endPar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小先知书讲道系列</a:t>
            </a: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83062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耶和华的日子临近万国了，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人必照你所行的向你施行，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你的报应必归到你的头上。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3" name="TextBox 2"/>
          <p:cNvSpPr txBox="1"/>
          <p:nvPr/>
        </p:nvSpPr>
        <p:spPr>
          <a:xfrm>
            <a:off x="0" y="5799207"/>
            <a:ext cx="9144000" cy="923330"/>
          </a:xfrm>
          <a:prstGeom prst="rect">
            <a:avLst/>
          </a:prstGeom>
          <a:solidFill>
            <a:schemeClr val="tx1"/>
          </a:solidFill>
        </p:spPr>
        <p:txBody>
          <a:bodyPr wrap="square" rtlCol="0">
            <a:spAutoFit/>
          </a:bodyPr>
          <a:lstStyle/>
          <a:p>
            <a:pPr algn="ctr"/>
            <a:r>
              <a:rPr lang="zh-CN" altLang="en-US" sz="5400" b="1" dirty="0">
                <a:solidFill>
                  <a:schemeClr val="bg1"/>
                </a:solidFill>
                <a:effectLst>
                  <a:outerShdw blurRad="38100" dist="38100" dir="2700000" algn="tl">
                    <a:srgbClr val="000000">
                      <a:alpha val="43137"/>
                    </a:srgbClr>
                  </a:outerShdw>
                </a:effectLst>
              </a:rPr>
              <a:t>主的日子</a:t>
            </a:r>
            <a:endParaRPr lang="en-GB"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9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你们怎样在我的圣山上喝过苦杯，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万国也必照样不住地喝，</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他们要喝，并且要吞下去，</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他们就不再存在了。</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28267367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zh-CN" altLang="en-US" b="1" dirty="0">
                  <a:solidFill>
                    <a:srgbClr val="FFFFFF"/>
                  </a:solidFill>
                  <a:effectLst>
                    <a:glow rad="228600">
                      <a:srgbClr val="000000"/>
                    </a:glow>
                  </a:effectLst>
                  <a:latin typeface="Trebuchet MS" charset="0"/>
                  <a:ea typeface="Osaka" charset="0"/>
                  <a:cs typeface="Osaka" charset="0"/>
                </a:rPr>
                <a:t>以东统治以色列</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zh-CN" altLang="en-US" b="1" dirty="0">
                  <a:solidFill>
                    <a:srgbClr val="FFFFFF"/>
                  </a:solidFill>
                  <a:effectLst>
                    <a:glow rad="228600">
                      <a:srgbClr val="000000"/>
                    </a:glow>
                  </a:effectLst>
                  <a:latin typeface="Trebuchet MS" charset="0"/>
                  <a:ea typeface="Osaka" charset="0"/>
                  <a:cs typeface="Osaka" charset="0"/>
                </a:rPr>
                <a:t>以色列战胜以东</a:t>
              </a:r>
              <a:endParaRPr lang="en-US" b="1" dirty="0">
                <a:solidFill>
                  <a:srgbClr val="000000"/>
                </a:solidFill>
                <a:effectLst>
                  <a:glow rad="228600">
                    <a:srgbClr val="000000"/>
                  </a:glow>
                </a:effectLst>
                <a:latin typeface="Trebuchet MS" charset="0"/>
                <a:ea typeface="Osaka" charset="0"/>
                <a:cs typeface="Osaka" charset="0"/>
              </a:endParaRPr>
            </a:p>
          </p:txBody>
        </p:sp>
      </p:grpSp>
    </p:spTree>
    <p:extLst>
      <p:ext uri="{BB962C8B-B14F-4D97-AF65-F5344CB8AC3E}">
        <p14:creationId xmlns:p14="http://schemas.microsoft.com/office/powerpoint/2010/main" val="1103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zh-CN" altLang="en-US" sz="4000" b="1" dirty="0">
                <a:solidFill>
                  <a:srgbClr val="FFFFFF"/>
                </a:solidFill>
                <a:latin typeface="Arial"/>
                <a:ea typeface="Osaka" charset="0"/>
                <a:cs typeface="Arial"/>
              </a:rPr>
              <a:t>接近山顶</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226254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统治的弥赛亚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eaLnBrk="1" hangingPunct="1"/>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受难的弥赛亚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a:defRPr/>
              </a:pPr>
              <a:endParaRPr lang="en-US">
                <a:solidFill>
                  <a:srgbClr val="000000"/>
                </a:solidFill>
                <a:latin typeface="Times New Roman" pitchFamily="-128"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zh-TW" altLang="en-US" sz="3200" b="1" dirty="0">
                <a:solidFill>
                  <a:srgbClr val="FFFFFF"/>
                </a:solidFill>
                <a:effectLst>
                  <a:outerShdw blurRad="38100" dist="38100" dir="2700000" algn="tl">
                    <a:srgbClr val="000000"/>
                  </a:outerShdw>
                </a:effectLst>
                <a:latin typeface="Comic Sans MS" charset="0"/>
              </a:rPr>
              <a:t>克班</a:t>
            </a:r>
            <a:r>
              <a:rPr lang="en-US" altLang="zh-TW" sz="3200" b="1" dirty="0">
                <a:solidFill>
                  <a:srgbClr val="FFFFFF"/>
                </a:solidFill>
                <a:effectLst>
                  <a:outerShdw blurRad="38100" dist="38100" dir="2700000" algn="tl">
                    <a:srgbClr val="000000"/>
                  </a:outerShdw>
                </a:effectLst>
                <a:latin typeface="Comic Sans MS" charset="0"/>
              </a:rPr>
              <a:t>.</a:t>
            </a:r>
            <a:r>
              <a:rPr lang="zh-TW" altLang="en-US" sz="3200" b="1" dirty="0">
                <a:solidFill>
                  <a:srgbClr val="FFFFFF"/>
                </a:solidFill>
                <a:effectLst>
                  <a:outerShdw blurRad="38100" dist="38100" dir="2700000" algn="tl">
                    <a:srgbClr val="000000"/>
                  </a:outerShdw>
                </a:effectLst>
                <a:latin typeface="Comic Sans MS" charset="0"/>
              </a:rPr>
              <a:t>萨利姆</a:t>
            </a:r>
            <a:r>
              <a:rPr lang="en-US" altLang="zh-TW" sz="3200" b="1" dirty="0">
                <a:solidFill>
                  <a:srgbClr val="FFFFFF"/>
                </a:solidFill>
                <a:effectLst>
                  <a:outerShdw blurRad="38100" dist="38100" dir="2700000" algn="tl">
                    <a:srgbClr val="000000"/>
                  </a:outerShdw>
                </a:effectLst>
                <a:latin typeface="Comic Sans MS" charset="0"/>
              </a:rPr>
              <a:t>, </a:t>
            </a:r>
            <a:r>
              <a:rPr lang="zh-TW" altLang="en-US" sz="3200" b="1" dirty="0">
                <a:solidFill>
                  <a:srgbClr val="FFFFFF"/>
                </a:solidFill>
                <a:effectLst>
                  <a:outerShdw blurRad="38100" dist="38100" dir="2700000" algn="tl">
                    <a:srgbClr val="000000"/>
                  </a:outerShdw>
                </a:effectLst>
                <a:latin typeface="Comic Sans MS" charset="0"/>
              </a:rPr>
              <a:t>启示录图表 </a:t>
            </a:r>
            <a:r>
              <a:rPr lang="en-US" altLang="zh-TW" sz="3200" b="1" dirty="0">
                <a:solidFill>
                  <a:srgbClr val="FFFFFF"/>
                </a:solidFill>
                <a:effectLst>
                  <a:outerShdw blurRad="38100" dist="38100" dir="2700000" algn="tl">
                    <a:srgbClr val="000000"/>
                  </a:outerShdw>
                </a:effectLst>
                <a:latin typeface="Comic Sans MS" charset="0"/>
              </a:rPr>
              <a:t>(1979), 49 </a:t>
            </a:r>
          </a:p>
          <a:p>
            <a:pPr algn="ctr">
              <a:defRPr/>
            </a:pPr>
            <a:r>
              <a:rPr lang="en-US" sz="3200" b="1" dirty="0">
                <a:solidFill>
                  <a:srgbClr val="FFFFFF"/>
                </a:solidFill>
                <a:effectLst>
                  <a:outerShdw blurRad="38100" dist="38100" dir="2700000" algn="tl">
                    <a:srgbClr val="000000"/>
                  </a:outerShdw>
                </a:effectLst>
                <a:latin typeface="Comic Sans MS"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3927888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1143000"/>
          </a:xfrm>
          <a:effectLst/>
        </p:spPr>
        <p:txBody>
          <a:bodyPr/>
          <a:lstStyle/>
          <a:p>
            <a:pPr eaLnBrk="1" hangingPunct="1">
              <a:defRPr/>
            </a:pPr>
            <a:r>
              <a:rPr lang="zh-CN" altLang="en-US" sz="4000" b="1" dirty="0">
                <a:solidFill>
                  <a:srgbClr val="FFFFFF"/>
                </a:solidFill>
                <a:latin typeface="Arial"/>
                <a:ea typeface="Osaka" charset="0"/>
                <a:cs typeface="Arial"/>
              </a:rPr>
              <a:t>我们看到了山谷</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1815966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052182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556792"/>
            <a:ext cx="4644008" cy="5301208"/>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但在锡安山上必有逃脱的人，</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那山必成为圣；</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雅各家必得回他们原有的产业。</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17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8209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916831"/>
            <a:ext cx="4724400" cy="5027263"/>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雅各家必成为火，</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约瑟家必成为火焰；</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以扫家却像碎秸，</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被它们焚烧吞灭，</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以扫家再没有生</a:t>
            </a:r>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还的人了。</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因为耶和华已经说了。</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4641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155q</a:t>
            </a:r>
            <a:endParaRPr kumimoji="0" lang="en-US" altLang="zh-CN" sz="2400" b="1" i="0" u="none" strike="noStrike" kern="1200" cap="none" spc="0" normalizeH="0" baseline="0" noProof="0">
              <a:ln>
                <a:noFill/>
              </a:ln>
              <a:solidFill>
                <a:prstClr val="white"/>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355939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i="1" dirty="0">
                <a:effectLst>
                  <a:glow rad="127000">
                    <a:schemeClr val="tx1"/>
                  </a:glow>
                </a:effectLst>
                <a:latin typeface="Arial" charset="0"/>
                <a:ea typeface="ＭＳ Ｐゴシック" charset="0"/>
                <a:cs typeface="ＭＳ Ｐゴシック" charset="0"/>
              </a:rPr>
              <a:t>这些人能为我们提供什么呢？</a:t>
            </a:r>
            <a:endParaRPr lang="en-US" sz="36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Major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marR="0" lvl="0" indent="-622300"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Minor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FROM</a:t>
            </a:r>
            <a:endParaRPr kumimoji="0" lang="en-US" sz="1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
        <p:nvSpPr>
          <p:cNvPr id="5" name="文本框 4">
            <a:extLst>
              <a:ext uri="{FF2B5EF4-FFF2-40B4-BE49-F238E27FC236}">
                <a16:creationId xmlns:a16="http://schemas.microsoft.com/office/drawing/2014/main" id="{DE465A6E-3BFA-ECB9-9645-84741FF45518}"/>
              </a:ext>
            </a:extLst>
          </p:cNvPr>
          <p:cNvSpPr txBox="1"/>
          <p:nvPr/>
        </p:nvSpPr>
        <p:spPr>
          <a:xfrm>
            <a:off x="914400" y="932193"/>
            <a:ext cx="5029200" cy="646331"/>
          </a:xfrm>
          <a:prstGeom prst="rect">
            <a:avLst/>
          </a:prstGeom>
          <a:noFill/>
        </p:spPr>
        <p:txBody>
          <a:bodyPr wrap="square">
            <a:spAutoFit/>
          </a:bodyPr>
          <a:lstStyle/>
          <a:p>
            <a:r>
              <a:rPr lang="zh-CN" altLang="en-US" sz="3600" b="1" dirty="0">
                <a:solidFill>
                  <a:srgbClr val="0E0E0E"/>
                </a:solidFill>
                <a:effectLst/>
                <a:latin typeface=".AppleSystemUIFont"/>
              </a:rPr>
              <a:t>小先知书中的重要信息</a:t>
            </a:r>
            <a:endParaRPr lang="zh-CN" altLang="en-US" sz="3600" dirty="0">
              <a:solidFill>
                <a:srgbClr val="0E0E0E"/>
              </a:solidFill>
              <a:effectLst/>
              <a:latin typeface=".AppleSystemUIFont"/>
            </a:endParaRPr>
          </a:p>
        </p:txBody>
      </p:sp>
    </p:spTree>
    <p:extLst>
      <p:ext uri="{BB962C8B-B14F-4D97-AF65-F5344CB8AC3E}">
        <p14:creationId xmlns:p14="http://schemas.microsoft.com/office/powerpoint/2010/main" val="201938590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7"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5588"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1" name="Rectangle 7"/>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2" name="Rectangle 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3" name="Rectangle 9"/>
          <p:cNvSpPr>
            <a:spLocks noChangeArrowheads="1"/>
          </p:cNvSpPr>
          <p:nvPr/>
        </p:nvSpPr>
        <p:spPr bwMode="auto">
          <a:xfrm>
            <a:off x="898525" y="2605088"/>
            <a:ext cx="1747838"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4" name="Rectangle 10"/>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5" name="Line 11"/>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6" name="Line 12"/>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7" name="Line 13"/>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8" name="Line 14"/>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9" name="Line 15"/>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0" name="Rectangle 1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56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2" name="Text Box 18"/>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zh-CN" altLang="en-US" sz="1600">
              <a:solidFill>
                <a:srgbClr val="FFFFFF"/>
              </a:solidFill>
              <a:latin typeface="Comic Sans MS" charset="0"/>
              <a:ea typeface="宋体" charset="0"/>
              <a:cs typeface="宋体" charset="0"/>
            </a:endParaRPr>
          </a:p>
        </p:txBody>
      </p:sp>
      <p:sp>
        <p:nvSpPr>
          <p:cNvPr id="835603" name="Freeform 1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4" name="Text Box 2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5605"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28</a:t>
            </a:r>
          </a:p>
        </p:txBody>
      </p:sp>
      <p:sp>
        <p:nvSpPr>
          <p:cNvPr id="835606" name="Rectangle 22"/>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D34A"/>
                </a:solidFill>
                <a:latin typeface="宋体" charset="0"/>
                <a:ea typeface="宋体" charset="0"/>
                <a:cs typeface="宋体" charset="0"/>
              </a:rPr>
              <a:t>约摩</a:t>
            </a:r>
            <a:r>
              <a:rPr lang="en-US" altLang="zh-CN" sz="4400" b="1">
                <a:solidFill>
                  <a:srgbClr val="FFD34A"/>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5607" name="Rectangle 23"/>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1A0004"/>
                </a:solidFill>
                <a:latin typeface="宋体" charset="0"/>
                <a:ea typeface="宋体" charset="0"/>
                <a:cs typeface="宋体" charset="0"/>
              </a:rPr>
              <a:t> </a:t>
            </a:r>
            <a:r>
              <a:rPr lang="ja-JP" altLang="en-US" b="1">
                <a:solidFill>
                  <a:srgbClr val="1A0004"/>
                </a:solidFill>
                <a:latin typeface="宋体" charset="0"/>
                <a:ea typeface="宋体" charset="0"/>
                <a:cs typeface="宋体" charset="0"/>
              </a:rPr>
              <a:t>亚伯拉罕</a:t>
            </a:r>
            <a:endParaRPr lang="zh-CN" altLang="en-US" b="1">
              <a:solidFill>
                <a:srgbClr val="1A0004"/>
              </a:solidFill>
              <a:latin typeface="宋体" charset="0"/>
              <a:ea typeface="宋体" charset="0"/>
              <a:cs typeface="宋体" charset="0"/>
            </a:endParaRPr>
          </a:p>
        </p:txBody>
      </p:sp>
      <p:sp>
        <p:nvSpPr>
          <p:cNvPr id="835608" name="Rectangle 24"/>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5610" name="Rectangle 26"/>
          <p:cNvSpPr>
            <a:spLocks noChangeArrowheads="1"/>
          </p:cNvSpPr>
          <p:nvPr/>
        </p:nvSpPr>
        <p:spPr bwMode="auto">
          <a:xfrm>
            <a:off x="6124575" y="2263775"/>
            <a:ext cx="2233613" cy="579438"/>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FF"/>
                </a:solidFill>
                <a:latin typeface="宋体" charset="0"/>
                <a:ea typeface="宋体" charset="0"/>
                <a:cs typeface="宋体" charset="0"/>
              </a:rPr>
              <a:t>创</a:t>
            </a:r>
            <a:r>
              <a:rPr lang="en-US" altLang="zh-CN" sz="3200" b="1" i="1">
                <a:solidFill>
                  <a:srgbClr val="FFFFFF"/>
                </a:solidFill>
                <a:latin typeface="宋体" charset="0"/>
                <a:ea typeface="宋体" charset="0"/>
                <a:cs typeface="宋体" charset="0"/>
              </a:rPr>
              <a:t>12: 1-3</a:t>
            </a:r>
          </a:p>
        </p:txBody>
      </p:sp>
      <p:sp>
        <p:nvSpPr>
          <p:cNvPr id="835611" name="Rectangle 27"/>
          <p:cNvSpPr>
            <a:spLocks noChangeArrowheads="1"/>
          </p:cNvSpPr>
          <p:nvPr/>
        </p:nvSpPr>
        <p:spPr bwMode="auto">
          <a:xfrm>
            <a:off x="3363913" y="1590675"/>
            <a:ext cx="24288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eaLnBrk="0" hangingPunct="0"/>
            <a:r>
              <a:rPr lang="ja-JP" altLang="en-US" sz="2800" b="1">
                <a:solidFill>
                  <a:srgbClr val="1A0004"/>
                </a:solidFill>
                <a:latin typeface="宋体" charset="0"/>
                <a:ea typeface="宋体" charset="0"/>
                <a:cs typeface="宋体" charset="0"/>
              </a:rPr>
              <a:t>呼召</a:t>
            </a:r>
            <a:endParaRPr lang="zh-CN" altLang="en-US" sz="2800" b="1">
              <a:solidFill>
                <a:srgbClr val="1A0004"/>
              </a:solidFill>
              <a:latin typeface="宋体" charset="0"/>
              <a:ea typeface="宋体" charset="0"/>
              <a:cs typeface="宋体" charset="0"/>
            </a:endParaRPr>
          </a:p>
        </p:txBody>
      </p:sp>
      <p:grpSp>
        <p:nvGrpSpPr>
          <p:cNvPr id="835612" name="Group 28"/>
          <p:cNvGrpSpPr>
            <a:grpSpLocks/>
          </p:cNvGrpSpPr>
          <p:nvPr/>
        </p:nvGrpSpPr>
        <p:grpSpPr bwMode="auto">
          <a:xfrm>
            <a:off x="6122988" y="1492251"/>
            <a:ext cx="1042988" cy="949325"/>
            <a:chOff x="3857" y="940"/>
            <a:chExt cx="657" cy="598"/>
          </a:xfrm>
        </p:grpSpPr>
        <p:grpSp>
          <p:nvGrpSpPr>
            <p:cNvPr id="835613" name="Group 29"/>
            <p:cNvGrpSpPr>
              <a:grpSpLocks/>
            </p:cNvGrpSpPr>
            <p:nvPr/>
          </p:nvGrpSpPr>
          <p:grpSpPr bwMode="auto">
            <a:xfrm>
              <a:off x="3947" y="940"/>
              <a:ext cx="567" cy="598"/>
              <a:chOff x="1557" y="1007"/>
              <a:chExt cx="2105" cy="1949"/>
            </a:xfrm>
          </p:grpSpPr>
          <p:grpSp>
            <p:nvGrpSpPr>
              <p:cNvPr id="835615" name="Group 31"/>
              <p:cNvGrpSpPr>
                <a:grpSpLocks/>
              </p:cNvGrpSpPr>
              <p:nvPr/>
            </p:nvGrpSpPr>
            <p:grpSpPr bwMode="auto">
              <a:xfrm>
                <a:off x="1557" y="1209"/>
                <a:ext cx="2105" cy="1421"/>
                <a:chOff x="578" y="2316"/>
                <a:chExt cx="2105" cy="1421"/>
              </a:xfrm>
            </p:grpSpPr>
            <p:sp>
              <p:nvSpPr>
                <p:cNvPr id="835616" name="Freeform 32"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17" name="Freeform 33"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19" name="Freeform 35"/>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0" name="Freeform 36"/>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1" name="Freeform 37"/>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2" name="Freeform 38"/>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3" name="Freeform 39"/>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24" name="Rectangle 40"/>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
        <p:nvSpPr>
          <p:cNvPr id="835625" name="Rectangle 41"/>
          <p:cNvSpPr>
            <a:spLocks noChangeArrowheads="1"/>
          </p:cNvSpPr>
          <p:nvPr/>
        </p:nvSpPr>
        <p:spPr bwMode="auto">
          <a:xfrm>
            <a:off x="3243263" y="2095500"/>
            <a:ext cx="2771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b="1">
                <a:solidFill>
                  <a:srgbClr val="1A0004"/>
                </a:solidFill>
                <a:latin typeface="宋体" charset="0"/>
                <a:ea typeface="宋体" charset="0"/>
                <a:cs typeface="宋体" charset="0"/>
              </a:rPr>
              <a:t>土地－后裔－祝福</a:t>
            </a:r>
            <a:r>
              <a:rPr lang="zh-CN" altLang="en-US">
                <a:solidFill>
                  <a:srgbClr val="1A0004"/>
                </a:solidFill>
                <a:latin typeface="宋体" charset="0"/>
                <a:ea typeface="宋体" charset="0"/>
                <a:cs typeface="宋体" charset="0"/>
              </a:rPr>
              <a:t> </a:t>
            </a:r>
          </a:p>
        </p:txBody>
      </p:sp>
      <p:sp>
        <p:nvSpPr>
          <p:cNvPr id="835653" name="Rectangle 6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790015"/>
                </a:solidFill>
                <a:latin typeface="宋体" charset="0"/>
                <a:ea typeface="宋体" charset="0"/>
                <a:cs typeface="宋体" charset="0"/>
              </a:rPr>
              <a:t>以一以</a:t>
            </a:r>
            <a:r>
              <a:rPr lang="zh-CN" altLang="en-US" sz="3200" b="1">
                <a:solidFill>
                  <a:srgbClr val="790015"/>
                </a:solidFill>
                <a:latin typeface="宋体" charset="0"/>
                <a:ea typeface="宋体" charset="0"/>
                <a:cs typeface="宋体" charset="0"/>
              </a:rPr>
              <a:t>      </a:t>
            </a:r>
          </a:p>
        </p:txBody>
      </p:sp>
      <p:sp>
        <p:nvSpPr>
          <p:cNvPr id="835654" name="Oval 70"/>
          <p:cNvSpPr>
            <a:spLocks noChangeArrowheads="1"/>
          </p:cNvSpPr>
          <p:nvPr/>
        </p:nvSpPr>
        <p:spPr bwMode="auto">
          <a:xfrm>
            <a:off x="3860800" y="2392363"/>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55" name="Text Box 71"/>
          <p:cNvSpPr txBox="1">
            <a:spLocks noChangeArrowheads="1"/>
          </p:cNvSpPr>
          <p:nvPr/>
        </p:nvSpPr>
        <p:spPr bwMode="auto">
          <a:xfrm>
            <a:off x="2335213" y="4689475"/>
            <a:ext cx="50514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ja-JP" altLang="en-US" sz="5400" b="1">
                <a:solidFill>
                  <a:srgbClr val="00DFCA"/>
                </a:solidFill>
                <a:latin typeface="Comic Sans MS" charset="0"/>
                <a:ea typeface="宋体" charset="0"/>
                <a:cs typeface="宋体" charset="0"/>
              </a:rPr>
              <a:t>以实玛利与以撒</a:t>
            </a:r>
            <a:endParaRPr lang="zh-CN" altLang="en-US" sz="5400" b="1">
              <a:solidFill>
                <a:srgbClr val="00DFCA"/>
              </a:solidFill>
              <a:latin typeface="Comic Sans MS" charset="0"/>
              <a:ea typeface="宋体" charset="0"/>
              <a:cs typeface="宋体" charset="0"/>
            </a:endParaRPr>
          </a:p>
        </p:txBody>
      </p:sp>
      <p:sp>
        <p:nvSpPr>
          <p:cNvPr id="835656" name="Text Box 72"/>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 </a:t>
            </a:r>
            <a:r>
              <a:rPr lang="zh-CN" altLang="en-US" sz="1400" b="1">
                <a:solidFill>
                  <a:srgbClr val="FFFFFF"/>
                </a:solidFill>
                <a:latin typeface="宋体" charset="0"/>
                <a:ea typeface="宋体" charset="0"/>
                <a:cs typeface="宋体" charset="0"/>
              </a:rPr>
              <a:t>章</a:t>
            </a:r>
            <a:endParaRPr lang="en-US" altLang="ja-JP" sz="1400" b="1">
              <a:solidFill>
                <a:srgbClr val="FFFFFF"/>
              </a:solidFill>
              <a:latin typeface="宋体" charset="0"/>
              <a:ea typeface="宋体" charset="0"/>
              <a:cs typeface="宋体" charset="0"/>
            </a:endParaRPr>
          </a:p>
        </p:txBody>
      </p:sp>
      <p:grpSp>
        <p:nvGrpSpPr>
          <p:cNvPr id="835677" name="Group 93"/>
          <p:cNvGrpSpPr>
            <a:grpSpLocks/>
          </p:cNvGrpSpPr>
          <p:nvPr/>
        </p:nvGrpSpPr>
        <p:grpSpPr bwMode="auto">
          <a:xfrm>
            <a:off x="7997825" y="3432175"/>
            <a:ext cx="1006475" cy="1231900"/>
            <a:chOff x="5038" y="2162"/>
            <a:chExt cx="634" cy="776"/>
          </a:xfrm>
        </p:grpSpPr>
        <p:grpSp>
          <p:nvGrpSpPr>
            <p:cNvPr id="835659" name="Group 75"/>
            <p:cNvGrpSpPr>
              <a:grpSpLocks/>
            </p:cNvGrpSpPr>
            <p:nvPr/>
          </p:nvGrpSpPr>
          <p:grpSpPr bwMode="auto">
            <a:xfrm>
              <a:off x="5038" y="2162"/>
              <a:ext cx="634" cy="776"/>
              <a:chOff x="5038" y="2162"/>
              <a:chExt cx="634" cy="776"/>
            </a:xfrm>
          </p:grpSpPr>
          <p:sp>
            <p:nvSpPr>
              <p:cNvPr id="835660" name="Freeform 7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1" name="AutoShape 7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2" name="Rectangle 7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3" name="AutoShape 7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4" name="Line 8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5" name="Line 8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6" name="Rectangle 8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7" name="Rectangle 8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5668" name="Rectangle 8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69" name="Rectangle 8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5670" name="Rectangle 8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5671" name="Rectangle 8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5672" name="Rectangle 8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73" name="Line 8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4" name="Line 9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5" name="Line 9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58" name="Rectangle 7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5678" name="Text Box 94"/>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5521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835653"/>
                                        </p:tgtEl>
                                        <p:attrNameLst>
                                          <p:attrName>style.visibility</p:attrName>
                                        </p:attrNameLst>
                                      </p:cBhvr>
                                      <p:to>
                                        <p:strVal val="visible"/>
                                      </p:to>
                                    </p:set>
                                    <p:anim calcmode="lin" valueType="num">
                                      <p:cBhvr>
                                        <p:cTn id="7" dur="500" fill="hold"/>
                                        <p:tgtEl>
                                          <p:spTgt spid="835653"/>
                                        </p:tgtEl>
                                        <p:attrNameLst>
                                          <p:attrName>ppt_x</p:attrName>
                                        </p:attrNameLst>
                                      </p:cBhvr>
                                      <p:tavLst>
                                        <p:tav tm="0">
                                          <p:val>
                                            <p:strVal val="#ppt_x-#ppt_w/2"/>
                                          </p:val>
                                        </p:tav>
                                        <p:tav tm="100000">
                                          <p:val>
                                            <p:strVal val="#ppt_x"/>
                                          </p:val>
                                        </p:tav>
                                      </p:tavLst>
                                    </p:anim>
                                    <p:anim calcmode="lin" valueType="num">
                                      <p:cBhvr>
                                        <p:cTn id="8" dur="500" fill="hold"/>
                                        <p:tgtEl>
                                          <p:spTgt spid="835653"/>
                                        </p:tgtEl>
                                        <p:attrNameLst>
                                          <p:attrName>ppt_y</p:attrName>
                                        </p:attrNameLst>
                                      </p:cBhvr>
                                      <p:tavLst>
                                        <p:tav tm="0">
                                          <p:val>
                                            <p:strVal val="#ppt_y"/>
                                          </p:val>
                                        </p:tav>
                                        <p:tav tm="100000">
                                          <p:val>
                                            <p:strVal val="#ppt_y"/>
                                          </p:val>
                                        </p:tav>
                                      </p:tavLst>
                                    </p:anim>
                                    <p:anim calcmode="lin" valueType="num">
                                      <p:cBhvr>
                                        <p:cTn id="9" dur="500" fill="hold"/>
                                        <p:tgtEl>
                                          <p:spTgt spid="835653"/>
                                        </p:tgtEl>
                                        <p:attrNameLst>
                                          <p:attrName>ppt_w</p:attrName>
                                        </p:attrNameLst>
                                      </p:cBhvr>
                                      <p:tavLst>
                                        <p:tav tm="0">
                                          <p:val>
                                            <p:fltVal val="0"/>
                                          </p:val>
                                        </p:tav>
                                        <p:tav tm="100000">
                                          <p:val>
                                            <p:strVal val="#ppt_w"/>
                                          </p:val>
                                        </p:tav>
                                      </p:tavLst>
                                    </p:anim>
                                    <p:anim calcmode="lin" valueType="num">
                                      <p:cBhvr>
                                        <p:cTn id="10" dur="500" fill="hold"/>
                                        <p:tgtEl>
                                          <p:spTgt spid="83565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835654"/>
                                        </p:tgtEl>
                                        <p:attrNameLst>
                                          <p:attrName>style.visibility</p:attrName>
                                        </p:attrNameLst>
                                      </p:cBhvr>
                                      <p:to>
                                        <p:strVal val="visible"/>
                                      </p:to>
                                    </p:set>
                                    <p:anim calcmode="lin" valueType="num">
                                      <p:cBhvr>
                                        <p:cTn id="14" dur="500" fill="hold"/>
                                        <p:tgtEl>
                                          <p:spTgt spid="835654"/>
                                        </p:tgtEl>
                                        <p:attrNameLst>
                                          <p:attrName>ppt_w</p:attrName>
                                        </p:attrNameLst>
                                      </p:cBhvr>
                                      <p:tavLst>
                                        <p:tav tm="0">
                                          <p:val>
                                            <p:strVal val="(6*min(max(#ppt_w*#ppt_h,.3),1)-7.4)/-.7*#ppt_w"/>
                                          </p:val>
                                        </p:tav>
                                        <p:tav tm="100000">
                                          <p:val>
                                            <p:strVal val="#ppt_w"/>
                                          </p:val>
                                        </p:tav>
                                      </p:tavLst>
                                    </p:anim>
                                    <p:anim calcmode="lin" valueType="num">
                                      <p:cBhvr>
                                        <p:cTn id="15" dur="500" fill="hold"/>
                                        <p:tgtEl>
                                          <p:spTgt spid="835654"/>
                                        </p:tgtEl>
                                        <p:attrNameLst>
                                          <p:attrName>ppt_h</p:attrName>
                                        </p:attrNameLst>
                                      </p:cBhvr>
                                      <p:tavLst>
                                        <p:tav tm="0">
                                          <p:val>
                                            <p:strVal val="(6*min(max(#ppt_w*#ppt_h,.3),1)-7.4)/-.7*#ppt_h"/>
                                          </p:val>
                                        </p:tav>
                                        <p:tav tm="100000">
                                          <p:val>
                                            <p:strVal val="#ppt_h"/>
                                          </p:val>
                                        </p:tav>
                                      </p:tavLst>
                                    </p:anim>
                                    <p:anim calcmode="lin" valueType="num">
                                      <p:cBhvr>
                                        <p:cTn id="16" dur="500" fill="hold"/>
                                        <p:tgtEl>
                                          <p:spTgt spid="835654"/>
                                        </p:tgtEl>
                                        <p:attrNameLst>
                                          <p:attrName>ppt_x</p:attrName>
                                        </p:attrNameLst>
                                      </p:cBhvr>
                                      <p:tavLst>
                                        <p:tav tm="0">
                                          <p:val>
                                            <p:fltVal val="0.5"/>
                                          </p:val>
                                        </p:tav>
                                        <p:tav tm="100000">
                                          <p:val>
                                            <p:strVal val="#ppt_x"/>
                                          </p:val>
                                        </p:tav>
                                      </p:tavLst>
                                    </p:anim>
                                    <p:anim calcmode="lin" valueType="num">
                                      <p:cBhvr>
                                        <p:cTn id="17" dur="500" fill="hold"/>
                                        <p:tgtEl>
                                          <p:spTgt spid="83565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835655"/>
                                        </p:tgtEl>
                                        <p:attrNameLst>
                                          <p:attrName>style.visibility</p:attrName>
                                        </p:attrNameLst>
                                      </p:cBhvr>
                                      <p:to>
                                        <p:strVal val="visible"/>
                                      </p:to>
                                    </p:set>
                                    <p:anim calcmode="lin" valueType="num">
                                      <p:cBhvr>
                                        <p:cTn id="21" dur="500" fill="hold"/>
                                        <p:tgtEl>
                                          <p:spTgt spid="835655"/>
                                        </p:tgtEl>
                                        <p:attrNameLst>
                                          <p:attrName>ppt_w</p:attrName>
                                        </p:attrNameLst>
                                      </p:cBhvr>
                                      <p:tavLst>
                                        <p:tav tm="0">
                                          <p:val>
                                            <p:fltVal val="0"/>
                                          </p:val>
                                        </p:tav>
                                        <p:tav tm="100000">
                                          <p:val>
                                            <p:strVal val="#ppt_w"/>
                                          </p:val>
                                        </p:tav>
                                      </p:tavLst>
                                    </p:anim>
                                    <p:anim calcmode="lin" valueType="num">
                                      <p:cBhvr>
                                        <p:cTn id="22" dur="500" fill="hold"/>
                                        <p:tgtEl>
                                          <p:spTgt spid="835655"/>
                                        </p:tgtEl>
                                        <p:attrNameLst>
                                          <p:attrName>ppt_h</p:attrName>
                                        </p:attrNameLst>
                                      </p:cBhvr>
                                      <p:tavLst>
                                        <p:tav tm="0">
                                          <p:val>
                                            <p:fltVal val="0"/>
                                          </p:val>
                                        </p:tav>
                                        <p:tav tm="100000">
                                          <p:val>
                                            <p:strVal val="#ppt_h"/>
                                          </p:val>
                                        </p:tav>
                                      </p:tavLst>
                                    </p:anim>
                                    <p:anim calcmode="lin" valueType="num">
                                      <p:cBhvr>
                                        <p:cTn id="23" dur="500" fill="hold"/>
                                        <p:tgtEl>
                                          <p:spTgt spid="835655"/>
                                        </p:tgtEl>
                                        <p:attrNameLst>
                                          <p:attrName>ppt_x</p:attrName>
                                        </p:attrNameLst>
                                      </p:cBhvr>
                                      <p:tavLst>
                                        <p:tav tm="0">
                                          <p:val>
                                            <p:fltVal val="0.5"/>
                                          </p:val>
                                        </p:tav>
                                        <p:tav tm="100000">
                                          <p:val>
                                            <p:strVal val="#ppt_x"/>
                                          </p:val>
                                        </p:tav>
                                      </p:tavLst>
                                    </p:anim>
                                    <p:anim calcmode="lin" valueType="num">
                                      <p:cBhvr>
                                        <p:cTn id="24" dur="500" fill="hold"/>
                                        <p:tgtEl>
                                          <p:spTgt spid="835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653" grpId="0" autoUpdateAnimBg="0"/>
      <p:bldP spid="835654" grpId="0" animBg="1"/>
      <p:bldP spid="83565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667" name="Text Box 13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9" name="Rectangle 11"/>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790540" name="Rectangle 12"/>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790542"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3"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4" name="Rectangle 16"/>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9"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905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3" name="Rectangle 25"/>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9" name="Rectangle 3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2" name="Group 114"/>
          <p:cNvGrpSpPr>
            <a:grpSpLocks/>
          </p:cNvGrpSpPr>
          <p:nvPr/>
        </p:nvGrpSpPr>
        <p:grpSpPr bwMode="auto">
          <a:xfrm>
            <a:off x="4787900" y="4775200"/>
            <a:ext cx="3140075" cy="1549400"/>
            <a:chOff x="3016" y="3008"/>
            <a:chExt cx="1978" cy="976"/>
          </a:xfrm>
        </p:grpSpPr>
        <p:sp>
          <p:nvSpPr>
            <p:cNvPr id="790560" name="Rectangle 32"/>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790561" name="AutoShape 33"/>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4" name="Rectangle 36"/>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1" name="Group 113"/>
          <p:cNvGrpSpPr>
            <a:grpSpLocks/>
          </p:cNvGrpSpPr>
          <p:nvPr/>
        </p:nvGrpSpPr>
        <p:grpSpPr bwMode="auto">
          <a:xfrm>
            <a:off x="1285875" y="4775200"/>
            <a:ext cx="3362325" cy="1549400"/>
            <a:chOff x="810" y="3008"/>
            <a:chExt cx="2118" cy="976"/>
          </a:xfrm>
        </p:grpSpPr>
        <p:sp>
          <p:nvSpPr>
            <p:cNvPr id="790565" name="Rectangle 3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790566" name="AutoShape 3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7" name="Oval 39"/>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68" name="Oval 40"/>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72" name="Freeform 4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86" name="Text Box 58"/>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790587" name="Rectangle 59"/>
          <p:cNvSpPr>
            <a:spLocks noChangeArrowheads="1"/>
          </p:cNvSpPr>
          <p:nvPr/>
        </p:nvSpPr>
        <p:spPr bwMode="auto">
          <a:xfrm>
            <a:off x="8075613" y="6518275"/>
            <a:ext cx="3397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29</a:t>
            </a:r>
          </a:p>
        </p:txBody>
      </p:sp>
      <p:sp>
        <p:nvSpPr>
          <p:cNvPr id="790589" name="Text Box 61"/>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790597" name="Text Box 69"/>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790603" name="Rectangle 75"/>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790604" name="Rectangle 76"/>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790605" name="Rectangle 77"/>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790636" name="Rectangle 108"/>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grpSp>
        <p:nvGrpSpPr>
          <p:cNvPr id="790643" name="Group 115"/>
          <p:cNvGrpSpPr>
            <a:grpSpLocks/>
          </p:cNvGrpSpPr>
          <p:nvPr/>
        </p:nvGrpSpPr>
        <p:grpSpPr bwMode="auto">
          <a:xfrm>
            <a:off x="2887663" y="822325"/>
            <a:ext cx="2541587" cy="2292350"/>
            <a:chOff x="1819" y="518"/>
            <a:chExt cx="1601" cy="1444"/>
          </a:xfrm>
        </p:grpSpPr>
        <p:sp>
          <p:nvSpPr>
            <p:cNvPr id="790552" name="Oval 24"/>
            <p:cNvSpPr>
              <a:spLocks noChangeArrowheads="1"/>
            </p:cNvSpPr>
            <p:nvPr/>
          </p:nvSpPr>
          <p:spPr bwMode="auto">
            <a:xfrm>
              <a:off x="1823" y="518"/>
              <a:ext cx="1331" cy="423"/>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99" name="Line 71"/>
            <p:cNvSpPr>
              <a:spLocks noChangeShapeType="1"/>
            </p:cNvSpPr>
            <p:nvPr/>
          </p:nvSpPr>
          <p:spPr bwMode="auto">
            <a:xfrm>
              <a:off x="1819" y="774"/>
              <a:ext cx="549" cy="1019"/>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01" name="Line 73"/>
            <p:cNvSpPr>
              <a:spLocks noChangeShapeType="1"/>
            </p:cNvSpPr>
            <p:nvPr/>
          </p:nvSpPr>
          <p:spPr bwMode="auto">
            <a:xfrm>
              <a:off x="3161" y="736"/>
              <a:ext cx="252" cy="984"/>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6" name="Oval 28"/>
            <p:cNvSpPr>
              <a:spLocks noChangeArrowheads="1"/>
            </p:cNvSpPr>
            <p:nvPr/>
          </p:nvSpPr>
          <p:spPr bwMode="auto">
            <a:xfrm>
              <a:off x="2342" y="1514"/>
              <a:ext cx="1078" cy="448"/>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90645" name="Group 117"/>
          <p:cNvGrpSpPr>
            <a:grpSpLocks/>
          </p:cNvGrpSpPr>
          <p:nvPr/>
        </p:nvGrpSpPr>
        <p:grpSpPr bwMode="auto">
          <a:xfrm>
            <a:off x="6122988" y="1581150"/>
            <a:ext cx="2235200" cy="1262063"/>
            <a:chOff x="3857" y="996"/>
            <a:chExt cx="1408" cy="795"/>
          </a:xfrm>
        </p:grpSpPr>
        <p:sp>
          <p:nvSpPr>
            <p:cNvPr id="790646" name="Rectangle 118"/>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790647" name="Rectangle 119"/>
            <p:cNvSpPr>
              <a:spLocks noChangeArrowheads="1"/>
            </p:cNvSpPr>
            <p:nvPr/>
          </p:nvSpPr>
          <p:spPr bwMode="auto">
            <a:xfrm>
              <a:off x="3858" y="1426"/>
              <a:ext cx="1407" cy="365"/>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grpSp>
        <p:nvGrpSpPr>
          <p:cNvPr id="790648" name="Group 120"/>
          <p:cNvGrpSpPr>
            <a:grpSpLocks/>
          </p:cNvGrpSpPr>
          <p:nvPr/>
        </p:nvGrpSpPr>
        <p:grpSpPr bwMode="auto">
          <a:xfrm>
            <a:off x="7997825" y="3432175"/>
            <a:ext cx="1006475" cy="1231900"/>
            <a:chOff x="5038" y="2162"/>
            <a:chExt cx="634" cy="776"/>
          </a:xfrm>
        </p:grpSpPr>
        <p:grpSp>
          <p:nvGrpSpPr>
            <p:cNvPr id="790649" name="Group 121"/>
            <p:cNvGrpSpPr>
              <a:grpSpLocks/>
            </p:cNvGrpSpPr>
            <p:nvPr/>
          </p:nvGrpSpPr>
          <p:grpSpPr bwMode="auto">
            <a:xfrm>
              <a:off x="5038" y="2162"/>
              <a:ext cx="634" cy="776"/>
              <a:chOff x="5038" y="2162"/>
              <a:chExt cx="634" cy="776"/>
            </a:xfrm>
          </p:grpSpPr>
          <p:sp>
            <p:nvSpPr>
              <p:cNvPr id="790650" name="Freeform 122"/>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1" name="AutoShape 123"/>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2" name="Rectangle 124"/>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3" name="AutoShape 125"/>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4" name="Line 126"/>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5" name="Line 127"/>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6" name="Rectangle 128"/>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7" name="Rectangle 129"/>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90658" name="Rectangle 130"/>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59" name="Rectangle 131"/>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90660" name="Rectangle 132"/>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90661" name="Rectangle 133"/>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90662" name="Rectangle 134"/>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63" name="Line 135"/>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4" name="Line 136"/>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5" name="Line 137"/>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666" name="Rectangle 138"/>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90668" name="AutoShape 140"/>
          <p:cNvSpPr>
            <a:spLocks noChangeArrowheads="1"/>
          </p:cNvSpPr>
          <p:nvPr/>
        </p:nvSpPr>
        <p:spPr bwMode="auto">
          <a:xfrm rot="-4640194">
            <a:off x="3052762" y="3633788"/>
            <a:ext cx="2068513"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91581" dir="3378596"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790669" name="AutoShape 14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70" name="Group 28">
            <a:extLst>
              <a:ext uri="{FF2B5EF4-FFF2-40B4-BE49-F238E27FC236}">
                <a16:creationId xmlns:a16="http://schemas.microsoft.com/office/drawing/2014/main" id="{29BD13B9-6064-6246-A713-F7DA29EE8E30}"/>
              </a:ext>
            </a:extLst>
          </p:cNvPr>
          <p:cNvGrpSpPr>
            <a:grpSpLocks/>
          </p:cNvGrpSpPr>
          <p:nvPr/>
        </p:nvGrpSpPr>
        <p:grpSpPr bwMode="auto">
          <a:xfrm>
            <a:off x="6122988" y="1492251"/>
            <a:ext cx="1042988" cy="949325"/>
            <a:chOff x="3857" y="940"/>
            <a:chExt cx="657" cy="598"/>
          </a:xfrm>
        </p:grpSpPr>
        <p:grpSp>
          <p:nvGrpSpPr>
            <p:cNvPr id="71" name="Group 29">
              <a:extLst>
                <a:ext uri="{FF2B5EF4-FFF2-40B4-BE49-F238E27FC236}">
                  <a16:creationId xmlns:a16="http://schemas.microsoft.com/office/drawing/2014/main" id="{F827C271-DE0E-8C47-9409-7E188E46ED51}"/>
                </a:ext>
              </a:extLst>
            </p:cNvPr>
            <p:cNvGrpSpPr>
              <a:grpSpLocks/>
            </p:cNvGrpSpPr>
            <p:nvPr/>
          </p:nvGrpSpPr>
          <p:grpSpPr bwMode="auto">
            <a:xfrm>
              <a:off x="3947" y="940"/>
              <a:ext cx="567" cy="598"/>
              <a:chOff x="1557" y="1007"/>
              <a:chExt cx="2105" cy="1949"/>
            </a:xfrm>
          </p:grpSpPr>
          <p:grpSp>
            <p:nvGrpSpPr>
              <p:cNvPr id="73" name="Group 31">
                <a:extLst>
                  <a:ext uri="{FF2B5EF4-FFF2-40B4-BE49-F238E27FC236}">
                    <a16:creationId xmlns:a16="http://schemas.microsoft.com/office/drawing/2014/main" id="{25F42985-38AF-D447-85B3-78C181AAF746}"/>
                  </a:ext>
                </a:extLst>
              </p:cNvPr>
              <p:cNvGrpSpPr>
                <a:grpSpLocks/>
              </p:cNvGrpSpPr>
              <p:nvPr/>
            </p:nvGrpSpPr>
            <p:grpSpPr bwMode="auto">
              <a:xfrm>
                <a:off x="1557" y="1209"/>
                <a:ext cx="2105" cy="1421"/>
                <a:chOff x="578" y="2316"/>
                <a:chExt cx="2105" cy="1421"/>
              </a:xfrm>
            </p:grpSpPr>
            <p:sp>
              <p:nvSpPr>
                <p:cNvPr id="79" name="Freeform 32" descr="Cork">
                  <a:extLst>
                    <a:ext uri="{FF2B5EF4-FFF2-40B4-BE49-F238E27FC236}">
                      <a16:creationId xmlns:a16="http://schemas.microsoft.com/office/drawing/2014/main" id="{BB2C63F1-700F-034F-9351-5846F10ACEE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3" descr="Cork">
                  <a:extLst>
                    <a:ext uri="{FF2B5EF4-FFF2-40B4-BE49-F238E27FC236}">
                      <a16:creationId xmlns:a16="http://schemas.microsoft.com/office/drawing/2014/main" id="{E127BB56-2F95-7D4C-A7CF-85204B3497A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 name="Freeform 35">
                <a:extLst>
                  <a:ext uri="{FF2B5EF4-FFF2-40B4-BE49-F238E27FC236}">
                    <a16:creationId xmlns:a16="http://schemas.microsoft.com/office/drawing/2014/main" id="{1700C358-7772-3B43-82DC-C6D3AABFCCD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 name="Freeform 36">
                <a:extLst>
                  <a:ext uri="{FF2B5EF4-FFF2-40B4-BE49-F238E27FC236}">
                    <a16:creationId xmlns:a16="http://schemas.microsoft.com/office/drawing/2014/main" id="{B8006178-4641-1E47-A8F7-CF55915EF64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6" name="Freeform 37">
                <a:extLst>
                  <a:ext uri="{FF2B5EF4-FFF2-40B4-BE49-F238E27FC236}">
                    <a16:creationId xmlns:a16="http://schemas.microsoft.com/office/drawing/2014/main" id="{BA756125-3783-844D-9A9B-69109719526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7" name="Freeform 38">
                <a:extLst>
                  <a:ext uri="{FF2B5EF4-FFF2-40B4-BE49-F238E27FC236}">
                    <a16:creationId xmlns:a16="http://schemas.microsoft.com/office/drawing/2014/main" id="{0B1B791C-5824-4C40-B624-56888CA50EB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9">
                <a:extLst>
                  <a:ext uri="{FF2B5EF4-FFF2-40B4-BE49-F238E27FC236}">
                    <a16:creationId xmlns:a16="http://schemas.microsoft.com/office/drawing/2014/main" id="{E97BDEAB-7CCD-2548-B6CE-A9CC4DC2460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2" name="Rectangle 40">
              <a:extLst>
                <a:ext uri="{FF2B5EF4-FFF2-40B4-BE49-F238E27FC236}">
                  <a16:creationId xmlns:a16="http://schemas.microsoft.com/office/drawing/2014/main" id="{7D5A4A91-564A-4E45-AEF4-4C1B2E3847DB}"/>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4024044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90641"/>
                                        </p:tgtEl>
                                        <p:attrNameLst>
                                          <p:attrName>style.visibility</p:attrName>
                                        </p:attrNameLst>
                                      </p:cBhvr>
                                      <p:to>
                                        <p:strVal val="visible"/>
                                      </p:to>
                                    </p:set>
                                    <p:anim calcmode="lin" valueType="num">
                                      <p:cBhvr additive="base">
                                        <p:cTn id="15" dur="500" fill="hold"/>
                                        <p:tgtEl>
                                          <p:spTgt spid="790641"/>
                                        </p:tgtEl>
                                        <p:attrNameLst>
                                          <p:attrName>ppt_x</p:attrName>
                                        </p:attrNameLst>
                                      </p:cBhvr>
                                      <p:tavLst>
                                        <p:tav tm="0">
                                          <p:val>
                                            <p:strVal val="0-#ppt_w/2"/>
                                          </p:val>
                                        </p:tav>
                                        <p:tav tm="100000">
                                          <p:val>
                                            <p:strVal val="#ppt_x"/>
                                          </p:val>
                                        </p:tav>
                                      </p:tavLst>
                                    </p:anim>
                                    <p:anim calcmode="lin" valueType="num">
                                      <p:cBhvr additive="base">
                                        <p:cTn id="16" dur="500" fill="hold"/>
                                        <p:tgtEl>
                                          <p:spTgt spid="790641"/>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10"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fade">
                                      <p:cBhvr>
                                        <p:cTn id="20" dur="1000"/>
                                        <p:tgtEl>
                                          <p:spTgt spid="790568"/>
                                        </p:tgtEl>
                                      </p:cBhvr>
                                    </p:animEffect>
                                  </p:childTnLst>
                                </p:cTn>
                              </p:par>
                            </p:childTnLst>
                          </p:cTn>
                        </p:par>
                        <p:par>
                          <p:cTn id="21" fill="hold" nodeType="afterGroup">
                            <p:stCondLst>
                              <p:cond delay="1600"/>
                            </p:stCondLst>
                            <p:childTnLst>
                              <p:par>
                                <p:cTn id="22" presetID="22" presetClass="entr" presetSubtype="4" fill="hold" grpId="0" nodeType="afterEffect">
                                  <p:stCondLst>
                                    <p:cond delay="0"/>
                                  </p:stCondLst>
                                  <p:childTnLst>
                                    <p:set>
                                      <p:cBhvr>
                                        <p:cTn id="23" dur="1" fill="hold">
                                          <p:stCondLst>
                                            <p:cond delay="0"/>
                                          </p:stCondLst>
                                        </p:cTn>
                                        <p:tgtEl>
                                          <p:spTgt spid="790668"/>
                                        </p:tgtEl>
                                        <p:attrNameLst>
                                          <p:attrName>style.visibility</p:attrName>
                                        </p:attrNameLst>
                                      </p:cBhvr>
                                      <p:to>
                                        <p:strVal val="visible"/>
                                      </p:to>
                                    </p:set>
                                    <p:animEffect transition="in" filter="wipe(down)">
                                      <p:cBhvr>
                                        <p:cTn id="24" dur="500"/>
                                        <p:tgtEl>
                                          <p:spTgt spid="790668"/>
                                        </p:tgtEl>
                                      </p:cBhvr>
                                    </p:animEffect>
                                  </p:childTnLst>
                                </p:cTn>
                              </p:par>
                            </p:childTnLst>
                          </p:cTn>
                        </p:par>
                        <p:par>
                          <p:cTn id="25" fill="hold" nodeType="afterGroup">
                            <p:stCondLst>
                              <p:cond delay="2100"/>
                            </p:stCondLst>
                            <p:childTnLst>
                              <p:par>
                                <p:cTn id="26" presetID="22" presetClass="entr" presetSubtype="4" fill="hold" nodeType="afterEffect">
                                  <p:stCondLst>
                                    <p:cond delay="0"/>
                                  </p:stCondLst>
                                  <p:childTnLst>
                                    <p:set>
                                      <p:cBhvr>
                                        <p:cTn id="27" dur="1" fill="hold">
                                          <p:stCondLst>
                                            <p:cond delay="0"/>
                                          </p:stCondLst>
                                        </p:cTn>
                                        <p:tgtEl>
                                          <p:spTgt spid="790643"/>
                                        </p:tgtEl>
                                        <p:attrNameLst>
                                          <p:attrName>style.visibility</p:attrName>
                                        </p:attrNameLst>
                                      </p:cBhvr>
                                      <p:to>
                                        <p:strVal val="visible"/>
                                      </p:to>
                                    </p:set>
                                    <p:animEffect transition="in" filter="wipe(down)">
                                      <p:cBhvr>
                                        <p:cTn id="28" dur="500"/>
                                        <p:tgtEl>
                                          <p:spTgt spid="7906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790642"/>
                                        </p:tgtEl>
                                        <p:attrNameLst>
                                          <p:attrName>style.visibility</p:attrName>
                                        </p:attrNameLst>
                                      </p:cBhvr>
                                      <p:to>
                                        <p:strVal val="visible"/>
                                      </p:to>
                                    </p:set>
                                    <p:anim calcmode="lin" valueType="num">
                                      <p:cBhvr additive="base">
                                        <p:cTn id="33" dur="500" fill="hold"/>
                                        <p:tgtEl>
                                          <p:spTgt spid="790642"/>
                                        </p:tgtEl>
                                        <p:attrNameLst>
                                          <p:attrName>ppt_x</p:attrName>
                                        </p:attrNameLst>
                                      </p:cBhvr>
                                      <p:tavLst>
                                        <p:tav tm="0">
                                          <p:val>
                                            <p:strVal val="1+#ppt_w/2"/>
                                          </p:val>
                                        </p:tav>
                                        <p:tav tm="100000">
                                          <p:val>
                                            <p:strVal val="#ppt_x"/>
                                          </p:val>
                                        </p:tav>
                                      </p:tavLst>
                                    </p:anim>
                                    <p:anim calcmode="lin" valueType="num">
                                      <p:cBhvr additive="base">
                                        <p:cTn id="34" dur="500" fill="hold"/>
                                        <p:tgtEl>
                                          <p:spTgt spid="79064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10" presetClass="entr" presetSubtype="0" fill="hold" grpId="0" nodeType="afterEffect">
                                  <p:stCondLst>
                                    <p:cond delay="100"/>
                                  </p:stCondLst>
                                  <p:childTnLst>
                                    <p:set>
                                      <p:cBhvr>
                                        <p:cTn id="37" dur="1" fill="hold">
                                          <p:stCondLst>
                                            <p:cond delay="0"/>
                                          </p:stCondLst>
                                        </p:cTn>
                                        <p:tgtEl>
                                          <p:spTgt spid="790567"/>
                                        </p:tgtEl>
                                        <p:attrNameLst>
                                          <p:attrName>style.visibility</p:attrName>
                                        </p:attrNameLst>
                                      </p:cBhvr>
                                      <p:to>
                                        <p:strVal val="visible"/>
                                      </p:to>
                                    </p:set>
                                    <p:animEffect transition="in" filter="fade">
                                      <p:cBhvr>
                                        <p:cTn id="38" dur="1000"/>
                                        <p:tgtEl>
                                          <p:spTgt spid="790567"/>
                                        </p:tgtEl>
                                      </p:cBhvr>
                                    </p:animEffect>
                                  </p:childTnLst>
                                </p:cTn>
                              </p:par>
                            </p:childTnLst>
                          </p:cTn>
                        </p:par>
                        <p:par>
                          <p:cTn id="39" fill="hold" nodeType="afterGroup">
                            <p:stCondLst>
                              <p:cond delay="1600"/>
                            </p:stCondLst>
                            <p:childTnLst>
                              <p:par>
                                <p:cTn id="40" presetID="22" presetClass="entr" presetSubtype="4" fill="hold" grpId="0" nodeType="afterEffect">
                                  <p:stCondLst>
                                    <p:cond delay="0"/>
                                  </p:stCondLst>
                                  <p:childTnLst>
                                    <p:set>
                                      <p:cBhvr>
                                        <p:cTn id="41" dur="1" fill="hold">
                                          <p:stCondLst>
                                            <p:cond delay="0"/>
                                          </p:stCondLst>
                                        </p:cTn>
                                        <p:tgtEl>
                                          <p:spTgt spid="790669"/>
                                        </p:tgtEl>
                                        <p:attrNameLst>
                                          <p:attrName>style.visibility</p:attrName>
                                        </p:attrNameLst>
                                      </p:cBhvr>
                                      <p:to>
                                        <p:strVal val="visible"/>
                                      </p:to>
                                    </p:set>
                                    <p:animEffect transition="in" filter="wipe(down)">
                                      <p:cBhvr>
                                        <p:cTn id="42" dur="500"/>
                                        <p:tgtEl>
                                          <p:spTgt spid="790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68" grpId="0" animBg="1" autoUpdateAnimBg="0"/>
      <p:bldP spid="790669"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661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8" name="Rectangle 10"/>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836619" name="Rectangle 11"/>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836620" name="Rectangle 12"/>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1" name="Rectangle 13"/>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2" name="Rectangle 14"/>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836623" name="Line 15"/>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4" name="Line 16"/>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5" name="Line 17"/>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6" name="Rectangle 18"/>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6627"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8" name="Rectangle 20"/>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9" name="Rectangle 2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0" name="Group 22"/>
          <p:cNvGrpSpPr>
            <a:grpSpLocks/>
          </p:cNvGrpSpPr>
          <p:nvPr/>
        </p:nvGrpSpPr>
        <p:grpSpPr bwMode="auto">
          <a:xfrm>
            <a:off x="4787900" y="4775200"/>
            <a:ext cx="3140075" cy="1549400"/>
            <a:chOff x="3016" y="3008"/>
            <a:chExt cx="1978" cy="976"/>
          </a:xfrm>
        </p:grpSpPr>
        <p:sp>
          <p:nvSpPr>
            <p:cNvPr id="836631" name="Rectangle 23"/>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836632" name="AutoShape 24"/>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3" name="Rectangle 25"/>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4" name="Group 26"/>
          <p:cNvGrpSpPr>
            <a:grpSpLocks/>
          </p:cNvGrpSpPr>
          <p:nvPr/>
        </p:nvGrpSpPr>
        <p:grpSpPr bwMode="auto">
          <a:xfrm>
            <a:off x="1285875" y="4775200"/>
            <a:ext cx="3362325" cy="1549400"/>
            <a:chOff x="810" y="3008"/>
            <a:chExt cx="2118" cy="976"/>
          </a:xfrm>
        </p:grpSpPr>
        <p:sp>
          <p:nvSpPr>
            <p:cNvPr id="836635" name="Rectangle 2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836636" name="AutoShape 2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9" name="Freeform 31"/>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40" name="Text Box 3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6641" name="Rectangle 33"/>
          <p:cNvSpPr>
            <a:spLocks noChangeArrowheads="1"/>
          </p:cNvSpPr>
          <p:nvPr/>
        </p:nvSpPr>
        <p:spPr bwMode="auto">
          <a:xfrm>
            <a:off x="8075613" y="652938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30</a:t>
            </a:r>
          </a:p>
        </p:txBody>
      </p:sp>
      <p:sp>
        <p:nvSpPr>
          <p:cNvPr id="836642" name="Text Box 34"/>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836644" name="Rectangle 36"/>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6645" name="Rectangle 37"/>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836646" name="Rectangle 38"/>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6647" name="Rectangle 3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sp>
        <p:nvSpPr>
          <p:cNvPr id="836675" name="Freeform 67"/>
          <p:cNvSpPr>
            <a:spLocks/>
          </p:cNvSpPr>
          <p:nvPr/>
        </p:nvSpPr>
        <p:spPr bwMode="auto">
          <a:xfrm>
            <a:off x="6291263" y="2290763"/>
            <a:ext cx="38100" cy="1349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6" name="Freeform 68"/>
          <p:cNvSpPr>
            <a:spLocks/>
          </p:cNvSpPr>
          <p:nvPr/>
        </p:nvSpPr>
        <p:spPr bwMode="auto">
          <a:xfrm>
            <a:off x="6299200" y="2290763"/>
            <a:ext cx="47625" cy="149225"/>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7" name="Freeform 69"/>
          <p:cNvSpPr>
            <a:spLocks/>
          </p:cNvSpPr>
          <p:nvPr/>
        </p:nvSpPr>
        <p:spPr bwMode="auto">
          <a:xfrm>
            <a:off x="6888163" y="2259013"/>
            <a:ext cx="65087" cy="160337"/>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8" name="Freeform 70"/>
          <p:cNvSpPr>
            <a:spLocks/>
          </p:cNvSpPr>
          <p:nvPr/>
        </p:nvSpPr>
        <p:spPr bwMode="auto">
          <a:xfrm>
            <a:off x="6334125" y="1498600"/>
            <a:ext cx="41275" cy="21431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9" name="Freeform 71"/>
          <p:cNvSpPr>
            <a:spLocks/>
          </p:cNvSpPr>
          <p:nvPr/>
        </p:nvSpPr>
        <p:spPr bwMode="auto">
          <a:xfrm>
            <a:off x="7067550" y="1492250"/>
            <a:ext cx="68263" cy="17462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94" name="Group 86"/>
          <p:cNvGrpSpPr>
            <a:grpSpLocks/>
          </p:cNvGrpSpPr>
          <p:nvPr/>
        </p:nvGrpSpPr>
        <p:grpSpPr bwMode="auto">
          <a:xfrm>
            <a:off x="6122988" y="1479550"/>
            <a:ext cx="2235200" cy="1262063"/>
            <a:chOff x="3857" y="996"/>
            <a:chExt cx="1408" cy="795"/>
          </a:xfrm>
        </p:grpSpPr>
        <p:sp>
          <p:nvSpPr>
            <p:cNvPr id="836680" name="Rectangle 72"/>
            <p:cNvSpPr>
              <a:spLocks noChangeArrowheads="1"/>
            </p:cNvSpPr>
            <p:nvPr/>
          </p:nvSpPr>
          <p:spPr bwMode="auto">
            <a:xfrm>
              <a:off x="3857" y="996"/>
              <a:ext cx="628" cy="363"/>
            </a:xfrm>
            <a:prstGeom prst="rect">
              <a:avLst/>
            </a:prstGeom>
            <a:noFill/>
            <a:ln>
              <a:noFill/>
            </a:ln>
            <a:effectLst>
              <a:outerShdw blurRad="63500" dist="117088" dir="2963922"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836681" name="Rectangle 73"/>
            <p:cNvSpPr>
              <a:spLocks noChangeArrowheads="1"/>
            </p:cNvSpPr>
            <p:nvPr/>
          </p:nvSpPr>
          <p:spPr bwMode="auto">
            <a:xfrm>
              <a:off x="3858" y="1426"/>
              <a:ext cx="1407" cy="365"/>
            </a:xfrm>
            <a:prstGeom prst="rect">
              <a:avLst/>
            </a:prstGeom>
            <a:noFill/>
            <a:ln>
              <a:noFill/>
            </a:ln>
            <a:effectLst>
              <a:outerShdw blurRad="63500" dist="91581" dir="337859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sp>
        <p:nvSpPr>
          <p:cNvPr id="836686" name="Oval 78"/>
          <p:cNvSpPr>
            <a:spLocks noChangeArrowheads="1"/>
          </p:cNvSpPr>
          <p:nvPr/>
        </p:nvSpPr>
        <p:spPr bwMode="auto">
          <a:xfrm>
            <a:off x="3717925" y="2403475"/>
            <a:ext cx="1711325" cy="711200"/>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87" name="AutoShape 79"/>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836688" name="AutoShape 80"/>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836692" name="Group 84"/>
          <p:cNvGrpSpPr>
            <a:grpSpLocks/>
          </p:cNvGrpSpPr>
          <p:nvPr/>
        </p:nvGrpSpPr>
        <p:grpSpPr bwMode="auto">
          <a:xfrm>
            <a:off x="2881313" y="576263"/>
            <a:ext cx="2670175" cy="2524125"/>
            <a:chOff x="1815" y="363"/>
            <a:chExt cx="1682" cy="1590"/>
          </a:xfrm>
        </p:grpSpPr>
        <p:sp>
          <p:nvSpPr>
            <p:cNvPr id="836690" name="AutoShape 82"/>
            <p:cNvSpPr>
              <a:spLocks noChangeArrowheads="1"/>
            </p:cNvSpPr>
            <p:nvPr/>
          </p:nvSpPr>
          <p:spPr bwMode="auto">
            <a:xfrm rot="9866390">
              <a:off x="1815" y="452"/>
              <a:ext cx="358" cy="1501"/>
            </a:xfrm>
            <a:prstGeom prst="curvedLeftArrow">
              <a:avLst>
                <a:gd name="adj1" fmla="val 118367"/>
                <a:gd name="adj2" fmla="val 202222"/>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1" name="AutoShape 83"/>
            <p:cNvSpPr>
              <a:spLocks noChangeArrowheads="1"/>
            </p:cNvSpPr>
            <p:nvPr/>
          </p:nvSpPr>
          <p:spPr bwMode="auto">
            <a:xfrm rot="9342514" flipH="1">
              <a:off x="3077" y="363"/>
              <a:ext cx="420" cy="1413"/>
            </a:xfrm>
            <a:prstGeom prst="curvedLeftArrow">
              <a:avLst>
                <a:gd name="adj1" fmla="val 67286"/>
                <a:gd name="adj2" fmla="val 134571"/>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endParaRPr lang="zh-CN" altLang="en-US" sz="1600">
                <a:solidFill>
                  <a:srgbClr val="00DFCA"/>
                </a:solidFill>
                <a:latin typeface="Comic Sans MS" charset="0"/>
                <a:ea typeface="宋体" charset="0"/>
                <a:cs typeface="宋体" charset="0"/>
              </a:endParaRPr>
            </a:p>
          </p:txBody>
        </p:sp>
      </p:grpSp>
      <p:grpSp>
        <p:nvGrpSpPr>
          <p:cNvPr id="836695" name="Group 87"/>
          <p:cNvGrpSpPr>
            <a:grpSpLocks/>
          </p:cNvGrpSpPr>
          <p:nvPr/>
        </p:nvGrpSpPr>
        <p:grpSpPr bwMode="auto">
          <a:xfrm>
            <a:off x="7997825" y="3432175"/>
            <a:ext cx="1006475" cy="1231900"/>
            <a:chOff x="5038" y="2162"/>
            <a:chExt cx="634" cy="776"/>
          </a:xfrm>
        </p:grpSpPr>
        <p:grpSp>
          <p:nvGrpSpPr>
            <p:cNvPr id="836696" name="Group 88"/>
            <p:cNvGrpSpPr>
              <a:grpSpLocks/>
            </p:cNvGrpSpPr>
            <p:nvPr/>
          </p:nvGrpSpPr>
          <p:grpSpPr bwMode="auto">
            <a:xfrm>
              <a:off x="5038" y="2162"/>
              <a:ext cx="634" cy="776"/>
              <a:chOff x="5038" y="2162"/>
              <a:chExt cx="634" cy="776"/>
            </a:xfrm>
          </p:grpSpPr>
          <p:sp>
            <p:nvSpPr>
              <p:cNvPr id="836697" name="Freeform 89"/>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8" name="AutoShape 90"/>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9" name="Rectangle 91"/>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0" name="AutoShape 92"/>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1" name="Line 93"/>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2" name="Line 94"/>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3" name="Rectangle 95"/>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4" name="Rectangle 96"/>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6705" name="Rectangle 97"/>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06" name="Rectangle 98"/>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6707" name="Rectangle 99"/>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6708" name="Rectangle 100"/>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6709" name="Rectangle 101"/>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10" name="Line 102"/>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1" name="Line 103"/>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2" name="Line 104"/>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713" name="Rectangle 105"/>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6714" name="Text Box 10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836715" name="Oval 107"/>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6" name="Oval 108"/>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3" name="Group 28">
            <a:extLst>
              <a:ext uri="{FF2B5EF4-FFF2-40B4-BE49-F238E27FC236}">
                <a16:creationId xmlns:a16="http://schemas.microsoft.com/office/drawing/2014/main" id="{6DA67EC7-8251-2744-B7A4-BDD209461627}"/>
              </a:ext>
            </a:extLst>
          </p:cNvPr>
          <p:cNvGrpSpPr>
            <a:grpSpLocks/>
          </p:cNvGrpSpPr>
          <p:nvPr/>
        </p:nvGrpSpPr>
        <p:grpSpPr bwMode="auto">
          <a:xfrm>
            <a:off x="6122988" y="1492251"/>
            <a:ext cx="1042988" cy="949325"/>
            <a:chOff x="3857" y="940"/>
            <a:chExt cx="657" cy="598"/>
          </a:xfrm>
        </p:grpSpPr>
        <p:grpSp>
          <p:nvGrpSpPr>
            <p:cNvPr id="74" name="Group 29">
              <a:extLst>
                <a:ext uri="{FF2B5EF4-FFF2-40B4-BE49-F238E27FC236}">
                  <a16:creationId xmlns:a16="http://schemas.microsoft.com/office/drawing/2014/main" id="{A1F13F3B-B17D-9440-8BDB-E8298FBAEDB4}"/>
                </a:ext>
              </a:extLst>
            </p:cNvPr>
            <p:cNvGrpSpPr>
              <a:grpSpLocks/>
            </p:cNvGrpSpPr>
            <p:nvPr/>
          </p:nvGrpSpPr>
          <p:grpSpPr bwMode="auto">
            <a:xfrm>
              <a:off x="3947" y="940"/>
              <a:ext cx="567" cy="598"/>
              <a:chOff x="1557" y="1007"/>
              <a:chExt cx="2105" cy="1949"/>
            </a:xfrm>
          </p:grpSpPr>
          <p:grpSp>
            <p:nvGrpSpPr>
              <p:cNvPr id="76" name="Group 31">
                <a:extLst>
                  <a:ext uri="{FF2B5EF4-FFF2-40B4-BE49-F238E27FC236}">
                    <a16:creationId xmlns:a16="http://schemas.microsoft.com/office/drawing/2014/main" id="{7056B6C5-6CB9-5740-B32C-F3C41394FA6A}"/>
                  </a:ext>
                </a:extLst>
              </p:cNvPr>
              <p:cNvGrpSpPr>
                <a:grpSpLocks/>
              </p:cNvGrpSpPr>
              <p:nvPr/>
            </p:nvGrpSpPr>
            <p:grpSpPr bwMode="auto">
              <a:xfrm>
                <a:off x="1557" y="1209"/>
                <a:ext cx="2105" cy="1421"/>
                <a:chOff x="578" y="2316"/>
                <a:chExt cx="2105" cy="1421"/>
              </a:xfrm>
            </p:grpSpPr>
            <p:sp>
              <p:nvSpPr>
                <p:cNvPr id="82" name="Freeform 32" descr="Cork">
                  <a:extLst>
                    <a:ext uri="{FF2B5EF4-FFF2-40B4-BE49-F238E27FC236}">
                      <a16:creationId xmlns:a16="http://schemas.microsoft.com/office/drawing/2014/main" id="{7DF5DA26-F7DF-5C4D-8DF2-576F4D58A62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 name="Freeform 33" descr="Cork">
                  <a:extLst>
                    <a:ext uri="{FF2B5EF4-FFF2-40B4-BE49-F238E27FC236}">
                      <a16:creationId xmlns:a16="http://schemas.microsoft.com/office/drawing/2014/main" id="{CC6F2563-B21F-FF46-B5C6-8ACEB5D70D5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7" name="Freeform 35">
                <a:extLst>
                  <a:ext uri="{FF2B5EF4-FFF2-40B4-BE49-F238E27FC236}">
                    <a16:creationId xmlns:a16="http://schemas.microsoft.com/office/drawing/2014/main" id="{7BB7A6F9-ABEC-294A-8B8D-511CF96DF26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6">
                <a:extLst>
                  <a:ext uri="{FF2B5EF4-FFF2-40B4-BE49-F238E27FC236}">
                    <a16:creationId xmlns:a16="http://schemas.microsoft.com/office/drawing/2014/main" id="{E5EADE1A-042A-0343-8AF1-26AC01221A6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 name="Freeform 37">
                <a:extLst>
                  <a:ext uri="{FF2B5EF4-FFF2-40B4-BE49-F238E27FC236}">
                    <a16:creationId xmlns:a16="http://schemas.microsoft.com/office/drawing/2014/main" id="{7081D443-2417-7A45-982C-DAAF6D506E7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8">
                <a:extLst>
                  <a:ext uri="{FF2B5EF4-FFF2-40B4-BE49-F238E27FC236}">
                    <a16:creationId xmlns:a16="http://schemas.microsoft.com/office/drawing/2014/main" id="{DB1FCF7E-44F2-5346-A772-D664F8FE6FB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1" name="Freeform 39">
                <a:extLst>
                  <a:ext uri="{FF2B5EF4-FFF2-40B4-BE49-F238E27FC236}">
                    <a16:creationId xmlns:a16="http://schemas.microsoft.com/office/drawing/2014/main" id="{43661913-47C5-6146-A151-C9488F66D2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 name="Rectangle 40">
              <a:extLst>
                <a:ext uri="{FF2B5EF4-FFF2-40B4-BE49-F238E27FC236}">
                  <a16:creationId xmlns:a16="http://schemas.microsoft.com/office/drawing/2014/main" id="{75AE31A4-A712-0F44-BCB7-2EDA6BBEC0FE}"/>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33929263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836692"/>
                                        </p:tgtEl>
                                        <p:attrNameLst>
                                          <p:attrName>style.visibility</p:attrName>
                                        </p:attrNameLst>
                                      </p:cBhvr>
                                      <p:to>
                                        <p:strVal val="visible"/>
                                      </p:to>
                                    </p:set>
                                    <p:anim calcmode="lin" valueType="num">
                                      <p:cBhvr>
                                        <p:cTn id="7" dur="5000" fill="hold"/>
                                        <p:tgtEl>
                                          <p:spTgt spid="836692"/>
                                        </p:tgtEl>
                                        <p:attrNameLst>
                                          <p:attrName>ppt_w</p:attrName>
                                        </p:attrNameLst>
                                      </p:cBhvr>
                                      <p:tavLst>
                                        <p:tav tm="0" fmla="#ppt_w*sin(2.5*pi*$)">
                                          <p:val>
                                            <p:fltVal val="0"/>
                                          </p:val>
                                        </p:tav>
                                        <p:tav tm="100000">
                                          <p:val>
                                            <p:fltVal val="1"/>
                                          </p:val>
                                        </p:tav>
                                      </p:tavLst>
                                    </p:anim>
                                    <p:anim calcmode="lin" valueType="num">
                                      <p:cBhvr>
                                        <p:cTn id="8" dur="5000" fill="hold"/>
                                        <p:tgtEl>
                                          <p:spTgt spid="8366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2404"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17"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2418"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21" name="Text Box 21"/>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243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31</a:t>
            </a:r>
          </a:p>
        </p:txBody>
      </p:sp>
      <p:sp>
        <p:nvSpPr>
          <p:cNvPr id="742434" name="Text Box 34"/>
          <p:cNvSpPr txBox="1">
            <a:spLocks noChangeArrowheads="1"/>
          </p:cNvSpPr>
          <p:nvPr/>
        </p:nvSpPr>
        <p:spPr bwMode="auto">
          <a:xfrm>
            <a:off x="1254125" y="1838325"/>
            <a:ext cx="5815013" cy="22272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神说：</a:t>
            </a: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带着你的儿子，就是你所爱的独生子以撒，到摩利亚地去，在我所要指示你的一座山上，把他献为燔祭。</a:t>
            </a:r>
            <a:r>
              <a:rPr lang="zh-CN" altLang="en-US" sz="2800" b="1">
                <a:solidFill>
                  <a:srgbClr val="FFFF00"/>
                </a:solidFill>
                <a:latin typeface="Arial"/>
                <a:ea typeface="宋体" charset="0"/>
                <a:cs typeface="宋体" charset="0"/>
              </a:rPr>
              <a:t>”</a:t>
            </a:r>
            <a:r>
              <a:rPr lang="zh-CN" altLang="en-US" sz="2800" b="1">
                <a:solidFill>
                  <a:srgbClr val="FFFF00"/>
                </a:solidFill>
                <a:latin typeface="宋体" charset="0"/>
                <a:ea typeface="宋体" charset="0"/>
                <a:cs typeface="宋体" charset="0"/>
              </a:rPr>
              <a:t> 	               					</a:t>
            </a:r>
            <a:r>
              <a:rPr lang="zh-CN" altLang="en-US" sz="2000" b="1">
                <a:solidFill>
                  <a:srgbClr val="FFFF00"/>
                </a:solidFill>
                <a:latin typeface="宋体" charset="0"/>
                <a:ea typeface="宋体" charset="0"/>
                <a:cs typeface="宋体" charset="0"/>
              </a:rPr>
              <a:t>创世记</a:t>
            </a:r>
            <a:r>
              <a:rPr lang="en-US" altLang="zh-CN" sz="2000" b="1">
                <a:solidFill>
                  <a:srgbClr val="FFFF00"/>
                </a:solidFill>
                <a:latin typeface="宋体" charset="0"/>
                <a:ea typeface="宋体" charset="0"/>
                <a:cs typeface="宋体" charset="0"/>
              </a:rPr>
              <a:t>22:2</a:t>
            </a:r>
          </a:p>
        </p:txBody>
      </p:sp>
      <p:sp>
        <p:nvSpPr>
          <p:cNvPr id="742435" name="Text Box 35"/>
          <p:cNvSpPr txBox="1">
            <a:spLocks noChangeArrowheads="1"/>
          </p:cNvSpPr>
          <p:nvPr/>
        </p:nvSpPr>
        <p:spPr bwMode="auto">
          <a:xfrm>
            <a:off x="717550" y="4352925"/>
            <a:ext cx="7516813" cy="10064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2000" b="1">
                <a:solidFill>
                  <a:srgbClr val="66FFFF"/>
                </a:solidFill>
                <a:latin typeface="宋体" charset="0"/>
                <a:ea typeface="宋体" charset="0"/>
                <a:cs typeface="宋体" charset="0"/>
              </a:rPr>
              <a:t>和合本研读本注释：</a:t>
            </a:r>
            <a:r>
              <a:rPr lang="zh-CN" altLang="en-US" sz="2000" b="1">
                <a:solidFill>
                  <a:srgbClr val="66FFFF"/>
                </a:solidFill>
                <a:latin typeface="Arial"/>
                <a:ea typeface="宋体" charset="0"/>
                <a:cs typeface="宋体" charset="0"/>
              </a:rPr>
              <a:t>“</a:t>
            </a:r>
            <a:r>
              <a:rPr lang="ja-JP" altLang="en-US" sz="2000" b="1">
                <a:solidFill>
                  <a:srgbClr val="66FFFF"/>
                </a:solidFill>
                <a:latin typeface="宋体" charset="0"/>
                <a:ea typeface="宋体" charset="0"/>
                <a:cs typeface="宋体" charset="0"/>
              </a:rPr>
              <a:t>在希伯来</a:t>
            </a:r>
            <a:r>
              <a:rPr lang="zh-CN" altLang="en-US" sz="2000" b="1">
                <a:solidFill>
                  <a:srgbClr val="66FFFF"/>
                </a:solidFill>
                <a:latin typeface="宋体" charset="0"/>
                <a:ea typeface="宋体" charset="0"/>
                <a:cs typeface="宋体" charset="0"/>
              </a:rPr>
              <a:t>的原文中，</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被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你所爱的</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修饰，来强调：</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你的儿子，就是你所爱的独生子以撒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是唯一</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应许的孩子</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p>
        </p:txBody>
      </p:sp>
      <p:sp>
        <p:nvSpPr>
          <p:cNvPr id="742436" name="Text Box 36"/>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742437" name="Text Box 37"/>
          <p:cNvSpPr txBox="1">
            <a:spLocks noChangeArrowheads="1"/>
          </p:cNvSpPr>
          <p:nvPr/>
        </p:nvSpPr>
        <p:spPr bwMode="auto">
          <a:xfrm>
            <a:off x="1511300" y="5584825"/>
            <a:ext cx="7077075" cy="701675"/>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2000" b="1" i="1">
                <a:solidFill>
                  <a:srgbClr val="FFFFFF"/>
                </a:solidFill>
                <a:latin typeface="宋体" charset="0"/>
                <a:ea typeface="宋体" charset="0"/>
                <a:cs typeface="宋体" charset="0"/>
              </a:rPr>
              <a:t>历下</a:t>
            </a:r>
            <a:r>
              <a:rPr lang="zh-CN" altLang="en-US" sz="2000" b="1" i="1">
                <a:solidFill>
                  <a:srgbClr val="FFFFFF"/>
                </a:solidFill>
                <a:latin typeface="宋体" charset="0"/>
                <a:ea typeface="宋体" charset="0"/>
                <a:cs typeface="宋体" charset="0"/>
              </a:rPr>
              <a:t> </a:t>
            </a:r>
            <a:r>
              <a:rPr lang="en-US" altLang="zh-CN" sz="2000" b="1" i="1">
                <a:solidFill>
                  <a:srgbClr val="FFFFFF"/>
                </a:solidFill>
                <a:latin typeface="宋体" charset="0"/>
                <a:ea typeface="宋体" charset="0"/>
                <a:cs typeface="宋体" charset="0"/>
              </a:rPr>
              <a:t>3:1 </a:t>
            </a:r>
            <a:r>
              <a:rPr lang="zh-CN" altLang="en-US" sz="2000" b="1" i="1">
                <a:solidFill>
                  <a:srgbClr val="FFFFFF"/>
                </a:solidFill>
                <a:latin typeface="宋体" charset="0"/>
                <a:ea typeface="宋体" charset="0"/>
                <a:cs typeface="宋体" charset="0"/>
              </a:rPr>
              <a:t>作者指出圣殿山也是在这里(坐落在今天的金圆顶清真寺) 。</a:t>
            </a:r>
          </a:p>
        </p:txBody>
      </p:sp>
      <p:sp>
        <p:nvSpPr>
          <p:cNvPr id="742426" name="Oval 26"/>
          <p:cNvSpPr>
            <a:spLocks noChangeArrowheads="1"/>
          </p:cNvSpPr>
          <p:nvPr/>
        </p:nvSpPr>
        <p:spPr bwMode="auto">
          <a:xfrm>
            <a:off x="2874963" y="22701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7" name="Oval 27"/>
          <p:cNvSpPr>
            <a:spLocks noChangeArrowheads="1"/>
          </p:cNvSpPr>
          <p:nvPr/>
        </p:nvSpPr>
        <p:spPr bwMode="auto">
          <a:xfrm>
            <a:off x="5454650" y="4319588"/>
            <a:ext cx="912813" cy="4318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9" name="Oval 29"/>
          <p:cNvSpPr>
            <a:spLocks noChangeArrowheads="1"/>
          </p:cNvSpPr>
          <p:nvPr/>
        </p:nvSpPr>
        <p:spPr bwMode="auto">
          <a:xfrm>
            <a:off x="3575050" y="5573713"/>
            <a:ext cx="1195388"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38" name="Text Box 38"/>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22:2; </a:t>
            </a:r>
            <a:r>
              <a:rPr lang="zh-CN" altLang="en-US" sz="1400" b="1">
                <a:solidFill>
                  <a:srgbClr val="FFFFFF"/>
                </a:solidFill>
                <a:latin typeface="宋体" charset="0"/>
                <a:ea typeface="宋体" charset="0"/>
                <a:cs typeface="宋体" charset="0"/>
              </a:rPr>
              <a:t>历下 3:1</a:t>
            </a:r>
            <a:endParaRPr lang="en-US" altLang="ja-JP" sz="1400" b="1">
              <a:solidFill>
                <a:srgbClr val="FFFFFF"/>
              </a:solidFill>
              <a:latin typeface="宋体" charset="0"/>
              <a:ea typeface="宋体" charset="0"/>
              <a:cs typeface="宋体" charset="0"/>
            </a:endParaRPr>
          </a:p>
        </p:txBody>
      </p:sp>
      <p:sp>
        <p:nvSpPr>
          <p:cNvPr id="742428" name="Oval 28"/>
          <p:cNvSpPr>
            <a:spLocks noChangeArrowheads="1"/>
          </p:cNvSpPr>
          <p:nvPr/>
        </p:nvSpPr>
        <p:spPr bwMode="auto">
          <a:xfrm>
            <a:off x="6723063" y="4319588"/>
            <a:ext cx="1400175" cy="45878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42458" name="Group 58"/>
          <p:cNvGrpSpPr>
            <a:grpSpLocks/>
          </p:cNvGrpSpPr>
          <p:nvPr/>
        </p:nvGrpSpPr>
        <p:grpSpPr bwMode="auto">
          <a:xfrm>
            <a:off x="7997825" y="3432175"/>
            <a:ext cx="1006475" cy="1231900"/>
            <a:chOff x="5038" y="2162"/>
            <a:chExt cx="634" cy="776"/>
          </a:xfrm>
        </p:grpSpPr>
        <p:grpSp>
          <p:nvGrpSpPr>
            <p:cNvPr id="742459" name="Group 59"/>
            <p:cNvGrpSpPr>
              <a:grpSpLocks/>
            </p:cNvGrpSpPr>
            <p:nvPr/>
          </p:nvGrpSpPr>
          <p:grpSpPr bwMode="auto">
            <a:xfrm>
              <a:off x="5038" y="2162"/>
              <a:ext cx="634" cy="776"/>
              <a:chOff x="5038" y="2162"/>
              <a:chExt cx="634" cy="776"/>
            </a:xfrm>
          </p:grpSpPr>
          <p:sp>
            <p:nvSpPr>
              <p:cNvPr id="742460" name="Freeform 6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1" name="AutoShape 6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2" name="Rectangle 6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3" name="AutoShape 6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4" name="Line 6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5" name="Line 6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6" name="Rectangle 6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7" name="Rectangle 6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2468" name="Rectangle 6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69" name="Rectangle 6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2470" name="Rectangle 7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2471" name="Rectangle 7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2472" name="Rectangle 7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73" name="Line 7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4" name="Line 7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5" name="Line 7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76" name="Rectangle 7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2477" name="Text Box 7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69339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34"/>
                                        </p:tgtEl>
                                        <p:attrNameLst>
                                          <p:attrName>style.visibility</p:attrName>
                                        </p:attrNameLst>
                                      </p:cBhvr>
                                      <p:to>
                                        <p:strVal val="visible"/>
                                      </p:to>
                                    </p:set>
                                    <p:animEffect transition="in" filter="fade">
                                      <p:cBhvr>
                                        <p:cTn id="7" dur="1000"/>
                                        <p:tgtEl>
                                          <p:spTgt spid="74243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35"/>
                                        </p:tgtEl>
                                        <p:attrNameLst>
                                          <p:attrName>style.visibility</p:attrName>
                                        </p:attrNameLst>
                                      </p:cBhvr>
                                      <p:to>
                                        <p:strVal val="visible"/>
                                      </p:to>
                                    </p:set>
                                    <p:animEffect transition="in" filter="fade">
                                      <p:cBhvr>
                                        <p:cTn id="16" dur="1000"/>
                                        <p:tgtEl>
                                          <p:spTgt spid="74243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7"/>
                                        </p:tgtEl>
                                        <p:attrNameLst>
                                          <p:attrName>style.visibility</p:attrName>
                                        </p:attrNameLst>
                                      </p:cBhvr>
                                      <p:to>
                                        <p:strVal val="visible"/>
                                      </p:to>
                                    </p:set>
                                    <p:animEffect transition="in" filter="fade">
                                      <p:cBhvr>
                                        <p:cTn id="29" dur="1000"/>
                                        <p:tgtEl>
                                          <p:spTgt spid="742437"/>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34" grpId="0" autoUpdateAnimBg="0"/>
      <p:bldP spid="742435" grpId="0" autoUpdateAnimBg="0"/>
      <p:bldP spid="742437" grpId="0" autoUpdateAnimBg="0"/>
      <p:bldP spid="742426" grpId="0" animBg="1"/>
      <p:bldP spid="742427" grpId="0" animBg="1"/>
      <p:bldP spid="742429" grpId="0" animBg="1"/>
      <p:bldP spid="7424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7635"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3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7637" name="Group 5"/>
          <p:cNvGrpSpPr>
            <a:grpSpLocks/>
          </p:cNvGrpSpPr>
          <p:nvPr/>
        </p:nvGrpSpPr>
        <p:grpSpPr bwMode="auto">
          <a:xfrm>
            <a:off x="620713" y="160338"/>
            <a:ext cx="739775" cy="1430337"/>
            <a:chOff x="391" y="101"/>
            <a:chExt cx="466" cy="901"/>
          </a:xfrm>
        </p:grpSpPr>
        <p:sp>
          <p:nvSpPr>
            <p:cNvPr id="837638" name="Rectangle 6"/>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7639" name="Line 7"/>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40" name="Text Box 8"/>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837641" name="Rectangle 9"/>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32</a:t>
            </a:r>
          </a:p>
        </p:txBody>
      </p:sp>
      <p:sp>
        <p:nvSpPr>
          <p:cNvPr id="837644" name="Text Box 12"/>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837649" name="Text Box 17"/>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17:20-21</a:t>
            </a:r>
            <a:endParaRPr lang="en-US" altLang="ja-JP" sz="1400" b="1">
              <a:solidFill>
                <a:srgbClr val="FFFFFF"/>
              </a:solidFill>
              <a:latin typeface="宋体" charset="0"/>
              <a:ea typeface="宋体" charset="0"/>
              <a:cs typeface="宋体" charset="0"/>
            </a:endParaRPr>
          </a:p>
        </p:txBody>
      </p:sp>
      <p:sp>
        <p:nvSpPr>
          <p:cNvPr id="837671" name="Rectangle 39"/>
          <p:cNvSpPr>
            <a:spLocks noChangeArrowheads="1"/>
          </p:cNvSpPr>
          <p:nvPr/>
        </p:nvSpPr>
        <p:spPr bwMode="auto">
          <a:xfrm>
            <a:off x="871538" y="2000250"/>
            <a:ext cx="7178675" cy="37131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lnSpc>
                <a:spcPct val="110000"/>
              </a:lnSpc>
              <a:spcBef>
                <a:spcPct val="50000"/>
              </a:spcBef>
            </a:pPr>
            <a:r>
              <a:rPr lang="zh-CN" altLang="en-US" sz="3200" b="1">
                <a:solidFill>
                  <a:srgbClr val="FFFF00"/>
                </a:solidFill>
                <a:latin typeface="Arial"/>
                <a:ea typeface="宋体" charset="0"/>
                <a:cs typeface="宋体" charset="0"/>
              </a:rPr>
              <a:t>“</a:t>
            </a:r>
            <a:r>
              <a:rPr lang="ja-JP" altLang="en-US" sz="3200" b="1">
                <a:solidFill>
                  <a:srgbClr val="FFFF00"/>
                </a:solidFill>
                <a:latin typeface="宋体" charset="0"/>
                <a:ea typeface="宋体" charset="0"/>
                <a:cs typeface="宋体" charset="0"/>
              </a:rPr>
              <a:t>至于以实玛利，我也应允你。看哪，我已经赐福给他；我必使他昌盛，子孙极其众多；他必生十二个族长；我也必使他成为大国。</a:t>
            </a:r>
            <a:r>
              <a:rPr lang="zh-CN" altLang="en-US" sz="3200" b="1">
                <a:solidFill>
                  <a:srgbClr val="FFFF00"/>
                </a:solidFill>
                <a:latin typeface="宋体" charset="0"/>
                <a:ea typeface="宋体" charset="0"/>
                <a:cs typeface="宋体" charset="0"/>
              </a:rPr>
              <a:t>                   </a:t>
            </a:r>
            <a:r>
              <a:rPr lang="ja-JP" altLang="en-US" sz="3200" b="1" i="1">
                <a:solidFill>
                  <a:srgbClr val="FFFF00"/>
                </a:solidFill>
                <a:latin typeface="宋体" charset="0"/>
                <a:ea typeface="宋体" charset="0"/>
                <a:cs typeface="宋体" charset="0"/>
              </a:rPr>
              <a:t>但我的约是要和以撒坚立的</a:t>
            </a:r>
            <a:r>
              <a:rPr lang="ja-JP" altLang="en-US" sz="3200" b="1">
                <a:solidFill>
                  <a:srgbClr val="FFFF00"/>
                </a:solidFill>
                <a:latin typeface="宋体" charset="0"/>
                <a:ea typeface="宋体" charset="0"/>
                <a:cs typeface="宋体" charset="0"/>
              </a:rPr>
              <a:t>。这以撒，就是明年这时候，撒拉要为你生的。</a:t>
            </a:r>
            <a:r>
              <a:rPr lang="zh-CN" altLang="en-US" sz="3200" b="1">
                <a:solidFill>
                  <a:srgbClr val="FFFF00"/>
                </a:solidFill>
                <a:latin typeface="Arial"/>
                <a:ea typeface="宋体" charset="0"/>
                <a:cs typeface="宋体" charset="0"/>
              </a:rPr>
              <a:t>”</a:t>
            </a:r>
            <a:r>
              <a:rPr lang="zh-CN" altLang="en-US" sz="3200" b="1">
                <a:solidFill>
                  <a:srgbClr val="FFFF00"/>
                </a:solidFill>
                <a:latin typeface="宋体" charset="0"/>
                <a:ea typeface="宋体" charset="0"/>
                <a:cs typeface="宋体" charset="0"/>
              </a:rPr>
              <a:t> </a:t>
            </a:r>
            <a:r>
              <a:rPr lang="zh-CN" altLang="en-US" b="1">
                <a:solidFill>
                  <a:srgbClr val="FFFF00"/>
                </a:solidFill>
                <a:latin typeface="宋体" charset="0"/>
                <a:ea typeface="宋体" charset="0"/>
                <a:cs typeface="宋体" charset="0"/>
              </a:rPr>
              <a:t>				      </a:t>
            </a:r>
            <a:r>
              <a:rPr lang="ja-JP" altLang="en-US" b="1">
                <a:solidFill>
                  <a:srgbClr val="FFFF00"/>
                </a:solidFill>
                <a:latin typeface="宋体" charset="0"/>
                <a:ea typeface="宋体" charset="0"/>
                <a:cs typeface="宋体" charset="0"/>
              </a:rPr>
              <a:t>创</a:t>
            </a:r>
            <a:r>
              <a:rPr lang="en-US" altLang="zh-CN" b="1">
                <a:solidFill>
                  <a:srgbClr val="FFFF00"/>
                </a:solidFill>
                <a:latin typeface="宋体" charset="0"/>
                <a:ea typeface="宋体" charset="0"/>
                <a:cs typeface="宋体" charset="0"/>
              </a:rPr>
              <a:t> 17:20-21</a:t>
            </a:r>
          </a:p>
        </p:txBody>
      </p:sp>
      <p:sp>
        <p:nvSpPr>
          <p:cNvPr id="837646" name="Oval 14"/>
          <p:cNvSpPr>
            <a:spLocks noChangeArrowheads="1"/>
          </p:cNvSpPr>
          <p:nvPr/>
        </p:nvSpPr>
        <p:spPr bwMode="auto">
          <a:xfrm>
            <a:off x="1828800" y="1952625"/>
            <a:ext cx="1962150" cy="73977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3" name="Text Box 41"/>
          <p:cNvSpPr txBox="1">
            <a:spLocks noChangeArrowheads="1"/>
          </p:cNvSpPr>
          <p:nvPr/>
        </p:nvSpPr>
        <p:spPr bwMode="auto">
          <a:xfrm>
            <a:off x="366713" y="4114800"/>
            <a:ext cx="5592762" cy="579437"/>
          </a:xfrm>
          <a:prstGeom prst="rect">
            <a:avLst/>
          </a:prstGeom>
          <a:noFill/>
          <a:ln>
            <a:noFill/>
          </a:ln>
          <a:effectLst>
            <a:outerShdw blurRad="63500" dist="40161" dir="4293903" algn="ctr" rotWithShape="0">
              <a:srgbClr val="868686">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66FFCC"/>
                </a:solidFill>
                <a:miter lim="800000"/>
                <a:headEnd/>
                <a:tailEnd/>
              </a14:hiddenLine>
            </a:ext>
          </a:extLst>
        </p:spPr>
        <p:txBody>
          <a:bodyPr>
            <a:spAutoFit/>
            <a:flatTx/>
          </a:bodyPr>
          <a:lstStyle/>
          <a:p>
            <a:pPr algn="r" eaLnBrk="0" hangingPunct="0">
              <a:spcBef>
                <a:spcPct val="50000"/>
              </a:spcBef>
            </a:pPr>
            <a:r>
              <a:rPr lang="ja-JP" altLang="en-US" sz="3200" b="1" i="1" u="sng">
                <a:solidFill>
                  <a:srgbClr val="FFFFFF"/>
                </a:solidFill>
                <a:latin typeface="宋体" charset="0"/>
                <a:ea typeface="宋体" charset="0"/>
                <a:cs typeface="宋体" charset="0"/>
              </a:rPr>
              <a:t>但我的约是要和以撒坚立的</a:t>
            </a:r>
            <a:endParaRPr lang="zh-CN" altLang="en-US" sz="3200" b="1" i="1" u="sng" dirty="0">
              <a:solidFill>
                <a:srgbClr val="FFFFFF"/>
              </a:solidFill>
              <a:latin typeface="宋体" charset="0"/>
              <a:ea typeface="宋体" charset="0"/>
              <a:cs typeface="宋体" charset="0"/>
            </a:endParaRPr>
          </a:p>
        </p:txBody>
      </p:sp>
      <p:grpSp>
        <p:nvGrpSpPr>
          <p:cNvPr id="837674" name="Group 42"/>
          <p:cNvGrpSpPr>
            <a:grpSpLocks/>
          </p:cNvGrpSpPr>
          <p:nvPr/>
        </p:nvGrpSpPr>
        <p:grpSpPr bwMode="auto">
          <a:xfrm>
            <a:off x="7997825" y="3432175"/>
            <a:ext cx="1006475" cy="1231900"/>
            <a:chOff x="5038" y="2162"/>
            <a:chExt cx="634" cy="776"/>
          </a:xfrm>
        </p:grpSpPr>
        <p:grpSp>
          <p:nvGrpSpPr>
            <p:cNvPr id="837675" name="Group 43"/>
            <p:cNvGrpSpPr>
              <a:grpSpLocks/>
            </p:cNvGrpSpPr>
            <p:nvPr/>
          </p:nvGrpSpPr>
          <p:grpSpPr bwMode="auto">
            <a:xfrm>
              <a:off x="5038" y="2162"/>
              <a:ext cx="634" cy="776"/>
              <a:chOff x="5038" y="2162"/>
              <a:chExt cx="634" cy="776"/>
            </a:xfrm>
          </p:grpSpPr>
          <p:sp>
            <p:nvSpPr>
              <p:cNvPr id="837676" name="Freeform 44"/>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7" name="AutoShape 45"/>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8" name="Rectangle 46"/>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9" name="AutoShape 47"/>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0" name="Line 48"/>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1" name="Line 49"/>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2" name="Rectangle 50"/>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3" name="Rectangle 51"/>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7684" name="Rectangle 52"/>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5" name="Rectangle 53"/>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7686" name="Rectangle 54"/>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7687" name="Rectangle 55"/>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7688" name="Rectangle 56"/>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9" name="Line 57"/>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0" name="Line 58"/>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1" name="Line 59"/>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92" name="Rectangle 60"/>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7693" name="Text Box 61"/>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1006579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7671"/>
                                        </p:tgtEl>
                                        <p:attrNameLst>
                                          <p:attrName>style.visibility</p:attrName>
                                        </p:attrNameLst>
                                      </p:cBhvr>
                                      <p:to>
                                        <p:strVal val="visible"/>
                                      </p:to>
                                    </p:set>
                                    <p:animEffect transition="in" filter="fade">
                                      <p:cBhvr>
                                        <p:cTn id="7" dur="1000"/>
                                        <p:tgtEl>
                                          <p:spTgt spid="83767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37646"/>
                                        </p:tgtEl>
                                        <p:attrNameLst>
                                          <p:attrName>style.visibility</p:attrName>
                                        </p:attrNameLst>
                                      </p:cBhvr>
                                      <p:to>
                                        <p:strVal val="visible"/>
                                      </p:to>
                                    </p:set>
                                    <p:animEffect transition="in" filter="fade">
                                      <p:cBhvr>
                                        <p:cTn id="11" dur="1000"/>
                                        <p:tgtEl>
                                          <p:spTgt spid="8376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7673"/>
                                        </p:tgtEl>
                                        <p:attrNameLst>
                                          <p:attrName>style.visibility</p:attrName>
                                        </p:attrNameLst>
                                      </p:cBhvr>
                                      <p:to>
                                        <p:strVal val="visible"/>
                                      </p:to>
                                    </p:set>
                                    <p:animEffect transition="in" filter="fade">
                                      <p:cBhvr>
                                        <p:cTn id="16" dur="1000"/>
                                        <p:tgtEl>
                                          <p:spTgt spid="837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71" grpId="0" autoUpdateAnimBg="0"/>
      <p:bldP spid="837646" grpId="0" animBg="1"/>
      <p:bldP spid="83767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445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6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4465"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468" name="Text Box 20"/>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pic>
        <p:nvPicPr>
          <p:cNvPr id="74447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3188" y="841375"/>
            <a:ext cx="6661150" cy="5022850"/>
          </a:xfrm>
          <a:prstGeom prst="rect">
            <a:avLst/>
          </a:prstGeom>
          <a:noFill/>
          <a:ln w="104775">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4480" name="Rectangle 32"/>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81"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33</a:t>
            </a:r>
          </a:p>
        </p:txBody>
      </p:sp>
      <p:grpSp>
        <p:nvGrpSpPr>
          <p:cNvPr id="744487" name="Group 39"/>
          <p:cNvGrpSpPr>
            <a:grpSpLocks/>
          </p:cNvGrpSpPr>
          <p:nvPr/>
        </p:nvGrpSpPr>
        <p:grpSpPr bwMode="auto">
          <a:xfrm>
            <a:off x="7997825" y="3432175"/>
            <a:ext cx="1006475" cy="1231900"/>
            <a:chOff x="5038" y="2162"/>
            <a:chExt cx="634" cy="776"/>
          </a:xfrm>
        </p:grpSpPr>
        <p:grpSp>
          <p:nvGrpSpPr>
            <p:cNvPr id="744488" name="Group 40"/>
            <p:cNvGrpSpPr>
              <a:grpSpLocks/>
            </p:cNvGrpSpPr>
            <p:nvPr/>
          </p:nvGrpSpPr>
          <p:grpSpPr bwMode="auto">
            <a:xfrm>
              <a:off x="5038" y="2162"/>
              <a:ext cx="634" cy="776"/>
              <a:chOff x="5038" y="2162"/>
              <a:chExt cx="634" cy="776"/>
            </a:xfrm>
          </p:grpSpPr>
          <p:sp>
            <p:nvSpPr>
              <p:cNvPr id="744489" name="Freeform 41"/>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2" name="AutoShape 44"/>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3" name="Line 45"/>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4" name="Line 46"/>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5" name="Rectangle 47"/>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6" name="Rectangle 48"/>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4497" name="Rectangle 49"/>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498" name="Rectangle 50"/>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4499" name="Rectangle 51"/>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4500" name="Rectangle 52"/>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4501" name="Rectangle 53"/>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502" name="Line 54"/>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3" name="Line 55"/>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4" name="Line 56"/>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505" name="Rectangle 57"/>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4506" name="Text Box 58"/>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44508" name="Rectangle 60"/>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9" name="Freeform 61"/>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blurRad="63500"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10" name="Text Box 62"/>
          <p:cNvSpPr txBox="1">
            <a:spLocks noChangeArrowheads="1"/>
          </p:cNvSpPr>
          <p:nvPr/>
        </p:nvSpPr>
        <p:spPr bwMode="auto">
          <a:xfrm>
            <a:off x="1689100" y="884238"/>
            <a:ext cx="5948363" cy="64135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3600" b="1">
                <a:solidFill>
                  <a:srgbClr val="FFFF00"/>
                </a:solidFill>
                <a:latin typeface="宋体" charset="0"/>
                <a:ea typeface="宋体" charset="0"/>
                <a:cs typeface="宋体" charset="0"/>
              </a:rPr>
              <a:t>比较</a:t>
            </a:r>
            <a:r>
              <a:rPr lang="ja-JP" altLang="en-US" sz="3600" b="1" i="1" u="sng">
                <a:solidFill>
                  <a:srgbClr val="FFFF00"/>
                </a:solidFill>
                <a:latin typeface="宋体" charset="0"/>
                <a:ea typeface="宋体" charset="0"/>
                <a:cs typeface="宋体" charset="0"/>
              </a:rPr>
              <a:t>今天</a:t>
            </a:r>
            <a:r>
              <a:rPr lang="zh-CN" altLang="en-US" sz="3600" b="1">
                <a:solidFill>
                  <a:srgbClr val="FFFF00"/>
                </a:solidFill>
                <a:latin typeface="宋体" charset="0"/>
                <a:ea typeface="宋体" charset="0"/>
                <a:cs typeface="宋体" charset="0"/>
              </a:rPr>
              <a:t>所被赋予的</a:t>
            </a:r>
            <a:r>
              <a:rPr lang="en-US" altLang="zh-CN" sz="3600" b="1">
                <a:solidFill>
                  <a:srgbClr val="FFFF00"/>
                </a:solidFill>
                <a:effectLst>
                  <a:outerShdw blurRad="38100" dist="38100" dir="2700000" algn="tl">
                    <a:srgbClr val="000000"/>
                  </a:outerShdw>
                </a:effectLst>
                <a:latin typeface="宋体" charset="0"/>
                <a:ea typeface="宋体" charset="0"/>
                <a:cs typeface="宋体" charset="0"/>
              </a:rPr>
              <a:t>...</a:t>
            </a:r>
          </a:p>
        </p:txBody>
      </p:sp>
      <p:sp>
        <p:nvSpPr>
          <p:cNvPr id="744511" name="Text Box 63"/>
          <p:cNvSpPr txBox="1">
            <a:spLocks noChangeArrowheads="1"/>
          </p:cNvSpPr>
          <p:nvPr/>
        </p:nvSpPr>
        <p:spPr bwMode="auto">
          <a:xfrm>
            <a:off x="519113" y="4251325"/>
            <a:ext cx="2122487"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600" b="1">
                <a:solidFill>
                  <a:srgbClr val="FFFF00"/>
                </a:solidFill>
                <a:latin typeface="宋体" charset="0"/>
                <a:ea typeface="宋体" charset="0"/>
                <a:cs typeface="宋体" charset="0"/>
              </a:rPr>
              <a:t>以实玛利</a:t>
            </a:r>
            <a:endParaRPr lang="zh-CN" altLang="en-US" sz="3600" b="1">
              <a:solidFill>
                <a:srgbClr val="FFFF00"/>
              </a:solidFill>
              <a:latin typeface="宋体" charset="0"/>
              <a:ea typeface="宋体" charset="0"/>
              <a:cs typeface="宋体" charset="0"/>
            </a:endParaRPr>
          </a:p>
        </p:txBody>
      </p:sp>
      <p:sp>
        <p:nvSpPr>
          <p:cNvPr id="744512" name="Text Box 64"/>
          <p:cNvSpPr txBox="1">
            <a:spLocks noChangeArrowheads="1"/>
          </p:cNvSpPr>
          <p:nvPr/>
        </p:nvSpPr>
        <p:spPr bwMode="auto">
          <a:xfrm>
            <a:off x="3575050" y="2452688"/>
            <a:ext cx="1831975"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3600" b="1">
                <a:solidFill>
                  <a:srgbClr val="FFFF00"/>
                </a:solidFill>
                <a:latin typeface="宋体" charset="0"/>
                <a:ea typeface="宋体" charset="0"/>
                <a:cs typeface="宋体" charset="0"/>
              </a:rPr>
              <a:t>以撒</a:t>
            </a:r>
            <a:endParaRPr lang="zh-CN" altLang="en-US" sz="3600" b="1">
              <a:solidFill>
                <a:srgbClr val="FFFF00"/>
              </a:solidFill>
              <a:latin typeface="宋体" charset="0"/>
              <a:ea typeface="宋体" charset="0"/>
              <a:cs typeface="宋体" charset="0"/>
            </a:endParaRPr>
          </a:p>
        </p:txBody>
      </p:sp>
      <p:sp>
        <p:nvSpPr>
          <p:cNvPr id="744513" name="Text Box 65"/>
          <p:cNvSpPr txBox="1">
            <a:spLocks noChangeArrowheads="1"/>
          </p:cNvSpPr>
          <p:nvPr/>
        </p:nvSpPr>
        <p:spPr bwMode="auto">
          <a:xfrm>
            <a:off x="5443538" y="4360863"/>
            <a:ext cx="2236787" cy="10668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200" b="1">
                <a:solidFill>
                  <a:srgbClr val="FFFF00"/>
                </a:solidFill>
                <a:effectLst>
                  <a:outerShdw blurRad="38100" dist="38100" dir="2700000" algn="tl">
                    <a:srgbClr val="000000"/>
                  </a:outerShdw>
                </a:effectLst>
                <a:latin typeface="宋体" charset="0"/>
                <a:ea typeface="宋体" charset="0"/>
                <a:cs typeface="宋体" charset="0"/>
              </a:rPr>
              <a:t>为什</a:t>
            </a:r>
            <a:r>
              <a:rPr lang="zh-CN" altLang="en-US" sz="3200" b="1">
                <a:solidFill>
                  <a:srgbClr val="FFFF00"/>
                </a:solidFill>
                <a:effectLst>
                  <a:outerShdw blurRad="38100" dist="38100" dir="2700000" algn="tl">
                    <a:srgbClr val="000000"/>
                  </a:outerShdw>
                </a:effectLst>
                <a:latin typeface="宋体" charset="0"/>
                <a:ea typeface="宋体" charset="0"/>
                <a:cs typeface="宋体" charset="0"/>
              </a:rPr>
              <a:t>么差距这么大?</a:t>
            </a:r>
          </a:p>
        </p:txBody>
      </p:sp>
      <p:sp>
        <p:nvSpPr>
          <p:cNvPr id="744517" name="Line 69"/>
          <p:cNvSpPr>
            <a:spLocks noChangeShapeType="1"/>
          </p:cNvSpPr>
          <p:nvPr/>
        </p:nvSpPr>
        <p:spPr bwMode="auto">
          <a:xfrm flipH="1">
            <a:off x="1377950" y="788988"/>
            <a:ext cx="12700" cy="512445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Tree>
    <p:extLst>
      <p:ext uri="{BB962C8B-B14F-4D97-AF65-F5344CB8AC3E}">
        <p14:creationId xmlns:p14="http://schemas.microsoft.com/office/powerpoint/2010/main" val="461180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509"/>
                                        </p:tgtEl>
                                        <p:attrNameLst>
                                          <p:attrName>style.visibility</p:attrName>
                                        </p:attrNameLst>
                                      </p:cBhvr>
                                      <p:to>
                                        <p:strVal val="visible"/>
                                      </p:to>
                                    </p:set>
                                    <p:anim calcmode="lin" valueType="num">
                                      <p:cBhvr>
                                        <p:cTn id="7" dur="500" fill="hold"/>
                                        <p:tgtEl>
                                          <p:spTgt spid="744509"/>
                                        </p:tgtEl>
                                        <p:attrNameLst>
                                          <p:attrName>ppt_w</p:attrName>
                                        </p:attrNameLst>
                                      </p:cBhvr>
                                      <p:tavLst>
                                        <p:tav tm="0">
                                          <p:val>
                                            <p:fltVal val="0"/>
                                          </p:val>
                                        </p:tav>
                                        <p:tav tm="100000">
                                          <p:val>
                                            <p:strVal val="#ppt_w"/>
                                          </p:val>
                                        </p:tav>
                                      </p:tavLst>
                                    </p:anim>
                                    <p:anim calcmode="lin" valueType="num">
                                      <p:cBhvr>
                                        <p:cTn id="8" dur="500" fill="hold"/>
                                        <p:tgtEl>
                                          <p:spTgt spid="744509"/>
                                        </p:tgtEl>
                                        <p:attrNameLst>
                                          <p:attrName>ppt_h</p:attrName>
                                        </p:attrNameLst>
                                      </p:cBhvr>
                                      <p:tavLst>
                                        <p:tav tm="0">
                                          <p:val>
                                            <p:fltVal val="0"/>
                                          </p:val>
                                        </p:tav>
                                        <p:tav tm="100000">
                                          <p:val>
                                            <p:strVal val="#ppt_h"/>
                                          </p:val>
                                        </p:tav>
                                      </p:tavLst>
                                    </p:anim>
                                    <p:anim calcmode="lin" valueType="num">
                                      <p:cBhvr>
                                        <p:cTn id="9" dur="500" fill="hold"/>
                                        <p:tgtEl>
                                          <p:spTgt spid="744509"/>
                                        </p:tgtEl>
                                        <p:attrNameLst>
                                          <p:attrName>ppt_x</p:attrName>
                                        </p:attrNameLst>
                                      </p:cBhvr>
                                      <p:tavLst>
                                        <p:tav tm="0">
                                          <p:val>
                                            <p:fltVal val="0.5"/>
                                          </p:val>
                                        </p:tav>
                                        <p:tav tm="100000">
                                          <p:val>
                                            <p:strVal val="#ppt_x"/>
                                          </p:val>
                                        </p:tav>
                                      </p:tavLst>
                                    </p:anim>
                                    <p:anim calcmode="lin" valueType="num">
                                      <p:cBhvr>
                                        <p:cTn id="10" dur="500" fill="hold"/>
                                        <p:tgtEl>
                                          <p:spTgt spid="7445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44511"/>
                                        </p:tgtEl>
                                        <p:attrNameLst>
                                          <p:attrName>style.visibility</p:attrName>
                                        </p:attrNameLst>
                                      </p:cBhvr>
                                      <p:to>
                                        <p:strVal val="visible"/>
                                      </p:to>
                                    </p:set>
                                    <p:animEffect transition="in" filter="fade">
                                      <p:cBhvr>
                                        <p:cTn id="14" dur="1000"/>
                                        <p:tgtEl>
                                          <p:spTgt spid="7445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508"/>
                                        </p:tgtEl>
                                        <p:attrNameLst>
                                          <p:attrName>style.visibility</p:attrName>
                                        </p:attrNameLst>
                                      </p:cBhvr>
                                      <p:to>
                                        <p:strVal val="visible"/>
                                      </p:to>
                                    </p:set>
                                    <p:anim calcmode="lin" valueType="num">
                                      <p:cBhvr>
                                        <p:cTn id="19" dur="500" fill="hold"/>
                                        <p:tgtEl>
                                          <p:spTgt spid="744508"/>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508"/>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508"/>
                                        </p:tgtEl>
                                        <p:attrNameLst>
                                          <p:attrName>ppt_x</p:attrName>
                                        </p:attrNameLst>
                                      </p:cBhvr>
                                      <p:tavLst>
                                        <p:tav tm="0">
                                          <p:val>
                                            <p:fltVal val="0.5"/>
                                          </p:val>
                                        </p:tav>
                                        <p:tav tm="100000">
                                          <p:val>
                                            <p:strVal val="#ppt_x"/>
                                          </p:val>
                                        </p:tav>
                                      </p:tavLst>
                                    </p:anim>
                                    <p:anim calcmode="lin" valueType="num">
                                      <p:cBhvr>
                                        <p:cTn id="22" dur="500" fill="hold"/>
                                        <p:tgtEl>
                                          <p:spTgt spid="744508"/>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44512"/>
                                        </p:tgtEl>
                                        <p:attrNameLst>
                                          <p:attrName>style.visibility</p:attrName>
                                        </p:attrNameLst>
                                      </p:cBhvr>
                                      <p:to>
                                        <p:strVal val="visible"/>
                                      </p:to>
                                    </p:set>
                                    <p:animEffect transition="in" filter="fade">
                                      <p:cBhvr>
                                        <p:cTn id="26" dur="1000"/>
                                        <p:tgtEl>
                                          <p:spTgt spid="7445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4513"/>
                                        </p:tgtEl>
                                        <p:attrNameLst>
                                          <p:attrName>style.visibility</p:attrName>
                                        </p:attrNameLst>
                                      </p:cBhvr>
                                      <p:to>
                                        <p:strVal val="visible"/>
                                      </p:to>
                                    </p:set>
                                    <p:animEffect transition="in" filter="fade">
                                      <p:cBhvr>
                                        <p:cTn id="31" dur="1000"/>
                                        <p:tgtEl>
                                          <p:spTgt spid="744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508" grpId="0" animBg="1"/>
      <p:bldP spid="744509" grpId="0" animBg="1"/>
      <p:bldP spid="744511" grpId="0" autoUpdateAnimBg="0"/>
      <p:bldP spid="744512" grpId="0" autoUpdateAnimBg="0"/>
      <p:bldP spid="74451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651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6513"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pic>
        <p:nvPicPr>
          <p:cNvPr id="746518"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649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2" name="Rectangle 2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34</a:t>
            </a:r>
          </a:p>
        </p:txBody>
      </p:sp>
      <p:sp>
        <p:nvSpPr>
          <p:cNvPr id="746524" name="Text Box 28"/>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sp>
        <p:nvSpPr>
          <p:cNvPr id="746526" name="Text Box 30"/>
          <p:cNvSpPr txBox="1">
            <a:spLocks noChangeArrowheads="1"/>
          </p:cNvSpPr>
          <p:nvPr/>
        </p:nvSpPr>
        <p:spPr bwMode="auto">
          <a:xfrm>
            <a:off x="3117850" y="1144588"/>
            <a:ext cx="2600325" cy="330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lnSpc>
                <a:spcPct val="80000"/>
              </a:lnSpc>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effectLst>
                  <a:outerShdw blurRad="38100" dist="38100" dir="2700000" algn="tl">
                    <a:srgbClr val="000000"/>
                  </a:outerShdw>
                </a:effectLst>
                <a:latin typeface="Comic Sans MS"/>
                <a:ea typeface="宋体" charset="0"/>
                <a:cs typeface="宋体" charset="0"/>
              </a:rPr>
              <a:t>…</a:t>
            </a:r>
            <a:r>
              <a:rPr lang="en-US" altLang="zh-CN" b="1">
                <a:solidFill>
                  <a:srgbClr val="16CA27"/>
                </a:solidFill>
                <a:effectLst>
                  <a:outerShdw blurRad="38100" dist="38100" dir="2700000" algn="tl">
                    <a:srgbClr val="000000"/>
                  </a:outerShdw>
                </a:effectLst>
                <a:latin typeface="宋体" charset="0"/>
                <a:ea typeface="宋体" charset="0"/>
                <a:cs typeface="宋体" charset="0"/>
              </a:rPr>
              <a:t> </a:t>
            </a:r>
          </a:p>
        </p:txBody>
      </p:sp>
      <p:sp>
        <p:nvSpPr>
          <p:cNvPr id="746529"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0" name="Text Box 34"/>
          <p:cNvSpPr txBox="1">
            <a:spLocks noChangeArrowheads="1"/>
          </p:cNvSpPr>
          <p:nvPr/>
        </p:nvSpPr>
        <p:spPr bwMode="auto">
          <a:xfrm>
            <a:off x="1179513" y="4065588"/>
            <a:ext cx="2916237" cy="6413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3600" b="1">
                <a:solidFill>
                  <a:srgbClr val="1A0004"/>
                </a:solidFill>
                <a:effectLst>
                  <a:outerShdw blurRad="38100" dist="38100" dir="2700000" algn="tl">
                    <a:srgbClr val="000000"/>
                  </a:outerShdw>
                </a:effectLst>
                <a:latin typeface="宋体" charset="0"/>
                <a:ea typeface="宋体" charset="0"/>
                <a:cs typeface="宋体" charset="0"/>
              </a:rPr>
              <a:t>阿拉伯世界</a:t>
            </a:r>
            <a:endParaRPr lang="zh-CN" altLang="en-US" sz="3600" b="1">
              <a:solidFill>
                <a:srgbClr val="1A0004"/>
              </a:solidFill>
              <a:effectLst>
                <a:outerShdw blurRad="38100" dist="38100" dir="2700000" algn="tl">
                  <a:srgbClr val="000000"/>
                </a:outerShdw>
              </a:effectLst>
              <a:latin typeface="宋体" charset="0"/>
              <a:ea typeface="宋体" charset="0"/>
              <a:cs typeface="宋体" charset="0"/>
            </a:endParaRPr>
          </a:p>
        </p:txBody>
      </p:sp>
      <p:grpSp>
        <p:nvGrpSpPr>
          <p:cNvPr id="746532" name="Group 36"/>
          <p:cNvGrpSpPr>
            <a:grpSpLocks/>
          </p:cNvGrpSpPr>
          <p:nvPr/>
        </p:nvGrpSpPr>
        <p:grpSpPr bwMode="auto">
          <a:xfrm>
            <a:off x="7997825" y="3432175"/>
            <a:ext cx="1006475" cy="1231900"/>
            <a:chOff x="5038" y="2162"/>
            <a:chExt cx="634" cy="776"/>
          </a:xfrm>
        </p:grpSpPr>
        <p:grpSp>
          <p:nvGrpSpPr>
            <p:cNvPr id="746533" name="Group 37"/>
            <p:cNvGrpSpPr>
              <a:grpSpLocks/>
            </p:cNvGrpSpPr>
            <p:nvPr/>
          </p:nvGrpSpPr>
          <p:grpSpPr bwMode="auto">
            <a:xfrm>
              <a:off x="5038" y="2162"/>
              <a:ext cx="634" cy="776"/>
              <a:chOff x="5038" y="2162"/>
              <a:chExt cx="634" cy="776"/>
            </a:xfrm>
          </p:grpSpPr>
          <p:sp>
            <p:nvSpPr>
              <p:cNvPr id="746534" name="Freeform 38"/>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5" name="AutoShape 39"/>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6" name="Rectangle 40"/>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7" name="AutoShape 41"/>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8" name="Line 42"/>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9" name="Line 43"/>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0" name="Rectangle 44"/>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1" name="Rectangle 45"/>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6542" name="Rectangle 46"/>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3" name="Rectangle 47"/>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6544" name="Rectangle 48"/>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6545" name="Rectangle 49"/>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6546" name="Rectangle 50"/>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7" name="Line 51"/>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8" name="Line 52"/>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9" name="Line 53"/>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6550" name="Rectangle 5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6551" name="Text Box 55"/>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28013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5475" name="Text Box 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5476"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45481"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5483" name="Freeform 11"/>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484" name="Freeform 12"/>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1" name="Freeform 29"/>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5"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35</a:t>
            </a:r>
          </a:p>
        </p:txBody>
      </p:sp>
      <p:sp>
        <p:nvSpPr>
          <p:cNvPr id="745507" name="Text Box 35"/>
          <p:cNvSpPr txBox="1">
            <a:spLocks noChangeArrowheads="1"/>
          </p:cNvSpPr>
          <p:nvPr/>
        </p:nvSpPr>
        <p:spPr bwMode="auto">
          <a:xfrm>
            <a:off x="1352550" y="5775325"/>
            <a:ext cx="6699250"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en-US" altLang="zh-CN" sz="4000" b="1">
                <a:solidFill>
                  <a:srgbClr val="FFFF00"/>
                </a:solidFill>
                <a:latin typeface="宋体" charset="0"/>
                <a:ea typeface="宋体" charset="0"/>
                <a:cs typeface="宋体" charset="0"/>
              </a:rPr>
              <a:t>默</a:t>
            </a:r>
            <a:r>
              <a:rPr lang="ja-JP" altLang="en-US" sz="4000" b="1">
                <a:solidFill>
                  <a:srgbClr val="FFFF00"/>
                </a:solidFill>
                <a:latin typeface="宋体" charset="0"/>
                <a:ea typeface="宋体" charset="0"/>
                <a:cs typeface="宋体" charset="0"/>
              </a:rPr>
              <a:t>罕默德</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对</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以撒</a:t>
            </a:r>
            <a:r>
              <a:rPr lang="en-US" altLang="zh-CN" sz="4000" b="1">
                <a:solidFill>
                  <a:srgbClr val="FFFF00"/>
                </a:solidFill>
                <a:latin typeface="宋体" charset="0"/>
                <a:ea typeface="宋体" charset="0"/>
                <a:cs typeface="宋体" charset="0"/>
              </a:rPr>
              <a:t>!</a:t>
            </a:r>
          </a:p>
        </p:txBody>
      </p:sp>
      <p:sp>
        <p:nvSpPr>
          <p:cNvPr id="745508" name="Text Box 36"/>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5510" name="Group 38"/>
          <p:cNvGrpSpPr>
            <a:grpSpLocks/>
          </p:cNvGrpSpPr>
          <p:nvPr/>
        </p:nvGrpSpPr>
        <p:grpSpPr bwMode="auto">
          <a:xfrm>
            <a:off x="7997825" y="3432175"/>
            <a:ext cx="1006475" cy="1231900"/>
            <a:chOff x="5038" y="2162"/>
            <a:chExt cx="634" cy="776"/>
          </a:xfrm>
        </p:grpSpPr>
        <p:grpSp>
          <p:nvGrpSpPr>
            <p:cNvPr id="745511" name="Group 39"/>
            <p:cNvGrpSpPr>
              <a:grpSpLocks/>
            </p:cNvGrpSpPr>
            <p:nvPr/>
          </p:nvGrpSpPr>
          <p:grpSpPr bwMode="auto">
            <a:xfrm>
              <a:off x="5038" y="2162"/>
              <a:ext cx="634" cy="776"/>
              <a:chOff x="5038" y="2162"/>
              <a:chExt cx="634" cy="776"/>
            </a:xfrm>
          </p:grpSpPr>
          <p:sp>
            <p:nvSpPr>
              <p:cNvPr id="745512" name="Freeform 4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3" name="AutoShape 4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4" name="Rectangle 4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5" name="AutoShape 4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6" name="Line 4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7" name="Line 4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8" name="Rectangle 4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9" name="Rectangle 4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5520" name="Rectangle 4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1" name="Rectangle 4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5522" name="Rectangle 5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5523" name="Rectangle 5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5524" name="Rectangle 5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5" name="Line 5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6" name="Line 5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7" name="Line 5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528" name="Rectangle 5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5529" name="Text Box 5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41940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5502"/>
                                        </p:tgtEl>
                                        <p:attrNameLst>
                                          <p:attrName>style.visibility</p:attrName>
                                        </p:attrNameLst>
                                      </p:cBhvr>
                                      <p:to>
                                        <p:strVal val="visible"/>
                                      </p:to>
                                    </p:set>
                                    <p:anim calcmode="lin" valueType="num">
                                      <p:cBhvr>
                                        <p:cTn id="7" dur="2000" fill="hold"/>
                                        <p:tgtEl>
                                          <p:spTgt spid="745502"/>
                                        </p:tgtEl>
                                        <p:attrNameLst>
                                          <p:attrName>ppt_w</p:attrName>
                                        </p:attrNameLst>
                                      </p:cBhvr>
                                      <p:tavLst>
                                        <p:tav tm="0">
                                          <p:val>
                                            <p:strVal val="(6*min(max(#ppt_w*#ppt_h,.3),1)-7.4)/-.7*#ppt_w"/>
                                          </p:val>
                                        </p:tav>
                                        <p:tav tm="100000">
                                          <p:val>
                                            <p:strVal val="#ppt_w"/>
                                          </p:val>
                                        </p:tav>
                                      </p:tavLst>
                                    </p:anim>
                                    <p:anim calcmode="lin" valueType="num">
                                      <p:cBhvr>
                                        <p:cTn id="8" dur="2000" fill="hold"/>
                                        <p:tgtEl>
                                          <p:spTgt spid="745502"/>
                                        </p:tgtEl>
                                        <p:attrNameLst>
                                          <p:attrName>ppt_h</p:attrName>
                                        </p:attrNameLst>
                                      </p:cBhvr>
                                      <p:tavLst>
                                        <p:tav tm="0">
                                          <p:val>
                                            <p:strVal val="(6*min(max(#ppt_w*#ppt_h,.3),1)-7.4)/-.7*#ppt_h"/>
                                          </p:val>
                                        </p:tav>
                                        <p:tav tm="100000">
                                          <p:val>
                                            <p:strVal val="#ppt_h"/>
                                          </p:val>
                                        </p:tav>
                                      </p:tavLst>
                                    </p:anim>
                                    <p:anim calcmode="lin" valueType="num">
                                      <p:cBhvr>
                                        <p:cTn id="9" dur="2000" fill="hold"/>
                                        <p:tgtEl>
                                          <p:spTgt spid="745502"/>
                                        </p:tgtEl>
                                        <p:attrNameLst>
                                          <p:attrName>ppt_x</p:attrName>
                                        </p:attrNameLst>
                                      </p:cBhvr>
                                      <p:tavLst>
                                        <p:tav tm="0">
                                          <p:val>
                                            <p:fltVal val="0.5"/>
                                          </p:val>
                                        </p:tav>
                                        <p:tav tm="100000">
                                          <p:val>
                                            <p:strVal val="#ppt_x"/>
                                          </p:val>
                                        </p:tav>
                                      </p:tavLst>
                                    </p:anim>
                                    <p:anim calcmode="lin" valueType="num">
                                      <p:cBhvr>
                                        <p:cTn id="10" dur="2000" fill="hold"/>
                                        <p:tgtEl>
                                          <p:spTgt spid="7455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2000"/>
                            </p:stCondLst>
                            <p:childTnLst>
                              <p:par>
                                <p:cTn id="12" presetID="22" presetClass="entr" presetSubtype="1" fill="hold" grpId="0" nodeType="afterEffect">
                                  <p:stCondLst>
                                    <p:cond delay="1000"/>
                                  </p:stCondLst>
                                  <p:childTnLst>
                                    <p:set>
                                      <p:cBhvr>
                                        <p:cTn id="13" dur="1" fill="hold">
                                          <p:stCondLst>
                                            <p:cond delay="0"/>
                                          </p:stCondLst>
                                        </p:cTn>
                                        <p:tgtEl>
                                          <p:spTgt spid="745501"/>
                                        </p:tgtEl>
                                        <p:attrNameLst>
                                          <p:attrName>style.visibility</p:attrName>
                                        </p:attrNameLst>
                                      </p:cBhvr>
                                      <p:to>
                                        <p:strVal val="visible"/>
                                      </p:to>
                                    </p:set>
                                    <p:animEffect transition="in" filter="wipe(up)">
                                      <p:cBhvr>
                                        <p:cTn id="14" dur="2000"/>
                                        <p:tgtEl>
                                          <p:spTgt spid="7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7537"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7540" name="Text Box 20"/>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7523"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5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36</a:t>
            </a:r>
          </a:p>
        </p:txBody>
      </p:sp>
      <p:sp>
        <p:nvSpPr>
          <p:cNvPr id="747574" name="Text Box 54"/>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7583" name="Group 63"/>
          <p:cNvGrpSpPr>
            <a:grpSpLocks/>
          </p:cNvGrpSpPr>
          <p:nvPr/>
        </p:nvGrpSpPr>
        <p:grpSpPr bwMode="auto">
          <a:xfrm>
            <a:off x="2133600" y="1143000"/>
            <a:ext cx="2787650" cy="3235325"/>
            <a:chOff x="1344" y="720"/>
            <a:chExt cx="1756" cy="2038"/>
          </a:xfrm>
        </p:grpSpPr>
        <p:grpSp>
          <p:nvGrpSpPr>
            <p:cNvPr id="747553" name="Group 33"/>
            <p:cNvGrpSpPr>
              <a:grpSpLocks/>
            </p:cNvGrpSpPr>
            <p:nvPr/>
          </p:nvGrpSpPr>
          <p:grpSpPr bwMode="auto">
            <a:xfrm>
              <a:off x="1397" y="720"/>
              <a:ext cx="1703" cy="2014"/>
              <a:chOff x="1397" y="672"/>
              <a:chExt cx="1703" cy="2014"/>
            </a:xfrm>
          </p:grpSpPr>
          <p:pic>
            <p:nvPicPr>
              <p:cNvPr id="747554" name="Picture 3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 y="672"/>
                <a:ext cx="1640" cy="2014"/>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5" name="Text Box 35"/>
              <p:cNvSpPr txBox="1">
                <a:spLocks noChangeArrowheads="1"/>
              </p:cNvSpPr>
              <p:nvPr/>
            </p:nvSpPr>
            <p:spPr bwMode="auto">
              <a:xfrm>
                <a:off x="2475" y="1045"/>
                <a:ext cx="625"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澳州</a:t>
                </a:r>
                <a:endParaRPr lang="zh-CN" altLang="en-US" sz="2800" b="1">
                  <a:solidFill>
                    <a:srgbClr val="1A0004"/>
                  </a:solidFill>
                  <a:latin typeface="Comic Sans MS" charset="0"/>
                  <a:ea typeface="宋体" charset="0"/>
                  <a:cs typeface="宋体" charset="0"/>
                </a:endParaRPr>
              </a:p>
            </p:txBody>
          </p:sp>
          <p:sp>
            <p:nvSpPr>
              <p:cNvPr id="747556" name="Text Box 36"/>
              <p:cNvSpPr txBox="1">
                <a:spLocks noChangeArrowheads="1"/>
              </p:cNvSpPr>
              <p:nvPr/>
            </p:nvSpPr>
            <p:spPr bwMode="auto">
              <a:xfrm>
                <a:off x="1397" y="674"/>
                <a:ext cx="1638"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grpSp>
        <p:sp>
          <p:nvSpPr>
            <p:cNvPr id="747557" name="Rectangle 37"/>
            <p:cNvSpPr>
              <a:spLocks noChangeArrowheads="1"/>
            </p:cNvSpPr>
            <p:nvPr/>
          </p:nvSpPr>
          <p:spPr bwMode="auto">
            <a:xfrm>
              <a:off x="1552" y="975"/>
              <a:ext cx="1441" cy="17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5" name="Rectangle 55"/>
            <p:cNvSpPr>
              <a:spLocks noChangeArrowheads="1"/>
            </p:cNvSpPr>
            <p:nvPr/>
          </p:nvSpPr>
          <p:spPr bwMode="auto">
            <a:xfrm>
              <a:off x="1415" y="2523"/>
              <a:ext cx="1407"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6" name="Text Box 56"/>
            <p:cNvSpPr txBox="1">
              <a:spLocks noChangeArrowheads="1"/>
            </p:cNvSpPr>
            <p:nvPr/>
          </p:nvSpPr>
          <p:spPr bwMode="auto">
            <a:xfrm>
              <a:off x="1344" y="2604"/>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7" name="Group 67"/>
          <p:cNvGrpSpPr>
            <a:grpSpLocks/>
          </p:cNvGrpSpPr>
          <p:nvPr/>
        </p:nvGrpSpPr>
        <p:grpSpPr bwMode="auto">
          <a:xfrm>
            <a:off x="4575175" y="2236788"/>
            <a:ext cx="3022600" cy="3932237"/>
            <a:chOff x="3375" y="1843"/>
            <a:chExt cx="1904" cy="2477"/>
          </a:xfrm>
        </p:grpSpPr>
        <p:grpSp>
          <p:nvGrpSpPr>
            <p:cNvPr id="747558" name="Group 38"/>
            <p:cNvGrpSpPr>
              <a:grpSpLocks/>
            </p:cNvGrpSpPr>
            <p:nvPr/>
          </p:nvGrpSpPr>
          <p:grpSpPr bwMode="auto">
            <a:xfrm>
              <a:off x="3415" y="1843"/>
              <a:ext cx="1864" cy="2477"/>
              <a:chOff x="2991" y="1437"/>
              <a:chExt cx="1864" cy="2477"/>
            </a:xfrm>
          </p:grpSpPr>
          <p:pic>
            <p:nvPicPr>
              <p:cNvPr id="747559"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1" y="1437"/>
                <a:ext cx="1864" cy="247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0" name="Text Box 40"/>
              <p:cNvSpPr txBox="1">
                <a:spLocks noChangeArrowheads="1"/>
              </p:cNvSpPr>
              <p:nvPr/>
            </p:nvSpPr>
            <p:spPr bwMode="auto">
              <a:xfrm>
                <a:off x="3011" y="1449"/>
                <a:ext cx="1825"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1" name="Rectangle 41"/>
              <p:cNvSpPr>
                <a:spLocks noChangeArrowheads="1"/>
              </p:cNvSpPr>
              <p:nvPr/>
            </p:nvSpPr>
            <p:spPr bwMode="auto">
              <a:xfrm>
                <a:off x="3034" y="1766"/>
                <a:ext cx="816"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2" name="Text Box 42"/>
              <p:cNvSpPr txBox="1">
                <a:spLocks noChangeArrowheads="1"/>
              </p:cNvSpPr>
              <p:nvPr/>
            </p:nvSpPr>
            <p:spPr bwMode="auto">
              <a:xfrm>
                <a:off x="3160" y="1771"/>
                <a:ext cx="642"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法国</a:t>
                </a:r>
                <a:endParaRPr lang="zh-CN" altLang="en-US" sz="2800" b="1">
                  <a:solidFill>
                    <a:srgbClr val="1A0004"/>
                  </a:solidFill>
                  <a:latin typeface="Comic Sans MS" charset="0"/>
                  <a:ea typeface="宋体" charset="0"/>
                  <a:cs typeface="宋体" charset="0"/>
                </a:endParaRPr>
              </a:p>
            </p:txBody>
          </p:sp>
        </p:grpSp>
        <p:sp>
          <p:nvSpPr>
            <p:cNvPr id="747579" name="Rectangle 59"/>
            <p:cNvSpPr>
              <a:spLocks noChangeArrowheads="1"/>
            </p:cNvSpPr>
            <p:nvPr/>
          </p:nvSpPr>
          <p:spPr bwMode="auto">
            <a:xfrm>
              <a:off x="3438" y="4077"/>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0" name="Text Box 60"/>
            <p:cNvSpPr txBox="1">
              <a:spLocks noChangeArrowheads="1"/>
            </p:cNvSpPr>
            <p:nvPr/>
          </p:nvSpPr>
          <p:spPr bwMode="auto">
            <a:xfrm>
              <a:off x="3375" y="4150"/>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5" name="Group 65"/>
          <p:cNvGrpSpPr>
            <a:grpSpLocks/>
          </p:cNvGrpSpPr>
          <p:nvPr/>
        </p:nvGrpSpPr>
        <p:grpSpPr bwMode="auto">
          <a:xfrm>
            <a:off x="887413" y="1724025"/>
            <a:ext cx="2974975" cy="4325938"/>
            <a:chOff x="-819" y="960"/>
            <a:chExt cx="1874" cy="2725"/>
          </a:xfrm>
        </p:grpSpPr>
        <p:grpSp>
          <p:nvGrpSpPr>
            <p:cNvPr id="747569" name="Group 49"/>
            <p:cNvGrpSpPr>
              <a:grpSpLocks/>
            </p:cNvGrpSpPr>
            <p:nvPr/>
          </p:nvGrpSpPr>
          <p:grpSpPr bwMode="auto">
            <a:xfrm>
              <a:off x="-793" y="960"/>
              <a:ext cx="1848" cy="2725"/>
              <a:chOff x="804" y="1122"/>
              <a:chExt cx="1848" cy="2725"/>
            </a:xfrm>
          </p:grpSpPr>
          <p:pic>
            <p:nvPicPr>
              <p:cNvPr id="747570" name="Picture 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 y="1122"/>
                <a:ext cx="1848" cy="2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71" name="Text Box 51"/>
              <p:cNvSpPr txBox="1">
                <a:spLocks noChangeArrowheads="1"/>
              </p:cNvSpPr>
              <p:nvPr/>
            </p:nvSpPr>
            <p:spPr bwMode="auto">
              <a:xfrm>
                <a:off x="833" y="1142"/>
                <a:ext cx="1800"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b="1">
                    <a:solidFill>
                      <a:srgbClr val="16CA27"/>
                    </a:solidFill>
                    <a:latin typeface="宋体" charset="0"/>
                    <a:ea typeface="宋体" charset="0"/>
                    <a:cs typeface="宋体" charset="0"/>
                  </a:rPr>
                  <a:t> </a:t>
                </a:r>
              </a:p>
            </p:txBody>
          </p:sp>
          <p:sp>
            <p:nvSpPr>
              <p:cNvPr id="747572" name="Rectangle 52"/>
              <p:cNvSpPr>
                <a:spLocks noChangeArrowheads="1"/>
              </p:cNvSpPr>
              <p:nvPr/>
            </p:nvSpPr>
            <p:spPr bwMode="auto">
              <a:xfrm>
                <a:off x="1787" y="2953"/>
                <a:ext cx="762" cy="244"/>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3" name="Text Box 53"/>
              <p:cNvSpPr txBox="1">
                <a:spLocks noChangeArrowheads="1"/>
              </p:cNvSpPr>
              <p:nvPr/>
            </p:nvSpPr>
            <p:spPr bwMode="auto">
              <a:xfrm>
                <a:off x="1553" y="3020"/>
                <a:ext cx="1096" cy="36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3200" b="1">
                    <a:solidFill>
                      <a:srgbClr val="1A0004"/>
                    </a:solidFill>
                    <a:effectLst>
                      <a:outerShdw blurRad="38100" dist="38100" dir="2700000" algn="tl">
                        <a:srgbClr val="000000"/>
                      </a:outerShdw>
                    </a:effectLst>
                    <a:latin typeface="宋体" charset="0"/>
                    <a:ea typeface="宋体" charset="0"/>
                    <a:cs typeface="宋体" charset="0"/>
                  </a:rPr>
                  <a:t> </a:t>
                </a:r>
                <a:r>
                  <a:rPr lang="ja-JP" altLang="en-US" sz="2800" b="1">
                    <a:solidFill>
                      <a:srgbClr val="1A0004"/>
                    </a:solidFill>
                    <a:latin typeface="宋体" charset="0"/>
                    <a:ea typeface="宋体" charset="0"/>
                    <a:cs typeface="宋体" charset="0"/>
                  </a:rPr>
                  <a:t>缅因州</a:t>
                </a:r>
                <a:endParaRPr lang="zh-CN" altLang="en-US" sz="2800" b="1">
                  <a:solidFill>
                    <a:srgbClr val="1A0004"/>
                  </a:solidFill>
                  <a:latin typeface="宋体" charset="0"/>
                  <a:ea typeface="宋体" charset="0"/>
                  <a:cs typeface="宋体" charset="0"/>
                </a:endParaRPr>
              </a:p>
            </p:txBody>
          </p:sp>
        </p:grpSp>
        <p:sp>
          <p:nvSpPr>
            <p:cNvPr id="747581" name="Rectangle 61"/>
            <p:cNvSpPr>
              <a:spLocks noChangeArrowheads="1"/>
            </p:cNvSpPr>
            <p:nvPr/>
          </p:nvSpPr>
          <p:spPr bwMode="auto">
            <a:xfrm>
              <a:off x="-764" y="3422"/>
              <a:ext cx="1333" cy="251"/>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2" name="Text Box 62"/>
            <p:cNvSpPr txBox="1">
              <a:spLocks noChangeArrowheads="1"/>
            </p:cNvSpPr>
            <p:nvPr/>
          </p:nvSpPr>
          <p:spPr bwMode="auto">
            <a:xfrm>
              <a:off x="-819" y="3505"/>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6" name="Group 66"/>
          <p:cNvGrpSpPr>
            <a:grpSpLocks/>
          </p:cNvGrpSpPr>
          <p:nvPr/>
        </p:nvGrpSpPr>
        <p:grpSpPr bwMode="auto">
          <a:xfrm>
            <a:off x="5459413" y="1341438"/>
            <a:ext cx="3051175" cy="3922712"/>
            <a:chOff x="3439" y="845"/>
            <a:chExt cx="1922" cy="2471"/>
          </a:xfrm>
        </p:grpSpPr>
        <p:grpSp>
          <p:nvGrpSpPr>
            <p:cNvPr id="747563" name="Group 43"/>
            <p:cNvGrpSpPr>
              <a:grpSpLocks/>
            </p:cNvGrpSpPr>
            <p:nvPr/>
          </p:nvGrpSpPr>
          <p:grpSpPr bwMode="auto">
            <a:xfrm>
              <a:off x="3495" y="845"/>
              <a:ext cx="1866" cy="2461"/>
              <a:chOff x="3515" y="843"/>
              <a:chExt cx="1866" cy="2461"/>
            </a:xfrm>
          </p:grpSpPr>
          <p:pic>
            <p:nvPicPr>
              <p:cNvPr id="747564" name="Picture 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5" y="843"/>
                <a:ext cx="1856" cy="24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5" name="Text Box 45"/>
              <p:cNvSpPr txBox="1">
                <a:spLocks noChangeArrowheads="1"/>
              </p:cNvSpPr>
              <p:nvPr/>
            </p:nvSpPr>
            <p:spPr bwMode="auto">
              <a:xfrm>
                <a:off x="3555" y="852"/>
                <a:ext cx="1793"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6" name="Rectangle 46"/>
              <p:cNvSpPr>
                <a:spLocks noChangeArrowheads="1"/>
              </p:cNvSpPr>
              <p:nvPr/>
            </p:nvSpPr>
            <p:spPr bwMode="auto">
              <a:xfrm>
                <a:off x="4318" y="1351"/>
                <a:ext cx="991"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7" name="Rectangle 47"/>
              <p:cNvSpPr>
                <a:spLocks noChangeArrowheads="1"/>
              </p:cNvSpPr>
              <p:nvPr/>
            </p:nvSpPr>
            <p:spPr bwMode="auto">
              <a:xfrm>
                <a:off x="3737" y="1431"/>
                <a:ext cx="572" cy="305"/>
              </a:xfrm>
              <a:prstGeom prst="rect">
                <a:avLst/>
              </a:prstGeom>
              <a:solidFill>
                <a:srgbClr val="F6FF7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8" name="Text Box 48"/>
              <p:cNvSpPr txBox="1">
                <a:spLocks noChangeArrowheads="1"/>
              </p:cNvSpPr>
              <p:nvPr/>
            </p:nvSpPr>
            <p:spPr bwMode="auto">
              <a:xfrm>
                <a:off x="4285" y="1397"/>
                <a:ext cx="1096" cy="59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加利福 尼亚</a:t>
                </a:r>
                <a:endParaRPr lang="zh-CN" altLang="en-US" sz="2800" b="1">
                  <a:solidFill>
                    <a:srgbClr val="1A0004"/>
                  </a:solidFill>
                  <a:latin typeface="Comic Sans MS" charset="0"/>
                  <a:ea typeface="宋体" charset="0"/>
                  <a:cs typeface="宋体" charset="0"/>
                </a:endParaRPr>
              </a:p>
            </p:txBody>
          </p:sp>
        </p:grpSp>
        <p:sp>
          <p:nvSpPr>
            <p:cNvPr id="747577" name="Rectangle 57"/>
            <p:cNvSpPr>
              <a:spLocks noChangeArrowheads="1"/>
            </p:cNvSpPr>
            <p:nvPr/>
          </p:nvSpPr>
          <p:spPr bwMode="auto">
            <a:xfrm>
              <a:off x="3502" y="3089"/>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8" name="Text Box 58"/>
            <p:cNvSpPr txBox="1">
              <a:spLocks noChangeArrowheads="1"/>
            </p:cNvSpPr>
            <p:nvPr/>
          </p:nvSpPr>
          <p:spPr bwMode="auto">
            <a:xfrm>
              <a:off x="3439" y="3162"/>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sp>
        <p:nvSpPr>
          <p:cNvPr id="747589" name="Text Box 6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593442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87"/>
                                        </p:tgtEl>
                                        <p:attrNameLst>
                                          <p:attrName>style.visibility</p:attrName>
                                        </p:attrNameLst>
                                      </p:cBhvr>
                                      <p:to>
                                        <p:strVal val="visible"/>
                                      </p:to>
                                    </p:set>
                                    <p:animEffect transition="in" filter="fade">
                                      <p:cBhvr>
                                        <p:cTn id="7" dur="500"/>
                                        <p:tgtEl>
                                          <p:spTgt spid="74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85"/>
                                        </p:tgtEl>
                                        <p:attrNameLst>
                                          <p:attrName>style.visibility</p:attrName>
                                        </p:attrNameLst>
                                      </p:cBhvr>
                                      <p:to>
                                        <p:strVal val="visible"/>
                                      </p:to>
                                    </p:set>
                                    <p:animEffect transition="in" filter="fade">
                                      <p:cBhvr>
                                        <p:cTn id="12" dur="500"/>
                                        <p:tgtEl>
                                          <p:spTgt spid="747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47586"/>
                                        </p:tgtEl>
                                        <p:attrNameLst>
                                          <p:attrName>style.visibility</p:attrName>
                                        </p:attrNameLst>
                                      </p:cBhvr>
                                      <p:to>
                                        <p:strVal val="visible"/>
                                      </p:to>
                                    </p:set>
                                    <p:animEffect transition="in" filter="fade">
                                      <p:cBhvr>
                                        <p:cTn id="17" dur="500"/>
                                        <p:tgtEl>
                                          <p:spTgt spid="74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957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58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9585"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588" name="Text Box 20"/>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FFFF"/>
              </a:solidFill>
              <a:latin typeface="Arial" charset="0"/>
              <a:ea typeface="宋体" charset="0"/>
              <a:cs typeface="宋体" charset="0"/>
            </a:endParaRPr>
          </a:p>
        </p:txBody>
      </p:sp>
      <p:pic>
        <p:nvPicPr>
          <p:cNvPr id="74959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49591"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4" name="Picture 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5"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6"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7"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2" name="Rectangle 3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6" name="Text Box 38"/>
          <p:cNvSpPr txBox="1">
            <a:spLocks noChangeArrowheads="1"/>
          </p:cNvSpPr>
          <p:nvPr/>
        </p:nvSpPr>
        <p:spPr bwMode="auto">
          <a:xfrm>
            <a:off x="1166813" y="5346700"/>
            <a:ext cx="6929437" cy="8239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4800" b="1">
                <a:solidFill>
                  <a:srgbClr val="FFFFFF"/>
                </a:solidFill>
                <a:latin typeface="宋体" charset="0"/>
                <a:ea typeface="宋体" charset="0"/>
                <a:cs typeface="宋体" charset="0"/>
              </a:rPr>
              <a:t>这</a:t>
            </a:r>
            <a:r>
              <a:rPr lang="zh-CN" altLang="en-US" sz="4800" b="1">
                <a:solidFill>
                  <a:srgbClr val="FFFFFF"/>
                </a:solidFill>
                <a:latin typeface="宋体" charset="0"/>
                <a:ea typeface="宋体" charset="0"/>
                <a:cs typeface="宋体" charset="0"/>
              </a:rPr>
              <a:t>看来公平吗?</a:t>
            </a:r>
          </a:p>
        </p:txBody>
      </p:sp>
      <p:sp>
        <p:nvSpPr>
          <p:cNvPr id="749607" name="Text Box 39"/>
          <p:cNvSpPr txBox="1">
            <a:spLocks noChangeArrowheads="1"/>
          </p:cNvSpPr>
          <p:nvPr/>
        </p:nvSpPr>
        <p:spPr bwMode="auto">
          <a:xfrm>
            <a:off x="1116013" y="1057275"/>
            <a:ext cx="6929437" cy="85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5000" b="1">
                <a:solidFill>
                  <a:srgbClr val="FFFFFF"/>
                </a:solidFill>
                <a:latin typeface="宋体" charset="0"/>
                <a:ea typeface="宋体" charset="0"/>
                <a:cs typeface="宋体" charset="0"/>
              </a:rPr>
              <a:t>美国</a:t>
            </a:r>
            <a:endParaRPr lang="zh-CN" altLang="en-US" sz="5000" b="1">
              <a:solidFill>
                <a:srgbClr val="FFFFFF"/>
              </a:solidFill>
              <a:latin typeface="宋体" charset="0"/>
              <a:ea typeface="宋体" charset="0"/>
              <a:cs typeface="宋体" charset="0"/>
            </a:endParaRPr>
          </a:p>
        </p:txBody>
      </p:sp>
      <p:sp>
        <p:nvSpPr>
          <p:cNvPr id="749608" name="Text Box 40"/>
          <p:cNvSpPr txBox="1">
            <a:spLocks noChangeArrowheads="1"/>
          </p:cNvSpPr>
          <p:nvPr/>
        </p:nvSpPr>
        <p:spPr bwMode="auto">
          <a:xfrm>
            <a:off x="2227263" y="476250"/>
            <a:ext cx="4484687" cy="64135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bodyPr>
          <a:lstStyle/>
          <a:p>
            <a:pPr algn="ctr" eaLnBrk="0" hangingPunct="0">
              <a:spcBef>
                <a:spcPct val="50000"/>
              </a:spcBef>
            </a:pPr>
            <a:r>
              <a:rPr lang="ja-JP" altLang="en-US" sz="3600" b="1">
                <a:solidFill>
                  <a:srgbClr val="16CA27"/>
                </a:solidFill>
                <a:latin typeface="宋体" charset="0"/>
                <a:ea typeface="宋体" charset="0"/>
                <a:cs typeface="宋体" charset="0"/>
              </a:rPr>
              <a:t>以色列与</a:t>
            </a:r>
            <a:r>
              <a:rPr lang="en-US" altLang="zh-CN" sz="3600" b="1">
                <a:solidFill>
                  <a:srgbClr val="16CA27"/>
                </a:solidFill>
                <a:latin typeface="Comic Sans MS"/>
                <a:ea typeface="宋体" charset="0"/>
                <a:cs typeface="宋体" charset="0"/>
              </a:rPr>
              <a:t>…</a:t>
            </a:r>
            <a:endParaRPr lang="en-US" altLang="zh-CN" sz="3600" b="1">
              <a:solidFill>
                <a:srgbClr val="16CA27"/>
              </a:solidFill>
              <a:latin typeface="宋体" charset="0"/>
              <a:ea typeface="宋体" charset="0"/>
              <a:cs typeface="宋体" charset="0"/>
            </a:endParaRPr>
          </a:p>
        </p:txBody>
      </p:sp>
      <p:grpSp>
        <p:nvGrpSpPr>
          <p:cNvPr id="749612" name="Group 44"/>
          <p:cNvGrpSpPr>
            <a:grpSpLocks/>
          </p:cNvGrpSpPr>
          <p:nvPr/>
        </p:nvGrpSpPr>
        <p:grpSpPr bwMode="auto">
          <a:xfrm>
            <a:off x="7997825" y="3432175"/>
            <a:ext cx="1006475" cy="1231900"/>
            <a:chOff x="5038" y="2162"/>
            <a:chExt cx="634" cy="776"/>
          </a:xfrm>
        </p:grpSpPr>
        <p:grpSp>
          <p:nvGrpSpPr>
            <p:cNvPr id="749613" name="Group 45"/>
            <p:cNvGrpSpPr>
              <a:grpSpLocks/>
            </p:cNvGrpSpPr>
            <p:nvPr/>
          </p:nvGrpSpPr>
          <p:grpSpPr bwMode="auto">
            <a:xfrm>
              <a:off x="5038" y="2162"/>
              <a:ext cx="634" cy="776"/>
              <a:chOff x="5038" y="2162"/>
              <a:chExt cx="634" cy="776"/>
            </a:xfrm>
          </p:grpSpPr>
          <p:sp>
            <p:nvSpPr>
              <p:cNvPr id="749614" name="Freeform 4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5" name="AutoShape 4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6" name="Rectangle 4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7" name="AutoShape 4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8" name="Line 5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9" name="Line 5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0" name="Rectangle 5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1" name="Rectangle 5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9622" name="Rectangle 5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3" name="Rectangle 5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9624" name="Rectangle 5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9625" name="Rectangle 5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9626" name="Rectangle 5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7" name="Line 5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8" name="Line 6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9" name="Line 6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630" name="Rectangle 62"/>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9631" name="Text Box 63"/>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6781870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fade">
                                      <p:cBhvr>
                                        <p:cTn id="7" dur="500"/>
                                        <p:tgtEl>
                                          <p:spTgt spid="749595"/>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fade">
                                      <p:cBhvr>
                                        <p:cTn id="11" dur="500"/>
                                        <p:tgtEl>
                                          <p:spTgt spid="749594"/>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fade">
                                      <p:cBhvr>
                                        <p:cTn id="15" dur="500"/>
                                        <p:tgtEl>
                                          <p:spTgt spid="749596"/>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fade">
                                      <p:cBhvr>
                                        <p:cTn id="19" dur="500"/>
                                        <p:tgtEl>
                                          <p:spTgt spid="749597"/>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fad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384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50596"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09"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50610"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20"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38</a:t>
            </a:r>
          </a:p>
        </p:txBody>
      </p:sp>
      <p:sp>
        <p:nvSpPr>
          <p:cNvPr id="750622" name="Text Box 30"/>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750623" name="Text Box 31"/>
          <p:cNvSpPr txBox="1">
            <a:spLocks noChangeArrowheads="1"/>
          </p:cNvSpPr>
          <p:nvPr/>
        </p:nvSpPr>
        <p:spPr bwMode="auto">
          <a:xfrm>
            <a:off x="3586163" y="5668963"/>
            <a:ext cx="48069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a:t>
            </a:r>
            <a:r>
              <a:rPr lang="en-US" altLang="zh-CN" sz="1600" b="1" i="1">
                <a:solidFill>
                  <a:srgbClr val="FFFF00"/>
                </a:solidFill>
                <a:latin typeface="宋体" charset="0"/>
                <a:ea typeface="宋体" charset="0"/>
                <a:cs typeface="宋体" charset="0"/>
              </a:rPr>
              <a:t>《</a:t>
            </a:r>
            <a:r>
              <a:rPr lang="zh-CN" altLang="en-US" sz="1600" b="1" i="1">
                <a:solidFill>
                  <a:srgbClr val="FFFF00"/>
                </a:solidFill>
                <a:latin typeface="宋体" charset="0"/>
                <a:ea typeface="宋体" charset="0"/>
                <a:cs typeface="宋体" charset="0"/>
              </a:rPr>
              <a:t>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750618" name="Oval 26"/>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50625" name="Group 33"/>
          <p:cNvGrpSpPr>
            <a:grpSpLocks/>
          </p:cNvGrpSpPr>
          <p:nvPr/>
        </p:nvGrpSpPr>
        <p:grpSpPr bwMode="auto">
          <a:xfrm>
            <a:off x="7997825" y="3432175"/>
            <a:ext cx="1006475" cy="1231900"/>
            <a:chOff x="5038" y="2162"/>
            <a:chExt cx="634" cy="776"/>
          </a:xfrm>
        </p:grpSpPr>
        <p:grpSp>
          <p:nvGrpSpPr>
            <p:cNvPr id="750626" name="Group 34"/>
            <p:cNvGrpSpPr>
              <a:grpSpLocks/>
            </p:cNvGrpSpPr>
            <p:nvPr/>
          </p:nvGrpSpPr>
          <p:grpSpPr bwMode="auto">
            <a:xfrm>
              <a:off x="5038" y="2162"/>
              <a:ext cx="634" cy="776"/>
              <a:chOff x="5038" y="2162"/>
              <a:chExt cx="634" cy="776"/>
            </a:xfrm>
          </p:grpSpPr>
          <p:sp>
            <p:nvSpPr>
              <p:cNvPr id="750627" name="Freeform 35"/>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8" name="AutoShape 3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9" name="Rectangle 3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0" name="AutoShape 38"/>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1" name="Line 39"/>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2" name="Line 40"/>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3" name="Rectangle 41"/>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4" name="Rectangle 42"/>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50635" name="Rectangle 43"/>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36" name="Rectangle 44"/>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50637" name="Rectangle 45"/>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50638" name="Rectangle 46"/>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50639" name="Rectangle 47"/>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40" name="Line 48"/>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1" name="Line 49"/>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2" name="Line 50"/>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43" name="Rectangle 51"/>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50644" name="Text Box 52"/>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73293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fad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865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7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8673" name="Group 17"/>
          <p:cNvGrpSpPr>
            <a:grpSpLocks/>
          </p:cNvGrpSpPr>
          <p:nvPr/>
        </p:nvGrpSpPr>
        <p:grpSpPr bwMode="auto">
          <a:xfrm>
            <a:off x="620713" y="160338"/>
            <a:ext cx="739775" cy="1430337"/>
            <a:chOff x="391" y="101"/>
            <a:chExt cx="466" cy="901"/>
          </a:xfrm>
        </p:grpSpPr>
        <p:sp>
          <p:nvSpPr>
            <p:cNvPr id="83867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867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677"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39</a:t>
            </a:r>
          </a:p>
        </p:txBody>
      </p:sp>
      <p:sp>
        <p:nvSpPr>
          <p:cNvPr id="838679" name="Text Box 23"/>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838680" name="Text Box 24"/>
          <p:cNvSpPr txBox="1">
            <a:spLocks noChangeArrowheads="1"/>
          </p:cNvSpPr>
          <p:nvPr/>
        </p:nvSpPr>
        <p:spPr bwMode="auto">
          <a:xfrm>
            <a:off x="4424363" y="5668963"/>
            <a:ext cx="38798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838681" name="Oval 25"/>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2" name="Text Box 26"/>
          <p:cNvSpPr txBox="1">
            <a:spLocks noChangeArrowheads="1"/>
          </p:cNvSpPr>
          <p:nvPr/>
        </p:nvSpPr>
        <p:spPr bwMode="auto">
          <a:xfrm>
            <a:off x="1931988" y="3095625"/>
            <a:ext cx="6080125"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但是上帝的约, 也就是关乎</a:t>
            </a:r>
            <a:r>
              <a:rPr lang="zh-CN" altLang="en-US" sz="2800" b="1" i="1" u="sng">
                <a:solidFill>
                  <a:srgbClr val="FFFFFF"/>
                </a:solidFill>
                <a:latin typeface="宋体" charset="0"/>
                <a:ea typeface="宋体" charset="0"/>
                <a:cs typeface="宋体" charset="0"/>
              </a:rPr>
              <a:t>属灵的计划</a:t>
            </a:r>
            <a:r>
              <a:rPr lang="zh-CN" altLang="en-US" sz="2800" b="1">
                <a:solidFill>
                  <a:srgbClr val="66FFFF"/>
                </a:solidFill>
                <a:latin typeface="宋体" charset="0"/>
                <a:ea typeface="宋体" charset="0"/>
                <a:cs typeface="宋体" charset="0"/>
              </a:rPr>
              <a:t>, 却是给了以撒和他的后裔。以撒</a:t>
            </a:r>
            <a:r>
              <a:rPr lang="ko-KR" altLang="en-US" sz="2800" b="1">
                <a:solidFill>
                  <a:srgbClr val="66FFFF"/>
                </a:solidFill>
                <a:latin typeface="宋体" charset="0"/>
                <a:ea typeface="宋体" charset="0"/>
                <a:cs typeface="宋体" charset="0"/>
              </a:rPr>
              <a:t>从</a:t>
            </a:r>
            <a:r>
              <a:rPr lang="zh-CN" altLang="en-US" sz="2800" b="1">
                <a:solidFill>
                  <a:srgbClr val="66FFFF"/>
                </a:solidFill>
                <a:latin typeface="宋体" charset="0"/>
                <a:ea typeface="宋体" charset="0"/>
                <a:cs typeface="宋体" charset="0"/>
              </a:rPr>
              <a:t>上帝得到的物质上的祝福也效力于上帝对整个民族在</a:t>
            </a:r>
            <a:r>
              <a:rPr lang="zh-CN" altLang="en-US" sz="2800" b="1" i="1" u="sng">
                <a:solidFill>
                  <a:srgbClr val="FFFFFF"/>
                </a:solidFill>
                <a:latin typeface="宋体" charset="0"/>
                <a:ea typeface="宋体" charset="0"/>
                <a:cs typeface="宋体" charset="0"/>
              </a:rPr>
              <a:t>属灵上的呼召</a:t>
            </a:r>
            <a:r>
              <a:rPr lang="zh-CN" altLang="en-US" sz="2800" b="1">
                <a:solidFill>
                  <a:srgbClr val="66FFFF"/>
                </a:solidFill>
                <a:latin typeface="宋体" charset="0"/>
                <a:ea typeface="宋体" charset="0"/>
                <a:cs typeface="宋体" charset="0"/>
              </a:rPr>
              <a:t>。</a:t>
            </a:r>
            <a:r>
              <a:rPr lang="zh-CN" altLang="en-US"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  </a:t>
            </a:r>
            <a:r>
              <a:rPr lang="en-US" altLang="zh-CN" sz="2000" b="1">
                <a:solidFill>
                  <a:srgbClr val="66FFFF"/>
                </a:solidFill>
                <a:latin typeface="宋体" charset="0"/>
                <a:ea typeface="宋体" charset="0"/>
                <a:cs typeface="宋体" charset="0"/>
              </a:rPr>
              <a:t>[</a:t>
            </a:r>
            <a:r>
              <a:rPr lang="ja-JP" altLang="en-US" sz="2000" b="1">
                <a:solidFill>
                  <a:srgbClr val="66FFFF"/>
                </a:solidFill>
                <a:latin typeface="宋体" charset="0"/>
                <a:ea typeface="宋体" charset="0"/>
                <a:cs typeface="宋体" charset="0"/>
              </a:rPr>
              <a:t>强调</a:t>
            </a:r>
            <a:r>
              <a:rPr lang="en-US" altLang="zh-CN" sz="2000" b="1">
                <a:solidFill>
                  <a:srgbClr val="66FFFF"/>
                </a:solidFill>
                <a:latin typeface="宋体" charset="0"/>
                <a:ea typeface="宋体" charset="0"/>
                <a:cs typeface="宋体" charset="0"/>
              </a:rPr>
              <a:t>]</a:t>
            </a:r>
            <a:r>
              <a:rPr lang="en-US" altLang="zh-CN" sz="2800" b="1">
                <a:solidFill>
                  <a:srgbClr val="66FFFF"/>
                </a:solidFill>
                <a:latin typeface="宋体" charset="0"/>
                <a:ea typeface="宋体" charset="0"/>
                <a:cs typeface="宋体" charset="0"/>
              </a:rPr>
              <a:t>	</a:t>
            </a:r>
            <a:r>
              <a:rPr lang="en-US" altLang="zh-CN" sz="2800" b="1">
                <a:solidFill>
                  <a:srgbClr val="FFFF00"/>
                </a:solidFill>
                <a:latin typeface="宋体" charset="0"/>
                <a:ea typeface="宋体" charset="0"/>
                <a:cs typeface="宋体" charset="0"/>
              </a:rPr>
              <a:t>	</a:t>
            </a:r>
          </a:p>
        </p:txBody>
      </p:sp>
      <p:grpSp>
        <p:nvGrpSpPr>
          <p:cNvPr id="838684" name="Group 28"/>
          <p:cNvGrpSpPr>
            <a:grpSpLocks/>
          </p:cNvGrpSpPr>
          <p:nvPr/>
        </p:nvGrpSpPr>
        <p:grpSpPr bwMode="auto">
          <a:xfrm>
            <a:off x="7997825" y="3432175"/>
            <a:ext cx="1006475" cy="1231900"/>
            <a:chOff x="5038" y="2162"/>
            <a:chExt cx="634" cy="776"/>
          </a:xfrm>
        </p:grpSpPr>
        <p:grpSp>
          <p:nvGrpSpPr>
            <p:cNvPr id="838685" name="Group 29"/>
            <p:cNvGrpSpPr>
              <a:grpSpLocks/>
            </p:cNvGrpSpPr>
            <p:nvPr/>
          </p:nvGrpSpPr>
          <p:grpSpPr bwMode="auto">
            <a:xfrm>
              <a:off x="5038" y="2162"/>
              <a:ext cx="634" cy="776"/>
              <a:chOff x="5038" y="2162"/>
              <a:chExt cx="634" cy="776"/>
            </a:xfrm>
          </p:grpSpPr>
          <p:sp>
            <p:nvSpPr>
              <p:cNvPr id="838686" name="Freeform 3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7" name="AutoShape 3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8" name="Rectangle 3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9" name="AutoShape 3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0" name="Line 3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1" name="Line 3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2" name="Rectangle 3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3" name="Rectangle 3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8694" name="Rectangle 3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5" name="Rectangle 3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8696" name="Rectangle 40"/>
              <p:cNvSpPr>
                <a:spLocks noChangeArrowheads="1"/>
              </p:cNvSpPr>
              <p:nvPr/>
            </p:nvSpPr>
            <p:spPr bwMode="auto">
              <a:xfrm>
                <a:off x="5194" y="2302"/>
                <a:ext cx="317"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900" b="1">
                    <a:solidFill>
                      <a:srgbClr val="000000"/>
                    </a:solidFill>
                    <a:latin typeface="B VAG Rounded Bold" charset="0"/>
                    <a:ea typeface="宋体" charset="0"/>
                    <a:cs typeface="宋体" charset="0"/>
                  </a:rPr>
                  <a:t> </a:t>
                </a:r>
              </a:p>
            </p:txBody>
          </p:sp>
          <p:sp>
            <p:nvSpPr>
              <p:cNvPr id="838697" name="Rectangle 4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8698" name="Rectangle 4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9" name="Line 4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0" name="Line 4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1" name="Line 4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702" name="Rectangle 4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8703" name="Text Box 4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787586150"/>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58" name="Rectangle 78"/>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2" name="Text Box 2"/>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endParaRPr lang="zh-CN" altLang="en-US" sz="2000" b="1">
              <a:solidFill>
                <a:srgbClr val="FFFFFF"/>
              </a:solidFill>
              <a:effectLst>
                <a:outerShdw blurRad="38100" dist="38100" dir="2700000" algn="tl">
                  <a:srgbClr val="000000"/>
                </a:outerShdw>
              </a:effectLst>
              <a:latin typeface="Comic Sans MS" charset="0"/>
              <a:ea typeface="宋体" charset="0"/>
              <a:cs typeface="宋体" charset="0"/>
            </a:endParaRPr>
          </a:p>
        </p:txBody>
      </p:sp>
      <p:sp>
        <p:nvSpPr>
          <p:cNvPr id="839683" name="Freeform 3"/>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4" name="Freeform 4"/>
          <p:cNvSpPr>
            <a:spLocks/>
          </p:cNvSpPr>
          <p:nvPr/>
        </p:nvSpPr>
        <p:spPr bwMode="auto">
          <a:xfrm>
            <a:off x="3517900" y="901700"/>
            <a:ext cx="1233488" cy="965200"/>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5" name="Line 5"/>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6" name="Line 6"/>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7" name="Line 7"/>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8" name="Freeform 8"/>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9" name="Freeform 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0" name="Freeform 1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1" name="Freeform 11"/>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2" name="Freeform 12"/>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3" name="Freeform 13"/>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4" name="Oval 14"/>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5" name="Text Box 15"/>
          <p:cNvSpPr txBox="1">
            <a:spLocks noChangeArrowheads="1"/>
          </p:cNvSpPr>
          <p:nvPr/>
        </p:nvSpPr>
        <p:spPr bwMode="auto">
          <a:xfrm>
            <a:off x="1689100" y="1260475"/>
            <a:ext cx="1768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i="1">
                <a:solidFill>
                  <a:srgbClr val="99CCFF"/>
                </a:solidFill>
                <a:effectLst>
                  <a:outerShdw blurRad="38100" dist="38100" dir="2700000" algn="tl">
                    <a:srgbClr val="000000"/>
                  </a:outerShdw>
                </a:effectLst>
                <a:latin typeface="Arial Black" charset="0"/>
                <a:ea typeface="MS PGothic" charset="0"/>
                <a:cs typeface="MS PGothic" charset="0"/>
              </a:rPr>
              <a:t>地中海</a:t>
            </a:r>
            <a:endParaRPr lang="zh-CN" altLang="en-US" sz="1600" b="1"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6" name="Oval 16"/>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7" name="Text Box 17"/>
          <p:cNvSpPr txBox="1">
            <a:spLocks noChangeArrowheads="1"/>
          </p:cNvSpPr>
          <p:nvPr/>
        </p:nvSpPr>
        <p:spPr bwMode="auto">
          <a:xfrm>
            <a:off x="2019300" y="5549900"/>
            <a:ext cx="1181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阿卡巴湾</a:t>
            </a:r>
            <a:endParaRPr lang="en-US" altLang="zh-CN"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8" name="Text Box 18"/>
          <p:cNvSpPr txBox="1">
            <a:spLocks noChangeArrowheads="1"/>
          </p:cNvSpPr>
          <p:nvPr/>
        </p:nvSpPr>
        <p:spPr bwMode="auto">
          <a:xfrm>
            <a:off x="5891213" y="2405063"/>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MS PGothic" charset="0"/>
                <a:cs typeface="MS PGothic" charset="0"/>
              </a:rPr>
              <a:t>约</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旦</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699" name="Text Box 1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埃及</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0" name="Text Box 20"/>
          <p:cNvSpPr txBox="1">
            <a:spLocks noChangeArrowheads="1"/>
          </p:cNvSpPr>
          <p:nvPr/>
        </p:nvSpPr>
        <p:spPr bwMode="auto">
          <a:xfrm>
            <a:off x="7550150" y="1816100"/>
            <a:ext cx="900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伊拉克</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1" name="Text Box 2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叙利亞</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2" name="Text Box 22"/>
          <p:cNvSpPr txBox="1">
            <a:spLocks noChangeArrowheads="1"/>
          </p:cNvSpPr>
          <p:nvPr/>
        </p:nvSpPr>
        <p:spPr bwMode="auto">
          <a:xfrm>
            <a:off x="3111500" y="11938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黎巴</a:t>
            </a:r>
            <a:r>
              <a:rPr lang="zh-CN" altLang="en-US" sz="1600" b="1">
                <a:solidFill>
                  <a:srgbClr val="FF0000"/>
                </a:solidFill>
                <a:effectLst>
                  <a:outerShdw blurRad="38100" dist="38100" dir="2700000" algn="tl">
                    <a:srgbClr val="000000"/>
                  </a:outerShdw>
                </a:effectLst>
                <a:latin typeface="Times" charset="0"/>
                <a:ea typeface="宋体" charset="0"/>
                <a:cs typeface="宋体" charset="0"/>
              </a:rPr>
              <a:t>嫩</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3" name="Line 2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4" name="Text Box 24"/>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宋体" charset="0"/>
                <a:cs typeface="宋体" charset="0"/>
              </a:rPr>
              <a:t>沙特</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阿拉伯</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5" name="Text Box 2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b="1">
                <a:solidFill>
                  <a:srgbClr val="FAF200"/>
                </a:solidFill>
                <a:effectLst>
                  <a:outerShdw blurRad="38100" dist="38100" dir="2700000" algn="tl">
                    <a:srgbClr val="000000"/>
                  </a:outerShdw>
                </a:effectLst>
                <a:latin typeface="Helvetica" charset="0"/>
                <a:ea typeface="MS PGothic" charset="0"/>
                <a:cs typeface="MS PGothic" charset="0"/>
              </a:rPr>
              <a:t>安曼</a:t>
            </a:r>
            <a:endParaRPr lang="en-US" altLang="zh-CN" sz="14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06" name="Line 2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7" name="Line 2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8" name="Line 2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9" name="Line 2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0" name="Line 3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1" name="Line 3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2" name="Line 3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3" name="Line 3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4" name="Line 3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5" name="Line 3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6" name="Line 3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7" name="Line 3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8" name="Line 3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9" name="Freeform 39"/>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0" name="Freeform 40"/>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1" name="Freeform 41"/>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27" name="Group 47"/>
          <p:cNvGrpSpPr>
            <a:grpSpLocks/>
          </p:cNvGrpSpPr>
          <p:nvPr/>
        </p:nvGrpSpPr>
        <p:grpSpPr bwMode="auto">
          <a:xfrm>
            <a:off x="1816100" y="1857375"/>
            <a:ext cx="2933700" cy="3906838"/>
            <a:chOff x="1128" y="1176"/>
            <a:chExt cx="1848" cy="2461"/>
          </a:xfrm>
        </p:grpSpPr>
        <p:sp>
          <p:nvSpPr>
            <p:cNvPr id="839728" name="Text Box 48"/>
            <p:cNvSpPr txBox="1">
              <a:spLocks noChangeArrowheads="1"/>
            </p:cNvSpPr>
            <p:nvPr/>
          </p:nvSpPr>
          <p:spPr bwMode="auto">
            <a:xfrm>
              <a:off x="2128" y="1987"/>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耶</a:t>
              </a:r>
              <a:r>
                <a:rPr lang="zh-CN" altLang="en-US" sz="1200" b="1">
                  <a:solidFill>
                    <a:srgbClr val="FAF200"/>
                  </a:solidFill>
                  <a:effectLst>
                    <a:outerShdw blurRad="38100" dist="38100" dir="2700000" algn="tl">
                      <a:srgbClr val="000000"/>
                    </a:outerShdw>
                  </a:effectLst>
                  <a:latin typeface="Helvetica" charset="0"/>
                  <a:ea typeface="MS PGothic" charset="0"/>
                  <a:cs typeface="MS PGothic" charset="0"/>
                </a:rPr>
                <a:t>利</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哥</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grpSp>
          <p:nvGrpSpPr>
            <p:cNvPr id="839729" name="Group 49"/>
            <p:cNvGrpSpPr>
              <a:grpSpLocks/>
            </p:cNvGrpSpPr>
            <p:nvPr/>
          </p:nvGrpSpPr>
          <p:grpSpPr bwMode="auto">
            <a:xfrm>
              <a:off x="1128" y="1176"/>
              <a:ext cx="1848" cy="2461"/>
              <a:chOff x="1128" y="1176"/>
              <a:chExt cx="1848" cy="2461"/>
            </a:xfrm>
          </p:grpSpPr>
          <p:sp>
            <p:nvSpPr>
              <p:cNvPr id="839730" name="Oval 50"/>
              <p:cNvSpPr>
                <a:spLocks noChangeArrowheads="1"/>
              </p:cNvSpPr>
              <p:nvPr/>
            </p:nvSpPr>
            <p:spPr bwMode="auto">
              <a:xfrm>
                <a:off x="2060" y="348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1" name="Oval 51"/>
              <p:cNvSpPr>
                <a:spLocks noChangeArrowheads="1"/>
              </p:cNvSpPr>
              <p:nvPr/>
            </p:nvSpPr>
            <p:spPr bwMode="auto">
              <a:xfrm>
                <a:off x="1992" y="34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2" name="Text Box 52"/>
              <p:cNvSpPr txBox="1">
                <a:spLocks noChangeArrowheads="1"/>
              </p:cNvSpPr>
              <p:nvPr/>
            </p:nvSpPr>
            <p:spPr bwMode="auto">
              <a:xfrm>
                <a:off x="2320" y="2104"/>
                <a:ext cx="5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死海</a:t>
                </a:r>
                <a:endParaRPr lang="zh-CN" altLang="en-US"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733" name="Text Box 53"/>
              <p:cNvSpPr txBox="1">
                <a:spLocks noChangeArrowheads="1"/>
              </p:cNvSpPr>
              <p:nvPr/>
            </p:nvSpPr>
            <p:spPr bwMode="auto">
              <a:xfrm>
                <a:off x="1608" y="208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希伯</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伦</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4" name="Text Box 54"/>
              <p:cNvSpPr txBox="1">
                <a:spLocks noChangeArrowheads="1"/>
              </p:cNvSpPr>
              <p:nvPr/>
            </p:nvSpPr>
            <p:spPr bwMode="auto">
              <a:xfrm>
                <a:off x="2456" y="1208"/>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Helvetica" charset="0"/>
                    <a:ea typeface="MS PGothic" charset="0"/>
                    <a:cs typeface="MS PGothic" charset="0"/>
                  </a:rPr>
                  <a:t>加利利海</a:t>
                </a:r>
                <a:endParaRPr lang="zh-CN" altLang="en-US" sz="1400" i="1">
                  <a:solidFill>
                    <a:srgbClr val="99CCFF"/>
                  </a:solidFill>
                  <a:effectLst>
                    <a:outerShdw blurRad="38100" dist="38100" dir="2700000" algn="tl">
                      <a:srgbClr val="000000"/>
                    </a:outerShdw>
                  </a:effectLst>
                  <a:latin typeface="Helvetica" charset="0"/>
                  <a:ea typeface="MS PGothic" charset="0"/>
                  <a:cs typeface="MS PGothic" charset="0"/>
                </a:endParaRPr>
              </a:p>
            </p:txBody>
          </p:sp>
          <p:sp>
            <p:nvSpPr>
              <p:cNvPr id="839735" name="Text Box 55"/>
              <p:cNvSpPr txBox="1">
                <a:spLocks noChangeArrowheads="1"/>
              </p:cNvSpPr>
              <p:nvPr/>
            </p:nvSpPr>
            <p:spPr bwMode="auto">
              <a:xfrm>
                <a:off x="1488" y="33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埃拉特</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36" name="Text Box 56"/>
              <p:cNvSpPr txBox="1">
                <a:spLocks noChangeArrowheads="1"/>
              </p:cNvSpPr>
              <p:nvPr/>
            </p:nvSpPr>
            <p:spPr bwMode="auto">
              <a:xfrm>
                <a:off x="2000" y="3464"/>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阿卡巴</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7" name="Oval 57"/>
              <p:cNvSpPr>
                <a:spLocks noChangeArrowheads="1"/>
              </p:cNvSpPr>
              <p:nvPr/>
            </p:nvSpPr>
            <p:spPr bwMode="auto">
              <a:xfrm>
                <a:off x="2296" y="135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8" name="Oval 58"/>
              <p:cNvSpPr>
                <a:spLocks noChangeArrowheads="1"/>
              </p:cNvSpPr>
              <p:nvPr/>
            </p:nvSpPr>
            <p:spPr bwMode="auto">
              <a:xfrm>
                <a:off x="2096" y="130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9" name="Oval 59"/>
              <p:cNvSpPr>
                <a:spLocks noChangeArrowheads="1"/>
              </p:cNvSpPr>
              <p:nvPr/>
            </p:nvSpPr>
            <p:spPr bwMode="auto">
              <a:xfrm>
                <a:off x="2356" y="1940"/>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0" name="Oval 60"/>
              <p:cNvSpPr>
                <a:spLocks noChangeArrowheads="1"/>
              </p:cNvSpPr>
              <p:nvPr/>
            </p:nvSpPr>
            <p:spPr bwMode="auto">
              <a:xfrm>
                <a:off x="1944" y="23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1" name="Oval 61"/>
              <p:cNvSpPr>
                <a:spLocks noChangeArrowheads="1"/>
              </p:cNvSpPr>
              <p:nvPr/>
            </p:nvSpPr>
            <p:spPr bwMode="auto">
              <a:xfrm>
                <a:off x="1716"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2" name="Oval 62"/>
              <p:cNvSpPr>
                <a:spLocks noChangeArrowheads="1"/>
              </p:cNvSpPr>
              <p:nvPr/>
            </p:nvSpPr>
            <p:spPr bwMode="auto">
              <a:xfrm>
                <a:off x="1928" y="18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3" name="Oval 63"/>
              <p:cNvSpPr>
                <a:spLocks noChangeArrowheads="1"/>
              </p:cNvSpPr>
              <p:nvPr/>
            </p:nvSpPr>
            <p:spPr bwMode="auto">
              <a:xfrm>
                <a:off x="2148"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4" name="Oval 64"/>
              <p:cNvSpPr>
                <a:spLocks noChangeArrowheads="1"/>
              </p:cNvSpPr>
              <p:nvPr/>
            </p:nvSpPr>
            <p:spPr bwMode="auto">
              <a:xfrm>
                <a:off x="1996" y="162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5" name="Text Box 65"/>
              <p:cNvSpPr txBox="1">
                <a:spLocks noChangeArrowheads="1"/>
              </p:cNvSpPr>
              <p:nvPr/>
            </p:nvSpPr>
            <p:spPr bwMode="auto">
              <a:xfrm>
                <a:off x="1528" y="117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海法</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6" name="Text Box 66"/>
              <p:cNvSpPr txBox="1">
                <a:spLocks noChangeArrowheads="1"/>
              </p:cNvSpPr>
              <p:nvPr/>
            </p:nvSpPr>
            <p:spPr bwMode="auto">
              <a:xfrm>
                <a:off x="1656" y="13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拿撒勒</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7" name="Text Box 67"/>
              <p:cNvSpPr txBox="1">
                <a:spLocks noChangeArrowheads="1"/>
              </p:cNvSpPr>
              <p:nvPr/>
            </p:nvSpPr>
            <p:spPr bwMode="auto">
              <a:xfrm>
                <a:off x="1344" y="15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近期比</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亚</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8" name="Text Box 68"/>
              <p:cNvSpPr txBox="1">
                <a:spLocks noChangeArrowheads="1"/>
              </p:cNvSpPr>
              <p:nvPr/>
            </p:nvSpPr>
            <p:spPr bwMode="auto">
              <a:xfrm>
                <a:off x="1128" y="17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特拉维夫雅法</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9" name="Text Box 69"/>
              <p:cNvSpPr txBox="1">
                <a:spLocks noChangeArrowheads="1"/>
              </p:cNvSpPr>
              <p:nvPr/>
            </p:nvSpPr>
            <p:spPr bwMode="auto">
              <a:xfrm>
                <a:off x="1208" y="1912"/>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800" b="1">
                    <a:solidFill>
                      <a:srgbClr val="FAF200"/>
                    </a:solidFill>
                    <a:effectLst>
                      <a:outerShdw blurRad="38100" dist="38100" dir="2700000" algn="tl">
                        <a:srgbClr val="000000"/>
                      </a:outerShdw>
                    </a:effectLst>
                    <a:latin typeface="Helvetica" charset="0"/>
                    <a:ea typeface="MS PGothic" charset="0"/>
                    <a:cs typeface="MS PGothic" charset="0"/>
                  </a:rPr>
                  <a:t>耶路撒</a:t>
                </a:r>
                <a:r>
                  <a:rPr lang="zh-CN" altLang="en-US" sz="1800" b="1">
                    <a:solidFill>
                      <a:srgbClr val="FAF200"/>
                    </a:solidFill>
                    <a:effectLst>
                      <a:outerShdw blurRad="38100" dist="38100" dir="2700000" algn="tl">
                        <a:srgbClr val="000000"/>
                      </a:outerShdw>
                    </a:effectLst>
                    <a:latin typeface="Helvetica" charset="0"/>
                    <a:ea typeface="宋体" charset="0"/>
                    <a:cs typeface="宋体" charset="0"/>
                  </a:rPr>
                  <a:t>冷</a:t>
                </a:r>
                <a:endParaRPr lang="en-US" altLang="zh-CN" sz="18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0" name="Text Box 70"/>
              <p:cNvSpPr txBox="1">
                <a:spLocks noChangeArrowheads="1"/>
              </p:cNvSpPr>
              <p:nvPr/>
            </p:nvSpPr>
            <p:spPr bwMode="auto">
              <a:xfrm>
                <a:off x="1232" y="229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华文细黑" charset="0"/>
                    <a:cs typeface="华文细黑" charset="0"/>
                  </a:rPr>
                  <a:t>别</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是巴</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51" name="Text Box 71"/>
              <p:cNvSpPr txBox="1">
                <a:spLocks noChangeArrowheads="1"/>
              </p:cNvSpPr>
              <p:nvPr/>
            </p:nvSpPr>
            <p:spPr bwMode="auto">
              <a:xfrm>
                <a:off x="1160" y="2081"/>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迦萨</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2" name="Text Box 72"/>
              <p:cNvSpPr txBox="1">
                <a:spLocks noChangeArrowheads="1"/>
              </p:cNvSpPr>
              <p:nvPr/>
            </p:nvSpPr>
            <p:spPr bwMode="auto">
              <a:xfrm>
                <a:off x="1576" y="2448"/>
                <a:ext cx="920" cy="212"/>
              </a:xfrm>
              <a:prstGeom prst="rect">
                <a:avLst/>
              </a:prstGeom>
              <a:noFill/>
              <a:ln>
                <a:noFill/>
              </a:ln>
              <a:effectLst/>
              <a:extLst>
                <a:ext uri="{909E8E84-426E-40DD-AFC4-6F175D3DCCD1}">
                  <a14:hiddenFill xmlns:a14="http://schemas.microsoft.com/office/drawing/2010/main">
                    <a:solidFill>
                      <a:srgbClr val="FAF2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以色列</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53" name="Oval 7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839755" name="Text Box 75"/>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Comic Sans MS" charset="0"/>
              <a:ea typeface="宋体" charset="0"/>
              <a:cs typeface="宋体" charset="0"/>
            </a:endParaRPr>
          </a:p>
        </p:txBody>
      </p:sp>
      <p:sp>
        <p:nvSpPr>
          <p:cNvPr id="839756" name="Rectangle 7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40</a:t>
            </a:r>
          </a:p>
        </p:txBody>
      </p:sp>
      <p:sp>
        <p:nvSpPr>
          <p:cNvPr id="839757" name="Text Box 7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grpSp>
        <p:nvGrpSpPr>
          <p:cNvPr id="839760" name="Group 80"/>
          <p:cNvGrpSpPr>
            <a:grpSpLocks/>
          </p:cNvGrpSpPr>
          <p:nvPr/>
        </p:nvGrpSpPr>
        <p:grpSpPr bwMode="auto">
          <a:xfrm>
            <a:off x="2541588" y="866775"/>
            <a:ext cx="4478337" cy="4651375"/>
            <a:chOff x="1619" y="560"/>
            <a:chExt cx="2821" cy="2930"/>
          </a:xfrm>
        </p:grpSpPr>
        <p:sp>
          <p:nvSpPr>
            <p:cNvPr id="839761" name="AutoShape 81"/>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2" name="Text Box 82"/>
            <p:cNvSpPr txBox="1">
              <a:spLocks noChangeArrowheads="1"/>
            </p:cNvSpPr>
            <p:nvPr/>
          </p:nvSpPr>
          <p:spPr bwMode="auto">
            <a:xfrm>
              <a:off x="2504" y="792"/>
              <a:ext cx="1936" cy="336"/>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撒 的 后 代</a:t>
              </a:r>
              <a:endParaRPr lang="zh-CN" altLang="en-US" b="1">
                <a:solidFill>
                  <a:srgbClr val="EEFF4B"/>
                </a:solidFill>
                <a:latin typeface="Comic Sans MS" charset="0"/>
                <a:ea typeface="宋体" charset="0"/>
                <a:cs typeface="宋体" charset="0"/>
              </a:endParaRPr>
            </a:p>
          </p:txBody>
        </p:sp>
        <p:sp>
          <p:nvSpPr>
            <p:cNvPr id="839763" name="Freeform 83"/>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64" name="Group 84"/>
          <p:cNvGrpSpPr>
            <a:grpSpLocks/>
          </p:cNvGrpSpPr>
          <p:nvPr/>
        </p:nvGrpSpPr>
        <p:grpSpPr bwMode="auto">
          <a:xfrm>
            <a:off x="236538" y="2298700"/>
            <a:ext cx="6997700" cy="2646363"/>
            <a:chOff x="1352" y="-3515"/>
            <a:chExt cx="4408" cy="1667"/>
          </a:xfrm>
        </p:grpSpPr>
        <p:sp>
          <p:nvSpPr>
            <p:cNvPr id="839765" name="Text Box 85"/>
            <p:cNvSpPr txBox="1">
              <a:spLocks noChangeArrowheads="1"/>
            </p:cNvSpPr>
            <p:nvPr/>
          </p:nvSpPr>
          <p:spPr bwMode="auto">
            <a:xfrm>
              <a:off x="3648" y="-2184"/>
              <a:ext cx="2112" cy="336"/>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实 玛 利 后 代</a:t>
              </a:r>
              <a:endParaRPr lang="zh-CN" altLang="en-US" b="1">
                <a:solidFill>
                  <a:srgbClr val="EEFF4B"/>
                </a:solidFill>
                <a:latin typeface="Comic Sans MS" charset="0"/>
                <a:ea typeface="宋体" charset="0"/>
                <a:cs typeface="宋体" charset="0"/>
              </a:endParaRPr>
            </a:p>
          </p:txBody>
        </p:sp>
        <p:sp>
          <p:nvSpPr>
            <p:cNvPr id="839766" name="AutoShape 86"/>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67" name="Group 87"/>
            <p:cNvGrpSpPr>
              <a:grpSpLocks/>
            </p:cNvGrpSpPr>
            <p:nvPr/>
          </p:nvGrpSpPr>
          <p:grpSpPr bwMode="auto">
            <a:xfrm>
              <a:off x="2795" y="-3515"/>
              <a:ext cx="907" cy="896"/>
              <a:chOff x="1584" y="1477"/>
              <a:chExt cx="907" cy="896"/>
            </a:xfrm>
          </p:grpSpPr>
          <p:sp>
            <p:nvSpPr>
              <p:cNvPr id="839768" name="Freeform 88"/>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9" name="Freeform 89"/>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9770" name="AutoShape 90"/>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77" name="Group 97"/>
          <p:cNvGrpSpPr>
            <a:grpSpLocks/>
          </p:cNvGrpSpPr>
          <p:nvPr/>
        </p:nvGrpSpPr>
        <p:grpSpPr bwMode="auto">
          <a:xfrm>
            <a:off x="1565275" y="5383213"/>
            <a:ext cx="6854825" cy="692150"/>
            <a:chOff x="1068" y="3698"/>
            <a:chExt cx="4152" cy="436"/>
          </a:xfrm>
        </p:grpSpPr>
        <p:sp>
          <p:nvSpPr>
            <p:cNvPr id="839772" name="Text Box 92"/>
            <p:cNvSpPr txBox="1">
              <a:spLocks noChangeArrowheads="1"/>
            </p:cNvSpPr>
            <p:nvPr/>
          </p:nvSpPr>
          <p:spPr bwMode="auto">
            <a:xfrm>
              <a:off x="1068" y="3698"/>
              <a:ext cx="4152" cy="436"/>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p:txBody>
        </p:sp>
        <p:sp>
          <p:nvSpPr>
            <p:cNvPr id="839773" name="Text Box 93"/>
            <p:cNvSpPr txBox="1">
              <a:spLocks noChangeArrowheads="1"/>
            </p:cNvSpPr>
            <p:nvPr/>
          </p:nvSpPr>
          <p:spPr bwMode="auto">
            <a:xfrm>
              <a:off x="1264" y="3731"/>
              <a:ext cx="3812" cy="36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eaLnBrk="0" hangingPunct="0">
                <a:spcBef>
                  <a:spcPct val="50000"/>
                </a:spcBef>
              </a:pPr>
              <a:r>
                <a:rPr lang="ja-JP" altLang="en-US" sz="3200" b="1">
                  <a:solidFill>
                    <a:srgbClr val="FFFF00"/>
                  </a:solidFill>
                  <a:latin typeface="Comic Sans MS" charset="0"/>
                  <a:ea typeface="宋体" charset="0"/>
                  <a:cs typeface="宋体" charset="0"/>
                </a:rPr>
                <a:t>以实玛利</a:t>
              </a:r>
              <a:r>
                <a:rPr lang="zh-CN" altLang="en-US" sz="3200" b="1">
                  <a:solidFill>
                    <a:srgbClr val="FFFF00"/>
                  </a:solidFill>
                  <a:latin typeface="Comic Sans MS" charset="0"/>
                  <a:ea typeface="宋体" charset="0"/>
                  <a:cs typeface="宋体" charset="0"/>
                </a:rPr>
                <a:t>与以撒在今日的以色列</a:t>
              </a:r>
            </a:p>
          </p:txBody>
        </p:sp>
      </p:grpSp>
      <p:sp>
        <p:nvSpPr>
          <p:cNvPr id="839780" name="Text Box 100"/>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99149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839760"/>
                                        </p:tgtEl>
                                        <p:attrNameLst>
                                          <p:attrName>style.visibility</p:attrName>
                                        </p:attrNameLst>
                                      </p:cBhvr>
                                      <p:to>
                                        <p:strVal val="visible"/>
                                      </p:to>
                                    </p:set>
                                    <p:anim calcmode="lin" valueType="num">
                                      <p:cBhvr>
                                        <p:cTn id="7" dur="500" fill="hold"/>
                                        <p:tgtEl>
                                          <p:spTgt spid="839760"/>
                                        </p:tgtEl>
                                        <p:attrNameLst>
                                          <p:attrName>ppt_w</p:attrName>
                                        </p:attrNameLst>
                                      </p:cBhvr>
                                      <p:tavLst>
                                        <p:tav tm="0">
                                          <p:val>
                                            <p:fltVal val="0"/>
                                          </p:val>
                                        </p:tav>
                                        <p:tav tm="100000">
                                          <p:val>
                                            <p:strVal val="#ppt_w"/>
                                          </p:val>
                                        </p:tav>
                                      </p:tavLst>
                                    </p:anim>
                                    <p:anim calcmode="lin" valueType="num">
                                      <p:cBhvr>
                                        <p:cTn id="8" dur="500" fill="hold"/>
                                        <p:tgtEl>
                                          <p:spTgt spid="839760"/>
                                        </p:tgtEl>
                                        <p:attrNameLst>
                                          <p:attrName>ppt_h</p:attrName>
                                        </p:attrNameLst>
                                      </p:cBhvr>
                                      <p:tavLst>
                                        <p:tav tm="0">
                                          <p:val>
                                            <p:fltVal val="0"/>
                                          </p:val>
                                        </p:tav>
                                        <p:tav tm="100000">
                                          <p:val>
                                            <p:strVal val="#ppt_h"/>
                                          </p:val>
                                        </p:tav>
                                      </p:tavLst>
                                    </p:anim>
                                    <p:anim calcmode="lin" valueType="num">
                                      <p:cBhvr>
                                        <p:cTn id="9" dur="500" fill="hold"/>
                                        <p:tgtEl>
                                          <p:spTgt spid="839760"/>
                                        </p:tgtEl>
                                        <p:attrNameLst>
                                          <p:attrName>ppt_x</p:attrName>
                                        </p:attrNameLst>
                                      </p:cBhvr>
                                      <p:tavLst>
                                        <p:tav tm="0">
                                          <p:val>
                                            <p:fltVal val="0.5"/>
                                          </p:val>
                                        </p:tav>
                                        <p:tav tm="100000">
                                          <p:val>
                                            <p:strVal val="#ppt_x"/>
                                          </p:val>
                                        </p:tav>
                                      </p:tavLst>
                                    </p:anim>
                                    <p:anim calcmode="lin" valueType="num">
                                      <p:cBhvr>
                                        <p:cTn id="10" dur="500" fill="hold"/>
                                        <p:tgtEl>
                                          <p:spTgt spid="83976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839764"/>
                                        </p:tgtEl>
                                        <p:attrNameLst>
                                          <p:attrName>style.visibility</p:attrName>
                                        </p:attrNameLst>
                                      </p:cBhvr>
                                      <p:to>
                                        <p:strVal val="visible"/>
                                      </p:to>
                                    </p:set>
                                    <p:anim calcmode="lin" valueType="num">
                                      <p:cBhvr>
                                        <p:cTn id="15" dur="500" fill="hold"/>
                                        <p:tgtEl>
                                          <p:spTgt spid="839764"/>
                                        </p:tgtEl>
                                        <p:attrNameLst>
                                          <p:attrName>ppt_w</p:attrName>
                                        </p:attrNameLst>
                                      </p:cBhvr>
                                      <p:tavLst>
                                        <p:tav tm="0">
                                          <p:val>
                                            <p:fltVal val="0"/>
                                          </p:val>
                                        </p:tav>
                                        <p:tav tm="100000">
                                          <p:val>
                                            <p:strVal val="#ppt_w"/>
                                          </p:val>
                                        </p:tav>
                                      </p:tavLst>
                                    </p:anim>
                                    <p:anim calcmode="lin" valueType="num">
                                      <p:cBhvr>
                                        <p:cTn id="16" dur="500" fill="hold"/>
                                        <p:tgtEl>
                                          <p:spTgt spid="839764"/>
                                        </p:tgtEl>
                                        <p:attrNameLst>
                                          <p:attrName>ppt_h</p:attrName>
                                        </p:attrNameLst>
                                      </p:cBhvr>
                                      <p:tavLst>
                                        <p:tav tm="0">
                                          <p:val>
                                            <p:fltVal val="0"/>
                                          </p:val>
                                        </p:tav>
                                        <p:tav tm="100000">
                                          <p:val>
                                            <p:strVal val="#ppt_h"/>
                                          </p:val>
                                        </p:tav>
                                      </p:tavLst>
                                    </p:anim>
                                    <p:anim calcmode="lin" valueType="num">
                                      <p:cBhvr>
                                        <p:cTn id="17" dur="500" fill="hold"/>
                                        <p:tgtEl>
                                          <p:spTgt spid="839764"/>
                                        </p:tgtEl>
                                        <p:attrNameLst>
                                          <p:attrName>ppt_x</p:attrName>
                                        </p:attrNameLst>
                                      </p:cBhvr>
                                      <p:tavLst>
                                        <p:tav tm="0">
                                          <p:val>
                                            <p:fltVal val="0.5"/>
                                          </p:val>
                                        </p:tav>
                                        <p:tav tm="100000">
                                          <p:val>
                                            <p:strVal val="#ppt_x"/>
                                          </p:val>
                                        </p:tav>
                                      </p:tavLst>
                                    </p:anim>
                                    <p:anim calcmode="lin" valueType="num">
                                      <p:cBhvr>
                                        <p:cTn id="18" dur="500" fill="hold"/>
                                        <p:tgtEl>
                                          <p:spTgt spid="8397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31069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0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endParaRPr>
          </a:p>
        </p:txBody>
      </p:sp>
      <p:sp>
        <p:nvSpPr>
          <p:cNvPr id="1740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rPr>
              <a:t>444</a:t>
            </a:r>
          </a:p>
          <a:p>
            <a:pPr eaLnBrk="1" hangingPunct="1"/>
            <a:r>
              <a:rPr lang="en-US" b="1">
                <a:solidFill>
                  <a:srgbClr val="463634"/>
                </a:solidFill>
                <a:latin typeface="Arial" charset="0"/>
              </a:rPr>
              <a:t>598d</a:t>
            </a:r>
          </a:p>
        </p:txBody>
      </p:sp>
      <p:sp>
        <p:nvSpPr>
          <p:cNvPr id="104455" name="Text Box 7" descr="Purple mesh"/>
          <p:cNvSpPr txBox="1">
            <a:spLocks noChangeArrowheads="1"/>
          </p:cNvSpPr>
          <p:nvPr/>
        </p:nvSpPr>
        <p:spPr bwMode="auto">
          <a:xfrm>
            <a:off x="2555875" y="6129338"/>
            <a:ext cx="1235075" cy="523875"/>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endParaRPr>
          </a:p>
        </p:txBody>
      </p:sp>
      <p:sp>
        <p:nvSpPr>
          <p:cNvPr id="104457" name="Text Box 9"/>
          <p:cNvSpPr txBox="1">
            <a:spLocks noChangeArrowheads="1"/>
          </p:cNvSpPr>
          <p:nvPr/>
        </p:nvSpPr>
        <p:spPr bwMode="auto">
          <a:xfrm>
            <a:off x="395288" y="6127750"/>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难地</a:t>
            </a:r>
            <a:endParaRPr lang="en-US" sz="2800" b="1">
              <a:solidFill>
                <a:srgbClr val="FFFFFF"/>
              </a:solidFill>
              <a:latin typeface="Arial" charset="0"/>
            </a:endParaRP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endParaRPr>
          </a:p>
        </p:txBody>
      </p:sp>
      <p:sp>
        <p:nvSpPr>
          <p:cNvPr id="174087" name="Rectangle 2"/>
          <p:cNvSpPr txBox="1">
            <a:spLocks noChangeArrowheads="1"/>
          </p:cNvSpPr>
          <p:nvPr/>
        </p:nvSpPr>
        <p:spPr bwMode="auto">
          <a:xfrm>
            <a:off x="4787900" y="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a:solidFill>
                  <a:srgbClr val="000090"/>
                </a:solidFill>
                <a:latin typeface="Arial" charset="0"/>
                <a:cs typeface="Geneva" charset="0"/>
              </a:rPr>
              <a:t>南地的人必得以扫山</a:t>
            </a:r>
            <a:r>
              <a:rPr lang="zh-CN" altLang="en-US" sz="2800" b="1">
                <a:solidFill>
                  <a:srgbClr val="000000"/>
                </a:solidFill>
                <a:latin typeface="Arial" charset="0"/>
                <a:cs typeface="Geneva" charset="0"/>
              </a:rPr>
              <a:t>，高原的人必得非利士地，也得以法莲地，和撒玛利亚地，便雅悯人必得基列。</a:t>
            </a:r>
            <a:r>
              <a:rPr lang="en-US" altLang="ja-JP" sz="2800" b="1">
                <a:solidFill>
                  <a:srgbClr val="000000"/>
                </a:solidFill>
                <a:latin typeface="Arial" charset="0"/>
                <a:cs typeface="Arial" charset="0"/>
              </a:rPr>
              <a:t> </a:t>
            </a:r>
          </a:p>
          <a:p>
            <a:pPr algn="ctr"/>
            <a:r>
              <a:rPr lang="en-US" sz="2800" b="1" baseline="30000">
                <a:solidFill>
                  <a:srgbClr val="000000"/>
                </a:solidFill>
                <a:latin typeface="Arial" charset="0"/>
                <a:cs typeface="Arial" charset="0"/>
              </a:rPr>
              <a:t>20</a:t>
            </a:r>
            <a:r>
              <a:rPr lang="zh-CN" altLang="en-US" sz="2800" b="1">
                <a:solidFill>
                  <a:srgbClr val="000000"/>
                </a:solidFill>
                <a:latin typeface="Arial" charset="0"/>
                <a:cs typeface="Geneva" charset="0"/>
              </a:rPr>
              <a:t>在迦南人中被掳的以色列众人，必得地直到撒勒法。在西法拉中被掳的耶路撒冷人，必得南地的城邑。</a:t>
            </a:r>
            <a:endParaRPr lang="en-US" sz="2800" b="1">
              <a:solidFill>
                <a:srgbClr val="000000"/>
              </a:solidFill>
              <a:latin typeface="Arial" charset="0"/>
              <a:cs typeface="Geneva" charset="0"/>
            </a:endParaRPr>
          </a:p>
        </p:txBody>
      </p:sp>
      <p:sp>
        <p:nvSpPr>
          <p:cNvPr id="174088" name="Rectangle 2"/>
          <p:cNvSpPr>
            <a:spLocks noGrp="1" noChangeArrowheads="1"/>
          </p:cNvSpPr>
          <p:nvPr>
            <p:ph type="title"/>
          </p:nvPr>
        </p:nvSpPr>
        <p:spPr>
          <a:xfrm>
            <a:off x="4763" y="609600"/>
            <a:ext cx="2419350" cy="2133600"/>
          </a:xfrm>
          <a:solidFill>
            <a:schemeClr val="bg2"/>
          </a:solidFill>
        </p:spPr>
        <p:txBody>
          <a:bodyPr/>
          <a:lstStyle/>
          <a:p>
            <a:pPr eaLnBrk="1" hangingPunct="1"/>
            <a:r>
              <a:rPr lang="zh-CN" altLang="en-US" sz="3200" b="1">
                <a:solidFill>
                  <a:srgbClr val="FFFFFF"/>
                </a:solidFill>
                <a:latin typeface="Arial" charset="0"/>
                <a:ea typeface="Geneva" charset="0"/>
              </a:rPr>
              <a:t>上帝的应许</a:t>
            </a:r>
            <a:endParaRPr lang="en-US" sz="3200" b="1">
              <a:solidFill>
                <a:srgbClr val="FFFFFF"/>
              </a:solidFill>
              <a:latin typeface="Arial" charset="0"/>
              <a:ea typeface="Geneva" charset="0"/>
            </a:endParaRPr>
          </a:p>
        </p:txBody>
      </p:sp>
      <p:sp>
        <p:nvSpPr>
          <p:cNvPr id="10" name="Text Box 7" descr="Purple mesh"/>
          <p:cNvSpPr txBox="1">
            <a:spLocks noChangeArrowheads="1"/>
          </p:cNvSpPr>
          <p:nvPr/>
        </p:nvSpPr>
        <p:spPr bwMode="auto">
          <a:xfrm rot="-2854813">
            <a:off x="-164306" y="4340989"/>
            <a:ext cx="1693862" cy="40011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非利士</a:t>
            </a:r>
            <a:endParaRPr lang="en-US" sz="2000" b="1" dirty="0">
              <a:solidFill>
                <a:srgbClr val="FFFFFF"/>
              </a:solidFill>
              <a:latin typeface="Arial" charset="0"/>
              <a:cs typeface="Arial" charset="0"/>
            </a:endParaRPr>
          </a:p>
        </p:txBody>
      </p:sp>
      <p:sp>
        <p:nvSpPr>
          <p:cNvPr id="11"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Text Box 9"/>
          <p:cNvSpPr txBox="1">
            <a:spLocks noChangeArrowheads="1"/>
          </p:cNvSpPr>
          <p:nvPr/>
        </p:nvSpPr>
        <p:spPr bwMode="auto">
          <a:xfrm rot="-2854813">
            <a:off x="539750" y="4797395"/>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山麓地</a:t>
            </a: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以法莲</a:t>
            </a:r>
            <a:endParaRPr lang="en-US" sz="2000" b="1" dirty="0">
              <a:solidFill>
                <a:srgbClr val="FFFFFF"/>
              </a:solidFill>
              <a:latin typeface="Arial" charset="0"/>
              <a:cs typeface="Arial" charset="0"/>
            </a:endParaRPr>
          </a:p>
        </p:txBody>
      </p:sp>
      <p:sp>
        <p:nvSpPr>
          <p:cNvPr id="14" name="Text Box 7" descr="Purple mesh"/>
          <p:cNvSpPr txBox="1">
            <a:spLocks noChangeArrowheads="1"/>
          </p:cNvSpPr>
          <p:nvPr/>
        </p:nvSpPr>
        <p:spPr bwMode="auto">
          <a:xfrm>
            <a:off x="2843213" y="2349500"/>
            <a:ext cx="1235075" cy="40011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基列</a:t>
            </a:r>
            <a:endParaRPr lang="en-US" sz="2000" b="1" dirty="0">
              <a:solidFill>
                <a:srgbClr val="FFFFFF"/>
              </a:solidFill>
              <a:latin typeface="Arial" charset="0"/>
              <a:cs typeface="Arial" charset="0"/>
            </a:endParaRPr>
          </a:p>
        </p:txBody>
      </p:sp>
      <p:sp>
        <p:nvSpPr>
          <p:cNvPr id="15"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便雅悯</a:t>
            </a:r>
            <a:endParaRPr lang="en-US" sz="2000" b="1" dirty="0">
              <a:solidFill>
                <a:srgbClr val="FFFFFF"/>
              </a:solidFill>
              <a:latin typeface="Arial" charset="0"/>
              <a:cs typeface="Arial" charset="0"/>
            </a:endParaRPr>
          </a:p>
        </p:txBody>
      </p:sp>
      <p:sp>
        <p:nvSpPr>
          <p:cNvPr id="17" name="Text Box 9"/>
          <p:cNvSpPr txBox="1">
            <a:spLocks noChangeArrowheads="1"/>
          </p:cNvSpPr>
          <p:nvPr/>
        </p:nvSpPr>
        <p:spPr bwMode="auto">
          <a:xfrm>
            <a:off x="1908175" y="-2698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撒勒法</a:t>
            </a:r>
          </a:p>
        </p:txBody>
      </p:sp>
      <p:sp>
        <p:nvSpPr>
          <p:cNvPr id="18"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Text Box 9"/>
          <p:cNvSpPr txBox="1">
            <a:spLocks noChangeArrowheads="1"/>
          </p:cNvSpPr>
          <p:nvPr/>
        </p:nvSpPr>
        <p:spPr bwMode="auto">
          <a:xfrm>
            <a:off x="1187450" y="306863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撒玛利亚</a:t>
            </a:r>
            <a:endParaRPr lang="en-US" sz="2000" b="1" dirty="0">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up)">
                                      <p:cBhvr>
                                        <p:cTn id="12" dur="500"/>
                                        <p:tgtEl>
                                          <p:spTgt spid="104459"/>
                                        </p:tgtEl>
                                      </p:cBhvr>
                                    </p:animEffect>
                                  </p:childTnLst>
                                </p:cTn>
                              </p:par>
                            </p:childTnLst>
                          </p:cTn>
                        </p:par>
                        <p:par>
                          <p:cTn id="13" fill="hold" nodeType="afterGroup">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downLef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strips(upRight)">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5" name="Group 34"/>
          <p:cNvGrpSpPr>
            <a:grpSpLocks/>
          </p:cNvGrpSpPr>
          <p:nvPr/>
        </p:nvGrpSpPr>
        <p:grpSpPr bwMode="auto">
          <a:xfrm>
            <a:off x="0" y="822325"/>
            <a:ext cx="9144000" cy="6035675"/>
            <a:chOff x="0" y="524"/>
            <a:chExt cx="5760" cy="3802"/>
          </a:xfrm>
        </p:grpSpPr>
        <p:grpSp>
          <p:nvGrpSpPr>
            <p:cNvPr id="369678" name="Group 33"/>
            <p:cNvGrpSpPr>
              <a:grpSpLocks/>
            </p:cNvGrpSpPr>
            <p:nvPr/>
          </p:nvGrpSpPr>
          <p:grpSpPr bwMode="auto">
            <a:xfrm>
              <a:off x="0" y="524"/>
              <a:ext cx="5760" cy="3796"/>
              <a:chOff x="0" y="524"/>
              <a:chExt cx="5760" cy="3796"/>
            </a:xfrm>
          </p:grpSpPr>
          <p:grpSp>
            <p:nvGrpSpPr>
              <p:cNvPr id="369680"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06" name="Rectangle 2"/>
          <p:cNvSpPr>
            <a:spLocks noChangeArrowheads="1"/>
          </p:cNvSpPr>
          <p:nvPr/>
        </p:nvSpPr>
        <p:spPr bwMode="auto">
          <a:xfrm>
            <a:off x="0" y="123825"/>
            <a:ext cx="912495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zh-CN" altLang="en-US" sz="3200" dirty="0">
                <a:solidFill>
                  <a:srgbClr val="FFFFFF"/>
                </a:solidFill>
                <a:latin typeface="Arial Black" charset="0"/>
              </a:rPr>
              <a:t>西法拉在哪里（</a:t>
            </a:r>
            <a:r>
              <a:rPr lang="en-US" altLang="zh-CN" sz="3200" dirty="0">
                <a:solidFill>
                  <a:srgbClr val="FFFFFF"/>
                </a:solidFill>
                <a:latin typeface="Arial Black" charset="0"/>
              </a:rPr>
              <a:t>20</a:t>
            </a:r>
            <a:r>
              <a:rPr lang="zh-CN" altLang="en-US" sz="3200" dirty="0">
                <a:solidFill>
                  <a:srgbClr val="FFFFFF"/>
                </a:solidFill>
                <a:latin typeface="Arial Black" charset="0"/>
              </a:rPr>
              <a:t>节）？</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369669"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b="1">
                <a:solidFill>
                  <a:srgbClr val="FFFFFF"/>
                </a:solidFill>
                <a:latin typeface="Arial" charset="0"/>
                <a:cs typeface="Geneva" charset="0"/>
              </a:rPr>
              <a:t>在西法拉中被掳的耶路撒冷人，必得南地的城邑。</a:t>
            </a:r>
            <a:endParaRPr lang="en-US" b="1">
              <a:solidFill>
                <a:srgbClr val="FFFFFF"/>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503488" y="4652963"/>
            <a:ext cx="1887537"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赫斯佩里德斯，利比亚？</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西班牙</a:t>
            </a:r>
            <a:endParaRPr lang="en-US" sz="2000" b="1" dirty="0">
              <a:solidFill>
                <a:srgbClr val="FFFFFF"/>
              </a:solidFill>
              <a:latin typeface="Arial" charset="0"/>
              <a:cs typeface="Arial" charset="0"/>
            </a:endParaRP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玛代？</a:t>
            </a:r>
          </a:p>
        </p:txBody>
      </p:sp>
      <p:sp>
        <p:nvSpPr>
          <p:cNvPr id="19" name="Text Box 9"/>
          <p:cNvSpPr txBox="1">
            <a:spLocks noChangeArrowheads="1"/>
          </p:cNvSpPr>
          <p:nvPr/>
        </p:nvSpPr>
        <p:spPr bwMode="auto">
          <a:xfrm>
            <a:off x="4643438" y="2781300"/>
            <a:ext cx="20891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撒狄，亚细亚小亚细亚？</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6130"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6131"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a:solidFill>
                  <a:srgbClr val="FFFFFF"/>
                </a:solidFill>
                <a:latin typeface="Arial" charset="0"/>
              </a:rPr>
              <a:t>难地</a:t>
            </a:r>
            <a:endParaRPr lang="en-US" sz="2000" b="1">
              <a:solidFill>
                <a:srgbClr val="FFFFFF"/>
              </a:solidFill>
              <a:latin typeface="Arial" charset="0"/>
              <a:cs typeface="Arial" charset="0"/>
            </a:endParaRPr>
          </a:p>
        </p:txBody>
      </p:sp>
      <p:sp>
        <p:nvSpPr>
          <p:cNvPr id="176133" name="Rectangle 2"/>
          <p:cNvSpPr>
            <a:spLocks noGrp="1" noChangeArrowheads="1"/>
          </p:cNvSpPr>
          <p:nvPr>
            <p:ph type="title"/>
          </p:nvPr>
        </p:nvSpPr>
        <p:spPr>
          <a:xfrm>
            <a:off x="0" y="549275"/>
            <a:ext cx="2339975" cy="2016125"/>
          </a:xfrm>
          <a:solidFill>
            <a:schemeClr val="bg2"/>
          </a:solidFill>
        </p:spPr>
        <p:txBody>
          <a:bodyPr/>
          <a:lstStyle/>
          <a:p>
            <a:pPr eaLnBrk="1" hangingPunct="1"/>
            <a:r>
              <a:rPr lang="zh-CN" altLang="en-US" sz="3200" b="1" dirty="0">
                <a:solidFill>
                  <a:srgbClr val="FFFFFF"/>
                </a:solidFill>
                <a:latin typeface="Arial" charset="0"/>
                <a:ea typeface="Geneva" charset="0"/>
              </a:rPr>
              <a:t>上帝的应许</a:t>
            </a:r>
            <a:br>
              <a:rPr lang="en-US" altLang="zh-CN" sz="3200" b="1" dirty="0">
                <a:solidFill>
                  <a:srgbClr val="FFFFFF"/>
                </a:solidFill>
                <a:latin typeface="Arial" charset="0"/>
                <a:ea typeface="Geneva" charset="0"/>
              </a:rPr>
            </a:br>
            <a:r>
              <a:rPr lang="zh-CN" altLang="en-US" sz="3200" b="1" dirty="0">
                <a:solidFill>
                  <a:srgbClr val="FFFFFF"/>
                </a:solidFill>
                <a:latin typeface="Arial" charset="0"/>
                <a:ea typeface="Geneva" charset="0"/>
              </a:rPr>
              <a:t>（第</a:t>
            </a:r>
            <a:r>
              <a:rPr lang="en-US" altLang="zh-CN" sz="3200" b="1" dirty="0">
                <a:solidFill>
                  <a:srgbClr val="FFFFFF"/>
                </a:solidFill>
                <a:latin typeface="Arial" charset="0"/>
                <a:ea typeface="Geneva" charset="0"/>
              </a:rPr>
              <a:t>20</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6135" name="Rectangle 2"/>
          <p:cNvSpPr txBox="1">
            <a:spLocks noChangeArrowheads="1"/>
          </p:cNvSpPr>
          <p:nvPr/>
        </p:nvSpPr>
        <p:spPr bwMode="auto">
          <a:xfrm>
            <a:off x="4716463" y="0"/>
            <a:ext cx="320833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000090"/>
                </a:solidFill>
                <a:latin typeface="Arial" charset="0"/>
                <a:cs typeface="Geneva" charset="0"/>
              </a:rPr>
              <a:t>南地的人必得以扫山</a:t>
            </a:r>
            <a:r>
              <a:rPr lang="zh-CN" altLang="en-US" sz="3200" b="1">
                <a:solidFill>
                  <a:srgbClr val="000000"/>
                </a:solidFill>
                <a:latin typeface="Arial" charset="0"/>
                <a:cs typeface="Geneva" charset="0"/>
              </a:rPr>
              <a:t>，高原的人必得非利士地，也得以法莲地，和撒玛利亚地，便雅悯人必得基列。</a:t>
            </a:r>
            <a:r>
              <a:rPr lang="en-US" altLang="ja-JP" sz="3200" b="1">
                <a:solidFill>
                  <a:srgbClr val="000000"/>
                </a:solidFill>
                <a:latin typeface="Arial" charset="0"/>
                <a:cs typeface="Arial" charset="0"/>
              </a:rPr>
              <a:t> </a:t>
            </a:r>
          </a:p>
          <a:p>
            <a:pPr eaLnBrk="1" hangingPunct="1"/>
            <a:r>
              <a:rPr lang="en-US" sz="3200" b="1" baseline="30000">
                <a:solidFill>
                  <a:srgbClr val="000000"/>
                </a:solidFill>
                <a:latin typeface="Arial" charset="0"/>
                <a:cs typeface="Arial" charset="0"/>
              </a:rPr>
              <a:t>20</a:t>
            </a:r>
            <a:r>
              <a:rPr lang="zh-CN" altLang="en-US" sz="3200" b="1">
                <a:solidFill>
                  <a:srgbClr val="000000"/>
                </a:solidFill>
                <a:latin typeface="Arial" charset="0"/>
                <a:cs typeface="Geneva" charset="0"/>
              </a:rPr>
              <a:t>在迦南人中被掳的以色列众人，必得地直到撒勒法。</a:t>
            </a:r>
            <a:r>
              <a:rPr lang="zh-CN" altLang="en-US" sz="3200" b="1">
                <a:solidFill>
                  <a:srgbClr val="000090"/>
                </a:solidFill>
                <a:latin typeface="Arial" charset="0"/>
                <a:cs typeface="Geneva" charset="0"/>
              </a:rPr>
              <a:t>在西法拉中被掳的耶路撒冷人，必得南地的城邑。</a:t>
            </a:r>
            <a:endParaRPr lang="en-US" sz="3200" b="1">
              <a:solidFill>
                <a:srgbClr val="000090"/>
              </a:solidFill>
              <a:latin typeface="Arial" charset="0"/>
              <a:cs typeface="Geneva"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3"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7155"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7156"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cs typeface="Arial" charset="0"/>
            </a:endParaRP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锡安山</a:t>
            </a:r>
            <a:endParaRPr lang="en-US" sz="2800" b="1" dirty="0">
              <a:solidFill>
                <a:srgbClr val="FFFFFF"/>
              </a:solidFill>
              <a:latin typeface="Arial" charset="0"/>
              <a:cs typeface="Arial" charset="0"/>
            </a:endParaRPr>
          </a:p>
        </p:txBody>
      </p:sp>
      <p:sp>
        <p:nvSpPr>
          <p:cNvPr id="177159" name="Rectangle 2"/>
          <p:cNvSpPr>
            <a:spLocks noGrp="1" noChangeArrowheads="1"/>
          </p:cNvSpPr>
          <p:nvPr>
            <p:ph type="title"/>
          </p:nvPr>
        </p:nvSpPr>
        <p:spPr>
          <a:xfrm>
            <a:off x="0" y="0"/>
            <a:ext cx="4716463" cy="1052513"/>
          </a:xfrm>
          <a:solidFill>
            <a:schemeClr val="bg2"/>
          </a:solidFill>
        </p:spPr>
        <p:txBody>
          <a:bodyPr/>
          <a:lstStyle/>
          <a:p>
            <a:pPr eaLnBrk="1" hangingPunct="1"/>
            <a:r>
              <a:rPr lang="zh-CN" altLang="en-US" sz="3200" b="1" dirty="0">
                <a:solidFill>
                  <a:srgbClr val="FFFFFF"/>
                </a:solidFill>
                <a:latin typeface="Arial" charset="0"/>
                <a:ea typeface="Geneva" charset="0"/>
              </a:rPr>
              <a:t>上帝的应许 （第</a:t>
            </a:r>
            <a:r>
              <a:rPr lang="en-US" altLang="zh-CN" sz="3200" b="1" dirty="0">
                <a:solidFill>
                  <a:srgbClr val="FFFFFF"/>
                </a:solidFill>
                <a:latin typeface="Arial" charset="0"/>
                <a:ea typeface="Geneva" charset="0"/>
              </a:rPr>
              <a:t>21</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77160"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000000"/>
                </a:solidFill>
                <a:latin typeface="Arial" charset="0"/>
                <a:cs typeface="Geneva" charset="0"/>
              </a:rPr>
              <a:t>"</a:t>
            </a:r>
            <a:r>
              <a:rPr lang="zh-CN" altLang="en-US" sz="3200" b="1" dirty="0">
                <a:solidFill>
                  <a:srgbClr val="000000"/>
                </a:solidFill>
                <a:latin typeface="Arial" charset="0"/>
                <a:cs typeface="Geneva" charset="0"/>
              </a:rPr>
              <a:t>必有拯救者登锡安山，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审判以扫山，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国权就属于耶和华了。</a:t>
            </a:r>
            <a:r>
              <a:rPr lang="en-US" sz="3200" b="1" dirty="0">
                <a:solidFill>
                  <a:srgbClr val="000000"/>
                </a:solidFill>
                <a:latin typeface="Arial" charset="0"/>
                <a:cs typeface="Geneva" charset="0"/>
              </a:rPr>
              <a:t>"</a:t>
            </a: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59" y="2802"/>
            <a:ext cx="9140263" cy="6855197"/>
          </a:xfrm>
          <a:prstGeom prst="rect">
            <a:avLst/>
          </a:prstGeom>
        </p:spPr>
      </p:pic>
      <p:sp>
        <p:nvSpPr>
          <p:cNvPr id="862211" name="Text Box 3"/>
          <p:cNvSpPr txBox="1">
            <a:spLocks noChangeArrowheads="1"/>
          </p:cNvSpPr>
          <p:nvPr/>
        </p:nvSpPr>
        <p:spPr bwMode="auto">
          <a:xfrm>
            <a:off x="609600" y="3810000"/>
            <a:ext cx="3505200" cy="1754326"/>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所以你们要谦卑，服在　神大能的手下</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862212" name="Text Box 4"/>
          <p:cNvSpPr txBox="1">
            <a:spLocks noChangeArrowheads="1"/>
          </p:cNvSpPr>
          <p:nvPr/>
        </p:nvSpPr>
        <p:spPr bwMode="auto">
          <a:xfrm rot="20743040">
            <a:off x="5619748" y="4803280"/>
            <a:ext cx="5029200" cy="523220"/>
          </a:xfrm>
          <a:prstGeom prst="rect">
            <a:avLst/>
          </a:prstGeom>
          <a:solidFill>
            <a:schemeClr val="bg2"/>
          </a:solidFill>
          <a:ln>
            <a:noFill/>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彼前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5:6 (</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CNV</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4876800" y="1447800"/>
            <a:ext cx="3505200" cy="2000548"/>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到了时候，他必叫你们升高。</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44589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835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8356" name="Group 130"/>
          <p:cNvGrpSpPr>
            <a:grpSpLocks/>
          </p:cNvGrpSpPr>
          <p:nvPr/>
        </p:nvGrpSpPr>
        <p:grpSpPr bwMode="auto">
          <a:xfrm>
            <a:off x="0" y="1066800"/>
            <a:ext cx="9144000" cy="5791200"/>
            <a:chOff x="-4" y="-4"/>
            <a:chExt cx="3923" cy="4517"/>
          </a:xfrm>
        </p:grpSpPr>
        <p:grpSp>
          <p:nvGrpSpPr>
            <p:cNvPr id="228358" name="Group 128"/>
            <p:cNvGrpSpPr>
              <a:grpSpLocks/>
            </p:cNvGrpSpPr>
            <p:nvPr/>
          </p:nvGrpSpPr>
          <p:grpSpPr bwMode="auto">
            <a:xfrm>
              <a:off x="0" y="0"/>
              <a:ext cx="3915" cy="4509"/>
              <a:chOff x="0" y="0"/>
              <a:chExt cx="3915" cy="4509"/>
            </a:xfrm>
          </p:grpSpPr>
          <p:grpSp>
            <p:nvGrpSpPr>
              <p:cNvPr id="228360" name="Group 89"/>
              <p:cNvGrpSpPr>
                <a:grpSpLocks/>
              </p:cNvGrpSpPr>
              <p:nvPr/>
            </p:nvGrpSpPr>
            <p:grpSpPr bwMode="auto">
              <a:xfrm>
                <a:off x="0" y="0"/>
                <a:ext cx="1926" cy="403"/>
                <a:chOff x="0" y="0"/>
                <a:chExt cx="1926" cy="403"/>
              </a:xfrm>
            </p:grpSpPr>
            <p:sp>
              <p:nvSpPr>
                <p:cNvPr id="228418" name="Rectangle 68"/>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28419"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1" name="Group 91"/>
              <p:cNvGrpSpPr>
                <a:grpSpLocks/>
              </p:cNvGrpSpPr>
              <p:nvPr/>
            </p:nvGrpSpPr>
            <p:grpSpPr bwMode="auto">
              <a:xfrm>
                <a:off x="1926" y="0"/>
                <a:ext cx="1989" cy="403"/>
                <a:chOff x="1926" y="0"/>
                <a:chExt cx="1989" cy="403"/>
              </a:xfrm>
            </p:grpSpPr>
            <p:sp>
              <p:nvSpPr>
                <p:cNvPr id="228416" name="Rectangle 69"/>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8417"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2" name="Group 93"/>
              <p:cNvGrpSpPr>
                <a:grpSpLocks/>
              </p:cNvGrpSpPr>
              <p:nvPr/>
            </p:nvGrpSpPr>
            <p:grpSpPr bwMode="auto">
              <a:xfrm>
                <a:off x="0" y="403"/>
                <a:ext cx="1926" cy="518"/>
                <a:chOff x="0" y="403"/>
                <a:chExt cx="1926" cy="518"/>
              </a:xfrm>
            </p:grpSpPr>
            <p:sp>
              <p:nvSpPr>
                <p:cNvPr id="228414"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注视他人的过错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5"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3" name="Group 95"/>
              <p:cNvGrpSpPr>
                <a:grpSpLocks/>
              </p:cNvGrpSpPr>
              <p:nvPr/>
            </p:nvGrpSpPr>
            <p:grpSpPr bwMode="auto">
              <a:xfrm>
                <a:off x="1926" y="403"/>
                <a:ext cx="1989" cy="518"/>
                <a:chOff x="1926" y="403"/>
                <a:chExt cx="1989" cy="518"/>
              </a:xfrm>
            </p:grpSpPr>
            <p:sp>
              <p:nvSpPr>
                <p:cNvPr id="228412"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为自己的属灵需要困惑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3"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4" name="Group 97"/>
              <p:cNvGrpSpPr>
                <a:grpSpLocks/>
              </p:cNvGrpSpPr>
              <p:nvPr/>
            </p:nvGrpSpPr>
            <p:grpSpPr bwMode="auto">
              <a:xfrm>
                <a:off x="0" y="921"/>
                <a:ext cx="1926" cy="633"/>
                <a:chOff x="0" y="921"/>
                <a:chExt cx="1926" cy="633"/>
              </a:xfrm>
            </p:grpSpPr>
            <p:sp>
              <p:nvSpPr>
                <p:cNvPr id="228410"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自以为义，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对他人要求高，对自己要求低</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1"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5" name="Group 99"/>
              <p:cNvGrpSpPr>
                <a:grpSpLocks/>
              </p:cNvGrpSpPr>
              <p:nvPr/>
            </p:nvGrpSpPr>
            <p:grpSpPr bwMode="auto">
              <a:xfrm>
                <a:off x="1926" y="921"/>
                <a:ext cx="1989" cy="633"/>
                <a:chOff x="1926" y="921"/>
                <a:chExt cx="1989" cy="633"/>
              </a:xfrm>
            </p:grpSpPr>
            <p:sp>
              <p:nvSpPr>
                <p:cNvPr id="228408"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富有怜悯人的心，寻找他人的长处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9"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6" name="Group 101"/>
              <p:cNvGrpSpPr>
                <a:grpSpLocks/>
              </p:cNvGrpSpPr>
              <p:nvPr/>
            </p:nvGrpSpPr>
            <p:grpSpPr bwMode="auto">
              <a:xfrm>
                <a:off x="0" y="1554"/>
                <a:ext cx="1926" cy="422"/>
                <a:chOff x="0" y="1554"/>
                <a:chExt cx="1926" cy="422"/>
              </a:xfrm>
            </p:grpSpPr>
            <p:sp>
              <p:nvSpPr>
                <p:cNvPr id="228406"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看不起别人 </a:t>
                  </a:r>
                </a:p>
              </p:txBody>
            </p:sp>
            <p:sp>
              <p:nvSpPr>
                <p:cNvPr id="228407"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7" name="Group 103"/>
              <p:cNvGrpSpPr>
                <a:grpSpLocks/>
              </p:cNvGrpSpPr>
              <p:nvPr/>
            </p:nvGrpSpPr>
            <p:grpSpPr bwMode="auto">
              <a:xfrm>
                <a:off x="1926" y="1554"/>
                <a:ext cx="1989" cy="422"/>
                <a:chOff x="1926" y="1554"/>
                <a:chExt cx="1989" cy="422"/>
              </a:xfrm>
            </p:grpSpPr>
            <p:sp>
              <p:nvSpPr>
                <p:cNvPr id="228404"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看别人比自己强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5"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8" name="Group 105"/>
              <p:cNvGrpSpPr>
                <a:grpSpLocks/>
              </p:cNvGrpSpPr>
              <p:nvPr/>
            </p:nvGrpSpPr>
            <p:grpSpPr bwMode="auto">
              <a:xfrm>
                <a:off x="0" y="1976"/>
                <a:ext cx="1926" cy="518"/>
                <a:chOff x="0" y="1976"/>
                <a:chExt cx="1926" cy="518"/>
              </a:xfrm>
            </p:grpSpPr>
            <p:sp>
              <p:nvSpPr>
                <p:cNvPr id="228402"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独立自主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3"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9" name="Group 107"/>
              <p:cNvGrpSpPr>
                <a:grpSpLocks/>
              </p:cNvGrpSpPr>
              <p:nvPr/>
            </p:nvGrpSpPr>
            <p:grpSpPr bwMode="auto">
              <a:xfrm>
                <a:off x="1926" y="1976"/>
                <a:ext cx="1989" cy="518"/>
                <a:chOff x="1926" y="1976"/>
                <a:chExt cx="1989" cy="518"/>
              </a:xfrm>
            </p:grpSpPr>
            <p:sp>
              <p:nvSpPr>
                <p:cNvPr id="228400"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愿意依靠他人的心态</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401"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0" name="Group 109"/>
              <p:cNvGrpSpPr>
                <a:grpSpLocks/>
              </p:cNvGrpSpPr>
              <p:nvPr/>
            </p:nvGrpSpPr>
            <p:grpSpPr bwMode="auto">
              <a:xfrm>
                <a:off x="0" y="2494"/>
                <a:ext cx="1926" cy="403"/>
                <a:chOff x="0" y="2494"/>
                <a:chExt cx="1926" cy="403"/>
              </a:xfrm>
            </p:grpSpPr>
            <p:sp>
              <p:nvSpPr>
                <p:cNvPr id="228398"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控制欲强，不听劝告</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9"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1" name="Group 111"/>
              <p:cNvGrpSpPr>
                <a:grpSpLocks/>
              </p:cNvGrpSpPr>
              <p:nvPr/>
            </p:nvGrpSpPr>
            <p:grpSpPr bwMode="auto">
              <a:xfrm>
                <a:off x="1926" y="2494"/>
                <a:ext cx="1989" cy="403"/>
                <a:chOff x="1926" y="2494"/>
                <a:chExt cx="1989" cy="403"/>
              </a:xfrm>
            </p:grpSpPr>
            <p:sp>
              <p:nvSpPr>
                <p:cNvPr id="228396"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愿意放弃控制权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97"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2" name="Group 113"/>
              <p:cNvGrpSpPr>
                <a:grpSpLocks/>
              </p:cNvGrpSpPr>
              <p:nvPr/>
            </p:nvGrpSpPr>
            <p:grpSpPr bwMode="auto">
              <a:xfrm>
                <a:off x="0" y="2897"/>
                <a:ext cx="1926" cy="403"/>
                <a:chOff x="0" y="2897"/>
                <a:chExt cx="1926" cy="403"/>
              </a:xfrm>
            </p:grpSpPr>
            <p:sp>
              <p:nvSpPr>
                <p:cNvPr id="228394"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必须证明自己是对的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5"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3" name="Group 115"/>
              <p:cNvGrpSpPr>
                <a:grpSpLocks/>
              </p:cNvGrpSpPr>
              <p:nvPr/>
            </p:nvGrpSpPr>
            <p:grpSpPr bwMode="auto">
              <a:xfrm>
                <a:off x="1926" y="2897"/>
                <a:ext cx="1989" cy="403"/>
                <a:chOff x="1926" y="2897"/>
                <a:chExt cx="1989" cy="403"/>
              </a:xfrm>
            </p:grpSpPr>
            <p:sp>
              <p:nvSpPr>
                <p:cNvPr id="228392"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愿被否定</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3"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4" name="Group 117"/>
              <p:cNvGrpSpPr>
                <a:grpSpLocks/>
              </p:cNvGrpSpPr>
              <p:nvPr/>
            </p:nvGrpSpPr>
            <p:grpSpPr bwMode="auto">
              <a:xfrm>
                <a:off x="0" y="3300"/>
                <a:ext cx="1926" cy="403"/>
                <a:chOff x="0" y="3300"/>
                <a:chExt cx="1926" cy="403"/>
              </a:xfrm>
            </p:grpSpPr>
            <p:sp>
              <p:nvSpPr>
                <p:cNvPr id="228390"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要求权利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1"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5" name="Group 119"/>
              <p:cNvGrpSpPr>
                <a:grpSpLocks/>
              </p:cNvGrpSpPr>
              <p:nvPr/>
            </p:nvGrpSpPr>
            <p:grpSpPr bwMode="auto">
              <a:xfrm>
                <a:off x="1926" y="3300"/>
                <a:ext cx="1989" cy="403"/>
                <a:chOff x="1926" y="3300"/>
                <a:chExt cx="1989" cy="403"/>
              </a:xfrm>
            </p:grpSpPr>
            <p:sp>
              <p:nvSpPr>
                <p:cNvPr id="228388"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9"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6" name="Group 121"/>
              <p:cNvGrpSpPr>
                <a:grpSpLocks/>
              </p:cNvGrpSpPr>
              <p:nvPr/>
            </p:nvGrpSpPr>
            <p:grpSpPr bwMode="auto">
              <a:xfrm>
                <a:off x="0" y="3703"/>
                <a:ext cx="1926" cy="403"/>
                <a:chOff x="0" y="3703"/>
                <a:chExt cx="1926" cy="403"/>
              </a:xfrm>
            </p:grpSpPr>
            <p:sp>
              <p:nvSpPr>
                <p:cNvPr id="228386"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总要索取</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7"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7" name="Group 123"/>
              <p:cNvGrpSpPr>
                <a:grpSpLocks/>
              </p:cNvGrpSpPr>
              <p:nvPr/>
            </p:nvGrpSpPr>
            <p:grpSpPr bwMode="auto">
              <a:xfrm>
                <a:off x="1926" y="3703"/>
                <a:ext cx="1989" cy="403"/>
                <a:chOff x="1926" y="3703"/>
                <a:chExt cx="1989" cy="403"/>
              </a:xfrm>
            </p:grpSpPr>
            <p:sp>
              <p:nvSpPr>
                <p:cNvPr id="228384"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乐于分享</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85"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8" name="Group 125"/>
              <p:cNvGrpSpPr>
                <a:grpSpLocks/>
              </p:cNvGrpSpPr>
              <p:nvPr/>
            </p:nvGrpSpPr>
            <p:grpSpPr bwMode="auto">
              <a:xfrm>
                <a:off x="0" y="4106"/>
                <a:ext cx="1926" cy="403"/>
                <a:chOff x="0" y="4106"/>
                <a:chExt cx="1926" cy="403"/>
              </a:xfrm>
            </p:grpSpPr>
            <p:sp>
              <p:nvSpPr>
                <p:cNvPr id="228382"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强调自己的权利，名誉，时间</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3"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9" name="Group 127"/>
              <p:cNvGrpSpPr>
                <a:grpSpLocks/>
              </p:cNvGrpSpPr>
              <p:nvPr/>
            </p:nvGrpSpPr>
            <p:grpSpPr bwMode="auto">
              <a:xfrm>
                <a:off x="1926" y="4106"/>
                <a:ext cx="1989" cy="403"/>
                <a:chOff x="1926" y="4106"/>
                <a:chExt cx="1989" cy="403"/>
              </a:xfrm>
            </p:grpSpPr>
            <p:sp>
              <p:nvSpPr>
                <p:cNvPr id="228380"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自我否定</a:t>
                  </a:r>
                </a:p>
              </p:txBody>
            </p:sp>
            <p:sp>
              <p:nvSpPr>
                <p:cNvPr id="228381"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8359"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228357"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301169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俄巴底亚的异象”</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俄巴底亚书</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没有国王</a:t>
            </a:r>
            <a:r>
              <a:rPr lang="en-US" altLang="zh-CN" sz="5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没有时间段</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319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3040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30404" name="Group 125"/>
          <p:cNvGrpSpPr>
            <a:grpSpLocks/>
          </p:cNvGrpSpPr>
          <p:nvPr/>
        </p:nvGrpSpPr>
        <p:grpSpPr bwMode="auto">
          <a:xfrm>
            <a:off x="0" y="1066800"/>
            <a:ext cx="9144000" cy="5767388"/>
            <a:chOff x="0" y="831"/>
            <a:chExt cx="5760" cy="3585"/>
          </a:xfrm>
        </p:grpSpPr>
        <p:grpSp>
          <p:nvGrpSpPr>
            <p:cNvPr id="230406" name="Group 6"/>
            <p:cNvGrpSpPr>
              <a:grpSpLocks/>
            </p:cNvGrpSpPr>
            <p:nvPr/>
          </p:nvGrpSpPr>
          <p:grpSpPr bwMode="auto">
            <a:xfrm>
              <a:off x="6" y="831"/>
              <a:ext cx="2828" cy="326"/>
              <a:chOff x="0" y="0"/>
              <a:chExt cx="1926" cy="403"/>
            </a:xfrm>
          </p:grpSpPr>
          <p:sp>
            <p:nvSpPr>
              <p:cNvPr id="230467" name="Rectangle 7"/>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30468"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7" name="Group 9"/>
            <p:cNvGrpSpPr>
              <a:grpSpLocks/>
            </p:cNvGrpSpPr>
            <p:nvPr/>
          </p:nvGrpSpPr>
          <p:grpSpPr bwMode="auto">
            <a:xfrm>
              <a:off x="2834" y="831"/>
              <a:ext cx="2920" cy="326"/>
              <a:chOff x="1926" y="0"/>
              <a:chExt cx="1989" cy="403"/>
            </a:xfrm>
          </p:grpSpPr>
          <p:sp>
            <p:nvSpPr>
              <p:cNvPr id="230465" name="Rectangle 10"/>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p>
            </p:txBody>
          </p:sp>
          <p:sp>
            <p:nvSpPr>
              <p:cNvPr id="230466"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8" name="Group 123"/>
            <p:cNvGrpSpPr>
              <a:grpSpLocks/>
            </p:cNvGrpSpPr>
            <p:nvPr/>
          </p:nvGrpSpPr>
          <p:grpSpPr bwMode="auto">
            <a:xfrm>
              <a:off x="0" y="1152"/>
              <a:ext cx="5760" cy="3264"/>
              <a:chOff x="-4" y="-4"/>
              <a:chExt cx="3923" cy="4421"/>
            </a:xfrm>
          </p:grpSpPr>
          <p:grpSp>
            <p:nvGrpSpPr>
              <p:cNvPr id="230409" name="Group 121"/>
              <p:cNvGrpSpPr>
                <a:grpSpLocks/>
              </p:cNvGrpSpPr>
              <p:nvPr/>
            </p:nvGrpSpPr>
            <p:grpSpPr bwMode="auto">
              <a:xfrm>
                <a:off x="0" y="0"/>
                <a:ext cx="3915" cy="4413"/>
                <a:chOff x="0" y="0"/>
                <a:chExt cx="3915" cy="4413"/>
              </a:xfrm>
            </p:grpSpPr>
            <p:grpSp>
              <p:nvGrpSpPr>
                <p:cNvPr id="230411" name="Group 86"/>
                <p:cNvGrpSpPr>
                  <a:grpSpLocks/>
                </p:cNvGrpSpPr>
                <p:nvPr/>
              </p:nvGrpSpPr>
              <p:grpSpPr bwMode="auto">
                <a:xfrm>
                  <a:off x="0" y="0"/>
                  <a:ext cx="1926" cy="403"/>
                  <a:chOff x="0" y="0"/>
                  <a:chExt cx="1926" cy="403"/>
                </a:xfrm>
              </p:grpSpPr>
              <p:sp>
                <p:nvSpPr>
                  <p:cNvPr id="230463"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等待被服事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4"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2" name="Group 88"/>
                <p:cNvGrpSpPr>
                  <a:grpSpLocks/>
                </p:cNvGrpSpPr>
                <p:nvPr/>
              </p:nvGrpSpPr>
              <p:grpSpPr bwMode="auto">
                <a:xfrm>
                  <a:off x="1926" y="0"/>
                  <a:ext cx="1989" cy="403"/>
                  <a:chOff x="1926" y="0"/>
                  <a:chExt cx="1989" cy="403"/>
                </a:xfrm>
              </p:grpSpPr>
              <p:sp>
                <p:nvSpPr>
                  <p:cNvPr id="230461"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rPr>
                      <a:t>*</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积极服事他人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2"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3" name="Group 90"/>
                <p:cNvGrpSpPr>
                  <a:grpSpLocks/>
                </p:cNvGrpSpPr>
                <p:nvPr/>
              </p:nvGrpSpPr>
              <p:grpSpPr bwMode="auto">
                <a:xfrm>
                  <a:off x="0" y="403"/>
                  <a:ext cx="1926" cy="518"/>
                  <a:chOff x="0" y="403"/>
                  <a:chExt cx="1926" cy="518"/>
                </a:xfrm>
              </p:grpSpPr>
              <p:sp>
                <p:nvSpPr>
                  <p:cNvPr id="230459"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梦想成功</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0"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4" name="Group 92"/>
                <p:cNvGrpSpPr>
                  <a:grpSpLocks/>
                </p:cNvGrpSpPr>
                <p:nvPr/>
              </p:nvGrpSpPr>
              <p:grpSpPr bwMode="auto">
                <a:xfrm>
                  <a:off x="1926" y="403"/>
                  <a:ext cx="1989" cy="518"/>
                  <a:chOff x="1926" y="403"/>
                  <a:chExt cx="1989" cy="518"/>
                </a:xfrm>
              </p:grpSpPr>
              <p:sp>
                <p:nvSpPr>
                  <p:cNvPr id="230457"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梦想帮助他人成功</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8"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5" name="Group 94"/>
                <p:cNvGrpSpPr>
                  <a:grpSpLocks/>
                </p:cNvGrpSpPr>
                <p:nvPr/>
              </p:nvGrpSpPr>
              <p:grpSpPr bwMode="auto">
                <a:xfrm>
                  <a:off x="0" y="921"/>
                  <a:ext cx="1926" cy="403"/>
                  <a:chOff x="0" y="921"/>
                  <a:chExt cx="1926" cy="403"/>
                </a:xfrm>
              </p:grpSpPr>
              <p:sp>
                <p:nvSpPr>
                  <p:cNvPr id="230455"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愿取得成就</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6"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6" name="Group 96"/>
                <p:cNvGrpSpPr>
                  <a:grpSpLocks/>
                </p:cNvGrpSpPr>
                <p:nvPr/>
              </p:nvGrpSpPr>
              <p:grpSpPr bwMode="auto">
                <a:xfrm>
                  <a:off x="1926" y="921"/>
                  <a:ext cx="1989" cy="403"/>
                  <a:chOff x="1926" y="921"/>
                  <a:chExt cx="1989" cy="403"/>
                </a:xfrm>
              </p:grpSpPr>
              <p:sp>
                <p:nvSpPr>
                  <p:cNvPr id="230453"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愿意赞扬他人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4"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7" name="Group 98"/>
                <p:cNvGrpSpPr>
                  <a:grpSpLocks/>
                </p:cNvGrpSpPr>
                <p:nvPr/>
              </p:nvGrpSpPr>
              <p:grpSpPr bwMode="auto">
                <a:xfrm>
                  <a:off x="0" y="1324"/>
                  <a:ext cx="1926" cy="518"/>
                  <a:chOff x="0" y="1324"/>
                  <a:chExt cx="1926" cy="518"/>
                </a:xfrm>
              </p:grpSpPr>
              <p:sp>
                <p:nvSpPr>
                  <p:cNvPr id="230451"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愿受他人的赞赏</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2"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8" name="Group 100"/>
                <p:cNvGrpSpPr>
                  <a:grpSpLocks/>
                </p:cNvGrpSpPr>
                <p:nvPr/>
              </p:nvGrpSpPr>
              <p:grpSpPr bwMode="auto">
                <a:xfrm>
                  <a:off x="1926" y="1324"/>
                  <a:ext cx="1989" cy="518"/>
                  <a:chOff x="1926" y="1324"/>
                  <a:chExt cx="1989" cy="518"/>
                </a:xfrm>
              </p:grpSpPr>
              <p:sp>
                <p:nvSpPr>
                  <p:cNvPr id="230449"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常觉得自己卑微；被使用时觉得高兴；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不抢功劳</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0"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9" name="Group 102"/>
                <p:cNvGrpSpPr>
                  <a:grpSpLocks/>
                </p:cNvGrpSpPr>
                <p:nvPr/>
              </p:nvGrpSpPr>
              <p:grpSpPr bwMode="auto">
                <a:xfrm>
                  <a:off x="0" y="1842"/>
                  <a:ext cx="1926" cy="518"/>
                  <a:chOff x="0" y="1842"/>
                  <a:chExt cx="1926" cy="518"/>
                </a:xfrm>
              </p:grpSpPr>
              <p:sp>
                <p:nvSpPr>
                  <p:cNvPr id="230447"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当他人被提拔自己没有时，感到受伤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8"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0" name="Group 104"/>
                <p:cNvGrpSpPr>
                  <a:grpSpLocks/>
                </p:cNvGrpSpPr>
                <p:nvPr/>
              </p:nvGrpSpPr>
              <p:grpSpPr bwMode="auto">
                <a:xfrm>
                  <a:off x="1926" y="1842"/>
                  <a:ext cx="1989" cy="518"/>
                  <a:chOff x="1926" y="1842"/>
                  <a:chExt cx="1989" cy="518"/>
                </a:xfrm>
              </p:grpSpPr>
              <p:sp>
                <p:nvSpPr>
                  <p:cNvPr id="230445"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当他人被高举时，为他们欢喜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6"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1" name="Group 106"/>
                <p:cNvGrpSpPr>
                  <a:grpSpLocks/>
                </p:cNvGrpSpPr>
                <p:nvPr/>
              </p:nvGrpSpPr>
              <p:grpSpPr bwMode="auto">
                <a:xfrm>
                  <a:off x="0" y="2360"/>
                  <a:ext cx="1926" cy="614"/>
                  <a:chOff x="0" y="2360"/>
                  <a:chExt cx="1926" cy="614"/>
                </a:xfrm>
              </p:grpSpPr>
              <p:sp>
                <p:nvSpPr>
                  <p:cNvPr id="230443"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觉得自己了不起</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44"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2" name="Group 108"/>
                <p:cNvGrpSpPr>
                  <a:grpSpLocks/>
                </p:cNvGrpSpPr>
                <p:nvPr/>
              </p:nvGrpSpPr>
              <p:grpSpPr bwMode="auto">
                <a:xfrm>
                  <a:off x="1926" y="2360"/>
                  <a:ext cx="1989" cy="614"/>
                  <a:chOff x="1926" y="2360"/>
                  <a:chExt cx="1989" cy="614"/>
                </a:xfrm>
              </p:grpSpPr>
              <p:sp>
                <p:nvSpPr>
                  <p:cNvPr id="230441"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觉得不配参与侍奉</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2"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3" name="Group 110"/>
                <p:cNvGrpSpPr>
                  <a:grpSpLocks/>
                </p:cNvGrpSpPr>
                <p:nvPr/>
              </p:nvGrpSpPr>
              <p:grpSpPr bwMode="auto">
                <a:xfrm>
                  <a:off x="0" y="2974"/>
                  <a:ext cx="1926" cy="518"/>
                  <a:chOff x="0" y="2974"/>
                  <a:chExt cx="1926" cy="518"/>
                </a:xfrm>
              </p:grpSpPr>
              <p:sp>
                <p:nvSpPr>
                  <p:cNvPr id="230439"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觉得在帮助神做事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0"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4" name="Group 112"/>
                <p:cNvGrpSpPr>
                  <a:grpSpLocks/>
                </p:cNvGrpSpPr>
                <p:nvPr/>
              </p:nvGrpSpPr>
              <p:grpSpPr bwMode="auto">
                <a:xfrm>
                  <a:off x="1926" y="2974"/>
                  <a:ext cx="1989" cy="518"/>
                  <a:chOff x="1926" y="2974"/>
                  <a:chExt cx="1989" cy="518"/>
                </a:xfrm>
              </p:grpSpPr>
              <p:sp>
                <p:nvSpPr>
                  <p:cNvPr id="230437"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觉得没有什么可以献给神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8"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5" name="Group 114"/>
                <p:cNvGrpSpPr>
                  <a:grpSpLocks/>
                </p:cNvGrpSpPr>
                <p:nvPr/>
              </p:nvGrpSpPr>
              <p:grpSpPr bwMode="auto">
                <a:xfrm>
                  <a:off x="0" y="3492"/>
                  <a:ext cx="1926" cy="518"/>
                  <a:chOff x="0" y="3492"/>
                  <a:chExt cx="1926" cy="518"/>
                </a:xfrm>
              </p:grpSpPr>
              <p:sp>
                <p:nvSpPr>
                  <p:cNvPr id="230435"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自信于学识</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6"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6" name="Group 116"/>
                <p:cNvGrpSpPr>
                  <a:grpSpLocks/>
                </p:cNvGrpSpPr>
                <p:nvPr/>
              </p:nvGrpSpPr>
              <p:grpSpPr bwMode="auto">
                <a:xfrm>
                  <a:off x="1926" y="3492"/>
                  <a:ext cx="1989" cy="518"/>
                  <a:chOff x="1926" y="3492"/>
                  <a:chExt cx="1989" cy="518"/>
                </a:xfrm>
              </p:grpSpPr>
              <p:sp>
                <p:nvSpPr>
                  <p:cNvPr id="230433"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谦卑的认识自己尚不知晓的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4"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7" name="Group 118"/>
                <p:cNvGrpSpPr>
                  <a:grpSpLocks/>
                </p:cNvGrpSpPr>
                <p:nvPr/>
              </p:nvGrpSpPr>
              <p:grpSpPr bwMode="auto">
                <a:xfrm>
                  <a:off x="0" y="4010"/>
                  <a:ext cx="1926" cy="403"/>
                  <a:chOff x="0" y="4010"/>
                  <a:chExt cx="1926" cy="403"/>
                </a:xfrm>
              </p:grpSpPr>
              <p:sp>
                <p:nvSpPr>
                  <p:cNvPr id="230431"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自我意识强</a:t>
                    </a:r>
                  </a:p>
                </p:txBody>
              </p:sp>
              <p:sp>
                <p:nvSpPr>
                  <p:cNvPr id="230432"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8" name="Group 120"/>
                <p:cNvGrpSpPr>
                  <a:grpSpLocks/>
                </p:cNvGrpSpPr>
                <p:nvPr/>
              </p:nvGrpSpPr>
              <p:grpSpPr bwMode="auto">
                <a:xfrm>
                  <a:off x="1926" y="4010"/>
                  <a:ext cx="1989" cy="403"/>
                  <a:chOff x="1926" y="4010"/>
                  <a:chExt cx="1989" cy="403"/>
                </a:xfrm>
              </p:grpSpPr>
              <p:sp>
                <p:nvSpPr>
                  <p:cNvPr id="230429"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不注重自己的需要</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0"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10"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05" name="Rectangle 126"/>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9917130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2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ko-KR" altLang="en-US" b="1" i="1" dirty="0">
                <a:effectLst>
                  <a:glow rad="127000">
                    <a:schemeClr val="tx1"/>
                  </a:glow>
                </a:effectLst>
                <a:latin typeface="Arial" charset="0"/>
                <a:ea typeface="ＭＳ Ｐゴシック" charset="0"/>
                <a:cs typeface="ＭＳ Ｐゴシック" charset="0"/>
              </a:rPr>
              <a:t>俄巴底亚</a:t>
            </a:r>
            <a:r>
              <a:rPr lang="zh-CN" altLang="en-US" b="1" i="1" dirty="0">
                <a:effectLst>
                  <a:glow rad="127000">
                    <a:schemeClr val="tx1"/>
                  </a:glow>
                </a:effectLst>
                <a:latin typeface="Arial" charset="0"/>
                <a:ea typeface="ＭＳ Ｐゴシック" charset="0"/>
                <a:cs typeface="ＭＳ Ｐゴシック" charset="0"/>
              </a:rPr>
              <a:t>的重点</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6384" y="4509120"/>
            <a:ext cx="9144000"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惩罚</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骄傲的，</a:t>
            </a:r>
            <a:br>
              <a:rPr kumimoji="0" lang="en-US" altLang="zh-CN"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却</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高举</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谦卑的。</a:t>
            </a:r>
            <a:endPar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p:txBody>
      </p:sp>
    </p:spTree>
    <p:extLst>
      <p:ext uri="{BB962C8B-B14F-4D97-AF65-F5344CB8AC3E}">
        <p14:creationId xmlns:p14="http://schemas.microsoft.com/office/powerpoint/2010/main" val="23441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zh-CN" altLang="en-US" b="1" dirty="0">
                <a:solidFill>
                  <a:srgbClr val="996633"/>
                </a:solidFill>
                <a:latin typeface="Arial" charset="0"/>
                <a:ea typeface="Geneva" charset="0"/>
                <a:cs typeface="Geneva" charset="0"/>
              </a:rPr>
              <a:t>呼吁谦卑</a:t>
            </a:r>
            <a:endParaRPr lang="en-US" b="1" dirty="0">
              <a:solidFill>
                <a:srgbClr val="996633"/>
              </a:solidFill>
              <a:latin typeface="Arial" charset="0"/>
              <a:ea typeface="Geneva" charset="0"/>
              <a:cs typeface="Geneva" charset="0"/>
            </a:endParaRP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zh-CN" altLang="en-US" sz="3200" b="1" dirty="0">
                <a:latin typeface="Arial" charset="0"/>
                <a:ea typeface="Geneva" charset="0"/>
                <a:cs typeface="Geneva" charset="0"/>
              </a:rPr>
              <a:t>谦卑的呼召</a:t>
            </a:r>
          </a:p>
          <a:p>
            <a:pPr eaLnBrk="1" hangingPunct="1"/>
            <a:r>
              <a:rPr lang="zh-CN" altLang="en-US" sz="3200" b="1" dirty="0">
                <a:latin typeface="Arial" charset="0"/>
                <a:ea typeface="Geneva" charset="0"/>
                <a:cs typeface="Geneva" charset="0"/>
              </a:rPr>
              <a:t>神审判那些骄傲自大、试图毁灭祂子民的人。</a:t>
            </a:r>
          </a:p>
          <a:p>
            <a:pPr eaLnBrk="1" hangingPunct="1"/>
            <a:r>
              <a:rPr lang="en-US" altLang="zh-CN" sz="3200" b="1" dirty="0">
                <a:solidFill>
                  <a:srgbClr val="FF3300"/>
                </a:solidFill>
                <a:latin typeface="Arial" charset="0"/>
                <a:ea typeface="Geneva" charset="0"/>
              </a:rPr>
              <a:t>“</a:t>
            </a:r>
            <a:r>
              <a:rPr lang="zh-CN" altLang="en-US" sz="3200" b="1" dirty="0">
                <a:solidFill>
                  <a:srgbClr val="FF3300"/>
                </a:solidFill>
                <a:latin typeface="Arial" charset="0"/>
              </a:rPr>
              <a:t>你怎样待人，神也必照样待你”（第</a:t>
            </a:r>
            <a:r>
              <a:rPr lang="en-US" altLang="zh-CN" sz="3200" b="1" dirty="0">
                <a:solidFill>
                  <a:srgbClr val="FF3300"/>
                </a:solidFill>
                <a:latin typeface="Arial" charset="0"/>
                <a:ea typeface="Geneva" charset="0"/>
              </a:rPr>
              <a:t>15</a:t>
            </a:r>
            <a:r>
              <a:rPr lang="zh-CN" altLang="en-US" sz="3200" b="1" dirty="0">
                <a:solidFill>
                  <a:srgbClr val="FF3300"/>
                </a:solidFill>
                <a:latin typeface="Arial" charset="0"/>
              </a:rPr>
              <a:t>节）。</a:t>
            </a:r>
          </a:p>
          <a:p>
            <a:pPr eaLnBrk="1" hangingPunct="1"/>
            <a:r>
              <a:rPr lang="zh-CN" altLang="en-US" sz="3200" b="1" dirty="0">
                <a:latin typeface="Arial" charset="0"/>
                <a:ea typeface="Geneva" charset="0"/>
                <a:cs typeface="Geneva" charset="0"/>
              </a:rPr>
              <a:t>以东最终的结局，和所有恶人的命运一样，就是死亡。</a:t>
            </a:r>
          </a:p>
          <a:p>
            <a:pPr eaLnBrk="1" hangingPunct="1"/>
            <a:r>
              <a:rPr lang="zh-CN" altLang="en-US" sz="3200" b="1" dirty="0">
                <a:solidFill>
                  <a:srgbClr val="FF3300"/>
                </a:solidFill>
                <a:latin typeface="Arial" charset="0"/>
              </a:rPr>
              <a:t>神子民最终的奖赏是丰盛的生命。</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594</a:t>
            </a:r>
          </a:p>
        </p:txBody>
      </p:sp>
    </p:spTree>
    <p:extLst>
      <p:ext uri="{BB962C8B-B14F-4D97-AF65-F5344CB8AC3E}">
        <p14:creationId xmlns:p14="http://schemas.microsoft.com/office/powerpoint/2010/main" val="1671470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因为万军之耶和华必有一日，</a:t>
            </a:r>
          </a:p>
          <a:p>
            <a:pPr algn="ctr">
              <a:defRPr/>
            </a:pPr>
            <a:r>
              <a:rPr lang="zh-CN" altLang="en-US" sz="3600" b="1" i="1" dirty="0">
                <a:solidFill>
                  <a:srgbClr val="FFFFFF"/>
                </a:solidFill>
                <a:latin typeface="Arial"/>
                <a:cs typeface="Arial"/>
              </a:rPr>
              <a:t>要攻击一切骄傲的、狂妄的，</a:t>
            </a:r>
          </a:p>
          <a:p>
            <a:pPr algn="ctr">
              <a:defRPr/>
            </a:pPr>
            <a:r>
              <a:rPr lang="zh-CN" altLang="en-US" sz="3600" b="1" i="1" dirty="0">
                <a:solidFill>
                  <a:srgbClr val="FFFFFF"/>
                </a:solidFill>
                <a:latin typeface="Arial"/>
                <a:cs typeface="Arial"/>
              </a:rPr>
              <a:t>和所有高抬自己的，他们都要降卑</a:t>
            </a:r>
            <a:r>
              <a:rPr lang="mr-IN"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以赛亚 </a:t>
            </a:r>
            <a:r>
              <a:rPr lang="en-US" sz="3200" b="1" dirty="0">
                <a:solidFill>
                  <a:srgbClr val="FFFFFF"/>
                </a:solidFill>
                <a:latin typeface="Arial"/>
                <a:cs typeface="Arial"/>
              </a:rPr>
              <a:t>2:12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41792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mr-IN" sz="4000" b="1" i="1" dirty="0">
                <a:solidFill>
                  <a:srgbClr val="FFFFFF"/>
                </a:solidFill>
                <a:latin typeface="Arial"/>
                <a:cs typeface="Arial"/>
              </a:rPr>
              <a:t>"</a:t>
            </a:r>
            <a:r>
              <a:rPr lang="zh-CN" altLang="en-US" sz="4000" b="1" i="1" dirty="0">
                <a:solidFill>
                  <a:srgbClr val="FFFFFF"/>
                </a:solidFill>
                <a:latin typeface="Arial"/>
                <a:cs typeface="Arial"/>
              </a:rPr>
              <a:t>凡高抬自己的，必被降卑</a:t>
            </a:r>
            <a:endParaRPr lang="en-US" sz="4000" b="1" i="1" dirty="0">
              <a:solidFill>
                <a:srgbClr val="FFFFFF"/>
              </a:solidFill>
              <a:latin typeface="Arial"/>
              <a:cs typeface="Arial"/>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马太福音 </a:t>
            </a:r>
            <a:r>
              <a:rPr lang="en-US" sz="3200" b="1" dirty="0">
                <a:solidFill>
                  <a:srgbClr val="FFFFFF"/>
                </a:solidFill>
                <a:latin typeface="Arial"/>
                <a:cs typeface="Arial"/>
              </a:rPr>
              <a:t>23:12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zh-CN" altLang="en-US" sz="4000" b="1" i="1" dirty="0">
                <a:solidFill>
                  <a:srgbClr val="FFFFFF"/>
                </a:solidFill>
                <a:latin typeface="Arial"/>
                <a:cs typeface="Arial"/>
              </a:rPr>
              <a:t>凡自己谦卑的，</a:t>
            </a:r>
            <a:endParaRPr lang="en-US" altLang="zh-CN" sz="4000" b="1" i="1" dirty="0">
              <a:solidFill>
                <a:srgbClr val="FFFFFF"/>
              </a:solidFill>
              <a:latin typeface="Arial"/>
              <a:cs typeface="Arial"/>
            </a:endParaRPr>
          </a:p>
          <a:p>
            <a:pPr algn="r">
              <a:defRPr/>
            </a:pPr>
            <a:r>
              <a:rPr lang="zh-CN" altLang="en-US" sz="4000" b="1" i="1" dirty="0">
                <a:solidFill>
                  <a:srgbClr val="FFFFFF"/>
                </a:solidFill>
                <a:latin typeface="Arial"/>
                <a:cs typeface="Arial"/>
              </a:rPr>
              <a:t>必被升高。</a:t>
            </a:r>
            <a:r>
              <a:rPr lang="mr-IN" sz="4000" b="1" i="1" dirty="0">
                <a:solidFill>
                  <a:srgbClr val="FFFFFF"/>
                </a:solidFill>
                <a:latin typeface="Arial"/>
                <a:cs typeface="Arial"/>
              </a:rPr>
              <a:t>"</a:t>
            </a:r>
            <a:r>
              <a:rPr lang="en-US" sz="4000" b="1" i="1" dirty="0">
                <a:solidFill>
                  <a:srgbClr val="FFFFFF"/>
                </a:solidFill>
                <a:latin typeface="Arial"/>
                <a:cs typeface="Arial"/>
              </a:rPr>
              <a:t> </a:t>
            </a:r>
          </a:p>
        </p:txBody>
      </p:sp>
    </p:spTree>
    <p:extLst>
      <p:ext uri="{BB962C8B-B14F-4D97-AF65-F5344CB8AC3E}">
        <p14:creationId xmlns:p14="http://schemas.microsoft.com/office/powerpoint/2010/main" val="1722657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mr-IN" sz="4000" b="1" i="1" dirty="0">
                <a:solidFill>
                  <a:srgbClr val="FFFFFF"/>
                </a:solidFill>
                <a:effectLst>
                  <a:glow rad="228600">
                    <a:srgbClr val="000000"/>
                  </a:glow>
                </a:effectLst>
                <a:cs typeface="Arial" charset="0"/>
              </a:rPr>
              <a:t>"</a:t>
            </a:r>
            <a:r>
              <a:rPr lang="zh-CN" altLang="en-US" sz="4000" b="1" i="1" dirty="0">
                <a:solidFill>
                  <a:srgbClr val="FFFFFF"/>
                </a:solidFill>
                <a:effectLst>
                  <a:glow rad="228600">
                    <a:srgbClr val="000000"/>
                  </a:glow>
                </a:effectLst>
                <a:cs typeface="Arial" charset="0"/>
              </a:rPr>
              <a:t>但　神所赐的恩更大；所以圣经上说：</a:t>
            </a:r>
          </a:p>
          <a:p>
            <a:pPr>
              <a:defRPr/>
            </a:pPr>
            <a:r>
              <a:rPr lang="zh-CN" altLang="en-US" sz="4000" b="1" i="1" dirty="0">
                <a:solidFill>
                  <a:srgbClr val="FFFFFF"/>
                </a:solidFill>
                <a:effectLst>
                  <a:glow rad="228600">
                    <a:srgbClr val="000000"/>
                  </a:glow>
                </a:effectLst>
                <a:cs typeface="Arial" charset="0"/>
              </a:rPr>
              <a:t>“　神抵挡骄傲的人，</a:t>
            </a:r>
          </a:p>
          <a:p>
            <a:pPr>
              <a:defRPr/>
            </a:pPr>
            <a:r>
              <a:rPr lang="zh-CN" altLang="en-US" sz="4000" b="1" i="1" dirty="0">
                <a:solidFill>
                  <a:srgbClr val="FFFFFF"/>
                </a:solidFill>
                <a:effectLst>
                  <a:glow rad="228600">
                    <a:srgbClr val="000000"/>
                  </a:glow>
                </a:effectLst>
                <a:cs typeface="Arial" charset="0"/>
              </a:rPr>
              <a:t>赐恩给谦卑的人。”</a:t>
            </a:r>
            <a:r>
              <a:rPr lang="mr-IN" sz="4000" b="1" i="1" dirty="0">
                <a:solidFill>
                  <a:srgbClr val="FFFFFF"/>
                </a:solidFill>
                <a:effectLst>
                  <a:glow rad="228600">
                    <a:srgbClr val="000000"/>
                  </a:glow>
                </a:effectLst>
                <a:cs typeface="Arial" charset="0"/>
              </a:rPr>
              <a:t>'</a:t>
            </a:r>
            <a:r>
              <a:rPr lang="mr-IN" altLang="ja-JP"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rPr>
              <a:t>雅各 </a:t>
            </a:r>
            <a:r>
              <a:rPr lang="en-US" sz="3200" b="1" dirty="0">
                <a:solidFill>
                  <a:srgbClr val="FFFFFF"/>
                </a:solidFill>
              </a:rPr>
              <a:t>4:6 (</a:t>
            </a:r>
            <a:r>
              <a:rPr lang="en-US" altLang="zh-CN" sz="3200" b="1" dirty="0">
                <a:solidFill>
                  <a:srgbClr val="FFFFFF"/>
                </a:solidFill>
              </a:rPr>
              <a:t>CNV</a:t>
            </a:r>
            <a:r>
              <a:rPr lang="en-US" sz="3200" b="1" dirty="0">
                <a:solidFill>
                  <a:srgbClr val="FFFFFF"/>
                </a:solidFill>
              </a:rPr>
              <a:t>)</a:t>
            </a:r>
            <a:endParaRPr lang="en-US" sz="32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28139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umility Phil 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BONES" charset="0"/>
              <a:ea typeface="MS PGothic" charset="0"/>
              <a:cs typeface="MS PGothic" charset="0"/>
            </a:endParaRPr>
          </a:p>
        </p:txBody>
      </p:sp>
      <p:sp>
        <p:nvSpPr>
          <p:cNvPr id="452611" name="Title 1"/>
          <p:cNvSpPr>
            <a:spLocks noGrp="1"/>
          </p:cNvSpPr>
          <p:nvPr>
            <p:ph type="title"/>
          </p:nvPr>
        </p:nvSpPr>
        <p:spPr>
          <a:xfrm>
            <a:off x="611188" y="476250"/>
            <a:ext cx="7772400" cy="1008063"/>
          </a:xfrm>
        </p:spPr>
        <p:txBody>
          <a:bodyPr/>
          <a:lstStyle/>
          <a:p>
            <a:r>
              <a:rPr kumimoji="0" lang="zh-CN" altLang="en-US">
                <a:effectLst/>
                <a:latin typeface="Arial Black" charset="0"/>
                <a:ea typeface="MS PGothic" charset="0"/>
              </a:rPr>
              <a:t>谦卑是什么</a:t>
            </a:r>
            <a:r>
              <a:rPr kumimoji="0" lang="en-US" altLang="zh-CN">
                <a:effectLst/>
                <a:latin typeface="Arial Black" charset="0"/>
                <a:ea typeface="MS PGothic" charset="0"/>
              </a:rPr>
              <a:t>?</a:t>
            </a:r>
          </a:p>
        </p:txBody>
      </p:sp>
      <p:sp>
        <p:nvSpPr>
          <p:cNvPr id="452612"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2800" b="1">
                <a:solidFill>
                  <a:srgbClr val="E3EBF1"/>
                </a:solidFill>
                <a:latin typeface="Arial" charset="0"/>
                <a:ea typeface="MS PGothic" charset="0"/>
                <a:cs typeface="宋体" charset="0"/>
              </a:rPr>
              <a:t>谦卑不是小看自己</a:t>
            </a:r>
            <a:r>
              <a:rPr kumimoji="0" lang="en-US" altLang="zh-CN" sz="2800" b="1">
                <a:solidFill>
                  <a:srgbClr val="E3EBF1"/>
                </a:solidFill>
                <a:latin typeface="Arial" charset="0"/>
                <a:ea typeface="Arial" charset="0"/>
                <a:cs typeface="Arial" charset="0"/>
              </a:rPr>
              <a:t>.</a:t>
            </a:r>
          </a:p>
          <a:p>
            <a:pPr algn="ctr" eaLnBrk="0" hangingPunct="0"/>
            <a:endParaRPr kumimoji="0" lang="en-US" altLang="zh-CN" sz="2800" b="1">
              <a:solidFill>
                <a:srgbClr val="E3EBF1"/>
              </a:solidFill>
              <a:latin typeface="Arial" charset="0"/>
              <a:ea typeface="Arial" charset="0"/>
              <a:cs typeface="Arial" charset="0"/>
            </a:endParaRPr>
          </a:p>
          <a:p>
            <a:pPr algn="ctr" eaLnBrk="0" hangingPunct="0"/>
            <a:r>
              <a:rPr kumimoji="0" lang="zh-CN" altLang="en-US" sz="2800" b="1">
                <a:solidFill>
                  <a:srgbClr val="E3EBF1"/>
                </a:solidFill>
                <a:latin typeface="Arial" charset="0"/>
                <a:ea typeface="MS PGothic" charset="0"/>
                <a:cs typeface="宋体" charset="0"/>
              </a:rPr>
              <a:t>而是少看自己</a:t>
            </a:r>
            <a:r>
              <a:rPr kumimoji="0" lang="en-US" altLang="zh-CN" sz="2800" b="1">
                <a:solidFill>
                  <a:srgbClr val="E3EBF1"/>
                </a:solidFill>
                <a:latin typeface="Arial" charset="0"/>
                <a:cs typeface="Arial" charset="0"/>
              </a:rPr>
              <a:t>.</a:t>
            </a:r>
          </a:p>
          <a:p>
            <a:pPr algn="ctr" eaLnBrk="0" hangingPunct="0"/>
            <a:endParaRPr kumimoji="0" lang="en-US" altLang="zh-CN" sz="2800" b="1">
              <a:solidFill>
                <a:srgbClr val="E3EBF1"/>
              </a:solidFill>
              <a:latin typeface="Arial" charset="0"/>
              <a:cs typeface="Arial" charset="0"/>
            </a:endParaRPr>
          </a:p>
          <a:p>
            <a:pPr algn="ctr" eaLnBrk="0" hangingPunct="0"/>
            <a:r>
              <a:rPr kumimoji="0" lang="en-US" altLang="zh-CN" sz="2800" b="1">
                <a:solidFill>
                  <a:srgbClr val="E3EBF1"/>
                </a:solidFill>
                <a:latin typeface="Arial" charset="0"/>
                <a:cs typeface="Arial" charset="0"/>
              </a:rPr>
              <a:t>—Ken Blanchard—</a:t>
            </a:r>
          </a:p>
        </p:txBody>
      </p:sp>
    </p:spTree>
    <p:extLst>
      <p:ext uri="{BB962C8B-B14F-4D97-AF65-F5344CB8AC3E}">
        <p14:creationId xmlns:p14="http://schemas.microsoft.com/office/powerpoint/2010/main" val="2871571559"/>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238467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_rels/them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5134</TotalTime>
  <Words>5207</Words>
  <Application>Microsoft Macintosh PowerPoint</Application>
  <PresentationFormat>On-screen Show (4:3)</PresentationFormat>
  <Paragraphs>750</Paragraphs>
  <Slides>99</Slides>
  <Notes>77</Notes>
  <HiddenSlides>0</HiddenSlides>
  <MMClips>0</MMClips>
  <ScaleCrop>false</ScaleCrop>
  <HeadingPairs>
    <vt:vector size="8" baseType="variant">
      <vt:variant>
        <vt:lpstr>Fonts Used</vt:lpstr>
      </vt:variant>
      <vt:variant>
        <vt:i4>24</vt:i4>
      </vt:variant>
      <vt:variant>
        <vt:lpstr>Theme</vt:lpstr>
      </vt:variant>
      <vt:variant>
        <vt:i4>31</vt:i4>
      </vt:variant>
      <vt:variant>
        <vt:lpstr>Embedded OLE Servers</vt:lpstr>
      </vt:variant>
      <vt:variant>
        <vt:i4>1</vt:i4>
      </vt:variant>
      <vt:variant>
        <vt:lpstr>Slide Titles</vt:lpstr>
      </vt:variant>
      <vt:variant>
        <vt:i4>99</vt:i4>
      </vt:variant>
    </vt:vector>
  </HeadingPairs>
  <TitlesOfParts>
    <vt:vector size="155" baseType="lpstr">
      <vt:lpstr>.AppleSystemUIFont</vt:lpstr>
      <vt:lpstr>B VAG Rounded Bold</vt:lpstr>
      <vt:lpstr>BONES</vt:lpstr>
      <vt:lpstr>ＭＳ Ｐゴシック</vt:lpstr>
      <vt:lpstr>ＭＳ Ｐゴシック</vt:lpstr>
      <vt:lpstr>Osaka</vt:lpstr>
      <vt:lpstr>宋体</vt:lpstr>
      <vt:lpstr>宋体</vt:lpstr>
      <vt:lpstr>Times</vt:lpstr>
      <vt:lpstr>Arial</vt:lpstr>
      <vt:lpstr>Arial Black</vt:lpstr>
      <vt:lpstr>Arial Narrow</vt:lpstr>
      <vt:lpstr>Book Antiqua</vt:lpstr>
      <vt:lpstr>Calibri</vt:lpstr>
      <vt:lpstr>Comic Sans MS</vt:lpstr>
      <vt:lpstr>Constantia</vt:lpstr>
      <vt:lpstr>Geneva</vt:lpstr>
      <vt:lpstr>Helvetica</vt:lpstr>
      <vt:lpstr>Impact</vt:lpstr>
      <vt:lpstr>Monotype Sorts</vt:lpstr>
      <vt:lpstr>Times New Roman</vt:lpstr>
      <vt:lpstr>Trebuchet MS</vt:lpstr>
      <vt:lpstr>Wingdings</vt:lpstr>
      <vt:lpstr>Wingdings 2</vt:lpstr>
      <vt:lpstr>Sakura</vt:lpstr>
      <vt:lpstr>1_Sakura</vt:lpstr>
      <vt:lpstr>2_Sakura</vt:lpstr>
      <vt:lpstr>5_Gesture</vt:lpstr>
      <vt:lpstr>50_Blank Presentation</vt:lpstr>
      <vt:lpstr>3_Sakura</vt:lpstr>
      <vt:lpstr>49_Blank Presentation</vt:lpstr>
      <vt:lpstr>4_Sakura</vt:lpstr>
      <vt:lpstr>Desk Lamp</vt:lpstr>
      <vt:lpstr>1_Blank Presentation</vt:lpstr>
      <vt:lpstr>1_Default Design</vt:lpstr>
      <vt:lpstr>5_Sakura</vt:lpstr>
      <vt:lpstr>6_Sakura</vt:lpstr>
      <vt:lpstr>7_Sakura</vt:lpstr>
      <vt:lpstr>8_Sakura</vt:lpstr>
      <vt:lpstr>2_Orbit</vt:lpstr>
      <vt:lpstr>Default Design</vt:lpstr>
      <vt:lpstr>1_Desk Lamp</vt:lpstr>
      <vt:lpstr>23_Office Theme</vt:lpstr>
      <vt:lpstr>17_Default Design</vt:lpstr>
      <vt:lpstr>11_Sakura</vt:lpstr>
      <vt:lpstr>3_untitled 3</vt:lpstr>
      <vt:lpstr>4_untitled 3</vt:lpstr>
      <vt:lpstr>6_untitled 3</vt:lpstr>
      <vt:lpstr>7_untitled 3</vt:lpstr>
      <vt:lpstr>8_untitled 3</vt:lpstr>
      <vt:lpstr>untitled 3</vt:lpstr>
      <vt:lpstr>2_Blank Presentation</vt:lpstr>
      <vt:lpstr>1_SERENE</vt:lpstr>
      <vt:lpstr>Paper</vt:lpstr>
      <vt:lpstr>25_Blank Presentation</vt:lpstr>
      <vt:lpstr>Photo Editor Photo</vt:lpstr>
      <vt:lpstr>俄巴底亚</vt:lpstr>
      <vt:lpstr>我们都讨厌骄傲。</vt:lpstr>
      <vt:lpstr>你认为我们为什么都在为</vt:lpstr>
      <vt:lpstr>上帝如何回应</vt:lpstr>
      <vt:lpstr>OT Bookshelf</vt:lpstr>
      <vt:lpstr>十二小先知书</vt:lpstr>
      <vt:lpstr>这些人能为我们提供什么呢？</vt:lpstr>
      <vt:lpstr>上帝如何回应</vt:lpstr>
      <vt:lpstr>“俄巴底亚的异象”  (俄巴底亚书).</vt:lpstr>
      <vt:lpstr>提议日期不同</vt:lpstr>
      <vt:lpstr>上帝如何回应</vt:lpstr>
      <vt:lpstr>俄巴底亚大纲</vt:lpstr>
      <vt:lpstr>一。上帝审判那些骄傲的。 </vt:lpstr>
      <vt:lpstr>“俄巴底亚的异象”  (俄巴底亚书).</vt:lpstr>
      <vt:lpstr>“主耶和华指着以东这样说： 我们从耶和华那里听见了一个信息， 有一位使者被派往列国去，说： “起来吧！我们起来与以东争战。”  (俄巴底亚 1b CNV).</vt:lpstr>
      <vt:lpstr>“看哪！我必使你在列国中成为弱小的， 你必大受藐视。”  (俄巴底亚 2 CNV).</vt:lpstr>
      <vt:lpstr>“你心中的傲气欺骗了你； 你这住在岩石的隐密处，居所在高处的啊！ 你心里说：“谁能把我拉下地呢？‘” (俄巴底亚 3)</vt:lpstr>
      <vt:lpstr>地理背景</vt:lpstr>
      <vt:lpstr>目的</vt:lpstr>
      <vt:lpstr>国家地理有几篇文章提到 Petra这地方从 1907年到现在</vt:lpstr>
      <vt:lpstr>Petra Article Front Page</vt:lpstr>
      <vt:lpstr>想像居住在这样的地理环境!</vt:lpstr>
      <vt:lpstr>The Siq （窄洞出口） (pronounced "seek")</vt:lpstr>
      <vt:lpstr>水道被埋了几百年</vt:lpstr>
      <vt:lpstr>窄洞的出口</vt:lpstr>
      <vt:lpstr>Dark Siq Exit</vt:lpstr>
      <vt:lpstr>国库</vt:lpstr>
      <vt:lpstr>从国库往下看</vt:lpstr>
      <vt:lpstr>纳巴泰人（Nabataean） 的工程师聪明地收集每年仅6寸的雨水。</vt:lpstr>
      <vt:lpstr>纳巴泰市区中心东面的坟墓</vt:lpstr>
      <vt:lpstr>拜占庭教会的磨石  (五世纪)</vt:lpstr>
      <vt:lpstr>你心中的傲气欺骗了你； 你这住在巖石的隐密处， 居所在高处的啊！ 你心里说：   “谁能把我拉下地呢？ (俄巴底亚书 3)</vt:lpstr>
      <vt:lpstr>柱状建筑物旧址</vt:lpstr>
      <vt:lpstr>柱状建筑物完成构图</vt:lpstr>
      <vt:lpstr>宁芙（Nymphaeum) </vt:lpstr>
      <vt:lpstr>宁芙原貌</vt:lpstr>
      <vt:lpstr>“ 你虽如鹰高飞， 在星宿之间搭窝， 我也必从那里把你拉下来。 这是耶和华的宣告。”</vt:lpstr>
      <vt:lpstr>“你虽如鹰高飞， 在星宿之间搭窝， 我也必从那里把你拉下来。 这是耶和华的宣告。” (俄巴底亚 4 CNV).</vt:lpstr>
      <vt:lpstr>“窃贼若来到你那里， 强盗若夜间来到， 岂不会偷窃直到够了呢？ 你将会怎样被灭绝！ 摘葡萄的若来到你那里， 岂不只剩下几粒葡萄吗？”  (俄巴底亚 5 CNV).</vt:lpstr>
      <vt:lpstr>“以扫要怎样被搜索， 他收藏的宝物被搜查出来。”  (俄巴底亚 6 CNV).</vt:lpstr>
      <vt:lpstr>“曾与你结盟的，都把你送到边界； 本来与你友好的，却欺骗你，胜过你； 与你同席的在你脚下暗设网罗， 你却毫不晓得。”  (俄巴底亚 7 CNV).</vt:lpstr>
      <vt:lpstr>“耶和华宣告说：到那日， 我岂不从以东灭绝智慧人吗？ 岂不从以扫山除掉聪明人吗？‘” (俄巴底亚 8 CNV).</vt:lpstr>
      <vt:lpstr>“提幔哪！你的勇士要惊惶，  因此在以扫山上人人被杀戮剪除。”  (俄巴底亚 9 CNV).</vt:lpstr>
      <vt:lpstr>“因你对兄弟雅各行强暴， 你必受羞辱， 永被剪除。”  (俄巴底亚 10 CNV).</vt:lpstr>
      <vt:lpstr>“外地人劫掠雅各财物的日子， 外族人进入他的城门， 为耶路撒冷抽签；那时你竟袖手旁观， 甚至好象他们中间的一分子！”  (俄巴底亚 11 CNV).</vt:lpstr>
      <vt:lpstr>以东的借口</vt:lpstr>
      <vt:lpstr>“你兄弟遭遇祸患的日子， 你不该看着不理； 犹大人被灭的日子， 你不该幸灾乐祸； 他们遭难的日子， 你不该张口狂傲”  (俄巴底亚 12 CNV).</vt:lpstr>
      <vt:lpstr>“我子民遭灾的日子， 你不该进入他们的城门； 他们遭灾的日子，你不该看着他们受苦； 他们遭灾的日子， 你不该抢夺他们的财物。”  (俄巴底亚 13 CNV).</vt:lpstr>
      <vt:lpstr>“你不该站在岔路口， 剪除他们中间逃脱的人；他们遭难的日子， 你不该把他们生还的人交出来。”  (俄巴底亚 14 CNV).</vt:lpstr>
      <vt:lpstr>PowerPoint Presentation</vt:lpstr>
      <vt:lpstr>彩虹</vt:lpstr>
      <vt:lpstr>PowerPoint Presentation</vt:lpstr>
      <vt:lpstr>PowerPoint Presentation</vt:lpstr>
      <vt:lpstr>忧伤痛悔的民</vt:lpstr>
      <vt:lpstr>忧伤痛悔的民</vt:lpstr>
      <vt:lpstr>一。上帝审判那些骄傲的。 </vt:lpstr>
      <vt:lpstr>上帝如何回应</vt:lpstr>
      <vt:lpstr>主要经节</vt:lpstr>
      <vt:lpstr>二。上帝祝福那些谦卑的。 </vt:lpstr>
      <vt:lpstr>“耶和华的日子临近万国了， 人必照你所行的向你施行， 你的报应必归到你的头上。”  (俄巴底亚 15 CNV).</vt:lpstr>
      <vt:lpstr>“你们怎样在我的圣山上喝过苦杯，  万国也必照样不住地喝，  他们要喝，并且要吞下去，  他们就不再存在了。”  (俄巴底亚 16 CNV).</vt:lpstr>
      <vt:lpstr>俄巴底亚书中的反转</vt:lpstr>
      <vt:lpstr>接近山顶</vt:lpstr>
      <vt:lpstr>先知们的时间段</vt:lpstr>
      <vt:lpstr>我们看到了山谷</vt:lpstr>
      <vt:lpstr>末世事件时序</vt:lpstr>
      <vt:lpstr>俄巴底亚书中的反转</vt:lpstr>
      <vt:lpstr>俄巴底亚书中的反转</vt:lpstr>
      <vt:lpstr>以色列民族有未来吗?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应许之地</vt:lpstr>
      <vt:lpstr>上帝的应许</vt:lpstr>
      <vt:lpstr>Bible Lands Blank Map</vt:lpstr>
      <vt:lpstr>上帝的应许 （第20节）</vt:lpstr>
      <vt:lpstr>上帝的应许 （第21节）</vt:lpstr>
      <vt:lpstr>PowerPoint Presentation</vt:lpstr>
      <vt:lpstr>忧伤痛悔的民</vt:lpstr>
      <vt:lpstr>忧伤痛悔的民</vt:lpstr>
      <vt:lpstr>上帝如何回应</vt:lpstr>
      <vt:lpstr>—俄巴底亚的重点—</vt:lpstr>
      <vt:lpstr>呼吁谦卑</vt:lpstr>
      <vt:lpstr>PowerPoint Presentation</vt:lpstr>
      <vt:lpstr>PowerPoint Presentation</vt:lpstr>
      <vt:lpstr>PowerPoint Presentation</vt:lpstr>
      <vt:lpstr>谦卑是什么?</vt:lpstr>
      <vt:lpstr>Black</vt:lpstr>
      <vt:lpstr>圣经阐释 •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257</cp:revision>
  <dcterms:created xsi:type="dcterms:W3CDTF">2002-01-12T12:28:18Z</dcterms:created>
  <dcterms:modified xsi:type="dcterms:W3CDTF">2024-12-07T15:35:54Z</dcterms:modified>
</cp:coreProperties>
</file>