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theme/theme8.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9.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1.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2.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3.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4.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5.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6.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7.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8.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19.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20.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21.xml" ContentType="application/vnd.openxmlformats-officedocument.theme+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theme/theme22.xml" ContentType="application/vnd.openxmlformats-officedocument.theme+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23.xml" ContentType="application/vnd.openxmlformats-officedocument.theme+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theme/theme24.xml" ContentType="application/vnd.openxmlformats-officedocument.theme+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theme/theme25.xml" ContentType="application/vnd.openxmlformats-officedocument.theme+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7.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8.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29.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30.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theme/theme31.xml" ContentType="application/vnd.openxmlformats-officedocument.theme+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theme/theme32.xml" ContentType="application/vnd.openxmlformats-officedocument.theme+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theme/theme33.xml" ContentType="application/vnd.openxmlformats-officedocument.theme+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theme/theme34.xml" ContentType="application/vnd.openxmlformats-officedocument.theme+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theme/theme35.xml" ContentType="application/vnd.openxmlformats-officedocument.theme+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theme/theme36.xml" ContentType="application/vnd.openxmlformats-officedocument.theme+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theme/theme37.xml" ContentType="application/vnd.openxmlformats-officedocument.theme+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theme/theme38.xml" ContentType="application/vnd.openxmlformats-officedocument.theme+xml"/>
  <Override PartName="/ppt/theme/theme39.xml" ContentType="application/vnd.openxmlformats-officedocument.theme+xml"/>
  <Override PartName="/ppt/theme/theme4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theme/themeOverride2.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3.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heme/themeOverride4.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heme/themeOverride5.xml" ContentType="application/vnd.openxmlformats-officedocument.themeOverr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heme/themeOverride6.xml" ContentType="application/vnd.openxmlformats-officedocument.themeOverride+xml"/>
  <Override PartName="/ppt/notesSlides/notesSlide37.xml" ContentType="application/vnd.openxmlformats-officedocument.presentationml.notesSlide+xml"/>
  <Override PartName="/ppt/theme/themeOverride7.xml" ContentType="application/vnd.openxmlformats-officedocument.themeOverr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heme/themeOverride8.xml" ContentType="application/vnd.openxmlformats-officedocument.themeOverr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theme/themeOverride9.xml" ContentType="application/vnd.openxmlformats-officedocument.themeOverr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theme/themeOverride10.xml" ContentType="application/vnd.openxmlformats-officedocument.themeOverride+xml"/>
  <Override PartName="/ppt/notesSlides/notesSlide65.xml" ContentType="application/vnd.openxmlformats-officedocument.presentationml.notesSlide+xml"/>
  <Override PartName="/ppt/theme/themeOverride11.xml" ContentType="application/vnd.openxmlformats-officedocument.themeOverride+xml"/>
  <Override PartName="/ppt/notesSlides/notesSlide66.xml" ContentType="application/vnd.openxmlformats-officedocument.presentationml.notesSlide+xml"/>
  <Override PartName="/ppt/theme/themeOverride12.xml" ContentType="application/vnd.openxmlformats-officedocument.themeOverr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744" r:id="rId3"/>
    <p:sldMasterId id="2147483780" r:id="rId4"/>
    <p:sldMasterId id="2147483869" r:id="rId5"/>
    <p:sldMasterId id="2147483883" r:id="rId6"/>
    <p:sldMasterId id="2147483895" r:id="rId7"/>
    <p:sldMasterId id="2147483943" r:id="rId8"/>
    <p:sldMasterId id="2147483945" r:id="rId9"/>
    <p:sldMasterId id="2147483951" r:id="rId10"/>
    <p:sldMasterId id="2147483967" r:id="rId11"/>
    <p:sldMasterId id="2147483981" r:id="rId12"/>
    <p:sldMasterId id="2147483993" r:id="rId13"/>
    <p:sldMasterId id="2147484021" r:id="rId14"/>
    <p:sldMasterId id="2147484033" r:id="rId15"/>
    <p:sldMasterId id="2147484045" r:id="rId16"/>
    <p:sldMasterId id="2147484059" r:id="rId17"/>
    <p:sldMasterId id="2147484071" r:id="rId18"/>
    <p:sldMasterId id="2147484083" r:id="rId19"/>
    <p:sldMasterId id="2147484097" r:id="rId20"/>
    <p:sldMasterId id="2147484123" r:id="rId21"/>
    <p:sldMasterId id="2147484137" r:id="rId22"/>
    <p:sldMasterId id="2147484149" r:id="rId23"/>
    <p:sldMasterId id="2147484173" r:id="rId24"/>
    <p:sldMasterId id="2147484185" r:id="rId25"/>
    <p:sldMasterId id="2147484197" r:id="rId26"/>
    <p:sldMasterId id="2147484211" r:id="rId27"/>
    <p:sldMasterId id="2147484261" r:id="rId28"/>
    <p:sldMasterId id="2147484273" r:id="rId29"/>
    <p:sldMasterId id="2147484361" r:id="rId30"/>
    <p:sldMasterId id="2147484387" r:id="rId31"/>
    <p:sldMasterId id="2147484399" r:id="rId32"/>
    <p:sldMasterId id="2147484425" r:id="rId33"/>
    <p:sldMasterId id="2147484491" r:id="rId34"/>
    <p:sldMasterId id="2147484503" r:id="rId35"/>
    <p:sldMasterId id="2147484515" r:id="rId36"/>
    <p:sldMasterId id="2147484527" r:id="rId37"/>
    <p:sldMasterId id="2147484541" r:id="rId38"/>
  </p:sldMasterIdLst>
  <p:notesMasterIdLst>
    <p:notesMasterId r:id="rId137"/>
  </p:notesMasterIdLst>
  <p:handoutMasterIdLst>
    <p:handoutMasterId r:id="rId138"/>
  </p:handoutMasterIdLst>
  <p:sldIdLst>
    <p:sldId id="470" r:id="rId39"/>
    <p:sldId id="465" r:id="rId40"/>
    <p:sldId id="471" r:id="rId41"/>
    <p:sldId id="472" r:id="rId42"/>
    <p:sldId id="473" r:id="rId43"/>
    <p:sldId id="431" r:id="rId44"/>
    <p:sldId id="328" r:id="rId45"/>
    <p:sldId id="329" r:id="rId46"/>
    <p:sldId id="330" r:id="rId47"/>
    <p:sldId id="331" r:id="rId48"/>
    <p:sldId id="332" r:id="rId49"/>
    <p:sldId id="630" r:id="rId50"/>
    <p:sldId id="869" r:id="rId51"/>
    <p:sldId id="821" r:id="rId52"/>
    <p:sldId id="336" r:id="rId53"/>
    <p:sldId id="441" r:id="rId54"/>
    <p:sldId id="443" r:id="rId55"/>
    <p:sldId id="469" r:id="rId56"/>
    <p:sldId id="273" r:id="rId57"/>
    <p:sldId id="339" r:id="rId58"/>
    <p:sldId id="275" r:id="rId59"/>
    <p:sldId id="340" r:id="rId60"/>
    <p:sldId id="272" r:id="rId61"/>
    <p:sldId id="474" r:id="rId62"/>
    <p:sldId id="2011" r:id="rId63"/>
    <p:sldId id="475" r:id="rId64"/>
    <p:sldId id="433" r:id="rId65"/>
    <p:sldId id="345" r:id="rId66"/>
    <p:sldId id="346" r:id="rId67"/>
    <p:sldId id="347" r:id="rId68"/>
    <p:sldId id="348" r:id="rId69"/>
    <p:sldId id="349" r:id="rId70"/>
    <p:sldId id="350" r:id="rId71"/>
    <p:sldId id="351" r:id="rId72"/>
    <p:sldId id="352" r:id="rId73"/>
    <p:sldId id="353" r:id="rId74"/>
    <p:sldId id="354" r:id="rId75"/>
    <p:sldId id="355" r:id="rId76"/>
    <p:sldId id="446" r:id="rId77"/>
    <p:sldId id="357" r:id="rId78"/>
    <p:sldId id="358" r:id="rId79"/>
    <p:sldId id="359" r:id="rId80"/>
    <p:sldId id="360" r:id="rId81"/>
    <p:sldId id="361" r:id="rId82"/>
    <p:sldId id="362" r:id="rId83"/>
    <p:sldId id="363" r:id="rId84"/>
    <p:sldId id="364" r:id="rId85"/>
    <p:sldId id="365" r:id="rId86"/>
    <p:sldId id="366" r:id="rId87"/>
    <p:sldId id="367" r:id="rId88"/>
    <p:sldId id="368" r:id="rId89"/>
    <p:sldId id="369" r:id="rId90"/>
    <p:sldId id="370" r:id="rId91"/>
    <p:sldId id="371" r:id="rId92"/>
    <p:sldId id="372" r:id="rId93"/>
    <p:sldId id="436" r:id="rId94"/>
    <p:sldId id="374" r:id="rId95"/>
    <p:sldId id="258" r:id="rId96"/>
    <p:sldId id="375" r:id="rId97"/>
    <p:sldId id="437" r:id="rId98"/>
    <p:sldId id="298" r:id="rId99"/>
    <p:sldId id="299" r:id="rId100"/>
    <p:sldId id="377" r:id="rId101"/>
    <p:sldId id="378" r:id="rId102"/>
    <p:sldId id="300" r:id="rId103"/>
    <p:sldId id="379" r:id="rId104"/>
    <p:sldId id="380" r:id="rId105"/>
    <p:sldId id="381" r:id="rId106"/>
    <p:sldId id="301" r:id="rId107"/>
    <p:sldId id="385" r:id="rId108"/>
    <p:sldId id="386" r:id="rId109"/>
    <p:sldId id="387" r:id="rId110"/>
    <p:sldId id="388" r:id="rId111"/>
    <p:sldId id="389" r:id="rId112"/>
    <p:sldId id="390" r:id="rId113"/>
    <p:sldId id="476" r:id="rId114"/>
    <p:sldId id="484" r:id="rId115"/>
    <p:sldId id="393" r:id="rId116"/>
    <p:sldId id="394" r:id="rId117"/>
    <p:sldId id="395" r:id="rId118"/>
    <p:sldId id="396" r:id="rId119"/>
    <p:sldId id="397" r:id="rId120"/>
    <p:sldId id="398" r:id="rId121"/>
    <p:sldId id="399" r:id="rId122"/>
    <p:sldId id="400" r:id="rId123"/>
    <p:sldId id="402" r:id="rId124"/>
    <p:sldId id="403" r:id="rId125"/>
    <p:sldId id="404" r:id="rId126"/>
    <p:sldId id="445" r:id="rId127"/>
    <p:sldId id="479" r:id="rId128"/>
    <p:sldId id="482" r:id="rId129"/>
    <p:sldId id="480" r:id="rId130"/>
    <p:sldId id="481" r:id="rId131"/>
    <p:sldId id="411" r:id="rId132"/>
    <p:sldId id="412" r:id="rId133"/>
    <p:sldId id="423" r:id="rId134"/>
    <p:sldId id="969" r:id="rId135"/>
    <p:sldId id="1977" r:id="rId136"/>
  </p:sldIdLst>
  <p:sldSz cx="9144000" cy="6858000" type="screen4x3"/>
  <p:notesSz cx="6853238" cy="9871075"/>
  <p:defaultTextStyle>
    <a:defPPr>
      <a:defRPr lang="en-GB"/>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521415D9-36F7-43E2-AB2F-B90AF26B5E84}">
      <p14:sectionLst xmlns:p14="http://schemas.microsoft.com/office/powerpoint/2010/main">
        <p14:section name="Sermon" id="{BC172101-56CA-4211-9A6D-30EF51190908}">
          <p14:sldIdLst>
            <p14:sldId id="470"/>
            <p14:sldId id="465"/>
            <p14:sldId id="471"/>
            <p14:sldId id="472"/>
            <p14:sldId id="473"/>
            <p14:sldId id="431"/>
            <p14:sldId id="328"/>
            <p14:sldId id="329"/>
          </p14:sldIdLst>
        </p14:section>
        <p14:section name="Chapters" id="{F5E26404-0F3E-4F1E-896D-F57CCC6D4CB4}">
          <p14:sldIdLst>
            <p14:sldId id="330"/>
            <p14:sldId id="331"/>
            <p14:sldId id="332"/>
            <p14:sldId id="630"/>
            <p14:sldId id="869"/>
            <p14:sldId id="821"/>
            <p14:sldId id="336"/>
            <p14:sldId id="441"/>
            <p14:sldId id="443"/>
            <p14:sldId id="469"/>
            <p14:sldId id="273"/>
            <p14:sldId id="339"/>
            <p14:sldId id="275"/>
            <p14:sldId id="340"/>
            <p14:sldId id="272"/>
            <p14:sldId id="474"/>
            <p14:sldId id="2011"/>
            <p14:sldId id="475"/>
            <p14:sldId id="433"/>
            <p14:sldId id="345"/>
            <p14:sldId id="346"/>
            <p14:sldId id="347"/>
            <p14:sldId id="348"/>
            <p14:sldId id="349"/>
            <p14:sldId id="350"/>
            <p14:sldId id="351"/>
            <p14:sldId id="352"/>
            <p14:sldId id="353"/>
            <p14:sldId id="354"/>
            <p14:sldId id="355"/>
            <p14:sldId id="446"/>
            <p14:sldId id="357"/>
            <p14:sldId id="358"/>
            <p14:sldId id="359"/>
            <p14:sldId id="360"/>
            <p14:sldId id="361"/>
            <p14:sldId id="362"/>
            <p14:sldId id="363"/>
            <p14:sldId id="364"/>
            <p14:sldId id="365"/>
            <p14:sldId id="366"/>
            <p14:sldId id="367"/>
            <p14:sldId id="368"/>
            <p14:sldId id="369"/>
            <p14:sldId id="370"/>
            <p14:sldId id="371"/>
            <p14:sldId id="372"/>
            <p14:sldId id="436"/>
            <p14:sldId id="374"/>
            <p14:sldId id="258"/>
            <p14:sldId id="375"/>
            <p14:sldId id="437"/>
            <p14:sldId id="298"/>
            <p14:sldId id="299"/>
            <p14:sldId id="377"/>
            <p14:sldId id="378"/>
            <p14:sldId id="300"/>
            <p14:sldId id="379"/>
            <p14:sldId id="380"/>
            <p14:sldId id="381"/>
            <p14:sldId id="301"/>
            <p14:sldId id="385"/>
            <p14:sldId id="386"/>
            <p14:sldId id="387"/>
            <p14:sldId id="388"/>
            <p14:sldId id="389"/>
            <p14:sldId id="390"/>
            <p14:sldId id="476"/>
            <p14:sldId id="484"/>
            <p14:sldId id="393"/>
            <p14:sldId id="394"/>
            <p14:sldId id="395"/>
            <p14:sldId id="396"/>
            <p14:sldId id="397"/>
            <p14:sldId id="398"/>
            <p14:sldId id="399"/>
            <p14:sldId id="400"/>
            <p14:sldId id="402"/>
            <p14:sldId id="403"/>
            <p14:sldId id="404"/>
            <p14:sldId id="445"/>
          </p14:sldIdLst>
        </p14:section>
        <p14:section name="Conclusion" id="{A6A9B806-6A79-41D0-B86B-F53B2D78F062}">
          <p14:sldIdLst>
            <p14:sldId id="479"/>
            <p14:sldId id="482"/>
            <p14:sldId id="480"/>
            <p14:sldId id="481"/>
            <p14:sldId id="411"/>
            <p14:sldId id="412"/>
            <p14:sldId id="423"/>
            <p14:sldId id="969"/>
            <p14:sldId id="197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6535"/>
    <a:srgbClr val="C2D0FF"/>
    <a:srgbClr val="FFFFFF"/>
    <a:srgbClr val="40595E"/>
    <a:srgbClr val="FBFBFE"/>
    <a:srgbClr val="EFD9D9"/>
    <a:srgbClr val="F6D2DC"/>
    <a:srgbClr val="EBCDE3"/>
    <a:srgbClr val="FFCCFF"/>
    <a:srgbClr val="FFFF0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536" autoAdjust="0"/>
    <p:restoredTop sz="87191" autoAdjust="0"/>
  </p:normalViewPr>
  <p:slideViewPr>
    <p:cSldViewPr>
      <p:cViewPr>
        <p:scale>
          <a:sx n="133" d="100"/>
          <a:sy n="133" d="100"/>
        </p:scale>
        <p:origin x="160" y="2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65" d="100"/>
        <a:sy n="65" d="100"/>
      </p:scale>
      <p:origin x="0" y="-105368"/>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79.xml"/><Relationship Id="rId21" Type="http://schemas.openxmlformats.org/officeDocument/2006/relationships/slideMaster" Target="slideMasters/slideMaster21.xml"/><Relationship Id="rId42" Type="http://schemas.openxmlformats.org/officeDocument/2006/relationships/slide" Target="slides/slide4.xml"/><Relationship Id="rId63" Type="http://schemas.openxmlformats.org/officeDocument/2006/relationships/slide" Target="slides/slide25.xml"/><Relationship Id="rId84" Type="http://schemas.openxmlformats.org/officeDocument/2006/relationships/slide" Target="slides/slide46.xml"/><Relationship Id="rId138" Type="http://schemas.openxmlformats.org/officeDocument/2006/relationships/handoutMaster" Target="handoutMasters/handoutMaster1.xml"/><Relationship Id="rId107" Type="http://schemas.openxmlformats.org/officeDocument/2006/relationships/slide" Target="slides/slide69.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53" Type="http://schemas.openxmlformats.org/officeDocument/2006/relationships/slide" Target="slides/slide15.xml"/><Relationship Id="rId58" Type="http://schemas.openxmlformats.org/officeDocument/2006/relationships/slide" Target="slides/slide20.xml"/><Relationship Id="rId74" Type="http://schemas.openxmlformats.org/officeDocument/2006/relationships/slide" Target="slides/slide36.xml"/><Relationship Id="rId79" Type="http://schemas.openxmlformats.org/officeDocument/2006/relationships/slide" Target="slides/slide41.xml"/><Relationship Id="rId102" Type="http://schemas.openxmlformats.org/officeDocument/2006/relationships/slide" Target="slides/slide64.xml"/><Relationship Id="rId123" Type="http://schemas.openxmlformats.org/officeDocument/2006/relationships/slide" Target="slides/slide85.xml"/><Relationship Id="rId128" Type="http://schemas.openxmlformats.org/officeDocument/2006/relationships/slide" Target="slides/slide90.xml"/><Relationship Id="rId5" Type="http://schemas.openxmlformats.org/officeDocument/2006/relationships/slideMaster" Target="slideMasters/slideMaster5.xml"/><Relationship Id="rId90" Type="http://schemas.openxmlformats.org/officeDocument/2006/relationships/slide" Target="slides/slide52.xml"/><Relationship Id="rId95" Type="http://schemas.openxmlformats.org/officeDocument/2006/relationships/slide" Target="slides/slide57.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5.xml"/><Relationship Id="rId48" Type="http://schemas.openxmlformats.org/officeDocument/2006/relationships/slide" Target="slides/slide10.xml"/><Relationship Id="rId64" Type="http://schemas.openxmlformats.org/officeDocument/2006/relationships/slide" Target="slides/slide26.xml"/><Relationship Id="rId69" Type="http://schemas.openxmlformats.org/officeDocument/2006/relationships/slide" Target="slides/slide31.xml"/><Relationship Id="rId113" Type="http://schemas.openxmlformats.org/officeDocument/2006/relationships/slide" Target="slides/slide75.xml"/><Relationship Id="rId118" Type="http://schemas.openxmlformats.org/officeDocument/2006/relationships/slide" Target="slides/slide80.xml"/><Relationship Id="rId134" Type="http://schemas.openxmlformats.org/officeDocument/2006/relationships/slide" Target="slides/slide96.xml"/><Relationship Id="rId139" Type="http://schemas.openxmlformats.org/officeDocument/2006/relationships/presProps" Target="presProps.xml"/><Relationship Id="rId80" Type="http://schemas.openxmlformats.org/officeDocument/2006/relationships/slide" Target="slides/slide42.xml"/><Relationship Id="rId85" Type="http://schemas.openxmlformats.org/officeDocument/2006/relationships/slide" Target="slides/slide47.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59" Type="http://schemas.openxmlformats.org/officeDocument/2006/relationships/slide" Target="slides/slide21.xml"/><Relationship Id="rId103" Type="http://schemas.openxmlformats.org/officeDocument/2006/relationships/slide" Target="slides/slide65.xml"/><Relationship Id="rId108" Type="http://schemas.openxmlformats.org/officeDocument/2006/relationships/slide" Target="slides/slide70.xml"/><Relationship Id="rId124" Type="http://schemas.openxmlformats.org/officeDocument/2006/relationships/slide" Target="slides/slide86.xml"/><Relationship Id="rId129" Type="http://schemas.openxmlformats.org/officeDocument/2006/relationships/slide" Target="slides/slide91.xml"/><Relationship Id="rId54" Type="http://schemas.openxmlformats.org/officeDocument/2006/relationships/slide" Target="slides/slide16.xml"/><Relationship Id="rId70" Type="http://schemas.openxmlformats.org/officeDocument/2006/relationships/slide" Target="slides/slide32.xml"/><Relationship Id="rId75" Type="http://schemas.openxmlformats.org/officeDocument/2006/relationships/slide" Target="slides/slide37.xml"/><Relationship Id="rId91" Type="http://schemas.openxmlformats.org/officeDocument/2006/relationships/slide" Target="slides/slide53.xml"/><Relationship Id="rId96" Type="http://schemas.openxmlformats.org/officeDocument/2006/relationships/slide" Target="slides/slide58.xml"/><Relationship Id="rId14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11.xml"/><Relationship Id="rId114" Type="http://schemas.openxmlformats.org/officeDocument/2006/relationships/slide" Target="slides/slide76.xml"/><Relationship Id="rId119" Type="http://schemas.openxmlformats.org/officeDocument/2006/relationships/slide" Target="slides/slide81.xml"/><Relationship Id="rId44" Type="http://schemas.openxmlformats.org/officeDocument/2006/relationships/slide" Target="slides/slide6.xml"/><Relationship Id="rId60" Type="http://schemas.openxmlformats.org/officeDocument/2006/relationships/slide" Target="slides/slide22.xml"/><Relationship Id="rId65" Type="http://schemas.openxmlformats.org/officeDocument/2006/relationships/slide" Target="slides/slide27.xml"/><Relationship Id="rId81" Type="http://schemas.openxmlformats.org/officeDocument/2006/relationships/slide" Target="slides/slide43.xml"/><Relationship Id="rId86" Type="http://schemas.openxmlformats.org/officeDocument/2006/relationships/slide" Target="slides/slide48.xml"/><Relationship Id="rId130" Type="http://schemas.openxmlformats.org/officeDocument/2006/relationships/slide" Target="slides/slide92.xml"/><Relationship Id="rId135" Type="http://schemas.openxmlformats.org/officeDocument/2006/relationships/slide" Target="slides/slide97.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xml"/><Relationship Id="rId109" Type="http://schemas.openxmlformats.org/officeDocument/2006/relationships/slide" Target="slides/slide71.xml"/><Relationship Id="rId34" Type="http://schemas.openxmlformats.org/officeDocument/2006/relationships/slideMaster" Target="slideMasters/slideMaster34.xml"/><Relationship Id="rId50" Type="http://schemas.openxmlformats.org/officeDocument/2006/relationships/slide" Target="slides/slide12.xml"/><Relationship Id="rId55" Type="http://schemas.openxmlformats.org/officeDocument/2006/relationships/slide" Target="slides/slide17.xml"/><Relationship Id="rId76" Type="http://schemas.openxmlformats.org/officeDocument/2006/relationships/slide" Target="slides/slide38.xml"/><Relationship Id="rId97" Type="http://schemas.openxmlformats.org/officeDocument/2006/relationships/slide" Target="slides/slide59.xml"/><Relationship Id="rId104" Type="http://schemas.openxmlformats.org/officeDocument/2006/relationships/slide" Target="slides/slide66.xml"/><Relationship Id="rId120" Type="http://schemas.openxmlformats.org/officeDocument/2006/relationships/slide" Target="slides/slide82.xml"/><Relationship Id="rId125" Type="http://schemas.openxmlformats.org/officeDocument/2006/relationships/slide" Target="slides/slide87.xml"/><Relationship Id="rId141"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33.xml"/><Relationship Id="rId92" Type="http://schemas.openxmlformats.org/officeDocument/2006/relationships/slide" Target="slides/slide54.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2.xml"/><Relationship Id="rId45" Type="http://schemas.openxmlformats.org/officeDocument/2006/relationships/slide" Target="slides/slide7.xml"/><Relationship Id="rId66" Type="http://schemas.openxmlformats.org/officeDocument/2006/relationships/slide" Target="slides/slide28.xml"/><Relationship Id="rId87" Type="http://schemas.openxmlformats.org/officeDocument/2006/relationships/slide" Target="slides/slide49.xml"/><Relationship Id="rId110" Type="http://schemas.openxmlformats.org/officeDocument/2006/relationships/slide" Target="slides/slide72.xml"/><Relationship Id="rId115" Type="http://schemas.openxmlformats.org/officeDocument/2006/relationships/slide" Target="slides/slide77.xml"/><Relationship Id="rId131" Type="http://schemas.openxmlformats.org/officeDocument/2006/relationships/slide" Target="slides/slide93.xml"/><Relationship Id="rId136" Type="http://schemas.openxmlformats.org/officeDocument/2006/relationships/slide" Target="slides/slide98.xml"/><Relationship Id="rId61" Type="http://schemas.openxmlformats.org/officeDocument/2006/relationships/slide" Target="slides/slide23.xml"/><Relationship Id="rId82" Type="http://schemas.openxmlformats.org/officeDocument/2006/relationships/slide" Target="slides/slide44.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8.xml"/><Relationship Id="rId77" Type="http://schemas.openxmlformats.org/officeDocument/2006/relationships/slide" Target="slides/slide39.xml"/><Relationship Id="rId100" Type="http://schemas.openxmlformats.org/officeDocument/2006/relationships/slide" Target="slides/slide62.xml"/><Relationship Id="rId105" Type="http://schemas.openxmlformats.org/officeDocument/2006/relationships/slide" Target="slides/slide67.xml"/><Relationship Id="rId126" Type="http://schemas.openxmlformats.org/officeDocument/2006/relationships/slide" Target="slides/slide88.xml"/><Relationship Id="rId8" Type="http://schemas.openxmlformats.org/officeDocument/2006/relationships/slideMaster" Target="slideMasters/slideMaster8.xml"/><Relationship Id="rId51" Type="http://schemas.openxmlformats.org/officeDocument/2006/relationships/slide" Target="slides/slide13.xml"/><Relationship Id="rId72" Type="http://schemas.openxmlformats.org/officeDocument/2006/relationships/slide" Target="slides/slide34.xml"/><Relationship Id="rId93" Type="http://schemas.openxmlformats.org/officeDocument/2006/relationships/slide" Target="slides/slide55.xml"/><Relationship Id="rId98" Type="http://schemas.openxmlformats.org/officeDocument/2006/relationships/slide" Target="slides/slide60.xml"/><Relationship Id="rId121" Type="http://schemas.openxmlformats.org/officeDocument/2006/relationships/slide" Target="slides/slide83.xml"/><Relationship Id="rId142" Type="http://schemas.openxmlformats.org/officeDocument/2006/relationships/tableStyles" Target="tableStyles.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8.xml"/><Relationship Id="rId67" Type="http://schemas.openxmlformats.org/officeDocument/2006/relationships/slide" Target="slides/slide29.xml"/><Relationship Id="rId116" Type="http://schemas.openxmlformats.org/officeDocument/2006/relationships/slide" Target="slides/slide78.xml"/><Relationship Id="rId137" Type="http://schemas.openxmlformats.org/officeDocument/2006/relationships/notesMaster" Target="notesMasters/notesMaster1.xml"/><Relationship Id="rId20" Type="http://schemas.openxmlformats.org/officeDocument/2006/relationships/slideMaster" Target="slideMasters/slideMaster20.xml"/><Relationship Id="rId41" Type="http://schemas.openxmlformats.org/officeDocument/2006/relationships/slide" Target="slides/slide3.xml"/><Relationship Id="rId62" Type="http://schemas.openxmlformats.org/officeDocument/2006/relationships/slide" Target="slides/slide24.xml"/><Relationship Id="rId83" Type="http://schemas.openxmlformats.org/officeDocument/2006/relationships/slide" Target="slides/slide45.xml"/><Relationship Id="rId88" Type="http://schemas.openxmlformats.org/officeDocument/2006/relationships/slide" Target="slides/slide50.xml"/><Relationship Id="rId111" Type="http://schemas.openxmlformats.org/officeDocument/2006/relationships/slide" Target="slides/slide73.xml"/><Relationship Id="rId132" Type="http://schemas.openxmlformats.org/officeDocument/2006/relationships/slide" Target="slides/slide94.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9.xml"/><Relationship Id="rId106" Type="http://schemas.openxmlformats.org/officeDocument/2006/relationships/slide" Target="slides/slide68.xml"/><Relationship Id="rId127" Type="http://schemas.openxmlformats.org/officeDocument/2006/relationships/slide" Target="slides/slide89.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4.xml"/><Relationship Id="rId73" Type="http://schemas.openxmlformats.org/officeDocument/2006/relationships/slide" Target="slides/slide35.xml"/><Relationship Id="rId78" Type="http://schemas.openxmlformats.org/officeDocument/2006/relationships/slide" Target="slides/slide40.xml"/><Relationship Id="rId94" Type="http://schemas.openxmlformats.org/officeDocument/2006/relationships/slide" Target="slides/slide56.xml"/><Relationship Id="rId99" Type="http://schemas.openxmlformats.org/officeDocument/2006/relationships/slide" Target="slides/slide61.xml"/><Relationship Id="rId101" Type="http://schemas.openxmlformats.org/officeDocument/2006/relationships/slide" Target="slides/slide63.xml"/><Relationship Id="rId122" Type="http://schemas.openxmlformats.org/officeDocument/2006/relationships/slide" Target="slides/slide84.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9.xml"/><Relationship Id="rId68" Type="http://schemas.openxmlformats.org/officeDocument/2006/relationships/slide" Target="slides/slide30.xml"/><Relationship Id="rId89" Type="http://schemas.openxmlformats.org/officeDocument/2006/relationships/slide" Target="slides/slide51.xml"/><Relationship Id="rId112" Type="http://schemas.openxmlformats.org/officeDocument/2006/relationships/slide" Target="slides/slide74.xml"/><Relationship Id="rId133" Type="http://schemas.openxmlformats.org/officeDocument/2006/relationships/slide" Target="slides/slide95.xml"/><Relationship Id="rId16" Type="http://schemas.openxmlformats.org/officeDocument/2006/relationships/slideMaster" Target="slideMasters/slideMaster1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2970213"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GB" altLang="en-US"/>
          </a:p>
        </p:txBody>
      </p:sp>
      <p:sp>
        <p:nvSpPr>
          <p:cNvPr id="16387" name="Rectangle 3"/>
          <p:cNvSpPr>
            <a:spLocks noGrp="1" noChangeArrowheads="1"/>
          </p:cNvSpPr>
          <p:nvPr>
            <p:ph type="dt" sz="quarter" idx="1"/>
          </p:nvPr>
        </p:nvSpPr>
        <p:spPr bwMode="auto">
          <a:xfrm>
            <a:off x="3883025" y="0"/>
            <a:ext cx="2970213"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GB" altLang="en-US"/>
          </a:p>
        </p:txBody>
      </p:sp>
      <p:sp>
        <p:nvSpPr>
          <p:cNvPr id="16388" name="Rectangle 4"/>
          <p:cNvSpPr>
            <a:spLocks noGrp="1" noChangeArrowheads="1"/>
          </p:cNvSpPr>
          <p:nvPr>
            <p:ph type="ftr" sz="quarter" idx="2"/>
          </p:nvPr>
        </p:nvSpPr>
        <p:spPr bwMode="auto">
          <a:xfrm>
            <a:off x="0" y="9377363"/>
            <a:ext cx="2970213"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GB" altLang="en-US"/>
          </a:p>
        </p:txBody>
      </p:sp>
      <p:sp>
        <p:nvSpPr>
          <p:cNvPr id="16389" name="Rectangle 5"/>
          <p:cNvSpPr>
            <a:spLocks noGrp="1" noChangeArrowheads="1"/>
          </p:cNvSpPr>
          <p:nvPr>
            <p:ph type="sldNum" sz="quarter" idx="3"/>
          </p:nvPr>
        </p:nvSpPr>
        <p:spPr bwMode="auto">
          <a:xfrm>
            <a:off x="3883025" y="9377363"/>
            <a:ext cx="2970213"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189E8078-148C-4960-AAC6-12247A578867}" type="slidenum">
              <a:rPr lang="en-GB" altLang="en-US"/>
              <a:pPr/>
              <a:t>‹#›</a:t>
            </a:fld>
            <a:endParaRPr lang="en-GB" altLang="en-US"/>
          </a:p>
        </p:txBody>
      </p:sp>
    </p:spTree>
    <p:extLst>
      <p:ext uri="{BB962C8B-B14F-4D97-AF65-F5344CB8AC3E}">
        <p14:creationId xmlns:p14="http://schemas.microsoft.com/office/powerpoint/2010/main" val="30013485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56323"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56324" name="Rectangle 4"/>
          <p:cNvSpPr>
            <a:spLocks noGrp="1" noRot="1" noChangeAspect="1" noChangeArrowheads="1" noTextEdit="1"/>
          </p:cNvSpPr>
          <p:nvPr>
            <p:ph type="sldImg" idx="2"/>
          </p:nvPr>
        </p:nvSpPr>
        <p:spPr bwMode="auto">
          <a:xfrm>
            <a:off x="990600" y="762000"/>
            <a:ext cx="4876800" cy="36576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6325" name="Rectangle 5"/>
          <p:cNvSpPr>
            <a:spLocks noGrp="1" noChangeArrowheads="1"/>
          </p:cNvSpPr>
          <p:nvPr>
            <p:ph type="body" sz="quarter" idx="3"/>
          </p:nvPr>
        </p:nvSpPr>
        <p:spPr bwMode="auto">
          <a:xfrm>
            <a:off x="914400" y="4724400"/>
            <a:ext cx="50292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6326" name="Rectangle 6"/>
          <p:cNvSpPr>
            <a:spLocks noGrp="1" noChangeArrowheads="1"/>
          </p:cNvSpPr>
          <p:nvPr>
            <p:ph type="ftr" sz="quarter" idx="4"/>
          </p:nvPr>
        </p:nvSpPr>
        <p:spPr bwMode="auto">
          <a:xfrm>
            <a:off x="0" y="9372600"/>
            <a:ext cx="29718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56327" name="Rectangle 7"/>
          <p:cNvSpPr>
            <a:spLocks noGrp="1" noChangeArrowheads="1"/>
          </p:cNvSpPr>
          <p:nvPr>
            <p:ph type="sldNum" sz="quarter" idx="5"/>
          </p:nvPr>
        </p:nvSpPr>
        <p:spPr bwMode="auto">
          <a:xfrm>
            <a:off x="3886200" y="9372600"/>
            <a:ext cx="29718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8EFE7EE7-2B8A-4CE1-9285-0C64BBABF7FA}" type="slidenum">
              <a:rPr lang="en-US" altLang="en-US"/>
              <a:pPr/>
              <a:t>‹#›</a:t>
            </a:fld>
            <a:endParaRPr lang="en-US" altLang="en-US"/>
          </a:p>
        </p:txBody>
      </p:sp>
    </p:spTree>
    <p:extLst>
      <p:ext uri="{BB962C8B-B14F-4D97-AF65-F5344CB8AC3E}">
        <p14:creationId xmlns:p14="http://schemas.microsoft.com/office/powerpoint/2010/main" val="354890823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B7F5390-691D-CA4F-B84C-77B012364A5C}"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481484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7890" name="Rectangle 3"/>
          <p:cNvSpPr>
            <a:spLocks noGrp="1" noChangeArrowheads="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677891"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85881E15-78C7-384B-A886-C3B6959C6DE0}" type="slidenum">
              <a:rPr lang="en-GB" sz="1200">
                <a:solidFill>
                  <a:srgbClr val="000000"/>
                </a:solidFill>
                <a:latin typeface="Calibri" charset="0"/>
              </a:rPr>
              <a:pPr eaLnBrk="1" hangingPunct="1"/>
              <a:t>11</a:t>
            </a:fld>
            <a:endParaRPr lang="en-GB" sz="1200">
              <a:solidFill>
                <a:srgbClr val="000000"/>
              </a:solidFill>
              <a:latin typeface="Calibri" charset="0"/>
            </a:endParaRPr>
          </a:p>
        </p:txBody>
      </p:sp>
      <p:sp>
        <p:nvSpPr>
          <p:cNvPr id="677892" name="Text Box 1"/>
          <p:cNvSpPr txBox="1">
            <a:spLocks noChangeArrowheads="1"/>
          </p:cNvSpPr>
          <p:nvPr/>
        </p:nvSpPr>
        <p:spPr bwMode="auto">
          <a:xfrm>
            <a:off x="3881916" y="9375808"/>
            <a:ext cx="2969736" cy="493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defTabSz="449263" eaLnBrk="1" hangingPunct="1">
              <a:buClr>
                <a:srgbClr val="000000"/>
              </a:buClr>
              <a:buSzPct val="100000"/>
              <a:buFont typeface="Calibri" charset="0"/>
              <a:buNone/>
            </a:pPr>
            <a:fld id="{51E9AE3D-B1A9-A340-88D1-742CA303B486}" type="slidenum">
              <a:rPr lang="en-GB" sz="1200">
                <a:solidFill>
                  <a:srgbClr val="000000"/>
                </a:solidFill>
                <a:latin typeface="Calibri" charset="0"/>
              </a:rPr>
              <a:pPr algn="r" defTabSz="449263" eaLnBrk="1" hangingPunct="1">
                <a:buClr>
                  <a:srgbClr val="000000"/>
                </a:buClr>
                <a:buSzPct val="100000"/>
                <a:buFont typeface="Calibri" charset="0"/>
                <a:buNone/>
              </a:pPr>
              <a:t>11</a:t>
            </a:fld>
            <a:endParaRPr lang="en-GB" sz="1200">
              <a:solidFill>
                <a:srgbClr val="000000"/>
              </a:solidFill>
              <a:latin typeface="Calibri" charset="0"/>
            </a:endParaRPr>
          </a:p>
        </p:txBody>
      </p:sp>
      <p:sp>
        <p:nvSpPr>
          <p:cNvPr id="677893" name="Text Box 2"/>
          <p:cNvSpPr txBox="1">
            <a:spLocks noChangeArrowheads="1"/>
          </p:cNvSpPr>
          <p:nvPr/>
        </p:nvSpPr>
        <p:spPr bwMode="auto">
          <a:xfrm>
            <a:off x="1142207" y="740331"/>
            <a:ext cx="4568825" cy="3701653"/>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pPr>
            <a:endParaRPr lang="en-US">
              <a:solidFill>
                <a:prstClr val="white"/>
              </a:solidFill>
            </a:endParaRPr>
          </a:p>
        </p:txBody>
      </p:sp>
      <p:sp>
        <p:nvSpPr>
          <p:cNvPr id="677894" name="Rectangle 3"/>
          <p:cNvSpPr>
            <a:spLocks noGrp="1" noChangeArrowheads="1"/>
          </p:cNvSpPr>
          <p:nvPr>
            <p:ph type="body"/>
          </p:nvPr>
        </p:nvSpPr>
        <p:spPr>
          <a:xfrm>
            <a:off x="685324" y="4688761"/>
            <a:ext cx="5482590" cy="444198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305181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673" name="Rectangle 7"/>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0">
              <a:lnSpc>
                <a:spcPct val="100000"/>
              </a:lnSpc>
              <a:spcBef>
                <a:spcPct val="0"/>
              </a:spcBef>
              <a:spcAft>
                <a:spcPct val="0"/>
              </a:spcAft>
              <a:buClrTx/>
              <a:buSzTx/>
              <a:buFontTx/>
              <a:buNone/>
              <a:tabLst/>
              <a:defRPr/>
            </a:pPr>
            <a:fld id="{70E292AE-14A4-5041-A7EE-BE529FF8D856}" type="slidenum">
              <a:rPr kumimoji="0" lang="en-US" sz="18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0">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Times New Roman" charset="0"/>
              <a:ea typeface="Osaka" charset="0"/>
              <a:cs typeface="Osaka" charset="0"/>
            </a:endParaRPr>
          </a:p>
        </p:txBody>
      </p:sp>
      <p:sp>
        <p:nvSpPr>
          <p:cNvPr id="668674" name="Slide Image Placeholder 2"/>
          <p:cNvSpPr>
            <a:spLocks noGrp="1" noRot="1" noChangeAspect="1" noTextEdit="1"/>
          </p:cNvSpPr>
          <p:nvPr>
            <p:ph type="sldImg"/>
          </p:nvPr>
        </p:nvSpPr>
        <p:spPr>
          <a:ln/>
        </p:spPr>
      </p:sp>
      <p:sp>
        <p:nvSpPr>
          <p:cNvPr id="668675" name="Rectangle 3"/>
          <p:cNvSpPr txBox="1">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sz="1200">
                <a:solidFill>
                  <a:srgbClr val="000000"/>
                </a:solidFill>
                <a:latin typeface="Times New Roman" charset="0"/>
                <a:ea typeface="ＭＳ Ｐゴシック" charset="0"/>
                <a:cs typeface="ＭＳ Ｐゴシック" charset="0"/>
              </a:defRPr>
            </a:lvl1pPr>
            <a:lvl2pPr marL="742950" indent="-285750">
              <a:defRPr sz="1200">
                <a:solidFill>
                  <a:srgbClr val="000000"/>
                </a:solidFill>
                <a:latin typeface="Times New Roman" charset="0"/>
                <a:ea typeface="ＭＳ Ｐゴシック" charset="0"/>
              </a:defRPr>
            </a:lvl2pPr>
            <a:lvl3pPr marL="1143000" indent="-228600">
              <a:defRPr sz="1200">
                <a:solidFill>
                  <a:srgbClr val="000000"/>
                </a:solidFill>
                <a:latin typeface="Times New Roman" charset="0"/>
                <a:ea typeface="ＭＳ Ｐゴシック" charset="0"/>
              </a:defRPr>
            </a:lvl3pPr>
            <a:lvl4pPr marL="1600200" indent="-228600">
              <a:defRPr sz="1200">
                <a:solidFill>
                  <a:srgbClr val="000000"/>
                </a:solidFill>
                <a:latin typeface="Times New Roman" charset="0"/>
                <a:ea typeface="ＭＳ Ｐゴシック" charset="0"/>
              </a:defRPr>
            </a:lvl4pPr>
            <a:lvl5pPr marL="2057400" indent="-228600">
              <a:defRPr sz="1200">
                <a:solidFill>
                  <a:srgbClr val="000000"/>
                </a:solidFill>
                <a:latin typeface="Times New Roman" charset="0"/>
                <a:ea typeface="ＭＳ Ｐゴシック" charset="0"/>
              </a:defRPr>
            </a:lvl5pPr>
            <a:lvl6pPr marL="2514600" indent="-228600" eaLnBrk="0" fontAlgn="base" hangingPunct="0">
              <a:spcBef>
                <a:spcPts val="400"/>
              </a:spcBef>
              <a:spcAft>
                <a:spcPct val="0"/>
              </a:spcAft>
              <a:defRPr sz="1200">
                <a:solidFill>
                  <a:srgbClr val="000000"/>
                </a:solidFill>
                <a:latin typeface="Times New Roman" charset="0"/>
                <a:ea typeface="ＭＳ Ｐゴシック" charset="0"/>
              </a:defRPr>
            </a:lvl6pPr>
            <a:lvl7pPr marL="2971800" indent="-228600" eaLnBrk="0" fontAlgn="base" hangingPunct="0">
              <a:spcBef>
                <a:spcPts val="400"/>
              </a:spcBef>
              <a:spcAft>
                <a:spcPct val="0"/>
              </a:spcAft>
              <a:defRPr sz="1200">
                <a:solidFill>
                  <a:srgbClr val="000000"/>
                </a:solidFill>
                <a:latin typeface="Times New Roman" charset="0"/>
                <a:ea typeface="ＭＳ Ｐゴシック" charset="0"/>
              </a:defRPr>
            </a:lvl7pPr>
            <a:lvl8pPr marL="3429000" indent="-228600" eaLnBrk="0" fontAlgn="base" hangingPunct="0">
              <a:spcBef>
                <a:spcPts val="400"/>
              </a:spcBef>
              <a:spcAft>
                <a:spcPct val="0"/>
              </a:spcAft>
              <a:defRPr sz="1200">
                <a:solidFill>
                  <a:srgbClr val="000000"/>
                </a:solidFill>
                <a:latin typeface="Times New Roman" charset="0"/>
                <a:ea typeface="ＭＳ Ｐゴシック" charset="0"/>
              </a:defRPr>
            </a:lvl8pPr>
            <a:lvl9pPr marL="3886200" indent="-228600" eaLnBrk="0" fontAlgn="base" hangingPunct="0">
              <a:spcBef>
                <a:spcPts val="400"/>
              </a:spcBef>
              <a:spcAft>
                <a:spcPct val="0"/>
              </a:spcAft>
              <a:defRPr sz="1200">
                <a:solidFill>
                  <a:srgbClr val="000000"/>
                </a:solidFill>
                <a:latin typeface="Times New Roman" charset="0"/>
                <a:ea typeface="ＭＳ Ｐゴシック" charset="0"/>
              </a:defRPr>
            </a:lvl9pPr>
          </a:lstStyle>
          <a:p>
            <a:pPr eaLnBrk="1"/>
            <a:endParaRPr/>
          </a:p>
        </p:txBody>
      </p:sp>
    </p:spTree>
    <p:extLst>
      <p:ext uri="{BB962C8B-B14F-4D97-AF65-F5344CB8AC3E}">
        <p14:creationId xmlns:p14="http://schemas.microsoft.com/office/powerpoint/2010/main" val="25592316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FE7EE7-2B8A-4CE1-9285-0C64BBABF7FA}" type="slidenum">
              <a:rPr lang="en-US" altLang="en-US" smtClean="0"/>
              <a:pPr/>
              <a:t>13</a:t>
            </a:fld>
            <a:endParaRPr lang="en-US" altLang="en-US"/>
          </a:p>
        </p:txBody>
      </p:sp>
    </p:spTree>
    <p:extLst>
      <p:ext uri="{BB962C8B-B14F-4D97-AF65-F5344CB8AC3E}">
        <p14:creationId xmlns:p14="http://schemas.microsoft.com/office/powerpoint/2010/main" val="21487260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28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0">
              <a:lnSpc>
                <a:spcPct val="100000"/>
              </a:lnSpc>
              <a:spcBef>
                <a:spcPct val="0"/>
              </a:spcBef>
              <a:spcAft>
                <a:spcPct val="0"/>
              </a:spcAft>
              <a:buClrTx/>
              <a:buSzTx/>
              <a:buFontTx/>
              <a:buNone/>
              <a:tabLst/>
              <a:defRPr/>
            </a:pPr>
            <a:fld id="{A2B752E8-036A-444E-8D3D-2AFA870F265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0">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52290" name="Rectangle 2"/>
          <p:cNvSpPr>
            <a:spLocks noGrp="1" noRot="1" noChangeAspect="1" noChangeArrowheads="1" noTextEdit="1"/>
          </p:cNvSpPr>
          <p:nvPr>
            <p:ph type="sldImg"/>
          </p:nvPr>
        </p:nvSpPr>
        <p:spPr>
          <a:solidFill>
            <a:srgbClr val="FFFFFF"/>
          </a:solidFill>
          <a:ln/>
        </p:spPr>
      </p:sp>
      <p:sp>
        <p:nvSpPr>
          <p:cNvPr id="652291" name="Rectangle 3"/>
          <p:cNvSpPr txBox="1">
            <a:spLocks noGrp="1" noChangeArrowheads="1"/>
          </p:cNvSpPr>
          <p:nvPr>
            <p:ph type="body" idx="1"/>
          </p:nvPr>
        </p:nvSpPr>
        <p:spPr bwMode="auto">
          <a:solidFill>
            <a:srgbClr val="FFFFFF"/>
          </a:solidFill>
          <a:ln>
            <a:solidFill>
              <a:srgbClr val="000000"/>
            </a:solidFill>
            <a:miter lim="800000"/>
            <a:headEnd/>
            <a:tailEnd/>
          </a:ln>
        </p:spPr>
        <p:txBody>
          <a:bodyPr/>
          <a:lstStyle>
            <a:lvl1pPr>
              <a:defRPr sz="1200">
                <a:solidFill>
                  <a:srgbClr val="000000"/>
                </a:solidFill>
                <a:latin typeface="Times New Roman" charset="0"/>
                <a:ea typeface="ＭＳ Ｐゴシック" charset="0"/>
                <a:cs typeface="ＭＳ Ｐゴシック" charset="0"/>
              </a:defRPr>
            </a:lvl1pPr>
            <a:lvl2pPr marL="742950" indent="-285750">
              <a:defRPr sz="1200">
                <a:solidFill>
                  <a:srgbClr val="000000"/>
                </a:solidFill>
                <a:latin typeface="Times New Roman" charset="0"/>
                <a:ea typeface="ＭＳ Ｐゴシック" charset="0"/>
              </a:defRPr>
            </a:lvl2pPr>
            <a:lvl3pPr marL="1143000" indent="-228600">
              <a:defRPr sz="1200">
                <a:solidFill>
                  <a:srgbClr val="000000"/>
                </a:solidFill>
                <a:latin typeface="Times New Roman" charset="0"/>
                <a:ea typeface="ＭＳ Ｐゴシック" charset="0"/>
              </a:defRPr>
            </a:lvl3pPr>
            <a:lvl4pPr marL="1600200" indent="-228600">
              <a:defRPr sz="1200">
                <a:solidFill>
                  <a:srgbClr val="000000"/>
                </a:solidFill>
                <a:latin typeface="Times New Roman" charset="0"/>
                <a:ea typeface="ＭＳ Ｐゴシック" charset="0"/>
              </a:defRPr>
            </a:lvl4pPr>
            <a:lvl5pPr marL="2057400" indent="-228600">
              <a:defRPr sz="1200">
                <a:solidFill>
                  <a:srgbClr val="000000"/>
                </a:solidFill>
                <a:latin typeface="Times New Roman" charset="0"/>
                <a:ea typeface="ＭＳ Ｐゴシック" charset="0"/>
              </a:defRPr>
            </a:lvl5pPr>
            <a:lvl6pPr marL="2514600" indent="-228600" eaLnBrk="0" fontAlgn="base" hangingPunct="0">
              <a:spcBef>
                <a:spcPts val="400"/>
              </a:spcBef>
              <a:spcAft>
                <a:spcPct val="0"/>
              </a:spcAft>
              <a:defRPr sz="1200">
                <a:solidFill>
                  <a:srgbClr val="000000"/>
                </a:solidFill>
                <a:latin typeface="Times New Roman" charset="0"/>
                <a:ea typeface="ＭＳ Ｐゴシック" charset="0"/>
              </a:defRPr>
            </a:lvl6pPr>
            <a:lvl7pPr marL="2971800" indent="-228600" eaLnBrk="0" fontAlgn="base" hangingPunct="0">
              <a:spcBef>
                <a:spcPts val="400"/>
              </a:spcBef>
              <a:spcAft>
                <a:spcPct val="0"/>
              </a:spcAft>
              <a:defRPr sz="1200">
                <a:solidFill>
                  <a:srgbClr val="000000"/>
                </a:solidFill>
                <a:latin typeface="Times New Roman" charset="0"/>
                <a:ea typeface="ＭＳ Ｐゴシック" charset="0"/>
              </a:defRPr>
            </a:lvl7pPr>
            <a:lvl8pPr marL="3429000" indent="-228600" eaLnBrk="0" fontAlgn="base" hangingPunct="0">
              <a:spcBef>
                <a:spcPts val="400"/>
              </a:spcBef>
              <a:spcAft>
                <a:spcPct val="0"/>
              </a:spcAft>
              <a:defRPr sz="1200">
                <a:solidFill>
                  <a:srgbClr val="000000"/>
                </a:solidFill>
                <a:latin typeface="Times New Roman" charset="0"/>
                <a:ea typeface="ＭＳ Ｐゴシック" charset="0"/>
              </a:defRPr>
            </a:lvl8pPr>
            <a:lvl9pPr marL="3886200" indent="-228600" eaLnBrk="0" fontAlgn="base" hangingPunct="0">
              <a:spcBef>
                <a:spcPts val="400"/>
              </a:spcBef>
              <a:spcAft>
                <a:spcPct val="0"/>
              </a:spcAft>
              <a:defRPr sz="1200">
                <a:solidFill>
                  <a:srgbClr val="000000"/>
                </a:solidFill>
                <a:latin typeface="Times New Roman" charset="0"/>
                <a:ea typeface="ＭＳ Ｐゴシック" charset="0"/>
              </a:defRPr>
            </a:lvl9pPr>
          </a:lstStyle>
          <a:p>
            <a:pPr eaLnBrk="1"/>
            <a:r>
              <a:t>The boundaries under Jeroboam II went even farther than David and Solomon, who only had tribute sent from Hamath.</a:t>
            </a:r>
          </a:p>
          <a:p>
            <a:pPr eaLnBrk="1"/>
            <a:endParaRPr/>
          </a:p>
        </p:txBody>
      </p:sp>
    </p:spTree>
    <p:extLst>
      <p:ext uri="{BB962C8B-B14F-4D97-AF65-F5344CB8AC3E}">
        <p14:creationId xmlns:p14="http://schemas.microsoft.com/office/powerpoint/2010/main" val="40395571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B7F5390-691D-CA4F-B84C-77B012364A5C}" type="slidenum">
              <a:rPr lang="en-US" sz="1200">
                <a:solidFill>
                  <a:prstClr val="black"/>
                </a:solidFill>
              </a:rPr>
              <a:pPr eaLnBrk="1" hangingPunct="1"/>
              <a:t>15</a:t>
            </a:fld>
            <a:endParaRPr lang="en-US" sz="1200">
              <a:solidFill>
                <a:prstClr val="black"/>
              </a:solidFill>
            </a:endParaRPr>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756741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The northern nation of Israel was in a period of prosperity.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16</a:t>
            </a:fld>
            <a:endParaRPr lang="en-US">
              <a:solidFill>
                <a:prstClr val="black"/>
              </a:solidFill>
              <a:latin typeface="Calibri"/>
            </a:endParaRPr>
          </a:p>
        </p:txBody>
      </p:sp>
    </p:spTree>
    <p:extLst>
      <p:ext uri="{BB962C8B-B14F-4D97-AF65-F5344CB8AC3E}">
        <p14:creationId xmlns:p14="http://schemas.microsoft.com/office/powerpoint/2010/main" val="33720388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7C792C3E-CB9F-F149-AA3B-80244C098E13}" type="slidenum">
              <a:rPr lang="en-US" sz="1200">
                <a:solidFill>
                  <a:prstClr val="black"/>
                </a:solidFill>
              </a:rPr>
              <a:pPr/>
              <a:t>17</a:t>
            </a:fld>
            <a:endParaRPr lang="en-US" sz="1200">
              <a:solidFill>
                <a:prstClr val="black"/>
              </a:solidFill>
            </a:endParaRPr>
          </a:p>
        </p:txBody>
      </p:sp>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952204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CE138F1-DD36-CA4A-9BD5-53F095990F98}"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83970" name="Rectangle 1026"/>
          <p:cNvSpPr>
            <a:spLocks noGrp="1" noRot="1" noChangeAspect="1" noChangeArrowheads="1" noTextEdit="1"/>
          </p:cNvSpPr>
          <p:nvPr>
            <p:ph type="sldImg"/>
          </p:nvPr>
        </p:nvSpPr>
        <p:spPr>
          <a:ln/>
        </p:spPr>
      </p:sp>
      <p:sp>
        <p:nvSpPr>
          <p:cNvPr id="83971"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85347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153703-A080-4C09-8643-88DC8D98BDC0}" type="slidenum">
              <a:rPr lang="en-US" altLang="en-US"/>
              <a:pPr/>
              <a:t>19</a:t>
            </a:fld>
            <a:endParaRPr lang="en-US" altLang="en-US"/>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4188196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1013157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5411887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84104EA-D88B-47C0-8467-3F2D21BE760D}" type="slidenum">
              <a:rPr lang="en-US" altLang="en-US"/>
              <a:pPr/>
              <a:t>21</a:t>
            </a:fld>
            <a:endParaRPr lang="en-US" altLang="en-US"/>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4457059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3496001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47BF8D1-F476-42EE-9FF1-493B7C363E8E}" type="slidenum">
              <a:rPr lang="en-US" altLang="en-US"/>
              <a:pPr/>
              <a:t>23</a:t>
            </a:fld>
            <a:endParaRPr lang="en-US" altLang="en-US"/>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p:txBody>
          <a:bodyPr/>
          <a:lstStyle/>
          <a:p>
            <a:endParaRPr lang="zh-CN" altLang="en-US"/>
          </a:p>
        </p:txBody>
      </p:sp>
    </p:spTree>
    <p:extLst>
      <p:ext uri="{BB962C8B-B14F-4D97-AF65-F5344CB8AC3E}">
        <p14:creationId xmlns:p14="http://schemas.microsoft.com/office/powerpoint/2010/main" val="10075926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1613FE8-D5BB-7B44-B6CC-7F5C63CA17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250365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C792C3E-CB9F-F149-AA3B-80244C098E13}"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4546032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18004873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E76EB27-54A6-4FE6-ABD6-C172B9312740}" type="slidenum">
              <a:rPr lang="en-US" altLang="en-US">
                <a:solidFill>
                  <a:prstClr val="black"/>
                </a:solidFill>
              </a:rPr>
              <a:pPr/>
              <a:t>27</a:t>
            </a:fld>
            <a:endParaRPr lang="en-US" altLang="en-US">
              <a:solidFill>
                <a:prstClr val="black"/>
              </a:solidFill>
            </a:endParaRPr>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6903179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6984053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1000487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7089157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1613FE8-D5BB-7B44-B6CC-7F5C63CA17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zh-CN" altLang="en-US" sz="1200" b="0" i="0" kern="1200" dirty="0">
                <a:solidFill>
                  <a:schemeClr val="tx1"/>
                </a:solidFill>
                <a:effectLst/>
                <a:latin typeface="Times New Roman" pitchFamily="18" charset="0"/>
                <a:ea typeface="+mn-ea"/>
                <a:cs typeface="+mn-cs"/>
              </a:rPr>
              <a:t>我们常常希望上帝怜悯我们，而不只是对他人施怜悯。</a:t>
            </a:r>
            <a:r>
              <a:rPr lang="zh-CN" altLang="en-US" dirty="0"/>
              <a:t>我们不希望上帝对我们有公义的审判，还希望他对那些犯罪的人的施怜悯。其实每个人都会有应有的审判，没有人值得他的怜悯。</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231192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5083921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8572030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360622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4765150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8224130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0920515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7149519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8BB5004-6B9D-9C47-9365-F5DA91EFA7D1}"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06700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8BB5004-6B9D-9C47-9365-F5DA91EFA7D1}" type="slidenum">
              <a:rPr lang="en-US" sz="1200">
                <a:solidFill>
                  <a:prstClr val="black"/>
                </a:solidFill>
              </a:rPr>
              <a:pPr eaLnBrk="1" hangingPunct="1"/>
              <a:t>41</a:t>
            </a:fld>
            <a:endParaRPr lang="en-US" sz="1200">
              <a:solidFill>
                <a:prstClr val="black"/>
              </a:solidFill>
            </a:endParaRPr>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20844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6143590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1613FE8-D5BB-7B44-B6CC-7F5C63CA17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zh-CN" altLang="en-US" sz="1200" b="0" i="0" kern="1200" dirty="0">
                <a:solidFill>
                  <a:schemeClr val="tx1"/>
                </a:solidFill>
                <a:effectLst/>
                <a:latin typeface="Times New Roman" pitchFamily="18" charset="0"/>
                <a:ea typeface="+mn-ea"/>
                <a:cs typeface="+mn-cs"/>
              </a:rPr>
              <a:t>你什么时候得到不公平的报酬？</a:t>
            </a:r>
            <a:endParaRPr lang="en-US" altLang="zh-CN" sz="1200" b="0" i="0" kern="1200" dirty="0">
              <a:solidFill>
                <a:schemeClr val="tx1"/>
              </a:solidFill>
              <a:effectLst/>
              <a:latin typeface="Times New Roman" pitchFamily="18" charset="0"/>
              <a:ea typeface="+mn-ea"/>
              <a:cs typeface="+mn-cs"/>
            </a:endParaRPr>
          </a:p>
          <a:p>
            <a:pPr eaLnBrk="1" hangingPunct="1"/>
            <a:endParaRPr lang="en-US" dirty="0">
              <a:latin typeface="Times New Roman" charset="0"/>
              <a:ea typeface="ＭＳ Ｐゴシック" charset="0"/>
              <a:cs typeface="ＭＳ Ｐゴシック" charset="0"/>
            </a:endParaRPr>
          </a:p>
          <a:p>
            <a:pPr eaLnBrk="1" hangingPunct="1"/>
            <a:r>
              <a:rPr lang="zh-CN" altLang="en-US" dirty="0"/>
              <a:t>你被拒绝了哪些不公平的时候？</a:t>
            </a:r>
            <a:endParaRPr lang="en-US" altLang="zh-CN" dirty="0"/>
          </a:p>
          <a:p>
            <a:pPr eaLnBrk="1" hangingPunct="1"/>
            <a:endParaRPr lang="en-US" dirty="0">
              <a:latin typeface="Times New Roman" charset="0"/>
              <a:ea typeface="ＭＳ Ｐゴシック" charset="0"/>
              <a:cs typeface="ＭＳ Ｐゴシック" charset="0"/>
            </a:endParaRPr>
          </a:p>
          <a:p>
            <a:r>
              <a:rPr lang="zh-CN" altLang="en-US" sz="1200" b="0" i="0" kern="1200" dirty="0">
                <a:solidFill>
                  <a:schemeClr val="tx1"/>
                </a:solidFill>
                <a:effectLst/>
                <a:latin typeface="Times New Roman" pitchFamily="18" charset="0"/>
                <a:ea typeface="+mn-ea"/>
                <a:cs typeface="+mn-cs"/>
              </a:rPr>
              <a:t>你是如何被利用的？</a:t>
            </a:r>
            <a:endParaRPr lang="en-US" dirty="0">
              <a:latin typeface="Times New Roman" charset="0"/>
              <a:ea typeface="ＭＳ Ｐゴシック" charset="0"/>
              <a:cs typeface="ＭＳ Ｐゴシック" charset="0"/>
            </a:endParaRP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9264327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1027945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8BB5004-6B9D-9C47-9365-F5DA91EFA7D1}" type="slidenum">
              <a:rPr lang="en-US" sz="1200">
                <a:solidFill>
                  <a:prstClr val="black"/>
                </a:solidFill>
              </a:rPr>
              <a:pPr eaLnBrk="1" hangingPunct="1"/>
              <a:t>53</a:t>
            </a:fld>
            <a:endParaRPr lang="en-US" sz="1200">
              <a:solidFill>
                <a:prstClr val="black"/>
              </a:solidFill>
            </a:endParaRPr>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629435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8BB5004-6B9D-9C47-9365-F5DA91EFA7D1}" type="slidenum">
              <a:rPr lang="en-US" sz="1200">
                <a:solidFill>
                  <a:prstClr val="black"/>
                </a:solidFill>
              </a:rPr>
              <a:pPr eaLnBrk="1" hangingPunct="1"/>
              <a:t>54</a:t>
            </a:fld>
            <a:endParaRPr lang="en-US" sz="1200">
              <a:solidFill>
                <a:prstClr val="black"/>
              </a:solidFill>
            </a:endParaRPr>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406678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347310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9691125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B410EE-C20A-44FA-A308-EF2C0F5AD3D4}" type="slidenum">
              <a:rPr lang="en-US" altLang="en-US"/>
              <a:pPr/>
              <a:t>58</a:t>
            </a:fld>
            <a:endParaRPr lang="en-US" altLang="en-US"/>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150787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61311956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99D5B400-47EF-41B6-86CA-3FF4F1C3617B}" type="slidenum">
              <a:rPr lang="en-US" altLang="en-US" sz="1200">
                <a:solidFill>
                  <a:prstClr val="black"/>
                </a:solidFill>
              </a:rPr>
              <a:pPr eaLnBrk="1" hangingPunct="1"/>
              <a:t>61</a:t>
            </a:fld>
            <a:endParaRPr lang="en-US" altLang="en-US" sz="1200">
              <a:solidFill>
                <a:prstClr val="black"/>
              </a:solidFill>
            </a:endParaRPr>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extLst>
      <p:ext uri="{BB962C8B-B14F-4D97-AF65-F5344CB8AC3E}">
        <p14:creationId xmlns:p14="http://schemas.microsoft.com/office/powerpoint/2010/main" val="39634974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A14B17BA-87A6-460F-BF4E-D1012F152A07}" type="slidenum">
              <a:rPr lang="en-US" altLang="en-US" sz="1200">
                <a:solidFill>
                  <a:srgbClr val="000000"/>
                </a:solidFill>
              </a:rPr>
              <a:pPr eaLnBrk="1" hangingPunct="1"/>
              <a:t>62</a:t>
            </a:fld>
            <a:endParaRPr lang="en-US" altLang="en-US" sz="1200">
              <a:solidFill>
                <a:srgbClr val="000000"/>
              </a:solidFill>
            </a:endParaRPr>
          </a:p>
        </p:txBody>
      </p:sp>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extLst>
      <p:ext uri="{BB962C8B-B14F-4D97-AF65-F5344CB8AC3E}">
        <p14:creationId xmlns:p14="http://schemas.microsoft.com/office/powerpoint/2010/main" val="210332444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8456674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1613FE8-D5BB-7B44-B6CC-7F5C63CA17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1289111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6158BDAA-AC3C-4FB6-9676-94C746FB0E84}" type="slidenum">
              <a:rPr lang="en-US" altLang="en-US" sz="1200">
                <a:solidFill>
                  <a:srgbClr val="000000"/>
                </a:solidFill>
              </a:rPr>
              <a:pPr eaLnBrk="1" hangingPunct="1"/>
              <a:t>65</a:t>
            </a:fld>
            <a:endParaRPr lang="en-US" altLang="en-US" sz="1200">
              <a:solidFill>
                <a:srgbClr val="000000"/>
              </a:solidFill>
            </a:endParaRPr>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extLst>
      <p:ext uri="{BB962C8B-B14F-4D97-AF65-F5344CB8AC3E}">
        <p14:creationId xmlns:p14="http://schemas.microsoft.com/office/powerpoint/2010/main" val="108625798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A5001AF-4D92-064D-82EF-70B35BDB892E}" type="slidenum">
              <a:rPr lang="en-US" sz="1200">
                <a:solidFill>
                  <a:prstClr val="black"/>
                </a:solidFill>
              </a:rPr>
              <a:pPr eaLnBrk="1" hangingPunct="1"/>
              <a:t>67</a:t>
            </a:fld>
            <a:endParaRPr lang="en-US" sz="1200">
              <a:solidFill>
                <a:prstClr val="black"/>
              </a:solidFill>
            </a:endParaRPr>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a:p>
            <a:pPr eaLnBrk="1" hangingPunct="1"/>
            <a:r>
              <a:rPr lang="en-US" sz="1200" kern="1200" dirty="0">
                <a:solidFill>
                  <a:schemeClr val="tx1"/>
                </a:solidFill>
                <a:effectLst/>
                <a:latin typeface="Times New Roman" pitchFamily="19" charset="0"/>
                <a:ea typeface="ＭＳ Ｐゴシック" pitchFamily="-112" charset="-128"/>
                <a:cs typeface="ＭＳ Ｐゴシック" pitchFamily="-112" charset="-128"/>
              </a:rPr>
              <a:t>God would strip the land bare—but not fully in fulfillment of His Covenant.</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神要使这地荒凉，但不会完全毁灭，以成就祂的</a:t>
            </a:r>
            <a:r>
              <a:rPr lang="zh-CN" altLang="en-US" b="1" dirty="0">
                <a:solidFill>
                  <a:srgbClr val="0E0E0E"/>
                </a:solidFill>
                <a:effectLst/>
                <a:latin typeface=".AppleSystemUIFont"/>
              </a:rPr>
              <a:t>约</a:t>
            </a:r>
            <a:r>
              <a:rPr lang="zh-CN" altLang="en-US" dirty="0">
                <a:solidFill>
                  <a:srgbClr val="0E0E0E"/>
                </a:solidFill>
                <a:effectLst/>
                <a:latin typeface=".AppleSystemUIFont"/>
              </a:rPr>
              <a:t>。</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7952116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A5001AF-4D92-064D-82EF-70B35BDB892E}" type="slidenum">
              <a:rPr lang="en-US" sz="1200">
                <a:solidFill>
                  <a:prstClr val="black"/>
                </a:solidFill>
              </a:rPr>
              <a:pPr eaLnBrk="1" hangingPunct="1"/>
              <a:t>68</a:t>
            </a:fld>
            <a:endParaRPr lang="en-US" sz="1200">
              <a:solidFill>
                <a:prstClr val="black"/>
              </a:solidFill>
            </a:endParaRPr>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a:p>
            <a:pPr eaLnBrk="1" hangingPunct="1"/>
            <a:r>
              <a:rPr lang="en-US" sz="1200" kern="1200" dirty="0">
                <a:solidFill>
                  <a:schemeClr val="tx1"/>
                </a:solidFill>
                <a:effectLst/>
                <a:latin typeface="Times New Roman" pitchFamily="19" charset="0"/>
                <a:ea typeface="ＭＳ Ｐゴシック" pitchFamily="-112" charset="-128"/>
                <a:cs typeface="ＭＳ Ｐゴシック" pitchFamily="-112" charset="-128"/>
              </a:rPr>
              <a:t>God would burn the entire nation, but not completely in fulfillment of His Covenant.</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神要焚烧整个国家，但不会彻底毁灭，以成就祂的</a:t>
            </a:r>
            <a:r>
              <a:rPr lang="zh-CN" altLang="en-US" b="1" dirty="0">
                <a:solidFill>
                  <a:srgbClr val="0E0E0E"/>
                </a:solidFill>
                <a:effectLst/>
                <a:latin typeface=".AppleSystemUIFont"/>
              </a:rPr>
              <a:t>约</a:t>
            </a:r>
            <a:r>
              <a:rPr lang="zh-CN" altLang="en-US" dirty="0">
                <a:solidFill>
                  <a:srgbClr val="0E0E0E"/>
                </a:solidFill>
                <a:effectLst/>
                <a:latin typeface=".AppleSystemUIFont"/>
              </a:rPr>
              <a:t>。</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264948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BE2AF461-45A9-4C11-8B0A-A52B496234B6}" type="slidenum">
              <a:rPr lang="en-US" altLang="en-US" sz="1200">
                <a:solidFill>
                  <a:prstClr val="black"/>
                </a:solidFill>
              </a:rPr>
              <a:pPr eaLnBrk="1" hangingPunct="1"/>
              <a:t>69</a:t>
            </a:fld>
            <a:endParaRPr lang="en-US" altLang="en-US" sz="1200">
              <a:solidFill>
                <a:prstClr val="black"/>
              </a:solidFill>
            </a:endParaRPr>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extLst>
      <p:ext uri="{BB962C8B-B14F-4D97-AF65-F5344CB8AC3E}">
        <p14:creationId xmlns:p14="http://schemas.microsoft.com/office/powerpoint/2010/main" val="107181036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A5001AF-4D92-064D-82EF-70B35BDB892E}" type="slidenum">
              <a:rPr lang="en-US" sz="1200">
                <a:solidFill>
                  <a:prstClr val="black"/>
                </a:solidFill>
              </a:rPr>
              <a:pPr eaLnBrk="1" hangingPunct="1"/>
              <a:t>71</a:t>
            </a:fld>
            <a:endParaRPr lang="en-US" sz="1200">
              <a:solidFill>
                <a:prstClr val="black"/>
              </a:solidFill>
            </a:endParaRPr>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a:p>
            <a:pPr eaLnBrk="1" hangingPunct="1"/>
            <a:r>
              <a:rPr lang="en-US" sz="1200" kern="1200" dirty="0">
                <a:solidFill>
                  <a:schemeClr val="tx1"/>
                </a:solidFill>
                <a:effectLst/>
                <a:latin typeface="Times New Roman" pitchFamily="19" charset="0"/>
                <a:ea typeface="ＭＳ Ｐゴシック" pitchFamily="-112" charset="-128"/>
                <a:cs typeface="ＭＳ Ｐゴシック" pitchFamily="-112" charset="-128"/>
              </a:rPr>
              <a:t>God would burn the entire nation, but not completely in fulfillment of His Covenant.</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神要焚烧整个国家，但不会彻底毁灭，以成就祂的</a:t>
            </a:r>
            <a:r>
              <a:rPr lang="zh-CN" altLang="en-US" b="1" dirty="0">
                <a:solidFill>
                  <a:srgbClr val="0E0E0E"/>
                </a:solidFill>
                <a:effectLst/>
                <a:latin typeface=".AppleSystemUIFont"/>
              </a:rPr>
              <a:t>约</a:t>
            </a:r>
            <a:r>
              <a:rPr lang="zh-CN" altLang="en-US" dirty="0">
                <a:solidFill>
                  <a:srgbClr val="0E0E0E"/>
                </a:solidFill>
                <a:effectLst/>
                <a:latin typeface=".AppleSystemUIFont"/>
              </a:rPr>
              <a:t>。</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0839347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2B3AF55C-8BB9-4671-97D2-915B3AC06746}" type="slidenum">
              <a:rPr lang="en-US" altLang="en-US" sz="1200">
                <a:solidFill>
                  <a:prstClr val="black"/>
                </a:solidFill>
              </a:rPr>
              <a:pPr eaLnBrk="1" hangingPunct="1"/>
              <a:t>72</a:t>
            </a:fld>
            <a:endParaRPr lang="en-US" altLang="en-US" sz="1200">
              <a:solidFill>
                <a:prstClr val="black"/>
              </a:solidFill>
            </a:endParaRPr>
          </a:p>
        </p:txBody>
      </p:sp>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extLst>
      <p:ext uri="{BB962C8B-B14F-4D97-AF65-F5344CB8AC3E}">
        <p14:creationId xmlns:p14="http://schemas.microsoft.com/office/powerpoint/2010/main" val="116517476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BE5D3A8-8CB2-A047-970D-D40F2B3B3301}" type="slidenum">
              <a:rPr lang="en-US" sz="1200">
                <a:solidFill>
                  <a:prstClr val="black"/>
                </a:solidFill>
              </a:rPr>
              <a:pPr eaLnBrk="1" hangingPunct="1"/>
              <a:t>73</a:t>
            </a:fld>
            <a:endParaRPr lang="en-US" sz="1200">
              <a:solidFill>
                <a:prstClr val="black"/>
              </a:solidFill>
            </a:endParaRPr>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888155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A5001AF-4D92-064D-82EF-70B35BDB892E}" type="slidenum">
              <a:rPr lang="en-US" sz="1200">
                <a:solidFill>
                  <a:prstClr val="black"/>
                </a:solidFill>
              </a:rPr>
              <a:pPr eaLnBrk="1" hangingPunct="1"/>
              <a:t>75</a:t>
            </a:fld>
            <a:endParaRPr lang="en-US" sz="1200">
              <a:solidFill>
                <a:prstClr val="black"/>
              </a:solidFill>
            </a:endParaRPr>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a:p>
            <a:pPr eaLnBrk="1" hangingPunct="1"/>
            <a:r>
              <a:rPr lang="en-US" sz="1200" kern="1200" dirty="0">
                <a:solidFill>
                  <a:schemeClr val="tx1"/>
                </a:solidFill>
                <a:effectLst/>
                <a:latin typeface="Times New Roman" pitchFamily="19" charset="0"/>
                <a:ea typeface="ＭＳ Ｐゴシック" pitchFamily="-112" charset="-128"/>
                <a:cs typeface="ＭＳ Ｐゴシック" pitchFamily="-112" charset="-128"/>
              </a:rPr>
              <a:t>God will destroy Israel's religious system as He did any other disobedient land </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神将毁灭以色列的宗教体系，正如祂对待其他悖逆之地一样。</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7775903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30416985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4088132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62248553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56901950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DA0DC42-BB66-FE40-8E77-C209F25AC03B}" type="slidenum">
              <a:rPr lang="en-US" sz="1200">
                <a:solidFill>
                  <a:prstClr val="black"/>
                </a:solidFill>
              </a:rPr>
              <a:pPr eaLnBrk="1" hangingPunct="1"/>
              <a:t>80</a:t>
            </a:fld>
            <a:endParaRPr lang="en-US" sz="1200">
              <a:solidFill>
                <a:prstClr val="black"/>
              </a:solidFill>
            </a:endParaRPr>
          </a:p>
        </p:txBody>
      </p:sp>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6605640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358E7D3-447F-5E47-8678-84E1CDFB96F0}" type="slidenum">
              <a:rPr lang="en-US" sz="1200">
                <a:solidFill>
                  <a:srgbClr val="000000"/>
                </a:solidFill>
              </a:rPr>
              <a:pPr eaLnBrk="1" hangingPunct="1"/>
              <a:t>81</a:t>
            </a:fld>
            <a:endParaRPr lang="en-US" sz="1200">
              <a:solidFill>
                <a:srgbClr val="000000"/>
              </a:solidFill>
            </a:endParaRPr>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4560229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358E7D3-447F-5E47-8678-84E1CDFB96F0}" type="slidenum">
              <a:rPr lang="en-US" sz="1200">
                <a:solidFill>
                  <a:srgbClr val="000000"/>
                </a:solidFill>
              </a:rPr>
              <a:pPr eaLnBrk="1" hangingPunct="1"/>
              <a:t>82</a:t>
            </a:fld>
            <a:endParaRPr lang="en-US" sz="1200">
              <a:solidFill>
                <a:srgbClr val="000000"/>
              </a:solidFill>
            </a:endParaRPr>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35883468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59346540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358E7D3-447F-5E47-8678-84E1CDFB96F0}" type="slidenum">
              <a:rPr lang="en-US" sz="1200">
                <a:solidFill>
                  <a:srgbClr val="000000"/>
                </a:solidFill>
              </a:rPr>
              <a:pPr eaLnBrk="1" hangingPunct="1"/>
              <a:t>84</a:t>
            </a:fld>
            <a:endParaRPr lang="en-US" sz="1200">
              <a:solidFill>
                <a:srgbClr val="000000"/>
              </a:solidFill>
            </a:endParaRPr>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448329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3415949-F90B-2D46-A552-2B7F90A95D7B}" type="slidenum">
              <a:rPr lang="en-US" sz="1200">
                <a:solidFill>
                  <a:prstClr val="black"/>
                </a:solidFill>
              </a:rPr>
              <a:pPr eaLnBrk="1" hangingPunct="1"/>
              <a:t>85</a:t>
            </a:fld>
            <a:endParaRPr lang="en-US" sz="1200">
              <a:solidFill>
                <a:prstClr val="black"/>
              </a:solidFill>
            </a:endParaRPr>
          </a:p>
        </p:txBody>
      </p:sp>
      <p:sp>
        <p:nvSpPr>
          <p:cNvPr id="307202" name="Rectangle 2"/>
          <p:cNvSpPr>
            <a:spLocks noGrp="1" noRot="1" noChangeAspect="1" noChangeArrowheads="1" noTextEdit="1"/>
          </p:cNvSpPr>
          <p:nvPr>
            <p:ph type="sldImg"/>
          </p:nvPr>
        </p:nvSpPr>
        <p:spPr>
          <a:xfrm>
            <a:off x="960438" y="739775"/>
            <a:ext cx="4933950" cy="3702050"/>
          </a:xfrm>
          <a:ln/>
        </p:spPr>
      </p:sp>
      <p:sp>
        <p:nvSpPr>
          <p:cNvPr id="30720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3901995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5709357-5412-5743-9066-50B4778B5F28}" type="slidenum">
              <a:rPr lang="en-US" sz="1200">
                <a:solidFill>
                  <a:srgbClr val="000000"/>
                </a:solidFill>
              </a:rPr>
              <a:pPr eaLnBrk="1" hangingPunct="1"/>
              <a:t>86</a:t>
            </a:fld>
            <a:endParaRPr lang="en-US" sz="1200">
              <a:solidFill>
                <a:srgbClr val="000000"/>
              </a:solidFill>
            </a:endParaRPr>
          </a:p>
        </p:txBody>
      </p:sp>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3152855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1613FE8-D5BB-7B44-B6CC-7F5C63CA1726}" type="slidenum">
              <a:rPr lang="en-US" sz="1200">
                <a:solidFill>
                  <a:srgbClr val="000000"/>
                </a:solidFill>
              </a:rPr>
              <a:pPr eaLnBrk="1" hangingPunct="1"/>
              <a:t>87</a:t>
            </a:fld>
            <a:endParaRPr lang="en-US" sz="1200">
              <a:solidFill>
                <a:srgbClr val="000000"/>
              </a:solidFill>
            </a:endParaRPr>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4811435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8680D51-0D8C-FC47-B5BB-9241866A6B9B}" type="slidenum">
              <a:rPr lang="en-US" sz="1200">
                <a:solidFill>
                  <a:srgbClr val="000000"/>
                </a:solidFill>
              </a:rPr>
              <a:pPr eaLnBrk="1" hangingPunct="1"/>
              <a:t>88</a:t>
            </a:fld>
            <a:endParaRPr lang="en-US" sz="1200">
              <a:solidFill>
                <a:srgbClr val="000000"/>
              </a:solidFill>
            </a:endParaRPr>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999110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6703713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98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9424B7A-659C-5A40-929F-524687A86A11}" type="slidenum">
              <a:rPr lang="en-US" sz="1200">
                <a:solidFill>
                  <a:srgbClr val="000000"/>
                </a:solidFill>
              </a:rPr>
              <a:pPr/>
              <a:t>89</a:t>
            </a:fld>
            <a:endParaRPr lang="en-US" sz="1200">
              <a:solidFill>
                <a:srgbClr val="000000"/>
              </a:solidFill>
            </a:endParaRPr>
          </a:p>
        </p:txBody>
      </p:sp>
      <p:sp>
        <p:nvSpPr>
          <p:cNvPr id="719874" name="Rectangle 2"/>
          <p:cNvSpPr>
            <a:spLocks noGrp="1" noRot="1" noChangeAspect="1" noChangeArrowheads="1" noTextEdit="1"/>
          </p:cNvSpPr>
          <p:nvPr>
            <p:ph type="sldImg"/>
          </p:nvPr>
        </p:nvSpPr>
        <p:spPr>
          <a:ln/>
        </p:spPr>
      </p:sp>
      <p:sp>
        <p:nvSpPr>
          <p:cNvPr id="7198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63678020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1613FE8-D5BB-7B44-B6CC-7F5C63CA17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09808018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101990441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138421254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284359186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89993229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22770120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ED112CC-572B-49E9-B9A9-35B05A631DA0}" type="slidenum">
              <a:rPr lang="en-US" altLang="en-US">
                <a:solidFill>
                  <a:prstClr val="black"/>
                </a:solidFill>
              </a:rPr>
              <a:pPr/>
              <a:t>96</a:t>
            </a:fld>
            <a:endParaRPr lang="en-US" altLang="en-US">
              <a:solidFill>
                <a:prstClr val="black"/>
              </a:solidFill>
            </a:endParaRPr>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24572589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71FD3BA-F0B8-DA4C-B590-69A23FF2915B}"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sym typeface="Arial"/>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sym typeface="Arial"/>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rPr>
              <a:t>BE Bible Exposition—Chinese</a:t>
            </a:r>
          </a:p>
        </p:txBody>
      </p:sp>
    </p:spTree>
    <p:extLst>
      <p:ext uri="{BB962C8B-B14F-4D97-AF65-F5344CB8AC3E}">
        <p14:creationId xmlns:p14="http://schemas.microsoft.com/office/powerpoint/2010/main" val="25272165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6924224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298138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Date Placeholder 3"/>
          <p:cNvSpPr>
            <a:spLocks noGrp="1"/>
          </p:cNvSpPr>
          <p:nvPr>
            <p:ph type="dt" sz="half" idx="10"/>
          </p:nvPr>
        </p:nvSpPr>
        <p:spPr/>
        <p:txBody>
          <a:bodyPr/>
          <a:lstStyle>
            <a:lvl1pPr>
              <a:defRPr/>
            </a:lvl1pPr>
          </a:lstStyle>
          <a:p>
            <a:endParaRPr lang="en-GB" altLang="en-US"/>
          </a:p>
        </p:txBody>
      </p:sp>
      <p:sp>
        <p:nvSpPr>
          <p:cNvPr id="5" name="Footer Placeholder 4"/>
          <p:cNvSpPr>
            <a:spLocks noGrp="1"/>
          </p:cNvSpPr>
          <p:nvPr>
            <p:ph type="ftr" sz="quarter" idx="11"/>
          </p:nvPr>
        </p:nvSpPr>
        <p:spPr/>
        <p:txBody>
          <a:bodyPr/>
          <a:lstStyle>
            <a:lvl1pPr>
              <a:defRPr/>
            </a:lvl1pPr>
          </a:lstStyle>
          <a:p>
            <a:endParaRPr lang="en-GB" altLang="en-US"/>
          </a:p>
        </p:txBody>
      </p:sp>
      <p:sp>
        <p:nvSpPr>
          <p:cNvPr id="6" name="Slide Number Placeholder 5"/>
          <p:cNvSpPr>
            <a:spLocks noGrp="1"/>
          </p:cNvSpPr>
          <p:nvPr>
            <p:ph type="sldNum" sz="quarter" idx="12"/>
          </p:nvPr>
        </p:nvSpPr>
        <p:spPr/>
        <p:txBody>
          <a:bodyPr/>
          <a:lstStyle>
            <a:lvl1pPr>
              <a:defRPr/>
            </a:lvl1pPr>
          </a:lstStyle>
          <a:p>
            <a:fld id="{92A3A737-EE55-4014-B56A-F75D5146D8AC}" type="slidenum">
              <a:rPr lang="en-GB" altLang="en-US"/>
              <a:pPr/>
              <a:t>‹#›</a:t>
            </a:fld>
            <a:endParaRPr lang="en-GB" altLang="en-US"/>
          </a:p>
        </p:txBody>
      </p:sp>
    </p:spTree>
    <p:extLst>
      <p:ext uri="{BB962C8B-B14F-4D97-AF65-F5344CB8AC3E}">
        <p14:creationId xmlns:p14="http://schemas.microsoft.com/office/powerpoint/2010/main" val="28258309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10"/>
          </p:nvPr>
        </p:nvSpPr>
        <p:spPr/>
        <p:txBody>
          <a:bodyPr/>
          <a:lstStyle>
            <a:lvl1pPr>
              <a:defRPr/>
            </a:lvl1pPr>
          </a:lstStyle>
          <a:p>
            <a:endParaRPr lang="en-GB" altLang="en-US"/>
          </a:p>
        </p:txBody>
      </p:sp>
      <p:sp>
        <p:nvSpPr>
          <p:cNvPr id="5" name="Footer Placeholder 4"/>
          <p:cNvSpPr>
            <a:spLocks noGrp="1"/>
          </p:cNvSpPr>
          <p:nvPr>
            <p:ph type="ftr" sz="quarter" idx="11"/>
          </p:nvPr>
        </p:nvSpPr>
        <p:spPr/>
        <p:txBody>
          <a:bodyPr/>
          <a:lstStyle>
            <a:lvl1pPr>
              <a:defRPr/>
            </a:lvl1pPr>
          </a:lstStyle>
          <a:p>
            <a:endParaRPr lang="en-GB" altLang="en-US"/>
          </a:p>
        </p:txBody>
      </p:sp>
      <p:sp>
        <p:nvSpPr>
          <p:cNvPr id="6" name="Slide Number Placeholder 5"/>
          <p:cNvSpPr>
            <a:spLocks noGrp="1"/>
          </p:cNvSpPr>
          <p:nvPr>
            <p:ph type="sldNum" sz="quarter" idx="12"/>
          </p:nvPr>
        </p:nvSpPr>
        <p:spPr/>
        <p:txBody>
          <a:bodyPr/>
          <a:lstStyle>
            <a:lvl1pPr>
              <a:defRPr/>
            </a:lvl1pPr>
          </a:lstStyle>
          <a:p>
            <a:fld id="{954460FE-F316-484B-960F-5DADCC4D9FFE}" type="slidenum">
              <a:rPr lang="en-GB" altLang="en-US"/>
              <a:pPr/>
              <a:t>‹#›</a:t>
            </a:fld>
            <a:endParaRPr lang="en-GB" altLang="en-US"/>
          </a:p>
        </p:txBody>
      </p:sp>
    </p:spTree>
    <p:extLst>
      <p:ext uri="{BB962C8B-B14F-4D97-AF65-F5344CB8AC3E}">
        <p14:creationId xmlns:p14="http://schemas.microsoft.com/office/powerpoint/2010/main" val="77668083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6998306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74183209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01835838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16763578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30918206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66473385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1185869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98368856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46379874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7497212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10"/>
          </p:nvPr>
        </p:nvSpPr>
        <p:spPr/>
        <p:txBody>
          <a:bodyPr/>
          <a:lstStyle>
            <a:lvl1pPr>
              <a:defRPr/>
            </a:lvl1pPr>
          </a:lstStyle>
          <a:p>
            <a:endParaRPr lang="en-GB" altLang="en-US"/>
          </a:p>
        </p:txBody>
      </p:sp>
      <p:sp>
        <p:nvSpPr>
          <p:cNvPr id="5" name="Footer Placeholder 4"/>
          <p:cNvSpPr>
            <a:spLocks noGrp="1"/>
          </p:cNvSpPr>
          <p:nvPr>
            <p:ph type="ftr" sz="quarter" idx="11"/>
          </p:nvPr>
        </p:nvSpPr>
        <p:spPr/>
        <p:txBody>
          <a:bodyPr/>
          <a:lstStyle>
            <a:lvl1pPr>
              <a:defRPr/>
            </a:lvl1pPr>
          </a:lstStyle>
          <a:p>
            <a:endParaRPr lang="en-GB" altLang="en-US"/>
          </a:p>
        </p:txBody>
      </p:sp>
      <p:sp>
        <p:nvSpPr>
          <p:cNvPr id="6" name="Slide Number Placeholder 5"/>
          <p:cNvSpPr>
            <a:spLocks noGrp="1"/>
          </p:cNvSpPr>
          <p:nvPr>
            <p:ph type="sldNum" sz="quarter" idx="12"/>
          </p:nvPr>
        </p:nvSpPr>
        <p:spPr/>
        <p:txBody>
          <a:bodyPr/>
          <a:lstStyle>
            <a:lvl1pPr>
              <a:defRPr/>
            </a:lvl1pPr>
          </a:lstStyle>
          <a:p>
            <a:fld id="{DFAC7634-628E-4285-B5AB-725C3A364AAC}" type="slidenum">
              <a:rPr lang="en-GB" altLang="en-US"/>
              <a:pPr/>
              <a:t>‹#›</a:t>
            </a:fld>
            <a:endParaRPr lang="en-GB" altLang="en-US"/>
          </a:p>
        </p:txBody>
      </p:sp>
    </p:spTree>
    <p:extLst>
      <p:ext uri="{BB962C8B-B14F-4D97-AF65-F5344CB8AC3E}">
        <p14:creationId xmlns:p14="http://schemas.microsoft.com/office/powerpoint/2010/main" val="379817251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95218257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62240216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9524395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9853023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1226467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9316292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9028147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869212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5682131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657480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4AE11BA-C81A-4BC9-A4E4-4ED9F08A70C9}"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13307775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981137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2411988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9813169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64699963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33197601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5382442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80569417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62381475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7600064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787427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FE631D8-87FF-4F8B-8DF6-B7BF77880172}"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52282320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108442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9830925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35213263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74833416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26386804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74824768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3935846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9102414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5391608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895206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2D7BC65-A27F-4A72-9419-EC86782B0276}"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05604458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5078118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8623428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8755514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8027048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1430240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7305300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518394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7299630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0516308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555012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6297ED9-5F8D-4134-B73A-528AF4D57BEF}"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6272306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6765197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7228277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4179223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9572382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7149376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0133660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2695877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2150119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72546900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1481044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062429D2-75B5-45D0-9056-7719AB718C27}"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13777509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13180866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25676088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71129634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11029738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2923720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25014481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17020651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78513171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6342648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486040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A6D30E99-BDD6-4BFC-82FC-D431FF1DE186}"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2573241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6931995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52B24EC-6721-8B44-83A2-3B318E65FF19}" type="datetimeFigureOut">
              <a:rPr lang="en-US" smtClean="0">
                <a:solidFill>
                  <a:prstClr val="black">
                    <a:tint val="75000"/>
                  </a:prstClr>
                </a:solidFill>
                <a:latin typeface="Calibri"/>
              </a:rPr>
              <a:pPr/>
              <a:t>12/7/24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35CFA20-AF48-B041-B6C3-381D9B2455A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9487848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2B24EC-6721-8B44-83A2-3B318E65FF19}" type="datetimeFigureOut">
              <a:rPr lang="en-US" smtClean="0">
                <a:solidFill>
                  <a:prstClr val="black">
                    <a:tint val="75000"/>
                  </a:prstClr>
                </a:solidFill>
                <a:latin typeface="Calibri"/>
              </a:rPr>
              <a:pPr/>
              <a:t>12/7/24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35CFA20-AF48-B041-B6C3-381D9B2455A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4650488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2B24EC-6721-8B44-83A2-3B318E65FF19}" type="datetimeFigureOut">
              <a:rPr lang="en-US" smtClean="0">
                <a:solidFill>
                  <a:prstClr val="black">
                    <a:tint val="75000"/>
                  </a:prstClr>
                </a:solidFill>
                <a:latin typeface="Calibri"/>
              </a:rPr>
              <a:pPr/>
              <a:t>12/7/24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35CFA20-AF48-B041-B6C3-381D9B2455A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2860626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52B24EC-6721-8B44-83A2-3B318E65FF19}" type="datetimeFigureOut">
              <a:rPr lang="en-US" smtClean="0">
                <a:solidFill>
                  <a:prstClr val="black">
                    <a:tint val="75000"/>
                  </a:prstClr>
                </a:solidFill>
                <a:latin typeface="Calibri"/>
              </a:rPr>
              <a:pPr/>
              <a:t>12/7/24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35CFA20-AF48-B041-B6C3-381D9B2455A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9104347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52B24EC-6721-8B44-83A2-3B318E65FF19}" type="datetimeFigureOut">
              <a:rPr lang="en-US" smtClean="0">
                <a:solidFill>
                  <a:prstClr val="black">
                    <a:tint val="75000"/>
                  </a:prstClr>
                </a:solidFill>
                <a:latin typeface="Calibri"/>
              </a:rPr>
              <a:pPr/>
              <a:t>12/7/24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35CFA20-AF48-B041-B6C3-381D9B2455A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2029823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52B24EC-6721-8B44-83A2-3B318E65FF19}" type="datetimeFigureOut">
              <a:rPr lang="en-US" smtClean="0">
                <a:solidFill>
                  <a:prstClr val="black">
                    <a:tint val="75000"/>
                  </a:prstClr>
                </a:solidFill>
                <a:latin typeface="Calibri"/>
              </a:rPr>
              <a:pPr/>
              <a:t>12/7/24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35CFA20-AF48-B041-B6C3-381D9B2455A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7089435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2B24EC-6721-8B44-83A2-3B318E65FF19}" type="datetimeFigureOut">
              <a:rPr lang="en-US" smtClean="0">
                <a:solidFill>
                  <a:prstClr val="black">
                    <a:tint val="75000"/>
                  </a:prstClr>
                </a:solidFill>
                <a:latin typeface="Calibri"/>
              </a:rPr>
              <a:pPr/>
              <a:t>12/7/24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35CFA20-AF48-B041-B6C3-381D9B2455A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3886929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52B24EC-6721-8B44-83A2-3B318E65FF19}" type="datetimeFigureOut">
              <a:rPr lang="en-US" smtClean="0">
                <a:solidFill>
                  <a:prstClr val="black">
                    <a:tint val="75000"/>
                  </a:prstClr>
                </a:solidFill>
                <a:latin typeface="Calibri"/>
              </a:rPr>
              <a:pPr/>
              <a:t>12/7/24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35CFA20-AF48-B041-B6C3-381D9B2455A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1579170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52B24EC-6721-8B44-83A2-3B318E65FF19}" type="datetimeFigureOut">
              <a:rPr lang="en-US" smtClean="0">
                <a:solidFill>
                  <a:prstClr val="black">
                    <a:tint val="75000"/>
                  </a:prstClr>
                </a:solidFill>
                <a:latin typeface="Calibri"/>
              </a:rPr>
              <a:pPr/>
              <a:t>12/7/24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35CFA20-AF48-B041-B6C3-381D9B2455A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253537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3FC7B09B-D04E-4EB9-A999-4C4C1FEF600B}"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30367096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2B24EC-6721-8B44-83A2-3B318E65FF19}" type="datetimeFigureOut">
              <a:rPr lang="en-US" smtClean="0">
                <a:solidFill>
                  <a:prstClr val="black">
                    <a:tint val="75000"/>
                  </a:prstClr>
                </a:solidFill>
                <a:latin typeface="Calibri"/>
              </a:rPr>
              <a:pPr/>
              <a:t>12/7/24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35CFA20-AF48-B041-B6C3-381D9B2455A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6113820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2B24EC-6721-8B44-83A2-3B318E65FF19}" type="datetimeFigureOut">
              <a:rPr lang="en-US" smtClean="0">
                <a:solidFill>
                  <a:prstClr val="black">
                    <a:tint val="75000"/>
                  </a:prstClr>
                </a:solidFill>
                <a:latin typeface="Calibri"/>
              </a:rPr>
              <a:pPr/>
              <a:t>12/7/24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35CFA20-AF48-B041-B6C3-381D9B2455A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7307941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0479757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9721506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91771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3480668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3091082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6551030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1551633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373049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D8F8B6B-096E-411D-9CCC-E7D923A49785}"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415684650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8602309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2550230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7828857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12727206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43265364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72896800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68004910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42752412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31302212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3205203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10"/>
          </p:nvPr>
        </p:nvSpPr>
        <p:spPr/>
        <p:txBody>
          <a:bodyPr/>
          <a:lstStyle>
            <a:lvl1pPr>
              <a:defRPr/>
            </a:lvl1pPr>
          </a:lstStyle>
          <a:p>
            <a:endParaRPr lang="en-GB" altLang="en-US"/>
          </a:p>
        </p:txBody>
      </p:sp>
      <p:sp>
        <p:nvSpPr>
          <p:cNvPr id="5" name="Footer Placeholder 4"/>
          <p:cNvSpPr>
            <a:spLocks noGrp="1"/>
          </p:cNvSpPr>
          <p:nvPr>
            <p:ph type="ftr" sz="quarter" idx="11"/>
          </p:nvPr>
        </p:nvSpPr>
        <p:spPr/>
        <p:txBody>
          <a:bodyPr/>
          <a:lstStyle>
            <a:lvl1pPr>
              <a:defRPr/>
            </a:lvl1pPr>
          </a:lstStyle>
          <a:p>
            <a:endParaRPr lang="en-GB" altLang="en-US"/>
          </a:p>
        </p:txBody>
      </p:sp>
      <p:sp>
        <p:nvSpPr>
          <p:cNvPr id="6" name="Slide Number Placeholder 5"/>
          <p:cNvSpPr>
            <a:spLocks noGrp="1"/>
          </p:cNvSpPr>
          <p:nvPr>
            <p:ph type="sldNum" sz="quarter" idx="12"/>
          </p:nvPr>
        </p:nvSpPr>
        <p:spPr/>
        <p:txBody>
          <a:bodyPr/>
          <a:lstStyle>
            <a:lvl1pPr>
              <a:defRPr/>
            </a:lvl1pPr>
          </a:lstStyle>
          <a:p>
            <a:fld id="{8B709699-D7F6-42AD-9003-B74D733BC0D2}" type="slidenum">
              <a:rPr lang="en-GB" altLang="en-US"/>
              <a:pPr/>
              <a:t>‹#›</a:t>
            </a:fld>
            <a:endParaRPr lang="en-GB" altLang="en-US"/>
          </a:p>
        </p:txBody>
      </p:sp>
    </p:spTree>
    <p:extLst>
      <p:ext uri="{BB962C8B-B14F-4D97-AF65-F5344CB8AC3E}">
        <p14:creationId xmlns:p14="http://schemas.microsoft.com/office/powerpoint/2010/main" val="8771510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FC86A3C-ABB2-4ADC-8AC4-8F343BFA51AF}"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53048095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94596318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04782594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26769993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94513239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49317875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11754090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7332556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9895403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743792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594984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7DC9638-B169-40CE-81FC-5C072B4443A3}"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28022188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0816067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1754264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5571838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1715018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6208584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1986407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4870419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88368165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14137930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4654746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E743A93-AB63-42DF-894D-B027F81A31C1}"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45020815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15550048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34312281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02455987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48298589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43925823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28303967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0677551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793306885"/>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54564254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1405540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956E7D-8CF5-1444-A0D8-7BE5785046BF}"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72083375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3784338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5301548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9590911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0830681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9692820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5956768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6785677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34238232"/>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7847501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024870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AA417A-A782-B248-9153-07C914474D7A}"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458378282"/>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4509003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4347149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31776180"/>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8813808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9032132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9859915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7815330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01743448"/>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24864103"/>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535202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FE69D6-E1DF-2740-9909-9389C35D433F}"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867162807"/>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0466167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9674753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8433137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88784440"/>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39955660"/>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94486606"/>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3501273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23649906"/>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92138154"/>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717649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8A18A2-7B7D-A740-92E3-D82A5C918269}"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871796404"/>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700807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1138437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2030431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5217602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86425799"/>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78634605"/>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53209343"/>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3844347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05944906"/>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501429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FC48123-6715-324F-8BFA-041A3D27DC90}"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488040534"/>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4769078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54116970"/>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40014330"/>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67339370"/>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050939650"/>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34806960"/>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870619297"/>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010744364"/>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170488015"/>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4802559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E16495E-8F1B-CF45-B9D3-94B0FA519140}"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685523292"/>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738309409"/>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4190265033"/>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338881582"/>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492724365"/>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398919790"/>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85562759"/>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804676592"/>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933" indent="0" algn="ctr">
              <a:buNone/>
              <a:defRPr/>
            </a:lvl2pPr>
            <a:lvl3pPr marL="913865" indent="0" algn="ctr">
              <a:buNone/>
              <a:defRPr/>
            </a:lvl3pPr>
            <a:lvl4pPr marL="1370799" indent="0" algn="ctr">
              <a:buNone/>
              <a:defRPr/>
            </a:lvl4pPr>
            <a:lvl5pPr marL="1827731" indent="0" algn="ctr">
              <a:buNone/>
              <a:defRPr/>
            </a:lvl5pPr>
            <a:lvl6pPr marL="2284665" indent="0" algn="ctr">
              <a:buNone/>
              <a:defRPr/>
            </a:lvl6pPr>
            <a:lvl7pPr marL="2741596" indent="0" algn="ctr">
              <a:buNone/>
              <a:defRPr/>
            </a:lvl7pPr>
            <a:lvl8pPr marL="3198530" indent="0" algn="ctr">
              <a:buNone/>
              <a:defRPr/>
            </a:lvl8pPr>
            <a:lvl9pPr marL="365546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C45FE3-F8F7-F144-BD8F-EE2DA3F9179B}"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147760787"/>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3893D4-3DFA-2646-83A9-5D2E064AAF4E}"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961563217"/>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933" indent="0">
              <a:buNone/>
              <a:defRPr sz="1800"/>
            </a:lvl2pPr>
            <a:lvl3pPr marL="913865" indent="0">
              <a:buNone/>
              <a:defRPr sz="1600"/>
            </a:lvl3pPr>
            <a:lvl4pPr marL="1370799" indent="0">
              <a:buNone/>
              <a:defRPr sz="1400"/>
            </a:lvl4pPr>
            <a:lvl5pPr marL="1827731" indent="0">
              <a:buNone/>
              <a:defRPr sz="1400"/>
            </a:lvl5pPr>
            <a:lvl6pPr marL="2284665" indent="0">
              <a:buNone/>
              <a:defRPr sz="1400"/>
            </a:lvl6pPr>
            <a:lvl7pPr marL="2741596" indent="0">
              <a:buNone/>
              <a:defRPr sz="1400"/>
            </a:lvl7pPr>
            <a:lvl8pPr marL="3198530" indent="0">
              <a:buNone/>
              <a:defRPr sz="1400"/>
            </a:lvl8pPr>
            <a:lvl9pPr marL="365546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36B774-57AD-F347-B875-7B81EE6C228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8498921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0926BA1-8C65-A044-880C-F0C4003E2849}"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733975461"/>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6706702-93C4-014A-9417-A986FC8F9FCA}"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42636904"/>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933" indent="0">
              <a:buNone/>
              <a:defRPr sz="2000" b="1"/>
            </a:lvl2pPr>
            <a:lvl3pPr marL="913865" indent="0">
              <a:buNone/>
              <a:defRPr sz="1800" b="1"/>
            </a:lvl3pPr>
            <a:lvl4pPr marL="1370799" indent="0">
              <a:buNone/>
              <a:defRPr sz="1600" b="1"/>
            </a:lvl4pPr>
            <a:lvl5pPr marL="1827731" indent="0">
              <a:buNone/>
              <a:defRPr sz="1600" b="1"/>
            </a:lvl5pPr>
            <a:lvl6pPr marL="2284665" indent="0">
              <a:buNone/>
              <a:defRPr sz="1600" b="1"/>
            </a:lvl6pPr>
            <a:lvl7pPr marL="2741596" indent="0">
              <a:buNone/>
              <a:defRPr sz="1600" b="1"/>
            </a:lvl7pPr>
            <a:lvl8pPr marL="3198530" indent="0">
              <a:buNone/>
              <a:defRPr sz="1600" b="1"/>
            </a:lvl8pPr>
            <a:lvl9pPr marL="365546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933" indent="0">
              <a:buNone/>
              <a:defRPr sz="2000" b="1"/>
            </a:lvl2pPr>
            <a:lvl3pPr marL="913865" indent="0">
              <a:buNone/>
              <a:defRPr sz="1800" b="1"/>
            </a:lvl3pPr>
            <a:lvl4pPr marL="1370799" indent="0">
              <a:buNone/>
              <a:defRPr sz="1600" b="1"/>
            </a:lvl4pPr>
            <a:lvl5pPr marL="1827731" indent="0">
              <a:buNone/>
              <a:defRPr sz="1600" b="1"/>
            </a:lvl5pPr>
            <a:lvl6pPr marL="2284665" indent="0">
              <a:buNone/>
              <a:defRPr sz="1600" b="1"/>
            </a:lvl6pPr>
            <a:lvl7pPr marL="2741596" indent="0">
              <a:buNone/>
              <a:defRPr sz="1600" b="1"/>
            </a:lvl7pPr>
            <a:lvl8pPr marL="3198530" indent="0">
              <a:buNone/>
              <a:defRPr sz="1600" b="1"/>
            </a:lvl8pPr>
            <a:lvl9pPr marL="365546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5A10EE8-2487-1747-970F-C1DCC6D51D95}"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917123845"/>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BD5D5E3-CEB1-AA47-B06C-4BE03B04261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082832724"/>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18EF6E9-7889-3B48-81DB-2CD4716B754B}"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980522348"/>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6"/>
            <a:ext cx="3008313" cy="4691063"/>
          </a:xfrm>
        </p:spPr>
        <p:txBody>
          <a:bodyPr/>
          <a:lstStyle>
            <a:lvl1pPr marL="0" indent="0">
              <a:buNone/>
              <a:defRPr sz="1400"/>
            </a:lvl1pPr>
            <a:lvl2pPr marL="456933" indent="0">
              <a:buNone/>
              <a:defRPr sz="1200"/>
            </a:lvl2pPr>
            <a:lvl3pPr marL="913865" indent="0">
              <a:buNone/>
              <a:defRPr sz="1000"/>
            </a:lvl3pPr>
            <a:lvl4pPr marL="1370799" indent="0">
              <a:buNone/>
              <a:defRPr sz="900"/>
            </a:lvl4pPr>
            <a:lvl5pPr marL="1827731" indent="0">
              <a:buNone/>
              <a:defRPr sz="900"/>
            </a:lvl5pPr>
            <a:lvl6pPr marL="2284665" indent="0">
              <a:buNone/>
              <a:defRPr sz="900"/>
            </a:lvl6pPr>
            <a:lvl7pPr marL="2741596" indent="0">
              <a:buNone/>
              <a:defRPr sz="900"/>
            </a:lvl7pPr>
            <a:lvl8pPr marL="3198530" indent="0">
              <a:buNone/>
              <a:defRPr sz="900"/>
            </a:lvl8pPr>
            <a:lvl9pPr marL="365546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D843769-22B6-E440-8B37-F0AD5E3CC76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491086641"/>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33" indent="0">
              <a:buNone/>
              <a:defRPr sz="2800"/>
            </a:lvl2pPr>
            <a:lvl3pPr marL="913865" indent="0">
              <a:buNone/>
              <a:defRPr sz="2400"/>
            </a:lvl3pPr>
            <a:lvl4pPr marL="1370799" indent="0">
              <a:buNone/>
              <a:defRPr sz="2000"/>
            </a:lvl4pPr>
            <a:lvl5pPr marL="1827731" indent="0">
              <a:buNone/>
              <a:defRPr sz="2000"/>
            </a:lvl5pPr>
            <a:lvl6pPr marL="2284665" indent="0">
              <a:buNone/>
              <a:defRPr sz="2000"/>
            </a:lvl6pPr>
            <a:lvl7pPr marL="2741596" indent="0">
              <a:buNone/>
              <a:defRPr sz="2000"/>
            </a:lvl7pPr>
            <a:lvl8pPr marL="3198530" indent="0">
              <a:buNone/>
              <a:defRPr sz="2000"/>
            </a:lvl8pPr>
            <a:lvl9pPr marL="365546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33" indent="0">
              <a:buNone/>
              <a:defRPr sz="1200"/>
            </a:lvl2pPr>
            <a:lvl3pPr marL="913865" indent="0">
              <a:buNone/>
              <a:defRPr sz="1000"/>
            </a:lvl3pPr>
            <a:lvl4pPr marL="1370799" indent="0">
              <a:buNone/>
              <a:defRPr sz="900"/>
            </a:lvl4pPr>
            <a:lvl5pPr marL="1827731" indent="0">
              <a:buNone/>
              <a:defRPr sz="900"/>
            </a:lvl5pPr>
            <a:lvl6pPr marL="2284665" indent="0">
              <a:buNone/>
              <a:defRPr sz="900"/>
            </a:lvl6pPr>
            <a:lvl7pPr marL="2741596" indent="0">
              <a:buNone/>
              <a:defRPr sz="900"/>
            </a:lvl7pPr>
            <a:lvl8pPr marL="3198530" indent="0">
              <a:buNone/>
              <a:defRPr sz="900"/>
            </a:lvl8pPr>
            <a:lvl9pPr marL="365546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CB5D9F-7C00-C64C-89FE-5F42C42C027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299545242"/>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3044C0-A195-FD4B-94B0-54F9AF2E6C0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683881178"/>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32868A-18B1-1F44-B1D0-C82B802E0224}"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943098147"/>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2A3A737-EE55-4014-B56A-F75D5146D8AC}"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017956678"/>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B709699-D7F6-42AD-9003-B74D733BC0D2}"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41737783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GB" altLang="en-US"/>
          </a:p>
        </p:txBody>
      </p:sp>
      <p:sp>
        <p:nvSpPr>
          <p:cNvPr id="5" name="Footer Placeholder 4"/>
          <p:cNvSpPr>
            <a:spLocks noGrp="1"/>
          </p:cNvSpPr>
          <p:nvPr>
            <p:ph type="ftr" sz="quarter" idx="11"/>
          </p:nvPr>
        </p:nvSpPr>
        <p:spPr/>
        <p:txBody>
          <a:bodyPr/>
          <a:lstStyle>
            <a:lvl1pPr>
              <a:defRPr/>
            </a:lvl1pPr>
          </a:lstStyle>
          <a:p>
            <a:endParaRPr lang="en-GB" altLang="en-US"/>
          </a:p>
        </p:txBody>
      </p:sp>
      <p:sp>
        <p:nvSpPr>
          <p:cNvPr id="6" name="Slide Number Placeholder 5"/>
          <p:cNvSpPr>
            <a:spLocks noGrp="1"/>
          </p:cNvSpPr>
          <p:nvPr>
            <p:ph type="sldNum" sz="quarter" idx="12"/>
          </p:nvPr>
        </p:nvSpPr>
        <p:spPr/>
        <p:txBody>
          <a:bodyPr/>
          <a:lstStyle>
            <a:lvl1pPr>
              <a:defRPr/>
            </a:lvl1pPr>
          </a:lstStyle>
          <a:p>
            <a:fld id="{67DD150A-5080-4CA8-9309-0087EA5ECB61}" type="slidenum">
              <a:rPr lang="en-GB" altLang="en-US"/>
              <a:pPr/>
              <a:t>‹#›</a:t>
            </a:fld>
            <a:endParaRPr lang="en-GB" altLang="en-US"/>
          </a:p>
        </p:txBody>
      </p:sp>
    </p:spTree>
    <p:extLst>
      <p:ext uri="{BB962C8B-B14F-4D97-AF65-F5344CB8AC3E}">
        <p14:creationId xmlns:p14="http://schemas.microsoft.com/office/powerpoint/2010/main" val="11107300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E4BBADB-3C1F-084A-9975-EE2A54DF36D5}"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023269534"/>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7DD150A-5080-4CA8-9309-0087EA5ECB61}"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21215820"/>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p:cNvSpPr>
            <a:spLocks noGrp="1"/>
          </p:cNvSpPr>
          <p:nvPr>
            <p:ph type="dt" sz="half" idx="10"/>
          </p:nvPr>
        </p:nvSpPr>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F17091F-E4C9-4441-A94F-5A83DBE7BE64}"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523596816"/>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p:cNvSpPr>
            <a:spLocks noGrp="1"/>
          </p:cNvSpPr>
          <p:nvPr>
            <p:ph type="dt" sz="half" idx="10"/>
          </p:nvPr>
        </p:nvSpPr>
        <p:spPr/>
        <p:txBody>
          <a:bodyPr/>
          <a:lstStyle>
            <a:lvl1pPr>
              <a:defRPr/>
            </a:lvl1pPr>
          </a:lstStyle>
          <a:p>
            <a:endParaRPr lang="en-GB"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GB"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F672AEE9-C575-42E2-A855-AC5CDA0B215F}"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837762186"/>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Date Placeholder 2"/>
          <p:cNvSpPr>
            <a:spLocks noGrp="1"/>
          </p:cNvSpPr>
          <p:nvPr>
            <p:ph type="dt" sz="half" idx="10"/>
          </p:nvPr>
        </p:nvSpPr>
        <p:spPr/>
        <p:txBody>
          <a:bodyPr/>
          <a:lstStyle>
            <a:lvl1pPr>
              <a:defRPr/>
            </a:lvl1pPr>
          </a:lstStyle>
          <a:p>
            <a:endParaRPr lang="en-GB"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GB"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A8E95FFD-2BCA-42AC-AD14-BE16C580F4FE}"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116250090"/>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GB"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6D532C42-4A7A-4589-88E3-B38491074C7E}"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14746102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719186F-318E-4FA1-98E0-C29AB67B82F3}"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080523919"/>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G"/>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B7C5228-2C3F-4E58-8C48-39AE33305A67}"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067273540"/>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54460FE-F316-484B-960F-5DADCC4D9FFE}"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834412061"/>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FAC7634-628E-4285-B5AB-725C3A364AAC}"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428558186"/>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2A3A737-EE55-4014-B56A-F75D5146D8AC}"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5092252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CEFBC4B-552E-7A4A-ABF6-1D08C142B3F2}"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338513363"/>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B709699-D7F6-42AD-9003-B74D733BC0D2}"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420223668"/>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7DD150A-5080-4CA8-9309-0087EA5ECB61}"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738111682"/>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p:cNvSpPr>
            <a:spLocks noGrp="1"/>
          </p:cNvSpPr>
          <p:nvPr>
            <p:ph type="dt" sz="half" idx="10"/>
          </p:nvPr>
        </p:nvSpPr>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F17091F-E4C9-4441-A94F-5A83DBE7BE64}"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316430611"/>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p:cNvSpPr>
            <a:spLocks noGrp="1"/>
          </p:cNvSpPr>
          <p:nvPr>
            <p:ph type="dt" sz="half" idx="10"/>
          </p:nvPr>
        </p:nvSpPr>
        <p:spPr/>
        <p:txBody>
          <a:bodyPr/>
          <a:lstStyle>
            <a:lvl1pPr>
              <a:defRPr/>
            </a:lvl1pPr>
          </a:lstStyle>
          <a:p>
            <a:endParaRPr lang="en-GB"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GB"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F672AEE9-C575-42E2-A855-AC5CDA0B215F}"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732245321"/>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Date Placeholder 2"/>
          <p:cNvSpPr>
            <a:spLocks noGrp="1"/>
          </p:cNvSpPr>
          <p:nvPr>
            <p:ph type="dt" sz="half" idx="10"/>
          </p:nvPr>
        </p:nvSpPr>
        <p:spPr/>
        <p:txBody>
          <a:bodyPr/>
          <a:lstStyle>
            <a:lvl1pPr>
              <a:defRPr/>
            </a:lvl1pPr>
          </a:lstStyle>
          <a:p>
            <a:endParaRPr lang="en-GB"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GB"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A8E95FFD-2BCA-42AC-AD14-BE16C580F4FE}"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657413641"/>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GB"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6D532C42-4A7A-4589-88E3-B38491074C7E}"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50113531"/>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719186F-318E-4FA1-98E0-C29AB67B82F3}"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191773553"/>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G"/>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B7C5228-2C3F-4E58-8C48-39AE33305A67}"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017917201"/>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54460FE-F316-484B-960F-5DADCC4D9FFE}"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98741835"/>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FAC7634-628E-4285-B5AB-725C3A364AAC}"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1128574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BF0BB00-1975-9F43-8537-B147C0B4E4B4}"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462393643"/>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a typeface="ＭＳ Ｐゴシック"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a typeface="ＭＳ Ｐゴシック"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a typeface="ＭＳ Ｐゴシック"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a typeface="ＭＳ Ｐゴシック"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a typeface="ＭＳ Ｐゴシック"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a typeface="ＭＳ Ｐゴシック"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a typeface="ＭＳ Ｐゴシック"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a typeface="ＭＳ Ｐゴシック"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a typeface="ＭＳ Ｐゴシック"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a typeface="ＭＳ Ｐゴシック"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a typeface="ＭＳ Ｐゴシック"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a typeface="ＭＳ Ｐゴシック"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a typeface="ＭＳ Ｐゴシック"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a typeface="ＭＳ Ｐゴシック"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a typeface="ＭＳ Ｐゴシック"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a14="http://schemas.microsoft.com/office/drawing/2010/main">
                  <a:noFill/>
                </a14:hiddenFill>
              </a:ext>
            </a:extLst>
          </p:spPr>
          <p:txBody>
            <a:bodyPr wrap="none" anchor="ctr"/>
            <a:lstStyle/>
            <a:p>
              <a:pPr eaLnBrk="0" hangingPunct="0"/>
              <a:endParaRPr lang="en-US">
                <a:solidFill>
                  <a:srgbClr val="EAEAEA"/>
                </a:solidFill>
                <a:latin typeface="Times" charset="0"/>
                <a:ea typeface="ＭＳ Ｐゴシック"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a14="http://schemas.microsoft.com/office/drawing/2010/main">
                  <a:noFill/>
                </a14:hiddenFill>
              </a:ext>
            </a:extLst>
          </p:spPr>
          <p:txBody>
            <a:bodyPr wrap="none" anchor="ctr"/>
            <a:lstStyle/>
            <a:p>
              <a:pPr eaLnBrk="0" hangingPunct="0"/>
              <a:endParaRPr lang="en-US">
                <a:solidFill>
                  <a:srgbClr val="EAEAEA"/>
                </a:solidFill>
                <a:latin typeface="Times" charset="0"/>
                <a:ea typeface="ＭＳ Ｐゴシック"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pPr eaLnBrk="0" hangingPunct="0"/>
              <a:endParaRPr lang="en-US">
                <a:solidFill>
                  <a:srgbClr val="EAEAEA"/>
                </a:solidFill>
                <a:latin typeface="Times" charset="0"/>
                <a:ea typeface="ＭＳ Ｐゴシック" charset="0"/>
              </a:endParaRPr>
            </a:p>
          </p:txBody>
        </p:sp>
      </p:grpSp>
      <p:sp>
        <p:nvSpPr>
          <p:cNvPr id="7193"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194"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solidFill>
                <a:srgbClr val="EAEAEA"/>
              </a:solidFill>
            </a:endParaRPr>
          </a:p>
        </p:txBody>
      </p:sp>
      <p:sp>
        <p:nvSpPr>
          <p:cNvPr id="28" name="Rectangle 28"/>
          <p:cNvSpPr>
            <a:spLocks noGrp="1" noChangeArrowheads="1"/>
          </p:cNvSpPr>
          <p:nvPr>
            <p:ph type="ftr" sz="quarter" idx="11"/>
          </p:nvPr>
        </p:nvSpPr>
        <p:spPr/>
        <p:txBody>
          <a:bodyPr/>
          <a:lstStyle>
            <a:lvl1pPr>
              <a:defRPr b="0"/>
            </a:lvl1pPr>
          </a:lstStyle>
          <a:p>
            <a:pPr>
              <a:defRPr/>
            </a:pPr>
            <a:endParaRPr lang="en-US">
              <a:solidFill>
                <a:srgbClr val="EAEAEA"/>
              </a:solidFill>
            </a:endParaRPr>
          </a:p>
        </p:txBody>
      </p:sp>
      <p:sp>
        <p:nvSpPr>
          <p:cNvPr id="29" name="Rectangle 29"/>
          <p:cNvSpPr>
            <a:spLocks noGrp="1" noChangeArrowheads="1"/>
          </p:cNvSpPr>
          <p:nvPr>
            <p:ph type="sldNum" sz="quarter" idx="12"/>
          </p:nvPr>
        </p:nvSpPr>
        <p:spPr/>
        <p:txBody>
          <a:bodyPr/>
          <a:lstStyle>
            <a:lvl1pPr>
              <a:defRPr b="0"/>
            </a:lvl1pPr>
          </a:lstStyle>
          <a:p>
            <a:pPr>
              <a:defRPr/>
            </a:pPr>
            <a:fld id="{36A4B2C7-09D7-3C4B-98CF-29847105CD25}"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772069203"/>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3E7DBB0D-DE8C-A044-83C2-CCAA78EB2C29}"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314362347"/>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CFC7135E-2901-F54B-AF54-0F18C06EA3F3}"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096989182"/>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6B78B9C4-B964-7F4A-8A1B-A27338A6763F}"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102250262"/>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5"/>
          <p:cNvSpPr>
            <a:spLocks noGrp="1" noChangeArrowheads="1"/>
          </p:cNvSpPr>
          <p:nvPr>
            <p:ph type="sldNum" sz="quarter" idx="12"/>
          </p:nvPr>
        </p:nvSpPr>
        <p:spPr>
          <a:ln/>
        </p:spPr>
        <p:txBody>
          <a:bodyPr/>
          <a:lstStyle>
            <a:lvl1pPr>
              <a:defRPr/>
            </a:lvl1pPr>
          </a:lstStyle>
          <a:p>
            <a:pPr>
              <a:defRPr/>
            </a:pPr>
            <a:fld id="{7C657BC0-D924-6B46-9EB3-999FDD547167}"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421758180"/>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25"/>
          <p:cNvSpPr>
            <a:spLocks noGrp="1" noChangeArrowheads="1"/>
          </p:cNvSpPr>
          <p:nvPr>
            <p:ph type="sldNum" sz="quarter" idx="12"/>
          </p:nvPr>
        </p:nvSpPr>
        <p:spPr>
          <a:ln/>
        </p:spPr>
        <p:txBody>
          <a:bodyPr/>
          <a:lstStyle>
            <a:lvl1pPr>
              <a:defRPr/>
            </a:lvl1pPr>
          </a:lstStyle>
          <a:p>
            <a:pPr>
              <a:defRPr/>
            </a:pPr>
            <a:fld id="{BAAC75F3-9DD7-474F-A729-5D14AE6C06D3}"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561837823"/>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25"/>
          <p:cNvSpPr>
            <a:spLocks noGrp="1" noChangeArrowheads="1"/>
          </p:cNvSpPr>
          <p:nvPr>
            <p:ph type="sldNum" sz="quarter" idx="12"/>
          </p:nvPr>
        </p:nvSpPr>
        <p:spPr>
          <a:ln/>
        </p:spPr>
        <p:txBody>
          <a:bodyPr/>
          <a:lstStyle>
            <a:lvl1pPr>
              <a:defRPr/>
            </a:lvl1pPr>
          </a:lstStyle>
          <a:p>
            <a:pPr>
              <a:defRPr/>
            </a:pPr>
            <a:fld id="{7A245BA4-6E06-C142-A20C-30F6F256216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942582188"/>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D0118DD2-221B-F048-9976-52FDACC91429}"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991471256"/>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058505CC-D303-C346-8C64-5CB4448E755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999648440"/>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76012197-19C7-6C43-B1A7-A3693D2E5A15}"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2429713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46642D-9BF8-8A40-AF2C-81B4912EEED4}"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380753241"/>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A036C2DD-B62D-8340-95EA-CF07B12A0B26}"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617596929"/>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2E9CAD7-EB12-1449-B511-FEDC56D0033E}" type="slidenum">
              <a:rPr lang="en-US"/>
              <a:pPr>
                <a:defRPr/>
              </a:pPr>
              <a:t>‹#›</a:t>
            </a:fld>
            <a:endParaRPr lang="en-US"/>
          </a:p>
        </p:txBody>
      </p:sp>
    </p:spTree>
    <p:extLst>
      <p:ext uri="{BB962C8B-B14F-4D97-AF65-F5344CB8AC3E}">
        <p14:creationId xmlns:p14="http://schemas.microsoft.com/office/powerpoint/2010/main" val="2573423383"/>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19F1011-C2BA-4342-922C-8E0899E69D49}" type="slidenum">
              <a:rPr lang="en-US"/>
              <a:pPr>
                <a:defRPr/>
              </a:pPr>
              <a:t>‹#›</a:t>
            </a:fld>
            <a:endParaRPr lang="en-US"/>
          </a:p>
        </p:txBody>
      </p:sp>
    </p:spTree>
    <p:extLst>
      <p:ext uri="{BB962C8B-B14F-4D97-AF65-F5344CB8AC3E}">
        <p14:creationId xmlns:p14="http://schemas.microsoft.com/office/powerpoint/2010/main" val="2217974233"/>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2734C0F-4EB5-CF42-8161-AEF0DE73A7C5}" type="slidenum">
              <a:rPr lang="en-US"/>
              <a:pPr>
                <a:defRPr/>
              </a:pPr>
              <a:t>‹#›</a:t>
            </a:fld>
            <a:endParaRPr lang="en-US"/>
          </a:p>
        </p:txBody>
      </p:sp>
    </p:spTree>
    <p:extLst>
      <p:ext uri="{BB962C8B-B14F-4D97-AF65-F5344CB8AC3E}">
        <p14:creationId xmlns:p14="http://schemas.microsoft.com/office/powerpoint/2010/main" val="945031163"/>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418D5C9-F378-BB4C-880C-71953EEAF06B}" type="slidenum">
              <a:rPr lang="en-US"/>
              <a:pPr>
                <a:defRPr/>
              </a:pPr>
              <a:t>‹#›</a:t>
            </a:fld>
            <a:endParaRPr lang="en-US"/>
          </a:p>
        </p:txBody>
      </p:sp>
    </p:spTree>
    <p:extLst>
      <p:ext uri="{BB962C8B-B14F-4D97-AF65-F5344CB8AC3E}">
        <p14:creationId xmlns:p14="http://schemas.microsoft.com/office/powerpoint/2010/main" val="2442994038"/>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68919AA-FD83-BF42-82EB-88206B3D5203}" type="slidenum">
              <a:rPr lang="en-US"/>
              <a:pPr>
                <a:defRPr/>
              </a:pPr>
              <a:t>‹#›</a:t>
            </a:fld>
            <a:endParaRPr lang="en-US"/>
          </a:p>
        </p:txBody>
      </p:sp>
    </p:spTree>
    <p:extLst>
      <p:ext uri="{BB962C8B-B14F-4D97-AF65-F5344CB8AC3E}">
        <p14:creationId xmlns:p14="http://schemas.microsoft.com/office/powerpoint/2010/main" val="319590086"/>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D0DAC00-17C5-824E-BD76-75EAD23116CC}" type="slidenum">
              <a:rPr lang="en-US"/>
              <a:pPr>
                <a:defRPr/>
              </a:pPr>
              <a:t>‹#›</a:t>
            </a:fld>
            <a:endParaRPr lang="en-US"/>
          </a:p>
        </p:txBody>
      </p:sp>
    </p:spTree>
    <p:extLst>
      <p:ext uri="{BB962C8B-B14F-4D97-AF65-F5344CB8AC3E}">
        <p14:creationId xmlns:p14="http://schemas.microsoft.com/office/powerpoint/2010/main" val="2415272002"/>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B52BE38-5379-254A-AB56-5D39A1BB90F7}" type="slidenum">
              <a:rPr lang="en-US"/>
              <a:pPr>
                <a:defRPr/>
              </a:pPr>
              <a:t>‹#›</a:t>
            </a:fld>
            <a:endParaRPr lang="en-US"/>
          </a:p>
        </p:txBody>
      </p:sp>
    </p:spTree>
    <p:extLst>
      <p:ext uri="{BB962C8B-B14F-4D97-AF65-F5344CB8AC3E}">
        <p14:creationId xmlns:p14="http://schemas.microsoft.com/office/powerpoint/2010/main" val="1345681060"/>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4C2D2C9-A81E-814F-86CA-A9C5A0F974FC}" type="slidenum">
              <a:rPr lang="en-US"/>
              <a:pPr>
                <a:defRPr/>
              </a:pPr>
              <a:t>‹#›</a:t>
            </a:fld>
            <a:endParaRPr lang="en-US"/>
          </a:p>
        </p:txBody>
      </p:sp>
    </p:spTree>
    <p:extLst>
      <p:ext uri="{BB962C8B-B14F-4D97-AF65-F5344CB8AC3E}">
        <p14:creationId xmlns:p14="http://schemas.microsoft.com/office/powerpoint/2010/main" val="875365719"/>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B3FAD27-1849-B547-A3FF-E31D1DD44FC8}" type="slidenum">
              <a:rPr lang="en-US"/>
              <a:pPr>
                <a:defRPr/>
              </a:pPr>
              <a:t>‹#›</a:t>
            </a:fld>
            <a:endParaRPr lang="en-US"/>
          </a:p>
        </p:txBody>
      </p:sp>
    </p:spTree>
    <p:extLst>
      <p:ext uri="{BB962C8B-B14F-4D97-AF65-F5344CB8AC3E}">
        <p14:creationId xmlns:p14="http://schemas.microsoft.com/office/powerpoint/2010/main" val="33441658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605644433"/>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4DFDCCF-608F-2044-AAE9-6369537844C2}" type="slidenum">
              <a:rPr lang="en-US"/>
              <a:pPr>
                <a:defRPr/>
              </a:pPr>
              <a:t>‹#›</a:t>
            </a:fld>
            <a:endParaRPr lang="en-US"/>
          </a:p>
        </p:txBody>
      </p:sp>
    </p:spTree>
    <p:extLst>
      <p:ext uri="{BB962C8B-B14F-4D97-AF65-F5344CB8AC3E}">
        <p14:creationId xmlns:p14="http://schemas.microsoft.com/office/powerpoint/2010/main" val="835656849"/>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B3BBFCC-A581-DB4D-AB90-BE90D3112658}" type="slidenum">
              <a:rPr lang="en-US"/>
              <a:pPr>
                <a:defRPr/>
              </a:pPr>
              <a:t>‹#›</a:t>
            </a:fld>
            <a:endParaRPr lang="en-US"/>
          </a:p>
        </p:txBody>
      </p:sp>
    </p:spTree>
    <p:extLst>
      <p:ext uri="{BB962C8B-B14F-4D97-AF65-F5344CB8AC3E}">
        <p14:creationId xmlns:p14="http://schemas.microsoft.com/office/powerpoint/2010/main" val="629374501"/>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492040331"/>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393067690"/>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631145416"/>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694636610"/>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057155296"/>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051014934"/>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723282834"/>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448665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876879954"/>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64334348"/>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316562853"/>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551934580"/>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722140276"/>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208284451"/>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71169149-D4B7-4E46-A5FB-39C1580BB6CE}" type="slidenum">
              <a:rPr lang="en-GB"/>
              <a:pPr>
                <a:defRPr/>
              </a:pPr>
              <a:t>‹#›</a:t>
            </a:fld>
            <a:endParaRPr lang="en-GB"/>
          </a:p>
        </p:txBody>
      </p:sp>
    </p:spTree>
    <p:extLst>
      <p:ext uri="{BB962C8B-B14F-4D97-AF65-F5344CB8AC3E}">
        <p14:creationId xmlns:p14="http://schemas.microsoft.com/office/powerpoint/2010/main" val="110997103"/>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BC2D915F-AEA3-D543-8CC5-F86E0C75E5FF}" type="slidenum">
              <a:rPr lang="en-GB"/>
              <a:pPr>
                <a:defRPr/>
              </a:pPr>
              <a:t>‹#›</a:t>
            </a:fld>
            <a:endParaRPr lang="en-GB"/>
          </a:p>
        </p:txBody>
      </p:sp>
    </p:spTree>
    <p:extLst>
      <p:ext uri="{BB962C8B-B14F-4D97-AF65-F5344CB8AC3E}">
        <p14:creationId xmlns:p14="http://schemas.microsoft.com/office/powerpoint/2010/main" val="1514284938"/>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80930" name="Rectangle 2"/>
          <p:cNvSpPr>
            <a:spLocks noGrp="1" noChangeArrowheads="1"/>
          </p:cNvSpPr>
          <p:nvPr>
            <p:ph type="ctrTitle"/>
          </p:nvPr>
        </p:nvSpPr>
        <p:spPr>
          <a:xfrm>
            <a:off x="1676400" y="1828800"/>
            <a:ext cx="7086600" cy="1828800"/>
          </a:xfrm>
          <a:effectLst>
            <a:outerShdw blurRad="63500" dist="25400" dir="5100098" algn="ctr" rotWithShape="0">
              <a:srgbClr val="FFFFFF">
                <a:alpha val="75000"/>
              </a:srgbClr>
            </a:outerShdw>
          </a:effectLst>
        </p:spPr>
        <p:txBody>
          <a:bodyPr/>
          <a:lstStyle>
            <a:lvl1pPr>
              <a:defRPr/>
            </a:lvl1pPr>
          </a:lstStyle>
          <a:p>
            <a:r>
              <a:rPr lang="en-US"/>
              <a:t>Click to edit Master title style</a:t>
            </a:r>
          </a:p>
        </p:txBody>
      </p:sp>
      <p:sp>
        <p:nvSpPr>
          <p:cNvPr id="380931" name="Rectangle 3"/>
          <p:cNvSpPr>
            <a:spLocks noGrp="1" noChangeArrowheads="1"/>
          </p:cNvSpPr>
          <p:nvPr>
            <p:ph type="subTitle" idx="1"/>
          </p:nvPr>
        </p:nvSpPr>
        <p:spPr>
          <a:xfrm>
            <a:off x="2057400" y="4038600"/>
            <a:ext cx="6400800" cy="1752600"/>
          </a:xfrm>
          <a:effectLst>
            <a:outerShdw blurRad="45720" dist="12699" dir="5100221" algn="ctr" rotWithShape="0">
              <a:srgbClr val="FFFFFF">
                <a:alpha val="75000"/>
              </a:srgbClr>
            </a:outerShdw>
          </a:effectLst>
        </p:spPr>
        <p:txBody>
          <a:bodyPr/>
          <a:lstStyle>
            <a:lvl1pPr marL="0" indent="0" algn="ctr">
              <a:buFont typeface="Times" pitchFamily="-112" charset="0"/>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B8F2784-32E0-5347-A1C7-F08E6DDE0EA2}" type="slidenum">
              <a:rPr lang="en-US"/>
              <a:pPr>
                <a:defRPr/>
              </a:pPr>
              <a:t>‹#›</a:t>
            </a:fld>
            <a:endParaRPr lang="en-US"/>
          </a:p>
        </p:txBody>
      </p:sp>
    </p:spTree>
    <p:extLst>
      <p:ext uri="{BB962C8B-B14F-4D97-AF65-F5344CB8AC3E}">
        <p14:creationId xmlns:p14="http://schemas.microsoft.com/office/powerpoint/2010/main" val="1434902048"/>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04EC2CB-51D0-6C4B-800B-8FAB282A5943}" type="slidenum">
              <a:rPr lang="en-US"/>
              <a:pPr>
                <a:defRPr/>
              </a:pPr>
              <a:t>‹#›</a:t>
            </a:fld>
            <a:endParaRPr lang="en-US"/>
          </a:p>
        </p:txBody>
      </p:sp>
    </p:spTree>
    <p:extLst>
      <p:ext uri="{BB962C8B-B14F-4D97-AF65-F5344CB8AC3E}">
        <p14:creationId xmlns:p14="http://schemas.microsoft.com/office/powerpoint/2010/main" val="1417284339"/>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1021CB9-62D5-A842-96BB-2588E58981A6}" type="slidenum">
              <a:rPr lang="en-US"/>
              <a:pPr>
                <a:defRPr/>
              </a:pPr>
              <a:t>‹#›</a:t>
            </a:fld>
            <a:endParaRPr lang="en-US"/>
          </a:p>
        </p:txBody>
      </p:sp>
    </p:spTree>
    <p:extLst>
      <p:ext uri="{BB962C8B-B14F-4D97-AF65-F5344CB8AC3E}">
        <p14:creationId xmlns:p14="http://schemas.microsoft.com/office/powerpoint/2010/main" val="15374025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675658994"/>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526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3295CB0D-C772-9A41-886A-D0ED5E2CB0C4}" type="slidenum">
              <a:rPr lang="en-US"/>
              <a:pPr>
                <a:defRPr/>
              </a:pPr>
              <a:t>‹#›</a:t>
            </a:fld>
            <a:endParaRPr lang="en-US"/>
          </a:p>
        </p:txBody>
      </p:sp>
    </p:spTree>
    <p:extLst>
      <p:ext uri="{BB962C8B-B14F-4D97-AF65-F5344CB8AC3E}">
        <p14:creationId xmlns:p14="http://schemas.microsoft.com/office/powerpoint/2010/main" val="3747344455"/>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3C64D8F1-57A4-E74D-B082-456310122137}" type="slidenum">
              <a:rPr lang="en-US"/>
              <a:pPr>
                <a:defRPr/>
              </a:pPr>
              <a:t>‹#›</a:t>
            </a:fld>
            <a:endParaRPr lang="en-US"/>
          </a:p>
        </p:txBody>
      </p:sp>
    </p:spTree>
    <p:extLst>
      <p:ext uri="{BB962C8B-B14F-4D97-AF65-F5344CB8AC3E}">
        <p14:creationId xmlns:p14="http://schemas.microsoft.com/office/powerpoint/2010/main" val="2291647653"/>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F1B604C6-DD1B-DC42-A06E-DD0E75EAA4ED}" type="slidenum">
              <a:rPr lang="en-US"/>
              <a:pPr>
                <a:defRPr/>
              </a:pPr>
              <a:t>‹#›</a:t>
            </a:fld>
            <a:endParaRPr lang="en-US"/>
          </a:p>
        </p:txBody>
      </p:sp>
    </p:spTree>
    <p:extLst>
      <p:ext uri="{BB962C8B-B14F-4D97-AF65-F5344CB8AC3E}">
        <p14:creationId xmlns:p14="http://schemas.microsoft.com/office/powerpoint/2010/main" val="2781729571"/>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00143EB8-5EA3-5C40-BDB6-3E4032E5E7F9}" type="slidenum">
              <a:rPr lang="en-US"/>
              <a:pPr>
                <a:defRPr/>
              </a:pPr>
              <a:t>‹#›</a:t>
            </a:fld>
            <a:endParaRPr lang="en-US"/>
          </a:p>
        </p:txBody>
      </p:sp>
    </p:spTree>
    <p:extLst>
      <p:ext uri="{BB962C8B-B14F-4D97-AF65-F5344CB8AC3E}">
        <p14:creationId xmlns:p14="http://schemas.microsoft.com/office/powerpoint/2010/main" val="3107864201"/>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CCF7DBF3-B157-CF44-909D-2C6D1D762054}" type="slidenum">
              <a:rPr lang="en-US"/>
              <a:pPr>
                <a:defRPr/>
              </a:pPr>
              <a:t>‹#›</a:t>
            </a:fld>
            <a:endParaRPr lang="en-US"/>
          </a:p>
        </p:txBody>
      </p:sp>
    </p:spTree>
    <p:extLst>
      <p:ext uri="{BB962C8B-B14F-4D97-AF65-F5344CB8AC3E}">
        <p14:creationId xmlns:p14="http://schemas.microsoft.com/office/powerpoint/2010/main" val="2606789933"/>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B37B27A4-3F2E-1C45-BE9A-141CF6C0504A}" type="slidenum">
              <a:rPr lang="en-US"/>
              <a:pPr>
                <a:defRPr/>
              </a:pPr>
              <a:t>‹#›</a:t>
            </a:fld>
            <a:endParaRPr lang="en-US"/>
          </a:p>
        </p:txBody>
      </p:sp>
    </p:spTree>
    <p:extLst>
      <p:ext uri="{BB962C8B-B14F-4D97-AF65-F5344CB8AC3E}">
        <p14:creationId xmlns:p14="http://schemas.microsoft.com/office/powerpoint/2010/main" val="1946556596"/>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942584C-3696-6747-8775-0BD97285EFBA}" type="slidenum">
              <a:rPr lang="en-US"/>
              <a:pPr>
                <a:defRPr/>
              </a:pPr>
              <a:t>‹#›</a:t>
            </a:fld>
            <a:endParaRPr lang="en-US"/>
          </a:p>
        </p:txBody>
      </p:sp>
    </p:spTree>
    <p:extLst>
      <p:ext uri="{BB962C8B-B14F-4D97-AF65-F5344CB8AC3E}">
        <p14:creationId xmlns:p14="http://schemas.microsoft.com/office/powerpoint/2010/main" val="1737090554"/>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219200"/>
            <a:ext cx="1790700" cy="4648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52600" y="1219200"/>
            <a:ext cx="5219700" cy="464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588E9EE-D005-2746-BF09-0AF09C2C6001}" type="slidenum">
              <a:rPr lang="en-US"/>
              <a:pPr>
                <a:defRPr/>
              </a:pPr>
              <a:t>‹#›</a:t>
            </a:fld>
            <a:endParaRPr lang="en-US"/>
          </a:p>
        </p:txBody>
      </p:sp>
    </p:spTree>
    <p:extLst>
      <p:ext uri="{BB962C8B-B14F-4D97-AF65-F5344CB8AC3E}">
        <p14:creationId xmlns:p14="http://schemas.microsoft.com/office/powerpoint/2010/main" val="2512669103"/>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dt" sz="half" idx="10"/>
          </p:nvPr>
        </p:nvSpPr>
        <p:spPr/>
        <p:txBody>
          <a:bodyPr/>
          <a:lstStyle>
            <a:lvl1pPr>
              <a:defRPr/>
            </a:lvl1pPr>
          </a:lstStyle>
          <a:p>
            <a:pPr>
              <a:defRPr/>
            </a:pPr>
            <a:endParaRPr lang="en-US"/>
          </a:p>
        </p:txBody>
      </p:sp>
      <p:sp>
        <p:nvSpPr>
          <p:cNvPr id="5" name="Rectangle 4"/>
          <p:cNvSpPr>
            <a:spLocks noGrp="1" noChangeArrowheads="1"/>
          </p:cNvSpPr>
          <p:nvPr>
            <p:ph type="ftr" sz="quarter" idx="11"/>
          </p:nvPr>
        </p:nvSpPr>
        <p:spPr/>
        <p:txBody>
          <a:bodyPr/>
          <a:lstStyle>
            <a:lvl1pPr algn="l">
              <a:defRPr/>
            </a:lvl1pPr>
          </a:lstStyle>
          <a:p>
            <a:pPr>
              <a:defRPr/>
            </a:pPr>
            <a:endParaRPr lang="en-US"/>
          </a:p>
        </p:txBody>
      </p:sp>
      <p:sp>
        <p:nvSpPr>
          <p:cNvPr id="6" name="Rectangle 5"/>
          <p:cNvSpPr>
            <a:spLocks noGrp="1" noChangeArrowheads="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2C1B62F9-EFC7-6F46-8549-F5ECDB491549}" type="slidenum">
              <a:rPr lang="en-US"/>
              <a:pPr>
                <a:defRPr/>
              </a:pPr>
              <a:t>‹#›</a:t>
            </a:fld>
            <a:endParaRPr lang="en-US"/>
          </a:p>
        </p:txBody>
      </p:sp>
    </p:spTree>
    <p:extLst>
      <p:ext uri="{BB962C8B-B14F-4D97-AF65-F5344CB8AC3E}">
        <p14:creationId xmlns:p14="http://schemas.microsoft.com/office/powerpoint/2010/main" val="1929264455"/>
      </p:ext>
    </p:extLst>
  </p:cSld>
  <p:clrMapOvr>
    <a:masterClrMapping/>
  </p:clrMapOvr>
  <p:transition spd="med">
    <p:randomBar dir="vert"/>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a:defRPr/>
            </a:lvl1pPr>
          </a:lstStyle>
          <a:p>
            <a:pPr>
              <a:defRPr/>
            </a:pPr>
            <a:endParaRPr lang="en-US"/>
          </a:p>
        </p:txBody>
      </p:sp>
      <p:sp>
        <p:nvSpPr>
          <p:cNvPr id="5" name="Rectangle 4"/>
          <p:cNvSpPr>
            <a:spLocks noGrp="1" noChangeArrowheads="1"/>
          </p:cNvSpPr>
          <p:nvPr>
            <p:ph type="ftr" sz="quarter" idx="11"/>
          </p:nvPr>
        </p:nvSpPr>
        <p:spPr/>
        <p:txBody>
          <a:bodyPr/>
          <a:lstStyle>
            <a:lvl1pPr algn="l">
              <a:defRPr/>
            </a:lvl1pPr>
          </a:lstStyle>
          <a:p>
            <a:pPr>
              <a:defRPr/>
            </a:pPr>
            <a:endParaRPr lang="en-US"/>
          </a:p>
        </p:txBody>
      </p:sp>
      <p:sp>
        <p:nvSpPr>
          <p:cNvPr id="6" name="Rectangle 5"/>
          <p:cNvSpPr>
            <a:spLocks noGrp="1" noChangeArrowheads="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DEA700DB-389F-BE4D-8DD9-68D0D555DD7F}" type="slidenum">
              <a:rPr lang="en-US"/>
              <a:pPr>
                <a:defRPr/>
              </a:pPr>
              <a:t>‹#›</a:t>
            </a:fld>
            <a:endParaRPr lang="en-US"/>
          </a:p>
        </p:txBody>
      </p:sp>
    </p:spTree>
    <p:extLst>
      <p:ext uri="{BB962C8B-B14F-4D97-AF65-F5344CB8AC3E}">
        <p14:creationId xmlns:p14="http://schemas.microsoft.com/office/powerpoint/2010/main" val="1037328241"/>
      </p:ext>
    </p:extLst>
  </p:cSld>
  <p:clrMapOvr>
    <a:masterClrMapping/>
  </p:clrMapOvr>
  <p:transition spd="med">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504182075"/>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p:txBody>
          <a:bodyPr/>
          <a:lstStyle>
            <a:lvl1pPr>
              <a:defRPr/>
            </a:lvl1pPr>
          </a:lstStyle>
          <a:p>
            <a:pPr>
              <a:defRPr/>
            </a:pPr>
            <a:endParaRPr lang="en-US"/>
          </a:p>
        </p:txBody>
      </p:sp>
      <p:sp>
        <p:nvSpPr>
          <p:cNvPr id="5" name="Rectangle 4"/>
          <p:cNvSpPr>
            <a:spLocks noGrp="1" noChangeArrowheads="1"/>
          </p:cNvSpPr>
          <p:nvPr>
            <p:ph type="ftr" sz="quarter" idx="11"/>
          </p:nvPr>
        </p:nvSpPr>
        <p:spPr/>
        <p:txBody>
          <a:bodyPr/>
          <a:lstStyle>
            <a:lvl1pPr algn="l">
              <a:defRPr/>
            </a:lvl1pPr>
          </a:lstStyle>
          <a:p>
            <a:pPr>
              <a:defRPr/>
            </a:pPr>
            <a:endParaRPr lang="en-US"/>
          </a:p>
        </p:txBody>
      </p:sp>
      <p:sp>
        <p:nvSpPr>
          <p:cNvPr id="6" name="Rectangle 5"/>
          <p:cNvSpPr>
            <a:spLocks noGrp="1" noChangeArrowheads="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7057C0EF-6373-0144-9D56-E95EF33EAAE5}" type="slidenum">
              <a:rPr lang="en-US"/>
              <a:pPr>
                <a:defRPr/>
              </a:pPr>
              <a:t>‹#›</a:t>
            </a:fld>
            <a:endParaRPr lang="en-US"/>
          </a:p>
        </p:txBody>
      </p:sp>
    </p:spTree>
    <p:extLst>
      <p:ext uri="{BB962C8B-B14F-4D97-AF65-F5344CB8AC3E}">
        <p14:creationId xmlns:p14="http://schemas.microsoft.com/office/powerpoint/2010/main" val="1172054718"/>
      </p:ext>
    </p:extLst>
  </p:cSld>
  <p:clrMapOvr>
    <a:masterClrMapping/>
  </p:clrMapOvr>
  <p:transition spd="med">
    <p:randomBar dir="vert"/>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p:txBody>
          <a:bodyPr/>
          <a:lstStyle>
            <a:lvl1pPr>
              <a:defRPr/>
            </a:lvl1pPr>
          </a:lstStyle>
          <a:p>
            <a:pPr>
              <a:defRPr/>
            </a:pPr>
            <a:endParaRPr lang="en-US"/>
          </a:p>
        </p:txBody>
      </p:sp>
      <p:sp>
        <p:nvSpPr>
          <p:cNvPr id="6" name="Rectangle 4"/>
          <p:cNvSpPr>
            <a:spLocks noGrp="1" noChangeArrowheads="1"/>
          </p:cNvSpPr>
          <p:nvPr>
            <p:ph type="ftr" sz="quarter" idx="11"/>
          </p:nvPr>
        </p:nvSpPr>
        <p:spPr/>
        <p:txBody>
          <a:bodyPr/>
          <a:lstStyle>
            <a:lvl1pPr algn="l">
              <a:defRPr/>
            </a:lvl1pPr>
          </a:lstStyle>
          <a:p>
            <a:pPr>
              <a:defRPr/>
            </a:pPr>
            <a:endParaRPr lang="en-US"/>
          </a:p>
        </p:txBody>
      </p:sp>
      <p:sp>
        <p:nvSpPr>
          <p:cNvPr id="7" name="Rectangle 5"/>
          <p:cNvSpPr>
            <a:spLocks noGrp="1" noChangeArrowheads="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796DCE0A-B721-B242-AB53-7265E704FD08}" type="slidenum">
              <a:rPr lang="en-US"/>
              <a:pPr>
                <a:defRPr/>
              </a:pPr>
              <a:t>‹#›</a:t>
            </a:fld>
            <a:endParaRPr lang="en-US"/>
          </a:p>
        </p:txBody>
      </p:sp>
    </p:spTree>
    <p:extLst>
      <p:ext uri="{BB962C8B-B14F-4D97-AF65-F5344CB8AC3E}">
        <p14:creationId xmlns:p14="http://schemas.microsoft.com/office/powerpoint/2010/main" val="1224300696"/>
      </p:ext>
    </p:extLst>
  </p:cSld>
  <p:clrMapOvr>
    <a:masterClrMapping/>
  </p:clrMapOvr>
  <p:transition spd="med">
    <p:randomBar dir="vert"/>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p:txBody>
          <a:bodyPr/>
          <a:lstStyle>
            <a:lvl1pPr>
              <a:defRPr/>
            </a:lvl1pPr>
          </a:lstStyle>
          <a:p>
            <a:pPr>
              <a:defRPr/>
            </a:pPr>
            <a:endParaRPr lang="en-US"/>
          </a:p>
        </p:txBody>
      </p:sp>
      <p:sp>
        <p:nvSpPr>
          <p:cNvPr id="8" name="Rectangle 4"/>
          <p:cNvSpPr>
            <a:spLocks noGrp="1" noChangeArrowheads="1"/>
          </p:cNvSpPr>
          <p:nvPr>
            <p:ph type="ftr" sz="quarter" idx="11"/>
          </p:nvPr>
        </p:nvSpPr>
        <p:spPr/>
        <p:txBody>
          <a:bodyPr/>
          <a:lstStyle>
            <a:lvl1pPr algn="l">
              <a:defRPr/>
            </a:lvl1pPr>
          </a:lstStyle>
          <a:p>
            <a:pPr>
              <a:defRPr/>
            </a:pPr>
            <a:endParaRPr lang="en-US"/>
          </a:p>
        </p:txBody>
      </p:sp>
      <p:sp>
        <p:nvSpPr>
          <p:cNvPr id="9" name="Rectangle 5"/>
          <p:cNvSpPr>
            <a:spLocks noGrp="1" noChangeArrowheads="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C22785DC-4B18-A440-876B-0D3E0CF4E85A}" type="slidenum">
              <a:rPr lang="en-US"/>
              <a:pPr>
                <a:defRPr/>
              </a:pPr>
              <a:t>‹#›</a:t>
            </a:fld>
            <a:endParaRPr lang="en-US"/>
          </a:p>
        </p:txBody>
      </p:sp>
    </p:spTree>
    <p:extLst>
      <p:ext uri="{BB962C8B-B14F-4D97-AF65-F5344CB8AC3E}">
        <p14:creationId xmlns:p14="http://schemas.microsoft.com/office/powerpoint/2010/main" val="3204072055"/>
      </p:ext>
    </p:extLst>
  </p:cSld>
  <p:clrMapOvr>
    <a:masterClrMapping/>
  </p:clrMapOvr>
  <p:transition spd="med">
    <p:randomBar dir="vert"/>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p:txBody>
          <a:bodyPr/>
          <a:lstStyle>
            <a:lvl1pPr>
              <a:defRPr/>
            </a:lvl1pPr>
          </a:lstStyle>
          <a:p>
            <a:pPr>
              <a:defRPr/>
            </a:pPr>
            <a:endParaRPr lang="en-US"/>
          </a:p>
        </p:txBody>
      </p:sp>
      <p:sp>
        <p:nvSpPr>
          <p:cNvPr id="4" name="Rectangle 4"/>
          <p:cNvSpPr>
            <a:spLocks noGrp="1" noChangeArrowheads="1"/>
          </p:cNvSpPr>
          <p:nvPr>
            <p:ph type="ftr" sz="quarter" idx="11"/>
          </p:nvPr>
        </p:nvSpPr>
        <p:spPr/>
        <p:txBody>
          <a:bodyPr/>
          <a:lstStyle>
            <a:lvl1pPr algn="l">
              <a:defRPr/>
            </a:lvl1pPr>
          </a:lstStyle>
          <a:p>
            <a:pPr>
              <a:defRPr/>
            </a:pPr>
            <a:endParaRPr lang="en-US"/>
          </a:p>
        </p:txBody>
      </p:sp>
      <p:sp>
        <p:nvSpPr>
          <p:cNvPr id="5" name="Rectangle 5"/>
          <p:cNvSpPr>
            <a:spLocks noGrp="1" noChangeArrowheads="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ADCBA3D4-8D42-6441-9BF0-07CB25376AAB}" type="slidenum">
              <a:rPr lang="en-US"/>
              <a:pPr>
                <a:defRPr/>
              </a:pPr>
              <a:t>‹#›</a:t>
            </a:fld>
            <a:endParaRPr lang="en-US"/>
          </a:p>
        </p:txBody>
      </p:sp>
    </p:spTree>
    <p:extLst>
      <p:ext uri="{BB962C8B-B14F-4D97-AF65-F5344CB8AC3E}">
        <p14:creationId xmlns:p14="http://schemas.microsoft.com/office/powerpoint/2010/main" val="3649763055"/>
      </p:ext>
    </p:extLst>
  </p:cSld>
  <p:clrMapOvr>
    <a:masterClrMapping/>
  </p:clrMapOvr>
  <p:transition spd="med">
    <p:randomBar dir="vert"/>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p:txBody>
          <a:bodyPr/>
          <a:lstStyle>
            <a:lvl1pPr>
              <a:defRPr/>
            </a:lvl1pPr>
          </a:lstStyle>
          <a:p>
            <a:pPr>
              <a:defRPr/>
            </a:pPr>
            <a:endParaRPr lang="en-US"/>
          </a:p>
        </p:txBody>
      </p:sp>
      <p:sp>
        <p:nvSpPr>
          <p:cNvPr id="3" name="Rectangle 4"/>
          <p:cNvSpPr>
            <a:spLocks noGrp="1" noChangeArrowheads="1"/>
          </p:cNvSpPr>
          <p:nvPr>
            <p:ph type="ftr" sz="quarter" idx="11"/>
          </p:nvPr>
        </p:nvSpPr>
        <p:spPr/>
        <p:txBody>
          <a:bodyPr/>
          <a:lstStyle>
            <a:lvl1pPr algn="l">
              <a:defRPr/>
            </a:lvl1pPr>
          </a:lstStyle>
          <a:p>
            <a:pPr>
              <a:defRPr/>
            </a:pPr>
            <a:endParaRPr lang="en-US"/>
          </a:p>
        </p:txBody>
      </p:sp>
      <p:sp>
        <p:nvSpPr>
          <p:cNvPr id="4" name="Rectangle 5"/>
          <p:cNvSpPr>
            <a:spLocks noGrp="1" noChangeArrowheads="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AF925DDA-47AC-1247-BF3D-1CC8856DC8A3}" type="slidenum">
              <a:rPr lang="en-US"/>
              <a:pPr>
                <a:defRPr/>
              </a:pPr>
              <a:t>‹#›</a:t>
            </a:fld>
            <a:endParaRPr lang="en-US"/>
          </a:p>
        </p:txBody>
      </p:sp>
    </p:spTree>
    <p:extLst>
      <p:ext uri="{BB962C8B-B14F-4D97-AF65-F5344CB8AC3E}">
        <p14:creationId xmlns:p14="http://schemas.microsoft.com/office/powerpoint/2010/main" val="2704798530"/>
      </p:ext>
    </p:extLst>
  </p:cSld>
  <p:clrMapOvr>
    <a:masterClrMapping/>
  </p:clrMapOvr>
  <p:transition spd="med">
    <p:randomBar dir="vert"/>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p:txBody>
          <a:bodyPr/>
          <a:lstStyle>
            <a:lvl1pPr>
              <a:defRPr/>
            </a:lvl1pPr>
          </a:lstStyle>
          <a:p>
            <a:pPr>
              <a:defRPr/>
            </a:pPr>
            <a:endParaRPr lang="en-US"/>
          </a:p>
        </p:txBody>
      </p:sp>
      <p:sp>
        <p:nvSpPr>
          <p:cNvPr id="6" name="Rectangle 4"/>
          <p:cNvSpPr>
            <a:spLocks noGrp="1" noChangeArrowheads="1"/>
          </p:cNvSpPr>
          <p:nvPr>
            <p:ph type="ftr" sz="quarter" idx="11"/>
          </p:nvPr>
        </p:nvSpPr>
        <p:spPr/>
        <p:txBody>
          <a:bodyPr/>
          <a:lstStyle>
            <a:lvl1pPr algn="l">
              <a:defRPr/>
            </a:lvl1pPr>
          </a:lstStyle>
          <a:p>
            <a:pPr>
              <a:defRPr/>
            </a:pPr>
            <a:endParaRPr lang="en-US"/>
          </a:p>
        </p:txBody>
      </p:sp>
      <p:sp>
        <p:nvSpPr>
          <p:cNvPr id="7" name="Rectangle 5"/>
          <p:cNvSpPr>
            <a:spLocks noGrp="1" noChangeArrowheads="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79328DFE-3BAC-2847-A592-A0EABAD50E69}" type="slidenum">
              <a:rPr lang="en-US"/>
              <a:pPr>
                <a:defRPr/>
              </a:pPr>
              <a:t>‹#›</a:t>
            </a:fld>
            <a:endParaRPr lang="en-US"/>
          </a:p>
        </p:txBody>
      </p:sp>
    </p:spTree>
    <p:extLst>
      <p:ext uri="{BB962C8B-B14F-4D97-AF65-F5344CB8AC3E}">
        <p14:creationId xmlns:p14="http://schemas.microsoft.com/office/powerpoint/2010/main" val="1321982121"/>
      </p:ext>
    </p:extLst>
  </p:cSld>
  <p:clrMapOvr>
    <a:masterClrMapping/>
  </p:clrMapOvr>
  <p:transition spd="med">
    <p:randomBar dir="vert"/>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p:txBody>
          <a:bodyPr/>
          <a:lstStyle>
            <a:lvl1pPr>
              <a:defRPr/>
            </a:lvl1pPr>
          </a:lstStyle>
          <a:p>
            <a:pPr>
              <a:defRPr/>
            </a:pPr>
            <a:endParaRPr lang="en-US"/>
          </a:p>
        </p:txBody>
      </p:sp>
      <p:sp>
        <p:nvSpPr>
          <p:cNvPr id="6" name="Rectangle 4"/>
          <p:cNvSpPr>
            <a:spLocks noGrp="1" noChangeArrowheads="1"/>
          </p:cNvSpPr>
          <p:nvPr>
            <p:ph type="ftr" sz="quarter" idx="11"/>
          </p:nvPr>
        </p:nvSpPr>
        <p:spPr/>
        <p:txBody>
          <a:bodyPr/>
          <a:lstStyle>
            <a:lvl1pPr algn="l">
              <a:defRPr/>
            </a:lvl1pPr>
          </a:lstStyle>
          <a:p>
            <a:pPr>
              <a:defRPr/>
            </a:pPr>
            <a:endParaRPr lang="en-US"/>
          </a:p>
        </p:txBody>
      </p:sp>
      <p:sp>
        <p:nvSpPr>
          <p:cNvPr id="7" name="Rectangle 5"/>
          <p:cNvSpPr>
            <a:spLocks noGrp="1" noChangeArrowheads="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DC669636-45CC-2041-BE9B-E2B2F3308333}" type="slidenum">
              <a:rPr lang="en-US"/>
              <a:pPr>
                <a:defRPr/>
              </a:pPr>
              <a:t>‹#›</a:t>
            </a:fld>
            <a:endParaRPr lang="en-US"/>
          </a:p>
        </p:txBody>
      </p:sp>
    </p:spTree>
    <p:extLst>
      <p:ext uri="{BB962C8B-B14F-4D97-AF65-F5344CB8AC3E}">
        <p14:creationId xmlns:p14="http://schemas.microsoft.com/office/powerpoint/2010/main" val="231688162"/>
      </p:ext>
    </p:extLst>
  </p:cSld>
  <p:clrMapOvr>
    <a:masterClrMapping/>
  </p:clrMapOvr>
  <p:transition spd="med">
    <p:randomBar dir="vert"/>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a:defRPr/>
            </a:lvl1pPr>
          </a:lstStyle>
          <a:p>
            <a:pPr>
              <a:defRPr/>
            </a:pPr>
            <a:endParaRPr lang="en-US"/>
          </a:p>
        </p:txBody>
      </p:sp>
      <p:sp>
        <p:nvSpPr>
          <p:cNvPr id="5" name="Rectangle 4"/>
          <p:cNvSpPr>
            <a:spLocks noGrp="1" noChangeArrowheads="1"/>
          </p:cNvSpPr>
          <p:nvPr>
            <p:ph type="ftr" sz="quarter" idx="11"/>
          </p:nvPr>
        </p:nvSpPr>
        <p:spPr/>
        <p:txBody>
          <a:bodyPr/>
          <a:lstStyle>
            <a:lvl1pPr algn="l">
              <a:defRPr/>
            </a:lvl1pPr>
          </a:lstStyle>
          <a:p>
            <a:pPr>
              <a:defRPr/>
            </a:pPr>
            <a:endParaRPr lang="en-US"/>
          </a:p>
        </p:txBody>
      </p:sp>
      <p:sp>
        <p:nvSpPr>
          <p:cNvPr id="6" name="Rectangle 5"/>
          <p:cNvSpPr>
            <a:spLocks noGrp="1" noChangeArrowheads="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D1361957-6433-224F-83B4-385E2B918A4A}" type="slidenum">
              <a:rPr lang="en-US"/>
              <a:pPr>
                <a:defRPr/>
              </a:pPr>
              <a:t>‹#›</a:t>
            </a:fld>
            <a:endParaRPr lang="en-US"/>
          </a:p>
        </p:txBody>
      </p:sp>
    </p:spTree>
    <p:extLst>
      <p:ext uri="{BB962C8B-B14F-4D97-AF65-F5344CB8AC3E}">
        <p14:creationId xmlns:p14="http://schemas.microsoft.com/office/powerpoint/2010/main" val="1789806303"/>
      </p:ext>
    </p:extLst>
  </p:cSld>
  <p:clrMapOvr>
    <a:masterClrMapping/>
  </p:clrMapOvr>
  <p:transition spd="med">
    <p:randomBar dir="vert"/>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a:defRPr/>
            </a:lvl1pPr>
          </a:lstStyle>
          <a:p>
            <a:pPr>
              <a:defRPr/>
            </a:pPr>
            <a:endParaRPr lang="en-US"/>
          </a:p>
        </p:txBody>
      </p:sp>
      <p:sp>
        <p:nvSpPr>
          <p:cNvPr id="5" name="Rectangle 4"/>
          <p:cNvSpPr>
            <a:spLocks noGrp="1" noChangeArrowheads="1"/>
          </p:cNvSpPr>
          <p:nvPr>
            <p:ph type="ftr" sz="quarter" idx="11"/>
          </p:nvPr>
        </p:nvSpPr>
        <p:spPr/>
        <p:txBody>
          <a:bodyPr/>
          <a:lstStyle>
            <a:lvl1pPr algn="l">
              <a:defRPr/>
            </a:lvl1pPr>
          </a:lstStyle>
          <a:p>
            <a:pPr>
              <a:defRPr/>
            </a:pPr>
            <a:endParaRPr lang="en-US"/>
          </a:p>
        </p:txBody>
      </p:sp>
      <p:sp>
        <p:nvSpPr>
          <p:cNvPr id="6" name="Rectangle 5"/>
          <p:cNvSpPr>
            <a:spLocks noGrp="1" noChangeArrowheads="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DB8889E7-5783-4F4A-B5DE-9B838F026CB8}" type="slidenum">
              <a:rPr lang="en-US"/>
              <a:pPr>
                <a:defRPr/>
              </a:pPr>
              <a:t>‹#›</a:t>
            </a:fld>
            <a:endParaRPr lang="en-US"/>
          </a:p>
        </p:txBody>
      </p:sp>
    </p:spTree>
    <p:extLst>
      <p:ext uri="{BB962C8B-B14F-4D97-AF65-F5344CB8AC3E}">
        <p14:creationId xmlns:p14="http://schemas.microsoft.com/office/powerpoint/2010/main" val="1810780027"/>
      </p:ext>
    </p:extLst>
  </p:cSld>
  <p:clrMapOvr>
    <a:masterClrMapping/>
  </p:clrMapOvr>
  <p:transition spd="med">
    <p:randomBar dir="vert"/>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87074" name="Rectangle 2"/>
          <p:cNvSpPr>
            <a:spLocks noGrp="1" noChangeArrowheads="1"/>
          </p:cNvSpPr>
          <p:nvPr>
            <p:ph type="ctrTitle"/>
          </p:nvPr>
        </p:nvSpPr>
        <p:spPr>
          <a:xfrm>
            <a:off x="2819400" y="914400"/>
            <a:ext cx="5867400" cy="2514600"/>
          </a:xfrm>
        </p:spPr>
        <p:txBody>
          <a:bodyPr/>
          <a:lstStyle>
            <a:lvl1pPr>
              <a:defRPr sz="4400"/>
            </a:lvl1pPr>
          </a:lstStyle>
          <a:p>
            <a:r>
              <a:rPr lang="en-US"/>
              <a:t>Click to edit Master title style</a:t>
            </a:r>
          </a:p>
        </p:txBody>
      </p:sp>
      <p:sp>
        <p:nvSpPr>
          <p:cNvPr id="387075" name="Rectangle 3"/>
          <p:cNvSpPr>
            <a:spLocks noGrp="1" noChangeArrowheads="1"/>
          </p:cNvSpPr>
          <p:nvPr>
            <p:ph type="subTitle" idx="1"/>
          </p:nvPr>
        </p:nvSpPr>
        <p:spPr>
          <a:xfrm>
            <a:off x="2590800" y="3733800"/>
            <a:ext cx="6096000" cy="1752600"/>
          </a:xfrm>
        </p:spPr>
        <p:txBody>
          <a:bodyPr/>
          <a:lstStyle>
            <a:lvl1pPr marL="0" indent="0" algn="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A7381FB-B35C-B84B-936E-215A8C59BC9A}" type="slidenum">
              <a:rPr lang="en-US"/>
              <a:pPr>
                <a:defRPr/>
              </a:pPr>
              <a:t>‹#›</a:t>
            </a:fld>
            <a:endParaRPr lang="en-US"/>
          </a:p>
        </p:txBody>
      </p:sp>
    </p:spTree>
    <p:extLst>
      <p:ext uri="{BB962C8B-B14F-4D97-AF65-F5344CB8AC3E}">
        <p14:creationId xmlns:p14="http://schemas.microsoft.com/office/powerpoint/2010/main" val="34698663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733229665"/>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4C90F1A0-91BE-6442-8229-DB0FCDBB7EBE}" type="slidenum">
              <a:rPr lang="en-US"/>
              <a:pPr>
                <a:defRPr/>
              </a:pPr>
              <a:t>‹#›</a:t>
            </a:fld>
            <a:endParaRPr lang="en-US"/>
          </a:p>
        </p:txBody>
      </p:sp>
    </p:spTree>
    <p:extLst>
      <p:ext uri="{BB962C8B-B14F-4D97-AF65-F5344CB8AC3E}">
        <p14:creationId xmlns:p14="http://schemas.microsoft.com/office/powerpoint/2010/main" val="554796405"/>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F9C94BE-1D5D-EE4F-9F35-8A1CAE14312F}" type="slidenum">
              <a:rPr lang="en-US"/>
              <a:pPr>
                <a:defRPr/>
              </a:pPr>
              <a:t>‹#›</a:t>
            </a:fld>
            <a:endParaRPr lang="en-US"/>
          </a:p>
        </p:txBody>
      </p:sp>
    </p:spTree>
    <p:extLst>
      <p:ext uri="{BB962C8B-B14F-4D97-AF65-F5344CB8AC3E}">
        <p14:creationId xmlns:p14="http://schemas.microsoft.com/office/powerpoint/2010/main" val="2619495620"/>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908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7150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46DBB31F-31D8-3D42-993E-777CF3A98FDF}" type="slidenum">
              <a:rPr lang="en-US"/>
              <a:pPr>
                <a:defRPr/>
              </a:pPr>
              <a:t>‹#›</a:t>
            </a:fld>
            <a:endParaRPr lang="en-US"/>
          </a:p>
        </p:txBody>
      </p:sp>
    </p:spTree>
    <p:extLst>
      <p:ext uri="{BB962C8B-B14F-4D97-AF65-F5344CB8AC3E}">
        <p14:creationId xmlns:p14="http://schemas.microsoft.com/office/powerpoint/2010/main" val="1046231348"/>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8AC3ABCC-6496-F046-BA1C-3C326697016B}" type="slidenum">
              <a:rPr lang="en-US"/>
              <a:pPr>
                <a:defRPr/>
              </a:pPr>
              <a:t>‹#›</a:t>
            </a:fld>
            <a:endParaRPr lang="en-US"/>
          </a:p>
        </p:txBody>
      </p:sp>
    </p:spTree>
    <p:extLst>
      <p:ext uri="{BB962C8B-B14F-4D97-AF65-F5344CB8AC3E}">
        <p14:creationId xmlns:p14="http://schemas.microsoft.com/office/powerpoint/2010/main" val="2631274957"/>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791114A0-A247-7E48-8119-48FF48D9EBD1}" type="slidenum">
              <a:rPr lang="en-US"/>
              <a:pPr>
                <a:defRPr/>
              </a:pPr>
              <a:t>‹#›</a:t>
            </a:fld>
            <a:endParaRPr lang="en-US"/>
          </a:p>
        </p:txBody>
      </p:sp>
    </p:spTree>
    <p:extLst>
      <p:ext uri="{BB962C8B-B14F-4D97-AF65-F5344CB8AC3E}">
        <p14:creationId xmlns:p14="http://schemas.microsoft.com/office/powerpoint/2010/main" val="4089719750"/>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56D8CBBA-7A57-6442-A45D-0234D65EE80C}" type="slidenum">
              <a:rPr lang="en-US"/>
              <a:pPr>
                <a:defRPr/>
              </a:pPr>
              <a:t>‹#›</a:t>
            </a:fld>
            <a:endParaRPr lang="en-US"/>
          </a:p>
        </p:txBody>
      </p:sp>
    </p:spTree>
    <p:extLst>
      <p:ext uri="{BB962C8B-B14F-4D97-AF65-F5344CB8AC3E}">
        <p14:creationId xmlns:p14="http://schemas.microsoft.com/office/powerpoint/2010/main" val="2433611242"/>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A38AB19B-B09D-C543-8079-C60016E3DD74}" type="slidenum">
              <a:rPr lang="en-US"/>
              <a:pPr>
                <a:defRPr/>
              </a:pPr>
              <a:t>‹#›</a:t>
            </a:fld>
            <a:endParaRPr lang="en-US"/>
          </a:p>
        </p:txBody>
      </p:sp>
    </p:spTree>
    <p:extLst>
      <p:ext uri="{BB962C8B-B14F-4D97-AF65-F5344CB8AC3E}">
        <p14:creationId xmlns:p14="http://schemas.microsoft.com/office/powerpoint/2010/main" val="3713270364"/>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3A180DDD-3DFF-A642-8176-10E30E674429}" type="slidenum">
              <a:rPr lang="en-US"/>
              <a:pPr>
                <a:defRPr/>
              </a:pPr>
              <a:t>‹#›</a:t>
            </a:fld>
            <a:endParaRPr lang="en-US"/>
          </a:p>
        </p:txBody>
      </p:sp>
    </p:spTree>
    <p:extLst>
      <p:ext uri="{BB962C8B-B14F-4D97-AF65-F5344CB8AC3E}">
        <p14:creationId xmlns:p14="http://schemas.microsoft.com/office/powerpoint/2010/main" val="4237817971"/>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B86452C-476D-1C4A-BC05-1177F26602EB}" type="slidenum">
              <a:rPr lang="en-US"/>
              <a:pPr>
                <a:defRPr/>
              </a:pPr>
              <a:t>‹#›</a:t>
            </a:fld>
            <a:endParaRPr lang="en-US"/>
          </a:p>
        </p:txBody>
      </p:sp>
    </p:spTree>
    <p:extLst>
      <p:ext uri="{BB962C8B-B14F-4D97-AF65-F5344CB8AC3E}">
        <p14:creationId xmlns:p14="http://schemas.microsoft.com/office/powerpoint/2010/main" val="974919799"/>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609600"/>
            <a:ext cx="188595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50545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031857F-8C26-524C-BDAF-3E83E33BF5FE}" type="slidenum">
              <a:rPr lang="en-US"/>
              <a:pPr>
                <a:defRPr/>
              </a:pPr>
              <a:t>‹#›</a:t>
            </a:fld>
            <a:endParaRPr lang="en-US"/>
          </a:p>
        </p:txBody>
      </p:sp>
    </p:spTree>
    <p:extLst>
      <p:ext uri="{BB962C8B-B14F-4D97-AF65-F5344CB8AC3E}">
        <p14:creationId xmlns:p14="http://schemas.microsoft.com/office/powerpoint/2010/main" val="25169230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861187101"/>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1F9AB7E-EE84-A448-B56E-927658C469B6}" type="slidenum">
              <a:rPr lang="en-US"/>
              <a:pPr>
                <a:defRPr/>
              </a:pPr>
              <a:t>‹#›</a:t>
            </a:fld>
            <a:endParaRPr lang="en-US"/>
          </a:p>
        </p:txBody>
      </p:sp>
    </p:spTree>
    <p:extLst>
      <p:ext uri="{BB962C8B-B14F-4D97-AF65-F5344CB8AC3E}">
        <p14:creationId xmlns:p14="http://schemas.microsoft.com/office/powerpoint/2010/main" val="4168472776"/>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1C992F2-44A8-D244-932C-F3265202B4EA}" type="slidenum">
              <a:rPr lang="en-US"/>
              <a:pPr>
                <a:defRPr/>
              </a:pPr>
              <a:t>‹#›</a:t>
            </a:fld>
            <a:endParaRPr lang="en-US"/>
          </a:p>
        </p:txBody>
      </p:sp>
    </p:spTree>
    <p:extLst>
      <p:ext uri="{BB962C8B-B14F-4D97-AF65-F5344CB8AC3E}">
        <p14:creationId xmlns:p14="http://schemas.microsoft.com/office/powerpoint/2010/main" val="3840088911"/>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38BFA3-9F77-9D43-90E8-29157309B708}" type="slidenum">
              <a:rPr lang="en-US"/>
              <a:pPr>
                <a:defRPr/>
              </a:pPr>
              <a:t>‹#›</a:t>
            </a:fld>
            <a:endParaRPr lang="en-US"/>
          </a:p>
        </p:txBody>
      </p:sp>
    </p:spTree>
    <p:extLst>
      <p:ext uri="{BB962C8B-B14F-4D97-AF65-F5344CB8AC3E}">
        <p14:creationId xmlns:p14="http://schemas.microsoft.com/office/powerpoint/2010/main" val="4222646907"/>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1F221CFD-7E04-9C4C-B7C1-96FEC2B8FAED}" type="slidenum">
              <a:rPr lang="en-US"/>
              <a:pPr>
                <a:defRPr/>
              </a:pPr>
              <a:t>‹#›</a:t>
            </a:fld>
            <a:endParaRPr lang="en-US"/>
          </a:p>
        </p:txBody>
      </p:sp>
    </p:spTree>
    <p:extLst>
      <p:ext uri="{BB962C8B-B14F-4D97-AF65-F5344CB8AC3E}">
        <p14:creationId xmlns:p14="http://schemas.microsoft.com/office/powerpoint/2010/main" val="2215723794"/>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E5578B-FF68-0042-B0B0-4AE9927A6940}" type="slidenum">
              <a:rPr lang="en-US"/>
              <a:pPr>
                <a:defRPr/>
              </a:pPr>
              <a:t>‹#›</a:t>
            </a:fld>
            <a:endParaRPr lang="en-US"/>
          </a:p>
        </p:txBody>
      </p:sp>
    </p:spTree>
    <p:extLst>
      <p:ext uri="{BB962C8B-B14F-4D97-AF65-F5344CB8AC3E}">
        <p14:creationId xmlns:p14="http://schemas.microsoft.com/office/powerpoint/2010/main" val="1145270888"/>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B5B0D19-50DE-0047-A6EC-BBBCA219AE91}" type="slidenum">
              <a:rPr lang="en-US"/>
              <a:pPr>
                <a:defRPr/>
              </a:pPr>
              <a:t>‹#›</a:t>
            </a:fld>
            <a:endParaRPr lang="en-US"/>
          </a:p>
        </p:txBody>
      </p:sp>
    </p:spTree>
    <p:extLst>
      <p:ext uri="{BB962C8B-B14F-4D97-AF65-F5344CB8AC3E}">
        <p14:creationId xmlns:p14="http://schemas.microsoft.com/office/powerpoint/2010/main" val="2372815379"/>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9C1B9710-A218-E84F-8654-74584C2FDB8A}" type="slidenum">
              <a:rPr lang="en-US"/>
              <a:pPr>
                <a:defRPr/>
              </a:pPr>
              <a:t>‹#›</a:t>
            </a:fld>
            <a:endParaRPr lang="en-US"/>
          </a:p>
        </p:txBody>
      </p:sp>
    </p:spTree>
    <p:extLst>
      <p:ext uri="{BB962C8B-B14F-4D97-AF65-F5344CB8AC3E}">
        <p14:creationId xmlns:p14="http://schemas.microsoft.com/office/powerpoint/2010/main" val="558557318"/>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900BCBF1-1E15-234E-8E57-9A08863B08DB}" type="slidenum">
              <a:rPr lang="en-US"/>
              <a:pPr>
                <a:defRPr/>
              </a:pPr>
              <a:t>‹#›</a:t>
            </a:fld>
            <a:endParaRPr lang="en-US"/>
          </a:p>
        </p:txBody>
      </p:sp>
    </p:spTree>
    <p:extLst>
      <p:ext uri="{BB962C8B-B14F-4D97-AF65-F5344CB8AC3E}">
        <p14:creationId xmlns:p14="http://schemas.microsoft.com/office/powerpoint/2010/main" val="4077600328"/>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4926DF43-F34A-B44E-AF7A-34D403A4AB99}" type="slidenum">
              <a:rPr lang="en-US"/>
              <a:pPr>
                <a:defRPr/>
              </a:pPr>
              <a:t>‹#›</a:t>
            </a:fld>
            <a:endParaRPr lang="en-US"/>
          </a:p>
        </p:txBody>
      </p:sp>
    </p:spTree>
    <p:extLst>
      <p:ext uri="{BB962C8B-B14F-4D97-AF65-F5344CB8AC3E}">
        <p14:creationId xmlns:p14="http://schemas.microsoft.com/office/powerpoint/2010/main" val="1045772558"/>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157EE6F-89C0-144F-9A6F-4A29E8CB3F67}" type="slidenum">
              <a:rPr lang="en-US"/>
              <a:pPr>
                <a:defRPr/>
              </a:pPr>
              <a:t>‹#›</a:t>
            </a:fld>
            <a:endParaRPr lang="en-US"/>
          </a:p>
        </p:txBody>
      </p:sp>
    </p:spTree>
    <p:extLst>
      <p:ext uri="{BB962C8B-B14F-4D97-AF65-F5344CB8AC3E}">
        <p14:creationId xmlns:p14="http://schemas.microsoft.com/office/powerpoint/2010/main" val="845959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p:cNvSpPr>
            <a:spLocks noGrp="1"/>
          </p:cNvSpPr>
          <p:nvPr>
            <p:ph type="dt" sz="half" idx="10"/>
          </p:nvPr>
        </p:nvSpPr>
        <p:spPr/>
        <p:txBody>
          <a:bodyPr/>
          <a:lstStyle>
            <a:lvl1pPr>
              <a:defRPr/>
            </a:lvl1pPr>
          </a:lstStyle>
          <a:p>
            <a:endParaRPr lang="en-GB" altLang="en-US"/>
          </a:p>
        </p:txBody>
      </p:sp>
      <p:sp>
        <p:nvSpPr>
          <p:cNvPr id="6" name="Footer Placeholder 5"/>
          <p:cNvSpPr>
            <a:spLocks noGrp="1"/>
          </p:cNvSpPr>
          <p:nvPr>
            <p:ph type="ftr" sz="quarter" idx="11"/>
          </p:nvPr>
        </p:nvSpPr>
        <p:spPr/>
        <p:txBody>
          <a:bodyPr/>
          <a:lstStyle>
            <a:lvl1pPr>
              <a:defRPr/>
            </a:lvl1pPr>
          </a:lstStyle>
          <a:p>
            <a:endParaRPr lang="en-GB" altLang="en-US"/>
          </a:p>
        </p:txBody>
      </p:sp>
      <p:sp>
        <p:nvSpPr>
          <p:cNvPr id="7" name="Slide Number Placeholder 6"/>
          <p:cNvSpPr>
            <a:spLocks noGrp="1"/>
          </p:cNvSpPr>
          <p:nvPr>
            <p:ph type="sldNum" sz="quarter" idx="12"/>
          </p:nvPr>
        </p:nvSpPr>
        <p:spPr/>
        <p:txBody>
          <a:bodyPr/>
          <a:lstStyle>
            <a:lvl1pPr>
              <a:defRPr/>
            </a:lvl1pPr>
          </a:lstStyle>
          <a:p>
            <a:fld id="{AF17091F-E4C9-4441-A94F-5A83DBE7BE64}" type="slidenum">
              <a:rPr lang="en-GB" altLang="en-US"/>
              <a:pPr/>
              <a:t>‹#›</a:t>
            </a:fld>
            <a:endParaRPr lang="en-GB" altLang="en-US"/>
          </a:p>
        </p:txBody>
      </p:sp>
    </p:spTree>
    <p:extLst>
      <p:ext uri="{BB962C8B-B14F-4D97-AF65-F5344CB8AC3E}">
        <p14:creationId xmlns:p14="http://schemas.microsoft.com/office/powerpoint/2010/main" val="41000007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473472674"/>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6EAF88B-182E-6F40-8AD5-31231903959A}" type="slidenum">
              <a:rPr lang="en-US"/>
              <a:pPr>
                <a:defRPr/>
              </a:pPr>
              <a:t>‹#›</a:t>
            </a:fld>
            <a:endParaRPr lang="en-US"/>
          </a:p>
        </p:txBody>
      </p:sp>
    </p:spTree>
    <p:extLst>
      <p:ext uri="{BB962C8B-B14F-4D97-AF65-F5344CB8AC3E}">
        <p14:creationId xmlns:p14="http://schemas.microsoft.com/office/powerpoint/2010/main" val="2025293808"/>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715F778C-41F0-A44B-90CA-8CDCE80FE9E6}" type="slidenum">
              <a:rPr lang="en-US"/>
              <a:pPr>
                <a:defRPr/>
              </a:pPr>
              <a:t>‹#›</a:t>
            </a:fld>
            <a:endParaRPr lang="en-US"/>
          </a:p>
        </p:txBody>
      </p:sp>
    </p:spTree>
    <p:extLst>
      <p:ext uri="{BB962C8B-B14F-4D97-AF65-F5344CB8AC3E}">
        <p14:creationId xmlns:p14="http://schemas.microsoft.com/office/powerpoint/2010/main" val="966428297"/>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3445E820-A3DA-B34F-B2B6-D6E451276F28}" type="slidenum">
              <a:rPr lang="en-US"/>
              <a:pPr>
                <a:defRPr/>
              </a:pPr>
              <a:t>‹#›</a:t>
            </a:fld>
            <a:endParaRPr lang="en-US"/>
          </a:p>
        </p:txBody>
      </p:sp>
    </p:spTree>
    <p:extLst>
      <p:ext uri="{BB962C8B-B14F-4D97-AF65-F5344CB8AC3E}">
        <p14:creationId xmlns:p14="http://schemas.microsoft.com/office/powerpoint/2010/main" val="1521447893"/>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365020AF-4868-8C4E-B80A-2A49BDCF7139}" type="slidenum">
              <a:rPr lang="en-US"/>
              <a:pPr/>
              <a:t>‹#›</a:t>
            </a:fld>
            <a:endParaRPr lang="en-US"/>
          </a:p>
        </p:txBody>
      </p:sp>
    </p:spTree>
    <p:extLst>
      <p:ext uri="{BB962C8B-B14F-4D97-AF65-F5344CB8AC3E}">
        <p14:creationId xmlns:p14="http://schemas.microsoft.com/office/powerpoint/2010/main" val="721524135"/>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29248B18-E124-6344-95E6-8A4DD84EC0C8}" type="slidenum">
              <a:rPr lang="en-US"/>
              <a:pPr/>
              <a:t>‹#›</a:t>
            </a:fld>
            <a:endParaRPr lang="en-US"/>
          </a:p>
        </p:txBody>
      </p:sp>
    </p:spTree>
    <p:extLst>
      <p:ext uri="{BB962C8B-B14F-4D97-AF65-F5344CB8AC3E}">
        <p14:creationId xmlns:p14="http://schemas.microsoft.com/office/powerpoint/2010/main" val="1033844708"/>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B14853C3-722B-4E49-82CF-49A9D7D26ED4}" type="slidenum">
              <a:rPr lang="en-US"/>
              <a:pPr/>
              <a:t>‹#›</a:t>
            </a:fld>
            <a:endParaRPr lang="en-US"/>
          </a:p>
        </p:txBody>
      </p:sp>
    </p:spTree>
    <p:extLst>
      <p:ext uri="{BB962C8B-B14F-4D97-AF65-F5344CB8AC3E}">
        <p14:creationId xmlns:p14="http://schemas.microsoft.com/office/powerpoint/2010/main" val="4154053575"/>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FB1A3567-F825-FC4D-A72A-93406CC1CCDF}" type="slidenum">
              <a:rPr lang="en-US"/>
              <a:pPr/>
              <a:t>‹#›</a:t>
            </a:fld>
            <a:endParaRPr lang="en-US"/>
          </a:p>
        </p:txBody>
      </p:sp>
    </p:spTree>
    <p:extLst>
      <p:ext uri="{BB962C8B-B14F-4D97-AF65-F5344CB8AC3E}">
        <p14:creationId xmlns:p14="http://schemas.microsoft.com/office/powerpoint/2010/main" val="2626860980"/>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7328F11B-7605-784D-ACDF-74F9139603F9}" type="slidenum">
              <a:rPr lang="en-US"/>
              <a:pPr/>
              <a:t>‹#›</a:t>
            </a:fld>
            <a:endParaRPr lang="en-US"/>
          </a:p>
        </p:txBody>
      </p:sp>
    </p:spTree>
    <p:extLst>
      <p:ext uri="{BB962C8B-B14F-4D97-AF65-F5344CB8AC3E}">
        <p14:creationId xmlns:p14="http://schemas.microsoft.com/office/powerpoint/2010/main" val="2263943446"/>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00C77D62-2543-024A-BDAC-733F3F4CBA5E}" type="slidenum">
              <a:rPr lang="en-US"/>
              <a:pPr/>
              <a:t>‹#›</a:t>
            </a:fld>
            <a:endParaRPr lang="en-US"/>
          </a:p>
        </p:txBody>
      </p:sp>
    </p:spTree>
    <p:extLst>
      <p:ext uri="{BB962C8B-B14F-4D97-AF65-F5344CB8AC3E}">
        <p14:creationId xmlns:p14="http://schemas.microsoft.com/office/powerpoint/2010/main" val="2831562364"/>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6EE4030F-4731-8F4A-8CBA-8BE1779F6242}" type="slidenum">
              <a:rPr lang="en-US"/>
              <a:pPr/>
              <a:t>‹#›</a:t>
            </a:fld>
            <a:endParaRPr lang="en-US"/>
          </a:p>
        </p:txBody>
      </p:sp>
    </p:spTree>
    <p:extLst>
      <p:ext uri="{BB962C8B-B14F-4D97-AF65-F5344CB8AC3E}">
        <p14:creationId xmlns:p14="http://schemas.microsoft.com/office/powerpoint/2010/main" val="20239334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493455386"/>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C362D00F-FEE7-8149-BCD1-2FB81C5685E8}" type="slidenum">
              <a:rPr lang="en-US"/>
              <a:pPr/>
              <a:t>‹#›</a:t>
            </a:fld>
            <a:endParaRPr lang="en-US"/>
          </a:p>
        </p:txBody>
      </p:sp>
    </p:spTree>
    <p:extLst>
      <p:ext uri="{BB962C8B-B14F-4D97-AF65-F5344CB8AC3E}">
        <p14:creationId xmlns:p14="http://schemas.microsoft.com/office/powerpoint/2010/main" val="2812348717"/>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FAA3D29-BCFA-B84C-A16C-D727DA32E5C4}" type="slidenum">
              <a:rPr lang="en-US"/>
              <a:pPr/>
              <a:t>‹#›</a:t>
            </a:fld>
            <a:endParaRPr lang="en-US"/>
          </a:p>
        </p:txBody>
      </p:sp>
    </p:spTree>
    <p:extLst>
      <p:ext uri="{BB962C8B-B14F-4D97-AF65-F5344CB8AC3E}">
        <p14:creationId xmlns:p14="http://schemas.microsoft.com/office/powerpoint/2010/main" val="1458018715"/>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CBE9233-8ACE-9C40-B8BC-BA9EAB95BCDA}" type="slidenum">
              <a:rPr lang="en-US"/>
              <a:pPr/>
              <a:t>‹#›</a:t>
            </a:fld>
            <a:endParaRPr lang="en-US"/>
          </a:p>
        </p:txBody>
      </p:sp>
    </p:spTree>
    <p:extLst>
      <p:ext uri="{BB962C8B-B14F-4D97-AF65-F5344CB8AC3E}">
        <p14:creationId xmlns:p14="http://schemas.microsoft.com/office/powerpoint/2010/main" val="4230492024"/>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0CF21BBC-F9DF-4E46-9C1F-28A1061A28A8}" type="slidenum">
              <a:rPr lang="en-US"/>
              <a:pPr/>
              <a:t>‹#›</a:t>
            </a:fld>
            <a:endParaRPr lang="en-US"/>
          </a:p>
        </p:txBody>
      </p:sp>
    </p:spTree>
    <p:extLst>
      <p:ext uri="{BB962C8B-B14F-4D97-AF65-F5344CB8AC3E}">
        <p14:creationId xmlns:p14="http://schemas.microsoft.com/office/powerpoint/2010/main" val="221029845"/>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683AAAD3-3A88-F341-BABA-D8D2E209C67C}" type="slidenum">
              <a:rPr lang="en-US"/>
              <a:pPr/>
              <a:t>‹#›</a:t>
            </a:fld>
            <a:endParaRPr lang="en-US"/>
          </a:p>
        </p:txBody>
      </p:sp>
    </p:spTree>
    <p:extLst>
      <p:ext uri="{BB962C8B-B14F-4D97-AF65-F5344CB8AC3E}">
        <p14:creationId xmlns:p14="http://schemas.microsoft.com/office/powerpoint/2010/main" val="3479928232"/>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endParaRPr lang="en-US"/>
          </a:p>
        </p:txBody>
      </p:sp>
      <p:sp>
        <p:nvSpPr>
          <p:cNvPr id="7" name="Rectangle 5"/>
          <p:cNvSpPr>
            <a:spLocks noGrp="1" noChangeArrowheads="1"/>
          </p:cNvSpPr>
          <p:nvPr>
            <p:ph type="ftr" sz="quarter" idx="11"/>
          </p:nvPr>
        </p:nvSpPr>
        <p:spPr>
          <a:ln/>
        </p:spPr>
        <p:txBody>
          <a:bodyPr/>
          <a:lstStyle>
            <a:lvl1pPr>
              <a:defRPr/>
            </a:lvl1pPr>
          </a:lstStyle>
          <a:p>
            <a:endParaRPr lang="en-US"/>
          </a:p>
        </p:txBody>
      </p:sp>
      <p:sp>
        <p:nvSpPr>
          <p:cNvPr id="8" name="Rectangle 6"/>
          <p:cNvSpPr>
            <a:spLocks noGrp="1" noChangeArrowheads="1"/>
          </p:cNvSpPr>
          <p:nvPr>
            <p:ph type="sldNum" sz="quarter" idx="12"/>
          </p:nvPr>
        </p:nvSpPr>
        <p:spPr>
          <a:ln/>
        </p:spPr>
        <p:txBody>
          <a:bodyPr/>
          <a:lstStyle>
            <a:lvl1pPr>
              <a:defRPr/>
            </a:lvl1pPr>
          </a:lstStyle>
          <a:p>
            <a:fld id="{456D9A24-0ED7-9144-85F8-D69403E1038A}" type="slidenum">
              <a:rPr lang="en-US"/>
              <a:pPr/>
              <a:t>‹#›</a:t>
            </a:fld>
            <a:endParaRPr lang="en-US"/>
          </a:p>
        </p:txBody>
      </p:sp>
    </p:spTree>
    <p:extLst>
      <p:ext uri="{BB962C8B-B14F-4D97-AF65-F5344CB8AC3E}">
        <p14:creationId xmlns:p14="http://schemas.microsoft.com/office/powerpoint/2010/main" val="5301013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6937255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780927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4636592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3443900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42241110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5423339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5232300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7702618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p:cNvSpPr>
            <a:spLocks noGrp="1"/>
          </p:cNvSpPr>
          <p:nvPr>
            <p:ph type="dt" sz="half" idx="10"/>
          </p:nvPr>
        </p:nvSpPr>
        <p:spPr/>
        <p:txBody>
          <a:bodyPr/>
          <a:lstStyle>
            <a:lvl1pPr>
              <a:defRPr/>
            </a:lvl1pPr>
          </a:lstStyle>
          <a:p>
            <a:endParaRPr lang="en-GB" altLang="en-US"/>
          </a:p>
        </p:txBody>
      </p:sp>
      <p:sp>
        <p:nvSpPr>
          <p:cNvPr id="8" name="Footer Placeholder 7"/>
          <p:cNvSpPr>
            <a:spLocks noGrp="1"/>
          </p:cNvSpPr>
          <p:nvPr>
            <p:ph type="ftr" sz="quarter" idx="11"/>
          </p:nvPr>
        </p:nvSpPr>
        <p:spPr/>
        <p:txBody>
          <a:bodyPr/>
          <a:lstStyle>
            <a:lvl1pPr>
              <a:defRPr/>
            </a:lvl1pPr>
          </a:lstStyle>
          <a:p>
            <a:endParaRPr lang="en-GB" altLang="en-US"/>
          </a:p>
        </p:txBody>
      </p:sp>
      <p:sp>
        <p:nvSpPr>
          <p:cNvPr id="9" name="Slide Number Placeholder 8"/>
          <p:cNvSpPr>
            <a:spLocks noGrp="1"/>
          </p:cNvSpPr>
          <p:nvPr>
            <p:ph type="sldNum" sz="quarter" idx="12"/>
          </p:nvPr>
        </p:nvSpPr>
        <p:spPr/>
        <p:txBody>
          <a:bodyPr/>
          <a:lstStyle>
            <a:lvl1pPr>
              <a:defRPr/>
            </a:lvl1pPr>
          </a:lstStyle>
          <a:p>
            <a:fld id="{F672AEE9-C575-42E2-A855-AC5CDA0B215F}" type="slidenum">
              <a:rPr lang="en-GB" altLang="en-US"/>
              <a:pPr/>
              <a:t>‹#›</a:t>
            </a:fld>
            <a:endParaRPr lang="en-GB" altLang="en-US"/>
          </a:p>
        </p:txBody>
      </p:sp>
    </p:spTree>
    <p:extLst>
      <p:ext uri="{BB962C8B-B14F-4D97-AF65-F5344CB8AC3E}">
        <p14:creationId xmlns:p14="http://schemas.microsoft.com/office/powerpoint/2010/main" val="101982518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35205236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6240990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43818090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36601190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8281007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89458761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46541645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93932886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85210830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9920351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Date Placeholder 2"/>
          <p:cNvSpPr>
            <a:spLocks noGrp="1"/>
          </p:cNvSpPr>
          <p:nvPr>
            <p:ph type="dt" sz="half" idx="10"/>
          </p:nvPr>
        </p:nvSpPr>
        <p:spPr/>
        <p:txBody>
          <a:bodyPr/>
          <a:lstStyle>
            <a:lvl1pPr>
              <a:defRPr/>
            </a:lvl1pPr>
          </a:lstStyle>
          <a:p>
            <a:endParaRPr lang="en-GB" altLang="en-US"/>
          </a:p>
        </p:txBody>
      </p:sp>
      <p:sp>
        <p:nvSpPr>
          <p:cNvPr id="4" name="Footer Placeholder 3"/>
          <p:cNvSpPr>
            <a:spLocks noGrp="1"/>
          </p:cNvSpPr>
          <p:nvPr>
            <p:ph type="ftr" sz="quarter" idx="11"/>
          </p:nvPr>
        </p:nvSpPr>
        <p:spPr/>
        <p:txBody>
          <a:bodyPr/>
          <a:lstStyle>
            <a:lvl1pPr>
              <a:defRPr/>
            </a:lvl1pPr>
          </a:lstStyle>
          <a:p>
            <a:endParaRPr lang="en-GB" altLang="en-US"/>
          </a:p>
        </p:txBody>
      </p:sp>
      <p:sp>
        <p:nvSpPr>
          <p:cNvPr id="5" name="Slide Number Placeholder 4"/>
          <p:cNvSpPr>
            <a:spLocks noGrp="1"/>
          </p:cNvSpPr>
          <p:nvPr>
            <p:ph type="sldNum" sz="quarter" idx="12"/>
          </p:nvPr>
        </p:nvSpPr>
        <p:spPr/>
        <p:txBody>
          <a:bodyPr/>
          <a:lstStyle>
            <a:lvl1pPr>
              <a:defRPr/>
            </a:lvl1pPr>
          </a:lstStyle>
          <a:p>
            <a:fld id="{A8E95FFD-2BCA-42AC-AD14-BE16C580F4FE}" type="slidenum">
              <a:rPr lang="en-GB" altLang="en-US"/>
              <a:pPr/>
              <a:t>‹#›</a:t>
            </a:fld>
            <a:endParaRPr lang="en-GB" altLang="en-US"/>
          </a:p>
        </p:txBody>
      </p:sp>
    </p:spTree>
    <p:extLst>
      <p:ext uri="{BB962C8B-B14F-4D97-AF65-F5344CB8AC3E}">
        <p14:creationId xmlns:p14="http://schemas.microsoft.com/office/powerpoint/2010/main" val="336674914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9418759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8102680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4182336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1586984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5870810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0695644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5390787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5387897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1219833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097756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ltLang="en-US"/>
          </a:p>
        </p:txBody>
      </p:sp>
      <p:sp>
        <p:nvSpPr>
          <p:cNvPr id="3" name="Footer Placeholder 2"/>
          <p:cNvSpPr>
            <a:spLocks noGrp="1"/>
          </p:cNvSpPr>
          <p:nvPr>
            <p:ph type="ftr" sz="quarter" idx="11"/>
          </p:nvPr>
        </p:nvSpPr>
        <p:spPr/>
        <p:txBody>
          <a:bodyPr/>
          <a:lstStyle>
            <a:lvl1pPr>
              <a:defRPr/>
            </a:lvl1pPr>
          </a:lstStyle>
          <a:p>
            <a:endParaRPr lang="en-GB" altLang="en-US"/>
          </a:p>
        </p:txBody>
      </p:sp>
      <p:sp>
        <p:nvSpPr>
          <p:cNvPr id="4" name="Slide Number Placeholder 3"/>
          <p:cNvSpPr>
            <a:spLocks noGrp="1"/>
          </p:cNvSpPr>
          <p:nvPr>
            <p:ph type="sldNum" sz="quarter" idx="12"/>
          </p:nvPr>
        </p:nvSpPr>
        <p:spPr/>
        <p:txBody>
          <a:bodyPr/>
          <a:lstStyle>
            <a:lvl1pPr>
              <a:defRPr/>
            </a:lvl1pPr>
          </a:lstStyle>
          <a:p>
            <a:fld id="{6D532C42-4A7A-4589-88E3-B38491074C7E}" type="slidenum">
              <a:rPr lang="en-GB" altLang="en-US"/>
              <a:pPr/>
              <a:t>‹#›</a:t>
            </a:fld>
            <a:endParaRPr lang="en-GB" altLang="en-US"/>
          </a:p>
        </p:txBody>
      </p:sp>
    </p:spTree>
    <p:extLst>
      <p:ext uri="{BB962C8B-B14F-4D97-AF65-F5344CB8AC3E}">
        <p14:creationId xmlns:p14="http://schemas.microsoft.com/office/powerpoint/2010/main" val="370756387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0946289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14"/>
          <p:cNvSpPr>
            <a:spLocks noGrp="1" noChangeArrowheads="1"/>
          </p:cNvSpPr>
          <p:nvPr>
            <p:ph type="sldNum" idx="10"/>
          </p:nvPr>
        </p:nvSpPr>
        <p:spPr>
          <a:ln/>
        </p:spPr>
        <p:txBody>
          <a:bodyPr/>
          <a:lstStyle>
            <a:lvl1pPr>
              <a:defRPr/>
            </a:lvl1pPr>
          </a:lstStyle>
          <a:p>
            <a:pPr>
              <a:defRPr/>
            </a:pPr>
            <a:fld id="{157A6685-D4B1-9942-B523-2931795A643D}" type="slidenum">
              <a:rPr lang="en-GB"/>
              <a:pPr>
                <a:defRPr/>
              </a:pPr>
              <a:t>‹#›</a:t>
            </a:fld>
            <a:endParaRPr lang="en-GB"/>
          </a:p>
        </p:txBody>
      </p:sp>
    </p:spTree>
    <p:extLst>
      <p:ext uri="{BB962C8B-B14F-4D97-AF65-F5344CB8AC3E}">
        <p14:creationId xmlns:p14="http://schemas.microsoft.com/office/powerpoint/2010/main" val="2316518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4"/>
          <p:cNvSpPr>
            <a:spLocks noGrp="1" noChangeArrowheads="1"/>
          </p:cNvSpPr>
          <p:nvPr>
            <p:ph type="sldNum" idx="10"/>
          </p:nvPr>
        </p:nvSpPr>
        <p:spPr>
          <a:ln/>
        </p:spPr>
        <p:txBody>
          <a:bodyPr/>
          <a:lstStyle>
            <a:lvl1pPr>
              <a:defRPr/>
            </a:lvl1pPr>
          </a:lstStyle>
          <a:p>
            <a:pPr>
              <a:defRPr/>
            </a:pPr>
            <a:fld id="{CA2E853F-7E0D-0D41-A6F4-2035AC5510C6}" type="slidenum">
              <a:rPr lang="en-GB"/>
              <a:pPr>
                <a:defRPr/>
              </a:pPr>
              <a:t>‹#›</a:t>
            </a:fld>
            <a:endParaRPr lang="en-GB"/>
          </a:p>
        </p:txBody>
      </p:sp>
    </p:spTree>
    <p:extLst>
      <p:ext uri="{BB962C8B-B14F-4D97-AF65-F5344CB8AC3E}">
        <p14:creationId xmlns:p14="http://schemas.microsoft.com/office/powerpoint/2010/main" val="10855709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4"/>
          <p:cNvSpPr>
            <a:spLocks noGrp="1" noChangeArrowheads="1"/>
          </p:cNvSpPr>
          <p:nvPr>
            <p:ph type="sldNum" idx="10"/>
          </p:nvPr>
        </p:nvSpPr>
        <p:spPr>
          <a:ln/>
        </p:spPr>
        <p:txBody>
          <a:bodyPr/>
          <a:lstStyle>
            <a:lvl1pPr>
              <a:defRPr/>
            </a:lvl1pPr>
          </a:lstStyle>
          <a:p>
            <a:pPr>
              <a:defRPr/>
            </a:pPr>
            <a:fld id="{1822A4DE-8421-4043-B6CE-E9D43034B17F}" type="slidenum">
              <a:rPr lang="en-GB"/>
              <a:pPr>
                <a:defRPr/>
              </a:pPr>
              <a:t>‹#›</a:t>
            </a:fld>
            <a:endParaRPr lang="en-GB"/>
          </a:p>
        </p:txBody>
      </p:sp>
    </p:spTree>
    <p:extLst>
      <p:ext uri="{BB962C8B-B14F-4D97-AF65-F5344CB8AC3E}">
        <p14:creationId xmlns:p14="http://schemas.microsoft.com/office/powerpoint/2010/main" val="406007242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14"/>
          <p:cNvSpPr>
            <a:spLocks noGrp="1" noChangeArrowheads="1"/>
          </p:cNvSpPr>
          <p:nvPr>
            <p:ph type="sldNum" idx="10"/>
          </p:nvPr>
        </p:nvSpPr>
        <p:spPr>
          <a:ln/>
        </p:spPr>
        <p:txBody>
          <a:bodyPr/>
          <a:lstStyle>
            <a:lvl1pPr>
              <a:defRPr/>
            </a:lvl1pPr>
          </a:lstStyle>
          <a:p>
            <a:pPr>
              <a:defRPr/>
            </a:pPr>
            <a:fld id="{7884D710-2188-AE4A-B3A2-412C6DC6A50D}" type="slidenum">
              <a:rPr lang="en-GB"/>
              <a:pPr>
                <a:defRPr/>
              </a:pPr>
              <a:t>‹#›</a:t>
            </a:fld>
            <a:endParaRPr lang="en-GB"/>
          </a:p>
        </p:txBody>
      </p:sp>
    </p:spTree>
    <p:extLst>
      <p:ext uri="{BB962C8B-B14F-4D97-AF65-F5344CB8AC3E}">
        <p14:creationId xmlns:p14="http://schemas.microsoft.com/office/powerpoint/2010/main" val="385703671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14"/>
          <p:cNvSpPr>
            <a:spLocks noGrp="1" noChangeArrowheads="1"/>
          </p:cNvSpPr>
          <p:nvPr>
            <p:ph type="sldNum" idx="10"/>
          </p:nvPr>
        </p:nvSpPr>
        <p:spPr>
          <a:ln/>
        </p:spPr>
        <p:txBody>
          <a:bodyPr/>
          <a:lstStyle>
            <a:lvl1pPr>
              <a:defRPr/>
            </a:lvl1pPr>
          </a:lstStyle>
          <a:p>
            <a:pPr>
              <a:defRPr/>
            </a:pPr>
            <a:fld id="{C0E68760-303F-A344-8D37-8A0492847E79}" type="slidenum">
              <a:rPr lang="en-GB"/>
              <a:pPr>
                <a:defRPr/>
              </a:pPr>
              <a:t>‹#›</a:t>
            </a:fld>
            <a:endParaRPr lang="en-GB"/>
          </a:p>
        </p:txBody>
      </p:sp>
    </p:spTree>
    <p:extLst>
      <p:ext uri="{BB962C8B-B14F-4D97-AF65-F5344CB8AC3E}">
        <p14:creationId xmlns:p14="http://schemas.microsoft.com/office/powerpoint/2010/main" val="296422821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14"/>
          <p:cNvSpPr>
            <a:spLocks noGrp="1" noChangeArrowheads="1"/>
          </p:cNvSpPr>
          <p:nvPr>
            <p:ph type="sldNum" idx="10"/>
          </p:nvPr>
        </p:nvSpPr>
        <p:spPr>
          <a:ln/>
        </p:spPr>
        <p:txBody>
          <a:bodyPr/>
          <a:lstStyle>
            <a:lvl1pPr>
              <a:defRPr/>
            </a:lvl1pPr>
          </a:lstStyle>
          <a:p>
            <a:pPr>
              <a:defRPr/>
            </a:pPr>
            <a:fld id="{5A17B886-18CA-CE43-A30D-F617A5E4849F}" type="slidenum">
              <a:rPr lang="en-GB"/>
              <a:pPr>
                <a:defRPr/>
              </a:pPr>
              <a:t>‹#›</a:t>
            </a:fld>
            <a:endParaRPr lang="en-GB"/>
          </a:p>
        </p:txBody>
      </p:sp>
    </p:spTree>
    <p:extLst>
      <p:ext uri="{BB962C8B-B14F-4D97-AF65-F5344CB8AC3E}">
        <p14:creationId xmlns:p14="http://schemas.microsoft.com/office/powerpoint/2010/main" val="393623654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4"/>
          <p:cNvSpPr>
            <a:spLocks noGrp="1" noChangeArrowheads="1"/>
          </p:cNvSpPr>
          <p:nvPr>
            <p:ph type="sldNum" idx="10"/>
          </p:nvPr>
        </p:nvSpPr>
        <p:spPr>
          <a:ln/>
        </p:spPr>
        <p:txBody>
          <a:bodyPr/>
          <a:lstStyle>
            <a:lvl1pPr>
              <a:defRPr/>
            </a:lvl1pPr>
          </a:lstStyle>
          <a:p>
            <a:pPr>
              <a:defRPr/>
            </a:pPr>
            <a:fld id="{F88E6E83-05F3-BE46-A739-1BAAD3448D1A}" type="slidenum">
              <a:rPr lang="en-GB"/>
              <a:pPr>
                <a:defRPr/>
              </a:pPr>
              <a:t>‹#›</a:t>
            </a:fld>
            <a:endParaRPr lang="en-GB"/>
          </a:p>
        </p:txBody>
      </p:sp>
    </p:spTree>
    <p:extLst>
      <p:ext uri="{BB962C8B-B14F-4D97-AF65-F5344CB8AC3E}">
        <p14:creationId xmlns:p14="http://schemas.microsoft.com/office/powerpoint/2010/main" val="278866064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4"/>
          <p:cNvSpPr>
            <a:spLocks noGrp="1" noChangeArrowheads="1"/>
          </p:cNvSpPr>
          <p:nvPr>
            <p:ph type="sldNum" idx="10"/>
          </p:nvPr>
        </p:nvSpPr>
        <p:spPr>
          <a:ln/>
        </p:spPr>
        <p:txBody>
          <a:bodyPr/>
          <a:lstStyle>
            <a:lvl1pPr>
              <a:defRPr/>
            </a:lvl1pPr>
          </a:lstStyle>
          <a:p>
            <a:pPr>
              <a:defRPr/>
            </a:pPr>
            <a:fld id="{FCF999B3-FE17-3C47-A6BD-3BCA93D5927E}" type="slidenum">
              <a:rPr lang="en-GB"/>
              <a:pPr>
                <a:defRPr/>
              </a:pPr>
              <a:t>‹#›</a:t>
            </a:fld>
            <a:endParaRPr lang="en-GB"/>
          </a:p>
        </p:txBody>
      </p:sp>
    </p:spTree>
    <p:extLst>
      <p:ext uri="{BB962C8B-B14F-4D97-AF65-F5344CB8AC3E}">
        <p14:creationId xmlns:p14="http://schemas.microsoft.com/office/powerpoint/2010/main" val="217429179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4"/>
          <p:cNvSpPr>
            <a:spLocks noGrp="1" noChangeArrowheads="1"/>
          </p:cNvSpPr>
          <p:nvPr>
            <p:ph type="sldNum" idx="10"/>
          </p:nvPr>
        </p:nvSpPr>
        <p:spPr>
          <a:ln/>
        </p:spPr>
        <p:txBody>
          <a:bodyPr/>
          <a:lstStyle>
            <a:lvl1pPr>
              <a:defRPr/>
            </a:lvl1pPr>
          </a:lstStyle>
          <a:p>
            <a:pPr>
              <a:defRPr/>
            </a:pPr>
            <a:fld id="{8735962C-CE30-E44C-9312-2839BF1C85B8}" type="slidenum">
              <a:rPr lang="en-GB"/>
              <a:pPr>
                <a:defRPr/>
              </a:pPr>
              <a:t>‹#›</a:t>
            </a:fld>
            <a:endParaRPr lang="en-GB"/>
          </a:p>
        </p:txBody>
      </p:sp>
    </p:spTree>
    <p:extLst>
      <p:ext uri="{BB962C8B-B14F-4D97-AF65-F5344CB8AC3E}">
        <p14:creationId xmlns:p14="http://schemas.microsoft.com/office/powerpoint/2010/main" val="15077022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GB" altLang="en-US"/>
          </a:p>
        </p:txBody>
      </p:sp>
      <p:sp>
        <p:nvSpPr>
          <p:cNvPr id="6" name="Footer Placeholder 5"/>
          <p:cNvSpPr>
            <a:spLocks noGrp="1"/>
          </p:cNvSpPr>
          <p:nvPr>
            <p:ph type="ftr" sz="quarter" idx="11"/>
          </p:nvPr>
        </p:nvSpPr>
        <p:spPr/>
        <p:txBody>
          <a:bodyPr/>
          <a:lstStyle>
            <a:lvl1pPr>
              <a:defRPr/>
            </a:lvl1pPr>
          </a:lstStyle>
          <a:p>
            <a:endParaRPr lang="en-GB" altLang="en-US"/>
          </a:p>
        </p:txBody>
      </p:sp>
      <p:sp>
        <p:nvSpPr>
          <p:cNvPr id="7" name="Slide Number Placeholder 6"/>
          <p:cNvSpPr>
            <a:spLocks noGrp="1"/>
          </p:cNvSpPr>
          <p:nvPr>
            <p:ph type="sldNum" sz="quarter" idx="12"/>
          </p:nvPr>
        </p:nvSpPr>
        <p:spPr/>
        <p:txBody>
          <a:bodyPr/>
          <a:lstStyle>
            <a:lvl1pPr>
              <a:defRPr/>
            </a:lvl1pPr>
          </a:lstStyle>
          <a:p>
            <a:fld id="{5719186F-318E-4FA1-98E0-C29AB67B82F3}" type="slidenum">
              <a:rPr lang="en-GB" altLang="en-US"/>
              <a:pPr/>
              <a:t>‹#›</a:t>
            </a:fld>
            <a:endParaRPr lang="en-GB" altLang="en-US"/>
          </a:p>
        </p:txBody>
      </p:sp>
    </p:spTree>
    <p:extLst>
      <p:ext uri="{BB962C8B-B14F-4D97-AF65-F5344CB8AC3E}">
        <p14:creationId xmlns:p14="http://schemas.microsoft.com/office/powerpoint/2010/main" val="287614550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4"/>
          <p:cNvSpPr>
            <a:spLocks noGrp="1" noChangeArrowheads="1"/>
          </p:cNvSpPr>
          <p:nvPr>
            <p:ph type="sldNum" idx="10"/>
          </p:nvPr>
        </p:nvSpPr>
        <p:spPr>
          <a:ln/>
        </p:spPr>
        <p:txBody>
          <a:bodyPr/>
          <a:lstStyle>
            <a:lvl1pPr>
              <a:defRPr/>
            </a:lvl1pPr>
          </a:lstStyle>
          <a:p>
            <a:pPr>
              <a:defRPr/>
            </a:pPr>
            <a:fld id="{524EC85D-6309-B847-ACA5-EE666712BA04}" type="slidenum">
              <a:rPr lang="en-GB"/>
              <a:pPr>
                <a:defRPr/>
              </a:pPr>
              <a:t>‹#›</a:t>
            </a:fld>
            <a:endParaRPr lang="en-GB"/>
          </a:p>
        </p:txBody>
      </p:sp>
    </p:spTree>
    <p:extLst>
      <p:ext uri="{BB962C8B-B14F-4D97-AF65-F5344CB8AC3E}">
        <p14:creationId xmlns:p14="http://schemas.microsoft.com/office/powerpoint/2010/main" val="215851007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4"/>
          <p:cNvSpPr>
            <a:spLocks noGrp="1" noChangeArrowheads="1"/>
          </p:cNvSpPr>
          <p:nvPr>
            <p:ph type="sldNum" idx="10"/>
          </p:nvPr>
        </p:nvSpPr>
        <p:spPr>
          <a:ln/>
        </p:spPr>
        <p:txBody>
          <a:bodyPr/>
          <a:lstStyle>
            <a:lvl1pPr>
              <a:defRPr/>
            </a:lvl1pPr>
          </a:lstStyle>
          <a:p>
            <a:pPr>
              <a:defRPr/>
            </a:pPr>
            <a:fld id="{7685F3F7-399B-3545-8EB3-AAFD5C25F853}" type="slidenum">
              <a:rPr lang="en-GB"/>
              <a:pPr>
                <a:defRPr/>
              </a:pPr>
              <a:t>‹#›</a:t>
            </a:fld>
            <a:endParaRPr lang="en-GB"/>
          </a:p>
        </p:txBody>
      </p:sp>
    </p:spTree>
    <p:extLst>
      <p:ext uri="{BB962C8B-B14F-4D97-AF65-F5344CB8AC3E}">
        <p14:creationId xmlns:p14="http://schemas.microsoft.com/office/powerpoint/2010/main" val="292091640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a typeface="ＭＳ Ｐゴシック"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a typeface="ＭＳ Ｐゴシック"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a typeface="ＭＳ Ｐゴシック"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a typeface="ＭＳ Ｐゴシック"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a typeface="ＭＳ Ｐゴシック"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a typeface="ＭＳ Ｐゴシック"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a typeface="ＭＳ Ｐゴシック"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a typeface="ＭＳ Ｐゴシック"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a typeface="ＭＳ Ｐゴシック"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a typeface="ＭＳ Ｐゴシック"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a typeface="ＭＳ Ｐゴシック"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a typeface="ＭＳ Ｐゴシック"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a typeface="ＭＳ Ｐゴシック"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a typeface="ＭＳ Ｐゴシック"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a typeface="ＭＳ Ｐゴシック"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solidFill>
                  <a:srgbClr val="EAEAEA"/>
                </a:solidFill>
                <a:latin typeface="Times New Roman" charset="0"/>
                <a:ea typeface="ＭＳ Ｐゴシック"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solidFill>
                  <a:srgbClr val="EAEAEA"/>
                </a:solidFill>
                <a:latin typeface="Times New Roman" charset="0"/>
                <a:ea typeface="ＭＳ Ｐゴシック"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EAEAEA"/>
                </a:solidFill>
                <a:latin typeface="Times New Roman" charset="0"/>
                <a:ea typeface="ＭＳ Ｐゴシック" charset="0"/>
              </a:endParaRPr>
            </a:p>
          </p:txBody>
        </p:sp>
      </p:grpSp>
      <p:sp>
        <p:nvSpPr>
          <p:cNvPr id="7193"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194"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p>
        </p:txBody>
      </p:sp>
      <p:sp>
        <p:nvSpPr>
          <p:cNvPr id="28" name="Rectangle 28"/>
          <p:cNvSpPr>
            <a:spLocks noGrp="1" noChangeArrowheads="1"/>
          </p:cNvSpPr>
          <p:nvPr>
            <p:ph type="ftr" sz="quarter" idx="11"/>
          </p:nvPr>
        </p:nvSpPr>
        <p:spPr/>
        <p:txBody>
          <a:bodyPr/>
          <a:lstStyle>
            <a:lvl1pPr>
              <a:defRPr b="0"/>
            </a:lvl1pPr>
          </a:lstStyle>
          <a:p>
            <a:pPr>
              <a:defRPr/>
            </a:pPr>
            <a:endParaRPr lang="en-US"/>
          </a:p>
        </p:txBody>
      </p:sp>
      <p:sp>
        <p:nvSpPr>
          <p:cNvPr id="29" name="Rectangle 29"/>
          <p:cNvSpPr>
            <a:spLocks noGrp="1" noChangeArrowheads="1"/>
          </p:cNvSpPr>
          <p:nvPr>
            <p:ph type="sldNum" sz="quarter" idx="12"/>
          </p:nvPr>
        </p:nvSpPr>
        <p:spPr/>
        <p:txBody>
          <a:bodyPr/>
          <a:lstStyle>
            <a:lvl1pPr>
              <a:defRPr b="0"/>
            </a:lvl1pPr>
          </a:lstStyle>
          <a:p>
            <a:pPr>
              <a:defRPr/>
            </a:pPr>
            <a:fld id="{A285BD39-354E-064B-8BD6-53367304F540}" type="slidenum">
              <a:rPr lang="en-US"/>
              <a:pPr>
                <a:defRPr/>
              </a:pPr>
              <a:t>‹#›</a:t>
            </a:fld>
            <a:endParaRPr lang="en-US"/>
          </a:p>
        </p:txBody>
      </p:sp>
    </p:spTree>
    <p:extLst>
      <p:ext uri="{BB962C8B-B14F-4D97-AF65-F5344CB8AC3E}">
        <p14:creationId xmlns:p14="http://schemas.microsoft.com/office/powerpoint/2010/main" val="62263703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EC54BEE-DA81-B042-B8C3-A6FF88391577}" type="slidenum">
              <a:rPr lang="en-US"/>
              <a:pPr>
                <a:defRPr/>
              </a:pPr>
              <a:t>‹#›</a:t>
            </a:fld>
            <a:endParaRPr lang="en-US"/>
          </a:p>
        </p:txBody>
      </p:sp>
    </p:spTree>
    <p:extLst>
      <p:ext uri="{BB962C8B-B14F-4D97-AF65-F5344CB8AC3E}">
        <p14:creationId xmlns:p14="http://schemas.microsoft.com/office/powerpoint/2010/main" val="18522648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97E7E3F-F9FA-5140-89BF-01286206ED26}" type="slidenum">
              <a:rPr lang="en-US"/>
              <a:pPr>
                <a:defRPr/>
              </a:pPr>
              <a:t>‹#›</a:t>
            </a:fld>
            <a:endParaRPr lang="en-US"/>
          </a:p>
        </p:txBody>
      </p:sp>
    </p:spTree>
    <p:extLst>
      <p:ext uri="{BB962C8B-B14F-4D97-AF65-F5344CB8AC3E}">
        <p14:creationId xmlns:p14="http://schemas.microsoft.com/office/powerpoint/2010/main" val="243066897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C1E68182-FD53-F24E-B781-DD3FB3D4DBCA}" type="slidenum">
              <a:rPr lang="en-US"/>
              <a:pPr>
                <a:defRPr/>
              </a:pPr>
              <a:t>‹#›</a:t>
            </a:fld>
            <a:endParaRPr lang="en-US"/>
          </a:p>
        </p:txBody>
      </p:sp>
    </p:spTree>
    <p:extLst>
      <p:ext uri="{BB962C8B-B14F-4D97-AF65-F5344CB8AC3E}">
        <p14:creationId xmlns:p14="http://schemas.microsoft.com/office/powerpoint/2010/main" val="186723780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99715578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76137438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43243101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4745655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G"/>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GB" altLang="en-US"/>
          </a:p>
        </p:txBody>
      </p:sp>
      <p:sp>
        <p:nvSpPr>
          <p:cNvPr id="6" name="Footer Placeholder 5"/>
          <p:cNvSpPr>
            <a:spLocks noGrp="1"/>
          </p:cNvSpPr>
          <p:nvPr>
            <p:ph type="ftr" sz="quarter" idx="11"/>
          </p:nvPr>
        </p:nvSpPr>
        <p:spPr/>
        <p:txBody>
          <a:bodyPr/>
          <a:lstStyle>
            <a:lvl1pPr>
              <a:defRPr/>
            </a:lvl1pPr>
          </a:lstStyle>
          <a:p>
            <a:endParaRPr lang="en-GB" altLang="en-US"/>
          </a:p>
        </p:txBody>
      </p:sp>
      <p:sp>
        <p:nvSpPr>
          <p:cNvPr id="7" name="Slide Number Placeholder 6"/>
          <p:cNvSpPr>
            <a:spLocks noGrp="1"/>
          </p:cNvSpPr>
          <p:nvPr>
            <p:ph type="sldNum" sz="quarter" idx="12"/>
          </p:nvPr>
        </p:nvSpPr>
        <p:spPr/>
        <p:txBody>
          <a:bodyPr/>
          <a:lstStyle>
            <a:lvl1pPr>
              <a:defRPr/>
            </a:lvl1pPr>
          </a:lstStyle>
          <a:p>
            <a:fld id="{1B7C5228-2C3F-4E58-8C48-39AE33305A67}" type="slidenum">
              <a:rPr lang="en-GB" altLang="en-US"/>
              <a:pPr/>
              <a:t>‹#›</a:t>
            </a:fld>
            <a:endParaRPr lang="en-GB" altLang="en-US"/>
          </a:p>
        </p:txBody>
      </p:sp>
    </p:spTree>
    <p:extLst>
      <p:ext uri="{BB962C8B-B14F-4D97-AF65-F5344CB8AC3E}">
        <p14:creationId xmlns:p14="http://schemas.microsoft.com/office/powerpoint/2010/main" val="258142470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86247880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91656064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20705261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55208500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5627132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747239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10810321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77704797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68224910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6932186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2.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slideLayout" Target="../slideLayouts/slideLayout135.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slideLayout" Target="../slideLayouts/slideLayout134.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4.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4.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15.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slideLayout" Target="../slideLayouts/slideLayout170.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slideLayout" Target="../slideLayouts/slideLayout169.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 Id="rId1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8.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theme" Target="../theme/theme17.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9.xml"/><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theme" Target="../theme/theme18.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0" Type="http://schemas.openxmlformats.org/officeDocument/2006/relationships/slideLayout" Target="../slideLayouts/slideLayout191.xml"/><Relationship Id="rId4" Type="http://schemas.openxmlformats.org/officeDocument/2006/relationships/slideLayout" Target="../slideLayouts/slideLayout185.xml"/><Relationship Id="rId9" Type="http://schemas.openxmlformats.org/officeDocument/2006/relationships/slideLayout" Target="../slideLayouts/slideLayout190.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0.xml"/><Relationship Id="rId13" Type="http://schemas.openxmlformats.org/officeDocument/2006/relationships/slideLayout" Target="../slideLayouts/slideLayout205.xml"/><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slideLayout" Target="../slideLayouts/slideLayout204.xml"/><Relationship Id="rId2" Type="http://schemas.openxmlformats.org/officeDocument/2006/relationships/slideLayout" Target="../slideLayouts/slideLayout19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3.xml"/><Relationship Id="rId3" Type="http://schemas.openxmlformats.org/officeDocument/2006/relationships/slideLayout" Target="../slideLayouts/slideLayout208.xml"/><Relationship Id="rId7" Type="http://schemas.openxmlformats.org/officeDocument/2006/relationships/slideLayout" Target="../slideLayouts/slideLayout212.xml"/><Relationship Id="rId12" Type="http://schemas.openxmlformats.org/officeDocument/2006/relationships/theme" Target="../theme/theme20.xml"/><Relationship Id="rId2" Type="http://schemas.openxmlformats.org/officeDocument/2006/relationships/slideLayout" Target="../slideLayouts/slideLayout207.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5" Type="http://schemas.openxmlformats.org/officeDocument/2006/relationships/slideLayout" Target="../slideLayouts/slideLayout210.xml"/><Relationship Id="rId10" Type="http://schemas.openxmlformats.org/officeDocument/2006/relationships/slideLayout" Target="../slideLayouts/slideLayout215.xml"/><Relationship Id="rId4" Type="http://schemas.openxmlformats.org/officeDocument/2006/relationships/slideLayout" Target="../slideLayouts/slideLayout209.xml"/><Relationship Id="rId9" Type="http://schemas.openxmlformats.org/officeDocument/2006/relationships/slideLayout" Target="../slideLayouts/slideLayout214.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4.xml"/><Relationship Id="rId13" Type="http://schemas.openxmlformats.org/officeDocument/2006/relationships/slideLayout" Target="../slideLayouts/slideLayout229.xml"/><Relationship Id="rId3" Type="http://schemas.openxmlformats.org/officeDocument/2006/relationships/slideLayout" Target="../slideLayouts/slideLayout219.xml"/><Relationship Id="rId7" Type="http://schemas.openxmlformats.org/officeDocument/2006/relationships/slideLayout" Target="../slideLayouts/slideLayout223.xml"/><Relationship Id="rId12" Type="http://schemas.openxmlformats.org/officeDocument/2006/relationships/slideLayout" Target="../slideLayouts/slideLayout228.xml"/><Relationship Id="rId2" Type="http://schemas.openxmlformats.org/officeDocument/2006/relationships/slideLayout" Target="../slideLayouts/slideLayout218.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5" Type="http://schemas.openxmlformats.org/officeDocument/2006/relationships/slideLayout" Target="../slideLayouts/slideLayout221.xml"/><Relationship Id="rId10" Type="http://schemas.openxmlformats.org/officeDocument/2006/relationships/slideLayout" Target="../slideLayouts/slideLayout226.xml"/><Relationship Id="rId4" Type="http://schemas.openxmlformats.org/officeDocument/2006/relationships/slideLayout" Target="../slideLayouts/slideLayout220.xml"/><Relationship Id="rId9" Type="http://schemas.openxmlformats.org/officeDocument/2006/relationships/slideLayout" Target="../slideLayouts/slideLayout225.xml"/><Relationship Id="rId14"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7.xml"/><Relationship Id="rId3" Type="http://schemas.openxmlformats.org/officeDocument/2006/relationships/slideLayout" Target="../slideLayouts/slideLayout232.xml"/><Relationship Id="rId7" Type="http://schemas.openxmlformats.org/officeDocument/2006/relationships/slideLayout" Target="../slideLayouts/slideLayout236.xml"/><Relationship Id="rId12" Type="http://schemas.openxmlformats.org/officeDocument/2006/relationships/theme" Target="../theme/theme22.xml"/><Relationship Id="rId2" Type="http://schemas.openxmlformats.org/officeDocument/2006/relationships/slideLayout" Target="../slideLayouts/slideLayout231.xml"/><Relationship Id="rId1" Type="http://schemas.openxmlformats.org/officeDocument/2006/relationships/slideLayout" Target="../slideLayouts/slideLayout230.xml"/><Relationship Id="rId6" Type="http://schemas.openxmlformats.org/officeDocument/2006/relationships/slideLayout" Target="../slideLayouts/slideLayout235.xml"/><Relationship Id="rId11" Type="http://schemas.openxmlformats.org/officeDocument/2006/relationships/slideLayout" Target="../slideLayouts/slideLayout240.xml"/><Relationship Id="rId5" Type="http://schemas.openxmlformats.org/officeDocument/2006/relationships/slideLayout" Target="../slideLayouts/slideLayout234.xml"/><Relationship Id="rId10" Type="http://schemas.openxmlformats.org/officeDocument/2006/relationships/slideLayout" Target="../slideLayouts/slideLayout239.xml"/><Relationship Id="rId4" Type="http://schemas.openxmlformats.org/officeDocument/2006/relationships/slideLayout" Target="../slideLayouts/slideLayout233.xml"/><Relationship Id="rId9" Type="http://schemas.openxmlformats.org/officeDocument/2006/relationships/slideLayout" Target="../slideLayouts/slideLayout238.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8.xml"/><Relationship Id="rId3" Type="http://schemas.openxmlformats.org/officeDocument/2006/relationships/slideLayout" Target="../slideLayouts/slideLayout243.xml"/><Relationship Id="rId7" Type="http://schemas.openxmlformats.org/officeDocument/2006/relationships/slideLayout" Target="../slideLayouts/slideLayout247.xml"/><Relationship Id="rId12" Type="http://schemas.openxmlformats.org/officeDocument/2006/relationships/theme" Target="../theme/theme23.xml"/><Relationship Id="rId2" Type="http://schemas.openxmlformats.org/officeDocument/2006/relationships/slideLayout" Target="../slideLayouts/slideLayout242.xml"/><Relationship Id="rId1" Type="http://schemas.openxmlformats.org/officeDocument/2006/relationships/slideLayout" Target="../slideLayouts/slideLayout241.xml"/><Relationship Id="rId6" Type="http://schemas.openxmlformats.org/officeDocument/2006/relationships/slideLayout" Target="../slideLayouts/slideLayout246.xml"/><Relationship Id="rId11" Type="http://schemas.openxmlformats.org/officeDocument/2006/relationships/slideLayout" Target="../slideLayouts/slideLayout251.xml"/><Relationship Id="rId5" Type="http://schemas.openxmlformats.org/officeDocument/2006/relationships/slideLayout" Target="../slideLayouts/slideLayout245.xml"/><Relationship Id="rId10" Type="http://schemas.openxmlformats.org/officeDocument/2006/relationships/slideLayout" Target="../slideLayouts/slideLayout250.xml"/><Relationship Id="rId4" Type="http://schemas.openxmlformats.org/officeDocument/2006/relationships/slideLayout" Target="../slideLayouts/slideLayout244.xml"/><Relationship Id="rId9" Type="http://schemas.openxmlformats.org/officeDocument/2006/relationships/slideLayout" Target="../slideLayouts/slideLayout249.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9.xml"/><Relationship Id="rId3" Type="http://schemas.openxmlformats.org/officeDocument/2006/relationships/slideLayout" Target="../slideLayouts/slideLayout254.xml"/><Relationship Id="rId7" Type="http://schemas.openxmlformats.org/officeDocument/2006/relationships/slideLayout" Target="../slideLayouts/slideLayout258.xml"/><Relationship Id="rId12" Type="http://schemas.openxmlformats.org/officeDocument/2006/relationships/theme" Target="../theme/theme24.xml"/><Relationship Id="rId2" Type="http://schemas.openxmlformats.org/officeDocument/2006/relationships/slideLayout" Target="../slideLayouts/slideLayout253.xml"/><Relationship Id="rId1" Type="http://schemas.openxmlformats.org/officeDocument/2006/relationships/slideLayout" Target="../slideLayouts/slideLayout252.xml"/><Relationship Id="rId6" Type="http://schemas.openxmlformats.org/officeDocument/2006/relationships/slideLayout" Target="../slideLayouts/slideLayout257.xml"/><Relationship Id="rId11" Type="http://schemas.openxmlformats.org/officeDocument/2006/relationships/slideLayout" Target="../slideLayouts/slideLayout262.xml"/><Relationship Id="rId5" Type="http://schemas.openxmlformats.org/officeDocument/2006/relationships/slideLayout" Target="../slideLayouts/slideLayout256.xml"/><Relationship Id="rId10" Type="http://schemas.openxmlformats.org/officeDocument/2006/relationships/slideLayout" Target="../slideLayouts/slideLayout261.xml"/><Relationship Id="rId4" Type="http://schemas.openxmlformats.org/officeDocument/2006/relationships/slideLayout" Target="../slideLayouts/slideLayout255.xml"/><Relationship Id="rId9" Type="http://schemas.openxmlformats.org/officeDocument/2006/relationships/slideLayout" Target="../slideLayouts/slideLayout260.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0.xml"/><Relationship Id="rId3" Type="http://schemas.openxmlformats.org/officeDocument/2006/relationships/slideLayout" Target="../slideLayouts/slideLayout265.xml"/><Relationship Id="rId7" Type="http://schemas.openxmlformats.org/officeDocument/2006/relationships/slideLayout" Target="../slideLayouts/slideLayout269.xml"/><Relationship Id="rId12" Type="http://schemas.openxmlformats.org/officeDocument/2006/relationships/theme" Target="../theme/theme25.xml"/><Relationship Id="rId2" Type="http://schemas.openxmlformats.org/officeDocument/2006/relationships/slideLayout" Target="../slideLayouts/slideLayout264.xml"/><Relationship Id="rId1" Type="http://schemas.openxmlformats.org/officeDocument/2006/relationships/slideLayout" Target="../slideLayouts/slideLayout263.xml"/><Relationship Id="rId6" Type="http://schemas.openxmlformats.org/officeDocument/2006/relationships/slideLayout" Target="../slideLayouts/slideLayout268.xml"/><Relationship Id="rId11" Type="http://schemas.openxmlformats.org/officeDocument/2006/relationships/slideLayout" Target="../slideLayouts/slideLayout273.xml"/><Relationship Id="rId5" Type="http://schemas.openxmlformats.org/officeDocument/2006/relationships/slideLayout" Target="../slideLayouts/slideLayout267.xml"/><Relationship Id="rId10" Type="http://schemas.openxmlformats.org/officeDocument/2006/relationships/slideLayout" Target="../slideLayouts/slideLayout272.xml"/><Relationship Id="rId4" Type="http://schemas.openxmlformats.org/officeDocument/2006/relationships/slideLayout" Target="../slideLayouts/slideLayout266.xml"/><Relationship Id="rId9" Type="http://schemas.openxmlformats.org/officeDocument/2006/relationships/slideLayout" Target="../slideLayouts/slideLayout271.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1.xml"/><Relationship Id="rId13" Type="http://schemas.openxmlformats.org/officeDocument/2006/relationships/slideLayout" Target="../slideLayouts/slideLayout286.xml"/><Relationship Id="rId3" Type="http://schemas.openxmlformats.org/officeDocument/2006/relationships/slideLayout" Target="../slideLayouts/slideLayout276.xml"/><Relationship Id="rId7" Type="http://schemas.openxmlformats.org/officeDocument/2006/relationships/slideLayout" Target="../slideLayouts/slideLayout280.xml"/><Relationship Id="rId12" Type="http://schemas.openxmlformats.org/officeDocument/2006/relationships/slideLayout" Target="../slideLayouts/slideLayout285.xml"/><Relationship Id="rId2" Type="http://schemas.openxmlformats.org/officeDocument/2006/relationships/slideLayout" Target="../slideLayouts/slideLayout275.xml"/><Relationship Id="rId1" Type="http://schemas.openxmlformats.org/officeDocument/2006/relationships/slideLayout" Target="../slideLayouts/slideLayout274.xml"/><Relationship Id="rId6" Type="http://schemas.openxmlformats.org/officeDocument/2006/relationships/slideLayout" Target="../slideLayouts/slideLayout279.xml"/><Relationship Id="rId11" Type="http://schemas.openxmlformats.org/officeDocument/2006/relationships/slideLayout" Target="../slideLayouts/slideLayout284.xml"/><Relationship Id="rId5" Type="http://schemas.openxmlformats.org/officeDocument/2006/relationships/slideLayout" Target="../slideLayouts/slideLayout278.xml"/><Relationship Id="rId10" Type="http://schemas.openxmlformats.org/officeDocument/2006/relationships/slideLayout" Target="../slideLayouts/slideLayout283.xml"/><Relationship Id="rId4" Type="http://schemas.openxmlformats.org/officeDocument/2006/relationships/slideLayout" Target="../slideLayouts/slideLayout277.xml"/><Relationship Id="rId9" Type="http://schemas.openxmlformats.org/officeDocument/2006/relationships/slideLayout" Target="../slideLayouts/slideLayout282.xml"/><Relationship Id="rId14"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4.xml"/><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theme" Target="../theme/theme27.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5.xml"/><Relationship Id="rId3" Type="http://schemas.openxmlformats.org/officeDocument/2006/relationships/slideLayout" Target="../slideLayouts/slideLayout300.xml"/><Relationship Id="rId7" Type="http://schemas.openxmlformats.org/officeDocument/2006/relationships/slideLayout" Target="../slideLayouts/slideLayout304.xml"/><Relationship Id="rId12" Type="http://schemas.openxmlformats.org/officeDocument/2006/relationships/theme" Target="../theme/theme28.xml"/><Relationship Id="rId2" Type="http://schemas.openxmlformats.org/officeDocument/2006/relationships/slideLayout" Target="../slideLayouts/slideLayout299.xml"/><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5" Type="http://schemas.openxmlformats.org/officeDocument/2006/relationships/slideLayout" Target="../slideLayouts/slideLayout302.xml"/><Relationship Id="rId10" Type="http://schemas.openxmlformats.org/officeDocument/2006/relationships/slideLayout" Target="../slideLayouts/slideLayout307.xml"/><Relationship Id="rId4" Type="http://schemas.openxmlformats.org/officeDocument/2006/relationships/slideLayout" Target="../slideLayouts/slideLayout301.xml"/><Relationship Id="rId9" Type="http://schemas.openxmlformats.org/officeDocument/2006/relationships/slideLayout" Target="../slideLayouts/slideLayout306.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6.xml"/><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theme" Target="../theme/theme29.xml"/><Relationship Id="rId2" Type="http://schemas.openxmlformats.org/officeDocument/2006/relationships/slideLayout" Target="../slideLayouts/slideLayout310.xml"/><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0" Type="http://schemas.openxmlformats.org/officeDocument/2006/relationships/slideLayout" Target="../slideLayouts/slideLayout318.xml"/><Relationship Id="rId4" Type="http://schemas.openxmlformats.org/officeDocument/2006/relationships/slideLayout" Target="../slideLayouts/slideLayout312.xml"/><Relationship Id="rId9" Type="http://schemas.openxmlformats.org/officeDocument/2006/relationships/slideLayout" Target="../slideLayouts/slideLayout3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7.xml"/><Relationship Id="rId3" Type="http://schemas.openxmlformats.org/officeDocument/2006/relationships/slideLayout" Target="../slideLayouts/slideLayout322.xml"/><Relationship Id="rId7" Type="http://schemas.openxmlformats.org/officeDocument/2006/relationships/slideLayout" Target="../slideLayouts/slideLayout326.xml"/><Relationship Id="rId12" Type="http://schemas.openxmlformats.org/officeDocument/2006/relationships/theme" Target="../theme/theme30.xml"/><Relationship Id="rId2" Type="http://schemas.openxmlformats.org/officeDocument/2006/relationships/slideLayout" Target="../slideLayouts/slideLayout321.xml"/><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5" Type="http://schemas.openxmlformats.org/officeDocument/2006/relationships/slideLayout" Target="../slideLayouts/slideLayout324.xml"/><Relationship Id="rId10" Type="http://schemas.openxmlformats.org/officeDocument/2006/relationships/slideLayout" Target="../slideLayouts/slideLayout329.xml"/><Relationship Id="rId4" Type="http://schemas.openxmlformats.org/officeDocument/2006/relationships/slideLayout" Target="../slideLayouts/slideLayout323.xml"/><Relationship Id="rId9" Type="http://schemas.openxmlformats.org/officeDocument/2006/relationships/slideLayout" Target="../slideLayouts/slideLayout328.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8.xml"/><Relationship Id="rId3" Type="http://schemas.openxmlformats.org/officeDocument/2006/relationships/slideLayout" Target="../slideLayouts/slideLayout333.xml"/><Relationship Id="rId7" Type="http://schemas.openxmlformats.org/officeDocument/2006/relationships/slideLayout" Target="../slideLayouts/slideLayout337.xml"/><Relationship Id="rId12" Type="http://schemas.openxmlformats.org/officeDocument/2006/relationships/theme" Target="../theme/theme31.xml"/><Relationship Id="rId2" Type="http://schemas.openxmlformats.org/officeDocument/2006/relationships/slideLayout" Target="../slideLayouts/slideLayout332.xml"/><Relationship Id="rId1" Type="http://schemas.openxmlformats.org/officeDocument/2006/relationships/slideLayout" Target="../slideLayouts/slideLayout331.xml"/><Relationship Id="rId6" Type="http://schemas.openxmlformats.org/officeDocument/2006/relationships/slideLayout" Target="../slideLayouts/slideLayout336.xml"/><Relationship Id="rId11" Type="http://schemas.openxmlformats.org/officeDocument/2006/relationships/slideLayout" Target="../slideLayouts/slideLayout341.xml"/><Relationship Id="rId5" Type="http://schemas.openxmlformats.org/officeDocument/2006/relationships/slideLayout" Target="../slideLayouts/slideLayout335.xml"/><Relationship Id="rId10" Type="http://schemas.openxmlformats.org/officeDocument/2006/relationships/slideLayout" Target="../slideLayouts/slideLayout340.xml"/><Relationship Id="rId4" Type="http://schemas.openxmlformats.org/officeDocument/2006/relationships/slideLayout" Target="../slideLayouts/slideLayout334.xml"/><Relationship Id="rId9" Type="http://schemas.openxmlformats.org/officeDocument/2006/relationships/slideLayout" Target="../slideLayouts/slideLayout339.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9.xml"/><Relationship Id="rId13" Type="http://schemas.openxmlformats.org/officeDocument/2006/relationships/slideLayout" Target="../slideLayouts/slideLayout354.xml"/><Relationship Id="rId3" Type="http://schemas.openxmlformats.org/officeDocument/2006/relationships/slideLayout" Target="../slideLayouts/slideLayout344.xml"/><Relationship Id="rId7" Type="http://schemas.openxmlformats.org/officeDocument/2006/relationships/slideLayout" Target="../slideLayouts/slideLayout348.xml"/><Relationship Id="rId12" Type="http://schemas.openxmlformats.org/officeDocument/2006/relationships/slideLayout" Target="../slideLayouts/slideLayout353.xml"/><Relationship Id="rId2" Type="http://schemas.openxmlformats.org/officeDocument/2006/relationships/slideLayout" Target="../slideLayouts/slideLayout343.xml"/><Relationship Id="rId1" Type="http://schemas.openxmlformats.org/officeDocument/2006/relationships/slideLayout" Target="../slideLayouts/slideLayout342.xml"/><Relationship Id="rId6" Type="http://schemas.openxmlformats.org/officeDocument/2006/relationships/slideLayout" Target="../slideLayouts/slideLayout347.xml"/><Relationship Id="rId11" Type="http://schemas.openxmlformats.org/officeDocument/2006/relationships/slideLayout" Target="../slideLayouts/slideLayout352.xml"/><Relationship Id="rId5" Type="http://schemas.openxmlformats.org/officeDocument/2006/relationships/slideLayout" Target="../slideLayouts/slideLayout346.xml"/><Relationship Id="rId10" Type="http://schemas.openxmlformats.org/officeDocument/2006/relationships/slideLayout" Target="../slideLayouts/slideLayout351.xml"/><Relationship Id="rId4" Type="http://schemas.openxmlformats.org/officeDocument/2006/relationships/slideLayout" Target="../slideLayouts/slideLayout345.xml"/><Relationship Id="rId9" Type="http://schemas.openxmlformats.org/officeDocument/2006/relationships/slideLayout" Target="../slideLayouts/slideLayout350.xml"/><Relationship Id="rId14" Type="http://schemas.openxmlformats.org/officeDocument/2006/relationships/theme" Target="../theme/theme32.xml"/></Relationships>
</file>

<file path=ppt/slideMasters/_rels/slideMaster33.xml.rels><?xml version="1.0" encoding="UTF-8" standalone="yes"?>
<Relationships xmlns="http://schemas.openxmlformats.org/package/2006/relationships"><Relationship Id="rId3" Type="http://schemas.openxmlformats.org/officeDocument/2006/relationships/theme" Target="../theme/theme33.xml"/><Relationship Id="rId2" Type="http://schemas.openxmlformats.org/officeDocument/2006/relationships/slideLayout" Target="../slideLayouts/slideLayout356.xml"/><Relationship Id="rId1" Type="http://schemas.openxmlformats.org/officeDocument/2006/relationships/slideLayout" Target="../slideLayouts/slideLayout355.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4.xml"/><Relationship Id="rId13" Type="http://schemas.openxmlformats.org/officeDocument/2006/relationships/image" Target="../media/image1.jpeg"/><Relationship Id="rId3" Type="http://schemas.openxmlformats.org/officeDocument/2006/relationships/slideLayout" Target="../slideLayouts/slideLayout359.xml"/><Relationship Id="rId7" Type="http://schemas.openxmlformats.org/officeDocument/2006/relationships/slideLayout" Target="../slideLayouts/slideLayout363.xml"/><Relationship Id="rId12" Type="http://schemas.openxmlformats.org/officeDocument/2006/relationships/theme" Target="../theme/theme34.xml"/><Relationship Id="rId2" Type="http://schemas.openxmlformats.org/officeDocument/2006/relationships/slideLayout" Target="../slideLayouts/slideLayout358.xml"/><Relationship Id="rId1" Type="http://schemas.openxmlformats.org/officeDocument/2006/relationships/slideLayout" Target="../slideLayouts/slideLayout357.xml"/><Relationship Id="rId6" Type="http://schemas.openxmlformats.org/officeDocument/2006/relationships/slideLayout" Target="../slideLayouts/slideLayout362.xml"/><Relationship Id="rId11" Type="http://schemas.openxmlformats.org/officeDocument/2006/relationships/slideLayout" Target="../slideLayouts/slideLayout367.xml"/><Relationship Id="rId5" Type="http://schemas.openxmlformats.org/officeDocument/2006/relationships/slideLayout" Target="../slideLayouts/slideLayout361.xml"/><Relationship Id="rId10" Type="http://schemas.openxmlformats.org/officeDocument/2006/relationships/slideLayout" Target="../slideLayouts/slideLayout366.xml"/><Relationship Id="rId4" Type="http://schemas.openxmlformats.org/officeDocument/2006/relationships/slideLayout" Target="../slideLayouts/slideLayout360.xml"/><Relationship Id="rId9" Type="http://schemas.openxmlformats.org/officeDocument/2006/relationships/slideLayout" Target="../slideLayouts/slideLayout365.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5.xml"/><Relationship Id="rId3" Type="http://schemas.openxmlformats.org/officeDocument/2006/relationships/slideLayout" Target="../slideLayouts/slideLayout370.xml"/><Relationship Id="rId7" Type="http://schemas.openxmlformats.org/officeDocument/2006/relationships/slideLayout" Target="../slideLayouts/slideLayout374.xml"/><Relationship Id="rId12" Type="http://schemas.openxmlformats.org/officeDocument/2006/relationships/theme" Target="../theme/theme35.xml"/><Relationship Id="rId2" Type="http://schemas.openxmlformats.org/officeDocument/2006/relationships/slideLayout" Target="../slideLayouts/slideLayout369.xml"/><Relationship Id="rId1" Type="http://schemas.openxmlformats.org/officeDocument/2006/relationships/slideLayout" Target="../slideLayouts/slideLayout368.xml"/><Relationship Id="rId6" Type="http://schemas.openxmlformats.org/officeDocument/2006/relationships/slideLayout" Target="../slideLayouts/slideLayout373.xml"/><Relationship Id="rId11" Type="http://schemas.openxmlformats.org/officeDocument/2006/relationships/slideLayout" Target="../slideLayouts/slideLayout378.xml"/><Relationship Id="rId5" Type="http://schemas.openxmlformats.org/officeDocument/2006/relationships/slideLayout" Target="../slideLayouts/slideLayout372.xml"/><Relationship Id="rId10" Type="http://schemas.openxmlformats.org/officeDocument/2006/relationships/slideLayout" Target="../slideLayouts/slideLayout377.xml"/><Relationship Id="rId4" Type="http://schemas.openxmlformats.org/officeDocument/2006/relationships/slideLayout" Target="../slideLayouts/slideLayout371.xml"/><Relationship Id="rId9" Type="http://schemas.openxmlformats.org/officeDocument/2006/relationships/slideLayout" Target="../slideLayouts/slideLayout376.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6.xml"/><Relationship Id="rId13" Type="http://schemas.openxmlformats.org/officeDocument/2006/relationships/image" Target="../media/image2.jpeg"/><Relationship Id="rId3" Type="http://schemas.openxmlformats.org/officeDocument/2006/relationships/slideLayout" Target="../slideLayouts/slideLayout381.xml"/><Relationship Id="rId7" Type="http://schemas.openxmlformats.org/officeDocument/2006/relationships/slideLayout" Target="../slideLayouts/slideLayout385.xml"/><Relationship Id="rId12" Type="http://schemas.openxmlformats.org/officeDocument/2006/relationships/theme" Target="../theme/theme36.xml"/><Relationship Id="rId2" Type="http://schemas.openxmlformats.org/officeDocument/2006/relationships/slideLayout" Target="../slideLayouts/slideLayout380.xml"/><Relationship Id="rId1" Type="http://schemas.openxmlformats.org/officeDocument/2006/relationships/slideLayout" Target="../slideLayouts/slideLayout379.xml"/><Relationship Id="rId6" Type="http://schemas.openxmlformats.org/officeDocument/2006/relationships/slideLayout" Target="../slideLayouts/slideLayout384.xml"/><Relationship Id="rId11" Type="http://schemas.openxmlformats.org/officeDocument/2006/relationships/slideLayout" Target="../slideLayouts/slideLayout389.xml"/><Relationship Id="rId5" Type="http://schemas.openxmlformats.org/officeDocument/2006/relationships/slideLayout" Target="../slideLayouts/slideLayout383.xml"/><Relationship Id="rId10" Type="http://schemas.openxmlformats.org/officeDocument/2006/relationships/slideLayout" Target="../slideLayouts/slideLayout388.xml"/><Relationship Id="rId4" Type="http://schemas.openxmlformats.org/officeDocument/2006/relationships/slideLayout" Target="../slideLayouts/slideLayout382.xml"/><Relationship Id="rId9" Type="http://schemas.openxmlformats.org/officeDocument/2006/relationships/slideLayout" Target="../slideLayouts/slideLayout387.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7.xml"/><Relationship Id="rId13" Type="http://schemas.openxmlformats.org/officeDocument/2006/relationships/slideLayout" Target="../slideLayouts/slideLayout402.xml"/><Relationship Id="rId3" Type="http://schemas.openxmlformats.org/officeDocument/2006/relationships/slideLayout" Target="../slideLayouts/slideLayout392.xml"/><Relationship Id="rId7" Type="http://schemas.openxmlformats.org/officeDocument/2006/relationships/slideLayout" Target="../slideLayouts/slideLayout396.xml"/><Relationship Id="rId12" Type="http://schemas.openxmlformats.org/officeDocument/2006/relationships/slideLayout" Target="../slideLayouts/slideLayout401.xml"/><Relationship Id="rId2" Type="http://schemas.openxmlformats.org/officeDocument/2006/relationships/slideLayout" Target="../slideLayouts/slideLayout391.xml"/><Relationship Id="rId1" Type="http://schemas.openxmlformats.org/officeDocument/2006/relationships/slideLayout" Target="../slideLayouts/slideLayout390.xml"/><Relationship Id="rId6" Type="http://schemas.openxmlformats.org/officeDocument/2006/relationships/slideLayout" Target="../slideLayouts/slideLayout395.xml"/><Relationship Id="rId11" Type="http://schemas.openxmlformats.org/officeDocument/2006/relationships/slideLayout" Target="../slideLayouts/slideLayout400.xml"/><Relationship Id="rId5" Type="http://schemas.openxmlformats.org/officeDocument/2006/relationships/slideLayout" Target="../slideLayouts/slideLayout394.xml"/><Relationship Id="rId10" Type="http://schemas.openxmlformats.org/officeDocument/2006/relationships/slideLayout" Target="../slideLayouts/slideLayout399.xml"/><Relationship Id="rId4" Type="http://schemas.openxmlformats.org/officeDocument/2006/relationships/slideLayout" Target="../slideLayouts/slideLayout393.xml"/><Relationship Id="rId9" Type="http://schemas.openxmlformats.org/officeDocument/2006/relationships/slideLayout" Target="../slideLayouts/slideLayout398.xml"/><Relationship Id="rId14" Type="http://schemas.openxmlformats.org/officeDocument/2006/relationships/theme" Target="../theme/theme3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10.xml"/><Relationship Id="rId13" Type="http://schemas.openxmlformats.org/officeDocument/2006/relationships/slideLayout" Target="../slideLayouts/slideLayout415.xml"/><Relationship Id="rId3" Type="http://schemas.openxmlformats.org/officeDocument/2006/relationships/slideLayout" Target="../slideLayouts/slideLayout405.xml"/><Relationship Id="rId7" Type="http://schemas.openxmlformats.org/officeDocument/2006/relationships/slideLayout" Target="../slideLayouts/slideLayout409.xml"/><Relationship Id="rId12" Type="http://schemas.openxmlformats.org/officeDocument/2006/relationships/slideLayout" Target="../slideLayouts/slideLayout414.xml"/><Relationship Id="rId2" Type="http://schemas.openxmlformats.org/officeDocument/2006/relationships/slideLayout" Target="../slideLayouts/slideLayout404.xml"/><Relationship Id="rId1" Type="http://schemas.openxmlformats.org/officeDocument/2006/relationships/slideLayout" Target="../slideLayouts/slideLayout403.xml"/><Relationship Id="rId6" Type="http://schemas.openxmlformats.org/officeDocument/2006/relationships/slideLayout" Target="../slideLayouts/slideLayout408.xml"/><Relationship Id="rId11" Type="http://schemas.openxmlformats.org/officeDocument/2006/relationships/slideLayout" Target="../slideLayouts/slideLayout413.xml"/><Relationship Id="rId5" Type="http://schemas.openxmlformats.org/officeDocument/2006/relationships/slideLayout" Target="../slideLayouts/slideLayout407.xml"/><Relationship Id="rId10" Type="http://schemas.openxmlformats.org/officeDocument/2006/relationships/slideLayout" Target="../slideLayouts/slideLayout412.xml"/><Relationship Id="rId4" Type="http://schemas.openxmlformats.org/officeDocument/2006/relationships/slideLayout" Target="../slideLayouts/slideLayout406.xml"/><Relationship Id="rId9" Type="http://schemas.openxmlformats.org/officeDocument/2006/relationships/slideLayout" Target="../slideLayouts/slideLayout411.xml"/><Relationship Id="rId14" Type="http://schemas.openxmlformats.org/officeDocument/2006/relationships/theme" Target="../theme/theme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82.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85.xml"/><Relationship Id="rId2" Type="http://schemas.openxmlformats.org/officeDocument/2006/relationships/slideLayout" Target="../slideLayouts/slideLayout84.xml"/><Relationship Id="rId1" Type="http://schemas.openxmlformats.org/officeDocument/2006/relationships/slideLayout" Target="../slideLayouts/slideLayout83.xml"/><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GB"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GB"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0A7B4253-E6BB-4EF4-98ED-F48200889B87}" type="slidenum">
              <a:rPr lang="en-GB" altLang="en-US"/>
              <a:pPr/>
              <a:t>‹#›</a:t>
            </a:fld>
            <a:endParaRPr lang="en-GB" altLang="en-US"/>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ea typeface="ＭＳ Ｐゴシック" charset="0"/>
              </a:rPr>
              <a:pPr eaLnBrk="0" hangingPunct="0">
                <a:defRPr/>
              </a:pPr>
              <a:t>‹#›</a:t>
            </a:fld>
            <a:endParaRPr lang="en-US">
              <a:ea typeface="ＭＳ Ｐゴシック" charset="0"/>
            </a:endParaRPr>
          </a:p>
        </p:txBody>
      </p:sp>
    </p:spTree>
    <p:extLst>
      <p:ext uri="{BB962C8B-B14F-4D97-AF65-F5344CB8AC3E}">
        <p14:creationId xmlns:p14="http://schemas.microsoft.com/office/powerpoint/2010/main" val="4233460698"/>
      </p:ext>
    </p:extLst>
  </p:cSld>
  <p:clrMap bg1="lt1" tx1="dk1" bg2="lt2" tx2="dk2" accent1="accent1" accent2="accent2" accent3="accent3" accent4="accent4" accent5="accent5" accent6="accent6" hlink="hlink" folHlink="folHlink"/>
  <p:sldLayoutIdLst>
    <p:sldLayoutId id="2147483952" r:id="rId1"/>
    <p:sldLayoutId id="2147483953" r:id="rId2"/>
    <p:sldLayoutId id="2147483954" r:id="rId3"/>
    <p:sldLayoutId id="2147483955" r:id="rId4"/>
    <p:sldLayoutId id="2147483956" r:id="rId5"/>
    <p:sldLayoutId id="2147483957" r:id="rId6"/>
    <p:sldLayoutId id="2147483958" r:id="rId7"/>
    <p:sldLayoutId id="2147483959" r:id="rId8"/>
    <p:sldLayoutId id="2147483960" r:id="rId9"/>
    <p:sldLayoutId id="2147483961" r:id="rId10"/>
    <p:sldLayoutId id="2147483962" r:id="rId11"/>
    <p:sldLayoutId id="2147483963" r:id="rId12"/>
    <p:sldLayoutId id="214748396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ea typeface="ＭＳ Ｐゴシック" charset="0"/>
              </a:rPr>
              <a:pPr eaLnBrk="0" hangingPunct="0">
                <a:defRPr/>
              </a:pPr>
              <a:t>‹#›</a:t>
            </a:fld>
            <a:endParaRPr lang="en-US">
              <a:ea typeface="ＭＳ Ｐゴシック" charset="0"/>
            </a:endParaRPr>
          </a:p>
        </p:txBody>
      </p:sp>
    </p:spTree>
    <p:extLst>
      <p:ext uri="{BB962C8B-B14F-4D97-AF65-F5344CB8AC3E}">
        <p14:creationId xmlns:p14="http://schemas.microsoft.com/office/powerpoint/2010/main" val="2934235711"/>
      </p:ext>
    </p:extLst>
  </p:cSld>
  <p:clrMap bg1="lt1" tx1="dk1" bg2="lt2" tx2="dk2" accent1="accent1" accent2="accent2" accent3="accent3" accent4="accent4" accent5="accent5" accent6="accent6" hlink="hlink" folHlink="folHlink"/>
  <p:sldLayoutIdLst>
    <p:sldLayoutId id="2147483968" r:id="rId1"/>
    <p:sldLayoutId id="2147483969" r:id="rId2"/>
    <p:sldLayoutId id="2147483970" r:id="rId3"/>
    <p:sldLayoutId id="2147483971" r:id="rId4"/>
    <p:sldLayoutId id="2147483972" r:id="rId5"/>
    <p:sldLayoutId id="2147483973" r:id="rId6"/>
    <p:sldLayoutId id="2147483974" r:id="rId7"/>
    <p:sldLayoutId id="2147483975" r:id="rId8"/>
    <p:sldLayoutId id="2147483976" r:id="rId9"/>
    <p:sldLayoutId id="2147483977" r:id="rId10"/>
    <p:sldLayoutId id="2147483978" r:id="rId11"/>
    <p:sldLayoutId id="2147483979" r:id="rId12"/>
    <p:sldLayoutId id="214748398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167301448"/>
      </p:ext>
    </p:extLst>
  </p:cSld>
  <p:clrMap bg1="lt1" tx1="dk1" bg2="lt2" tx2="dk2" accent1="accent1" accent2="accent2" accent3="accent3" accent4="accent4" accent5="accent5" accent6="accent6" hlink="hlink" folHlink="folHlink"/>
  <p:sldLayoutIdLst>
    <p:sldLayoutId id="2147483982" r:id="rId1"/>
    <p:sldLayoutId id="2147483983" r:id="rId2"/>
    <p:sldLayoutId id="2147483984" r:id="rId3"/>
    <p:sldLayoutId id="2147483985" r:id="rId4"/>
    <p:sldLayoutId id="2147483986" r:id="rId5"/>
    <p:sldLayoutId id="2147483987" r:id="rId6"/>
    <p:sldLayoutId id="2147483988" r:id="rId7"/>
    <p:sldLayoutId id="2147483989" r:id="rId8"/>
    <p:sldLayoutId id="2147483990" r:id="rId9"/>
    <p:sldLayoutId id="2147483991" r:id="rId10"/>
    <p:sldLayoutId id="214748399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ea typeface="ＭＳ Ｐゴシック" charset="0"/>
              </a:rPr>
              <a:pPr eaLnBrk="0" hangingPunct="0">
                <a:defRPr/>
              </a:pPr>
              <a:t>‹#›</a:t>
            </a:fld>
            <a:endParaRPr lang="en-US">
              <a:ea typeface="ＭＳ Ｐゴシック" charset="0"/>
            </a:endParaRPr>
          </a:p>
        </p:txBody>
      </p:sp>
    </p:spTree>
    <p:extLst>
      <p:ext uri="{BB962C8B-B14F-4D97-AF65-F5344CB8AC3E}">
        <p14:creationId xmlns:p14="http://schemas.microsoft.com/office/powerpoint/2010/main" val="437703666"/>
      </p:ext>
    </p:extLst>
  </p:cSld>
  <p:clrMap bg1="lt1" tx1="dk1" bg2="lt2" tx2="dk2" accent1="accent1" accent2="accent2" accent3="accent3" accent4="accent4" accent5="accent5" accent6="accent6" hlink="hlink" folHlink="folHlink"/>
  <p:sldLayoutIdLst>
    <p:sldLayoutId id="2147483994" r:id="rId1"/>
    <p:sldLayoutId id="2147483995" r:id="rId2"/>
    <p:sldLayoutId id="2147483996" r:id="rId3"/>
    <p:sldLayoutId id="2147483997" r:id="rId4"/>
    <p:sldLayoutId id="2147483998" r:id="rId5"/>
    <p:sldLayoutId id="2147483999" r:id="rId6"/>
    <p:sldLayoutId id="2147484000" r:id="rId7"/>
    <p:sldLayoutId id="2147484001" r:id="rId8"/>
    <p:sldLayoutId id="2147484002" r:id="rId9"/>
    <p:sldLayoutId id="2147484003" r:id="rId10"/>
    <p:sldLayoutId id="2147484004" r:id="rId11"/>
    <p:sldLayoutId id="2147484005" r:id="rId12"/>
    <p:sldLayoutId id="214748400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232248436"/>
      </p:ext>
    </p:extLst>
  </p:cSld>
  <p:clrMap bg1="lt1" tx1="dk1" bg2="lt2" tx2="dk2" accent1="accent1" accent2="accent2" accent3="accent3" accent4="accent4" accent5="accent5" accent6="accent6" hlink="hlink" folHlink="folHlink"/>
  <p:sldLayoutIdLst>
    <p:sldLayoutId id="2147484022" r:id="rId1"/>
    <p:sldLayoutId id="2147484023" r:id="rId2"/>
    <p:sldLayoutId id="2147484024" r:id="rId3"/>
    <p:sldLayoutId id="2147484025" r:id="rId4"/>
    <p:sldLayoutId id="2147484026" r:id="rId5"/>
    <p:sldLayoutId id="2147484027" r:id="rId6"/>
    <p:sldLayoutId id="2147484028" r:id="rId7"/>
    <p:sldLayoutId id="2147484029" r:id="rId8"/>
    <p:sldLayoutId id="2147484030" r:id="rId9"/>
    <p:sldLayoutId id="2147484031" r:id="rId10"/>
    <p:sldLayoutId id="214748403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488033484"/>
      </p:ext>
    </p:extLst>
  </p:cSld>
  <p:clrMap bg1="lt1" tx1="dk1" bg2="lt2" tx2="dk2" accent1="accent1" accent2="accent2" accent3="accent3" accent4="accent4" accent5="accent5" accent6="accent6" hlink="hlink" folHlink="folHlink"/>
  <p:sldLayoutIdLst>
    <p:sldLayoutId id="2147484034" r:id="rId1"/>
    <p:sldLayoutId id="2147484035" r:id="rId2"/>
    <p:sldLayoutId id="2147484036" r:id="rId3"/>
    <p:sldLayoutId id="2147484037" r:id="rId4"/>
    <p:sldLayoutId id="2147484038" r:id="rId5"/>
    <p:sldLayoutId id="2147484039" r:id="rId6"/>
    <p:sldLayoutId id="2147484040" r:id="rId7"/>
    <p:sldLayoutId id="2147484041" r:id="rId8"/>
    <p:sldLayoutId id="2147484042" r:id="rId9"/>
    <p:sldLayoutId id="2147484043" r:id="rId10"/>
    <p:sldLayoutId id="214748404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ea typeface="ＭＳ Ｐゴシック" charset="0"/>
              </a:rPr>
              <a:pPr eaLnBrk="0" hangingPunct="0">
                <a:defRPr/>
              </a:pPr>
              <a:t>‹#›</a:t>
            </a:fld>
            <a:endParaRPr lang="en-US">
              <a:ea typeface="ＭＳ Ｐゴシック" charset="0"/>
            </a:endParaRPr>
          </a:p>
        </p:txBody>
      </p:sp>
    </p:spTree>
    <p:extLst>
      <p:ext uri="{BB962C8B-B14F-4D97-AF65-F5344CB8AC3E}">
        <p14:creationId xmlns:p14="http://schemas.microsoft.com/office/powerpoint/2010/main" val="2529471167"/>
      </p:ext>
    </p:extLst>
  </p:cSld>
  <p:clrMap bg1="lt1" tx1="dk1" bg2="lt2" tx2="dk2" accent1="accent1" accent2="accent2" accent3="accent3" accent4="accent4" accent5="accent5" accent6="accent6" hlink="hlink" folHlink="folHlink"/>
  <p:sldLayoutIdLst>
    <p:sldLayoutId id="2147484046" r:id="rId1"/>
    <p:sldLayoutId id="2147484047" r:id="rId2"/>
    <p:sldLayoutId id="2147484048" r:id="rId3"/>
    <p:sldLayoutId id="2147484049" r:id="rId4"/>
    <p:sldLayoutId id="2147484050" r:id="rId5"/>
    <p:sldLayoutId id="2147484051" r:id="rId6"/>
    <p:sldLayoutId id="2147484052" r:id="rId7"/>
    <p:sldLayoutId id="2147484053" r:id="rId8"/>
    <p:sldLayoutId id="2147484054" r:id="rId9"/>
    <p:sldLayoutId id="2147484055" r:id="rId10"/>
    <p:sldLayoutId id="2147484056" r:id="rId11"/>
    <p:sldLayoutId id="2147484057" r:id="rId12"/>
    <p:sldLayoutId id="214748405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552B24EC-6721-8B44-83A2-3B318E65FF19}" type="datetimeFigureOut">
              <a:rPr lang="en-US" smtClean="0">
                <a:solidFill>
                  <a:prstClr val="black">
                    <a:tint val="75000"/>
                  </a:prstClr>
                </a:solidFill>
                <a:latin typeface="Calibri"/>
                <a:ea typeface="ＭＳ Ｐゴシック" charset="0"/>
              </a:rPr>
              <a:pPr defTabSz="457200" fontAlgn="auto">
                <a:spcBef>
                  <a:spcPts val="0"/>
                </a:spcBef>
                <a:spcAft>
                  <a:spcPts val="0"/>
                </a:spcAft>
              </a:pPr>
              <a:t>12/7/24</a:t>
            </a:fld>
            <a:endParaRPr lang="en-US">
              <a:solidFill>
                <a:prstClr val="black">
                  <a:tint val="75000"/>
                </a:prstClr>
              </a:solidFill>
              <a:latin typeface="Calibri"/>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black">
                  <a:tint val="75000"/>
                </a:prstClr>
              </a:solidFill>
              <a:latin typeface="Calibri"/>
              <a:ea typeface="ＭＳ Ｐゴシック"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C35CFA20-AF48-B041-B6C3-381D9B2455A1}" type="slidenum">
              <a:rPr lang="en-US" smtClean="0">
                <a:solidFill>
                  <a:prstClr val="black">
                    <a:tint val="75000"/>
                  </a:prstClr>
                </a:solidFill>
                <a:latin typeface="Calibri"/>
                <a:ea typeface="ＭＳ Ｐゴシック" charset="0"/>
              </a:rPr>
              <a:pPr defTabSz="457200" fontAlgn="auto">
                <a:spcBef>
                  <a:spcPts val="0"/>
                </a:spcBef>
                <a:spcAft>
                  <a:spcPts val="0"/>
                </a:spcAft>
              </a:pPr>
              <a:t>‹#›</a:t>
            </a:fld>
            <a:endParaRPr lang="en-US">
              <a:solidFill>
                <a:prstClr val="black">
                  <a:tint val="75000"/>
                </a:prstClr>
              </a:solidFill>
              <a:latin typeface="Calibri"/>
              <a:ea typeface="ＭＳ Ｐゴシック" charset="0"/>
            </a:endParaRPr>
          </a:p>
        </p:txBody>
      </p:sp>
    </p:spTree>
    <p:extLst>
      <p:ext uri="{BB962C8B-B14F-4D97-AF65-F5344CB8AC3E}">
        <p14:creationId xmlns:p14="http://schemas.microsoft.com/office/powerpoint/2010/main" val="3816252180"/>
      </p:ext>
    </p:extLst>
  </p:cSld>
  <p:clrMap bg1="lt1" tx1="dk1" bg2="lt2" tx2="dk2" accent1="accent1" accent2="accent2" accent3="accent3" accent4="accent4" accent5="accent5" accent6="accent6" hlink="hlink" folHlink="folHlink"/>
  <p:sldLayoutIdLst>
    <p:sldLayoutId id="2147484060" r:id="rId1"/>
    <p:sldLayoutId id="2147484061" r:id="rId2"/>
    <p:sldLayoutId id="2147484062" r:id="rId3"/>
    <p:sldLayoutId id="2147484063" r:id="rId4"/>
    <p:sldLayoutId id="2147484064" r:id="rId5"/>
    <p:sldLayoutId id="2147484065" r:id="rId6"/>
    <p:sldLayoutId id="2147484066" r:id="rId7"/>
    <p:sldLayoutId id="2147484067" r:id="rId8"/>
    <p:sldLayoutId id="2147484068" r:id="rId9"/>
    <p:sldLayoutId id="2147484069" r:id="rId10"/>
    <p:sldLayoutId id="2147484070"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144906451"/>
      </p:ext>
    </p:extLst>
  </p:cSld>
  <p:clrMap bg1="lt1" tx1="dk1" bg2="lt2" tx2="dk2" accent1="accent1" accent2="accent2" accent3="accent3" accent4="accent4" accent5="accent5" accent6="accent6" hlink="hlink" folHlink="folHlink"/>
  <p:sldLayoutIdLst>
    <p:sldLayoutId id="2147484072" r:id="rId1"/>
    <p:sldLayoutId id="2147484073" r:id="rId2"/>
    <p:sldLayoutId id="2147484074" r:id="rId3"/>
    <p:sldLayoutId id="2147484075" r:id="rId4"/>
    <p:sldLayoutId id="2147484076" r:id="rId5"/>
    <p:sldLayoutId id="2147484077" r:id="rId6"/>
    <p:sldLayoutId id="2147484078" r:id="rId7"/>
    <p:sldLayoutId id="2147484079" r:id="rId8"/>
    <p:sldLayoutId id="2147484080" r:id="rId9"/>
    <p:sldLayoutId id="2147484081" r:id="rId10"/>
    <p:sldLayoutId id="214748408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ea typeface="ＭＳ Ｐゴシック" charset="0"/>
              </a:rPr>
              <a:pPr eaLnBrk="0" hangingPunct="0">
                <a:defRPr/>
              </a:pPr>
              <a:t>‹#›</a:t>
            </a:fld>
            <a:endParaRPr lang="en-US">
              <a:ea typeface="ＭＳ Ｐゴシック" charset="0"/>
            </a:endParaRPr>
          </a:p>
        </p:txBody>
      </p:sp>
    </p:spTree>
    <p:extLst>
      <p:ext uri="{BB962C8B-B14F-4D97-AF65-F5344CB8AC3E}">
        <p14:creationId xmlns:p14="http://schemas.microsoft.com/office/powerpoint/2010/main" val="2059991000"/>
      </p:ext>
    </p:extLst>
  </p:cSld>
  <p:clrMap bg1="lt1" tx1="dk1" bg2="lt2" tx2="dk2" accent1="accent1" accent2="accent2" accent3="accent3" accent4="accent4" accent5="accent5" accent6="accent6" hlink="hlink" folHlink="folHlink"/>
  <p:sldLayoutIdLst>
    <p:sldLayoutId id="2147484084" r:id="rId1"/>
    <p:sldLayoutId id="2147484085" r:id="rId2"/>
    <p:sldLayoutId id="2147484086" r:id="rId3"/>
    <p:sldLayoutId id="2147484087" r:id="rId4"/>
    <p:sldLayoutId id="2147484088" r:id="rId5"/>
    <p:sldLayoutId id="2147484089" r:id="rId6"/>
    <p:sldLayoutId id="2147484090" r:id="rId7"/>
    <p:sldLayoutId id="2147484091" r:id="rId8"/>
    <p:sldLayoutId id="2147484092" r:id="rId9"/>
    <p:sldLayoutId id="2147484093" r:id="rId10"/>
    <p:sldLayoutId id="2147484094" r:id="rId11"/>
    <p:sldLayoutId id="2147484095" r:id="rId12"/>
    <p:sldLayoutId id="214748409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ltLang="en-US">
              <a:solidFill>
                <a:srgbClr val="000000"/>
              </a:solidFill>
              <a:ea typeface="MS PGothic" pitchFamily="34" charset="-128"/>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solidFill>
                <a:srgbClr val="000000"/>
              </a:solidFill>
              <a:ea typeface="MS PGothic" pitchFamily="34" charset="-128"/>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00BA9A22-7467-4F23-8BCE-952928C8A826}" type="slidenum">
              <a:rPr lang="en-GB" altLang="en-US">
                <a:solidFill>
                  <a:srgbClr val="000000"/>
                </a:solidFill>
                <a:ea typeface="MS PGothic" pitchFamily="34" charset="-128"/>
              </a:rPr>
              <a:pPr/>
              <a:t>‹#›</a:t>
            </a:fld>
            <a:endParaRPr lang="en-GB" altLang="en-US">
              <a:solidFill>
                <a:srgbClr val="000000"/>
              </a:solidFill>
              <a:ea typeface="MS PGothic" pitchFamily="34" charset="-128"/>
            </a:endParaRPr>
          </a:p>
        </p:txBody>
      </p:sp>
    </p:spTree>
    <p:extLst>
      <p:ext uri="{BB962C8B-B14F-4D97-AF65-F5344CB8AC3E}">
        <p14:creationId xmlns:p14="http://schemas.microsoft.com/office/powerpoint/2010/main" val="183732121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9" charset="0"/>
          <a:ea typeface="MS PGothic" pitchFamily="34"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9" charset="0"/>
          <a:ea typeface="MS PGothic" pitchFamily="34"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9" charset="0"/>
          <a:ea typeface="MS PGothic" pitchFamily="34"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9" charset="0"/>
          <a:ea typeface="MS PGothic" pitchFamily="34"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9" charset="0"/>
        </a:defRPr>
      </a:lvl6pPr>
      <a:lvl7pPr marL="914400" algn="ctr" rtl="0" fontAlgn="base">
        <a:spcBef>
          <a:spcPct val="0"/>
        </a:spcBef>
        <a:spcAft>
          <a:spcPct val="0"/>
        </a:spcAft>
        <a:defRPr sz="4400">
          <a:solidFill>
            <a:schemeClr val="tx2"/>
          </a:solidFill>
          <a:latin typeface="Times New Roman" pitchFamily="19" charset="0"/>
        </a:defRPr>
      </a:lvl7pPr>
      <a:lvl8pPr marL="1371600" algn="ctr" rtl="0" fontAlgn="base">
        <a:spcBef>
          <a:spcPct val="0"/>
        </a:spcBef>
        <a:spcAft>
          <a:spcPct val="0"/>
        </a:spcAft>
        <a:defRPr sz="4400">
          <a:solidFill>
            <a:schemeClr val="tx2"/>
          </a:solidFill>
          <a:latin typeface="Times New Roman" pitchFamily="19" charset="0"/>
        </a:defRPr>
      </a:lvl8pPr>
      <a:lvl9pPr marL="1828800" algn="ctr" rtl="0" fontAlgn="base">
        <a:spcBef>
          <a:spcPct val="0"/>
        </a:spcBef>
        <a:spcAft>
          <a:spcPct val="0"/>
        </a:spcAft>
        <a:defRPr sz="4400">
          <a:solidFill>
            <a:schemeClr val="tx2"/>
          </a:solidFill>
          <a:latin typeface="Times New Roman" pitchFamily="19"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9"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9"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9"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323783797"/>
      </p:ext>
    </p:extLst>
  </p:cSld>
  <p:clrMap bg1="lt1" tx1="dk1" bg2="lt2" tx2="dk2" accent1="accent1" accent2="accent2" accent3="accent3" accent4="accent4" accent5="accent5" accent6="accent6" hlink="hlink" folHlink="folHlink"/>
  <p:sldLayoutIdLst>
    <p:sldLayoutId id="2147484098" r:id="rId1"/>
    <p:sldLayoutId id="2147484099" r:id="rId2"/>
    <p:sldLayoutId id="2147484100" r:id="rId3"/>
    <p:sldLayoutId id="2147484101" r:id="rId4"/>
    <p:sldLayoutId id="2147484102" r:id="rId5"/>
    <p:sldLayoutId id="2147484103" r:id="rId6"/>
    <p:sldLayoutId id="2147484104" r:id="rId7"/>
    <p:sldLayoutId id="2147484105" r:id="rId8"/>
    <p:sldLayoutId id="2147484106" r:id="rId9"/>
    <p:sldLayoutId id="2147484107" r:id="rId10"/>
    <p:sldLayoutId id="214748410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ea typeface="ＭＳ Ｐゴシック" charset="0"/>
              </a:rPr>
              <a:pPr eaLnBrk="0" hangingPunct="0">
                <a:defRPr/>
              </a:pPr>
              <a:t>‹#›</a:t>
            </a:fld>
            <a:endParaRPr lang="en-US">
              <a:ea typeface="ＭＳ Ｐゴシック" charset="0"/>
            </a:endParaRPr>
          </a:p>
        </p:txBody>
      </p:sp>
    </p:spTree>
    <p:extLst>
      <p:ext uri="{BB962C8B-B14F-4D97-AF65-F5344CB8AC3E}">
        <p14:creationId xmlns:p14="http://schemas.microsoft.com/office/powerpoint/2010/main" val="2791342911"/>
      </p:ext>
    </p:extLst>
  </p:cSld>
  <p:clrMap bg1="lt1" tx1="dk1" bg2="lt2" tx2="dk2" accent1="accent1" accent2="accent2" accent3="accent3" accent4="accent4" accent5="accent5" accent6="accent6" hlink="hlink" folHlink="folHlink"/>
  <p:sldLayoutIdLst>
    <p:sldLayoutId id="2147484124" r:id="rId1"/>
    <p:sldLayoutId id="2147484125" r:id="rId2"/>
    <p:sldLayoutId id="2147484126" r:id="rId3"/>
    <p:sldLayoutId id="2147484127" r:id="rId4"/>
    <p:sldLayoutId id="2147484128" r:id="rId5"/>
    <p:sldLayoutId id="2147484129" r:id="rId6"/>
    <p:sldLayoutId id="2147484130" r:id="rId7"/>
    <p:sldLayoutId id="2147484131" r:id="rId8"/>
    <p:sldLayoutId id="2147484132" r:id="rId9"/>
    <p:sldLayoutId id="2147484133" r:id="rId10"/>
    <p:sldLayoutId id="2147484134" r:id="rId11"/>
    <p:sldLayoutId id="2147484135" r:id="rId12"/>
    <p:sldLayoutId id="214748413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863695718"/>
      </p:ext>
    </p:extLst>
  </p:cSld>
  <p:clrMap bg1="lt1" tx1="dk1" bg2="lt2" tx2="dk2" accent1="accent1" accent2="accent2" accent3="accent3" accent4="accent4" accent5="accent5" accent6="accent6" hlink="hlink" folHlink="folHlink"/>
  <p:sldLayoutIdLst>
    <p:sldLayoutId id="2147484138" r:id="rId1"/>
    <p:sldLayoutId id="2147484139" r:id="rId2"/>
    <p:sldLayoutId id="2147484140" r:id="rId3"/>
    <p:sldLayoutId id="2147484141" r:id="rId4"/>
    <p:sldLayoutId id="2147484142" r:id="rId5"/>
    <p:sldLayoutId id="2147484143" r:id="rId6"/>
    <p:sldLayoutId id="2147484144" r:id="rId7"/>
    <p:sldLayoutId id="2147484145" r:id="rId8"/>
    <p:sldLayoutId id="2147484146" r:id="rId9"/>
    <p:sldLayoutId id="2147484147" r:id="rId10"/>
    <p:sldLayoutId id="214748414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799571863"/>
      </p:ext>
    </p:extLst>
  </p:cSld>
  <p:clrMap bg1="lt1" tx1="dk1" bg2="lt2" tx2="dk2" accent1="accent1" accent2="accent2" accent3="accent3" accent4="accent4" accent5="accent5" accent6="accent6" hlink="hlink" folHlink="folHlink"/>
  <p:sldLayoutIdLst>
    <p:sldLayoutId id="2147484150" r:id="rId1"/>
    <p:sldLayoutId id="2147484151" r:id="rId2"/>
    <p:sldLayoutId id="2147484152" r:id="rId3"/>
    <p:sldLayoutId id="2147484153" r:id="rId4"/>
    <p:sldLayoutId id="2147484154" r:id="rId5"/>
    <p:sldLayoutId id="2147484155" r:id="rId6"/>
    <p:sldLayoutId id="2147484156" r:id="rId7"/>
    <p:sldLayoutId id="2147484157" r:id="rId8"/>
    <p:sldLayoutId id="2147484158" r:id="rId9"/>
    <p:sldLayoutId id="2147484159" r:id="rId10"/>
    <p:sldLayoutId id="214748416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924141602"/>
      </p:ext>
    </p:extLst>
  </p:cSld>
  <p:clrMap bg1="lt1" tx1="dk1" bg2="lt2" tx2="dk2" accent1="accent1" accent2="accent2" accent3="accent3" accent4="accent4" accent5="accent5" accent6="accent6" hlink="hlink" folHlink="folHlink"/>
  <p:sldLayoutIdLst>
    <p:sldLayoutId id="2147484174" r:id="rId1"/>
    <p:sldLayoutId id="2147484175" r:id="rId2"/>
    <p:sldLayoutId id="2147484176" r:id="rId3"/>
    <p:sldLayoutId id="2147484177" r:id="rId4"/>
    <p:sldLayoutId id="2147484178" r:id="rId5"/>
    <p:sldLayoutId id="2147484179" r:id="rId6"/>
    <p:sldLayoutId id="2147484180" r:id="rId7"/>
    <p:sldLayoutId id="2147484181" r:id="rId8"/>
    <p:sldLayoutId id="2147484182" r:id="rId9"/>
    <p:sldLayoutId id="2147484183" r:id="rId10"/>
    <p:sldLayoutId id="214748418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944661936"/>
      </p:ext>
    </p:extLst>
  </p:cSld>
  <p:clrMap bg1="lt1" tx1="dk1" bg2="lt2" tx2="dk2" accent1="accent1" accent2="accent2" accent3="accent3" accent4="accent4" accent5="accent5" accent6="accent6" hlink="hlink" folHlink="folHlink"/>
  <p:sldLayoutIdLst>
    <p:sldLayoutId id="2147484186" r:id="rId1"/>
    <p:sldLayoutId id="2147484187" r:id="rId2"/>
    <p:sldLayoutId id="2147484188" r:id="rId3"/>
    <p:sldLayoutId id="2147484189" r:id="rId4"/>
    <p:sldLayoutId id="2147484190" r:id="rId5"/>
    <p:sldLayoutId id="2147484191" r:id="rId6"/>
    <p:sldLayoutId id="2147484192" r:id="rId7"/>
    <p:sldLayoutId id="2147484193" r:id="rId8"/>
    <p:sldLayoutId id="2147484194" r:id="rId9"/>
    <p:sldLayoutId id="2147484195" r:id="rId10"/>
    <p:sldLayoutId id="214748419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ea typeface="ＭＳ Ｐゴシック" charset="0"/>
              </a:rPr>
              <a:pPr eaLnBrk="0" hangingPunct="0">
                <a:defRPr/>
              </a:pPr>
              <a:t>‹#›</a:t>
            </a:fld>
            <a:endParaRPr lang="en-US">
              <a:ea typeface="ＭＳ Ｐゴシック" charset="0"/>
            </a:endParaRPr>
          </a:p>
        </p:txBody>
      </p:sp>
    </p:spTree>
    <p:extLst>
      <p:ext uri="{BB962C8B-B14F-4D97-AF65-F5344CB8AC3E}">
        <p14:creationId xmlns:p14="http://schemas.microsoft.com/office/powerpoint/2010/main" val="3955727199"/>
      </p:ext>
    </p:extLst>
  </p:cSld>
  <p:clrMap bg1="lt1" tx1="dk1" bg2="lt2" tx2="dk2" accent1="accent1" accent2="accent2" accent3="accent3" accent4="accent4" accent5="accent5" accent6="accent6" hlink="hlink" folHlink="folHlink"/>
  <p:sldLayoutIdLst>
    <p:sldLayoutId id="2147484198" r:id="rId1"/>
    <p:sldLayoutId id="2147484199" r:id="rId2"/>
    <p:sldLayoutId id="2147484200" r:id="rId3"/>
    <p:sldLayoutId id="2147484201" r:id="rId4"/>
    <p:sldLayoutId id="2147484202" r:id="rId5"/>
    <p:sldLayoutId id="2147484203" r:id="rId6"/>
    <p:sldLayoutId id="2147484204" r:id="rId7"/>
    <p:sldLayoutId id="2147484205" r:id="rId8"/>
    <p:sldLayoutId id="2147484206" r:id="rId9"/>
    <p:sldLayoutId id="2147484207" r:id="rId10"/>
    <p:sldLayoutId id="2147484208" r:id="rId11"/>
    <p:sldLayoutId id="2147484209" r:id="rId12"/>
    <p:sldLayoutId id="214748421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7" tIns="45693" rIns="91387" bIns="45693" numCol="1" anchor="ctr" anchorCtr="0" compatLnSpc="1">
            <a:prstTxWarp prst="textNoShape">
              <a:avLst/>
            </a:prstTxWarp>
          </a:bodyPr>
          <a:lstStyle/>
          <a:p>
            <a:pPr lvl="0"/>
            <a:r>
              <a:rPr lang="en-US"/>
              <a:t>Click to edit Master title style</a:t>
            </a:r>
          </a:p>
        </p:txBody>
      </p:sp>
      <p:sp>
        <p:nvSpPr>
          <p:cNvPr id="75779" name="Rectangle 3"/>
          <p:cNvSpPr>
            <a:spLocks noGrp="1" noChangeArrowheads="1"/>
          </p:cNvSpPr>
          <p:nvPr>
            <p:ph type="body" idx="1"/>
          </p:nvPr>
        </p:nvSpPr>
        <p:spPr bwMode="auto">
          <a:xfrm>
            <a:off x="457200" y="1600207"/>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7" tIns="45693" rIns="91387" bIns="4569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87" tIns="45693" rIns="91387" bIns="45693" numCol="1" anchor="t" anchorCtr="0" compatLnSpc="1">
            <a:prstTxWarp prst="textNoShape">
              <a:avLst/>
            </a:prstTxWarp>
          </a:bodyPr>
          <a:lstStyle>
            <a:lvl1pPr eaLnBrk="1" hangingPunct="1">
              <a:defRPr sz="1400"/>
            </a:lvl1pPr>
          </a:lstStyle>
          <a:p>
            <a:pPr>
              <a:defRPr/>
            </a:pPr>
            <a:endParaRPr lang="en-US">
              <a:solidFill>
                <a:srgbClr val="000000"/>
              </a:solidFill>
              <a:latin typeface="Arial" charset="0"/>
              <a:ea typeface="ＭＳ Ｐゴシック"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387" tIns="45693" rIns="91387" bIns="45693" numCol="1" anchor="t" anchorCtr="0" compatLnSpc="1">
            <a:prstTxWarp prst="textNoShape">
              <a:avLst/>
            </a:prstTxWarp>
          </a:bodyPr>
          <a:lstStyle>
            <a:lvl1pPr algn="ctr" eaLnBrk="1" hangingPunct="1">
              <a:defRPr sz="1400"/>
            </a:lvl1pPr>
          </a:lstStyle>
          <a:p>
            <a:pPr>
              <a:defRPr/>
            </a:pPr>
            <a:endParaRPr lang="en-US">
              <a:solidFill>
                <a:srgbClr val="000000"/>
              </a:solidFill>
              <a:latin typeface="Arial" charset="0"/>
              <a:ea typeface="ＭＳ Ｐゴシック"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87" tIns="45693" rIns="91387" bIns="45693" numCol="1" anchor="t" anchorCtr="0" compatLnSpc="1">
            <a:prstTxWarp prst="textNoShape">
              <a:avLst/>
            </a:prstTxWarp>
          </a:bodyPr>
          <a:lstStyle>
            <a:lvl1pPr algn="r" eaLnBrk="1" hangingPunct="1">
              <a:defRPr sz="1400"/>
            </a:lvl1pPr>
          </a:lstStyle>
          <a:p>
            <a:pPr>
              <a:defRPr/>
            </a:pPr>
            <a:fld id="{E96FFD9D-FB4A-5F4E-86CA-E1E188EF93FA}" type="slidenum">
              <a:rPr lang="en-US">
                <a:solidFill>
                  <a:srgbClr val="000000"/>
                </a:solidFill>
                <a:latin typeface="Arial" charset="0"/>
                <a:ea typeface="ＭＳ Ｐゴシック" charset="0"/>
              </a:rPr>
              <a:pPr>
                <a:defRPr/>
              </a:pPr>
              <a:t>‹#›</a:t>
            </a:fld>
            <a:endParaRPr lang="en-US">
              <a:solidFill>
                <a:srgbClr val="000000"/>
              </a:solidFill>
              <a:latin typeface="Arial" charset="0"/>
              <a:ea typeface="ＭＳ Ｐゴシック" charset="0"/>
            </a:endParaRPr>
          </a:p>
        </p:txBody>
      </p:sp>
    </p:spTree>
    <p:extLst>
      <p:ext uri="{BB962C8B-B14F-4D97-AF65-F5344CB8AC3E}">
        <p14:creationId xmlns:p14="http://schemas.microsoft.com/office/powerpoint/2010/main" val="3411225704"/>
      </p:ext>
    </p:extLst>
  </p:cSld>
  <p:clrMap bg1="lt1" tx1="dk1" bg2="lt2" tx2="dk2" accent1="accent1" accent2="accent2" accent3="accent3" accent4="accent4" accent5="accent5" accent6="accent6" hlink="hlink" folHlink="folHlink"/>
  <p:sldLayoutIdLst>
    <p:sldLayoutId id="2147484212" r:id="rId1"/>
    <p:sldLayoutId id="2147484213" r:id="rId2"/>
    <p:sldLayoutId id="2147484214" r:id="rId3"/>
    <p:sldLayoutId id="2147484215" r:id="rId4"/>
    <p:sldLayoutId id="2147484216" r:id="rId5"/>
    <p:sldLayoutId id="2147484217" r:id="rId6"/>
    <p:sldLayoutId id="2147484218" r:id="rId7"/>
    <p:sldLayoutId id="2147484219" r:id="rId8"/>
    <p:sldLayoutId id="2147484220" r:id="rId9"/>
    <p:sldLayoutId id="2147484221" r:id="rId10"/>
    <p:sldLayoutId id="2147484222" r:id="rId11"/>
  </p:sldLayoutIdLst>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6933" algn="ctr" rtl="0" fontAlgn="base">
        <a:spcBef>
          <a:spcPct val="0"/>
        </a:spcBef>
        <a:spcAft>
          <a:spcPct val="0"/>
        </a:spcAft>
        <a:defRPr sz="4400">
          <a:solidFill>
            <a:schemeClr val="tx2"/>
          </a:solidFill>
          <a:latin typeface="Arial" pitchFamily="-111" charset="0"/>
        </a:defRPr>
      </a:lvl6pPr>
      <a:lvl7pPr marL="913865" algn="ctr" rtl="0" fontAlgn="base">
        <a:spcBef>
          <a:spcPct val="0"/>
        </a:spcBef>
        <a:spcAft>
          <a:spcPct val="0"/>
        </a:spcAft>
        <a:defRPr sz="4400">
          <a:solidFill>
            <a:schemeClr val="tx2"/>
          </a:solidFill>
          <a:latin typeface="Arial" pitchFamily="-111" charset="0"/>
        </a:defRPr>
      </a:lvl7pPr>
      <a:lvl8pPr marL="1370799" algn="ctr" rtl="0" fontAlgn="base">
        <a:spcBef>
          <a:spcPct val="0"/>
        </a:spcBef>
        <a:spcAft>
          <a:spcPct val="0"/>
        </a:spcAft>
        <a:defRPr sz="4400">
          <a:solidFill>
            <a:schemeClr val="tx2"/>
          </a:solidFill>
          <a:latin typeface="Arial" pitchFamily="-111" charset="0"/>
        </a:defRPr>
      </a:lvl8pPr>
      <a:lvl9pPr marL="1827731" algn="ctr" rtl="0" fontAlgn="base">
        <a:spcBef>
          <a:spcPct val="0"/>
        </a:spcBef>
        <a:spcAft>
          <a:spcPct val="0"/>
        </a:spcAft>
        <a:defRPr sz="4400">
          <a:solidFill>
            <a:schemeClr val="tx2"/>
          </a:solidFill>
          <a:latin typeface="Arial" pitchFamily="-111" charset="0"/>
        </a:defRPr>
      </a:lvl9pPr>
    </p:titleStyle>
    <p:bodyStyle>
      <a:lvl1pPr marL="342699" indent="-342699"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2515" indent="-285582"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2333" indent="-228465"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599264" indent="-228465"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6197" indent="-228465"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3130" indent="-228465" algn="l" rtl="0" fontAlgn="base">
        <a:spcBef>
          <a:spcPct val="20000"/>
        </a:spcBef>
        <a:spcAft>
          <a:spcPct val="0"/>
        </a:spcAft>
        <a:buChar char="»"/>
        <a:defRPr sz="2000">
          <a:solidFill>
            <a:schemeClr val="tx1"/>
          </a:solidFill>
          <a:latin typeface="+mn-lt"/>
          <a:ea typeface="ＭＳ Ｐゴシック" pitchFamily="-111" charset="-128"/>
        </a:defRPr>
      </a:lvl6pPr>
      <a:lvl7pPr marL="2970064" indent="-228465" algn="l" rtl="0" fontAlgn="base">
        <a:spcBef>
          <a:spcPct val="20000"/>
        </a:spcBef>
        <a:spcAft>
          <a:spcPct val="0"/>
        </a:spcAft>
        <a:buChar char="»"/>
        <a:defRPr sz="2000">
          <a:solidFill>
            <a:schemeClr val="tx1"/>
          </a:solidFill>
          <a:latin typeface="+mn-lt"/>
          <a:ea typeface="ＭＳ Ｐゴシック" pitchFamily="-111" charset="-128"/>
        </a:defRPr>
      </a:lvl7pPr>
      <a:lvl8pPr marL="3426996" indent="-228465" algn="l" rtl="0" fontAlgn="base">
        <a:spcBef>
          <a:spcPct val="20000"/>
        </a:spcBef>
        <a:spcAft>
          <a:spcPct val="0"/>
        </a:spcAft>
        <a:buChar char="»"/>
        <a:defRPr sz="2000">
          <a:solidFill>
            <a:schemeClr val="tx1"/>
          </a:solidFill>
          <a:latin typeface="+mn-lt"/>
          <a:ea typeface="ＭＳ Ｐゴシック" pitchFamily="-111" charset="-128"/>
        </a:defRPr>
      </a:lvl8pPr>
      <a:lvl9pPr marL="3883927" indent="-228465"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6933" rtl="0" eaLnBrk="1" latinLnBrk="0" hangingPunct="1">
        <a:defRPr sz="1800" kern="1200">
          <a:solidFill>
            <a:schemeClr val="tx1"/>
          </a:solidFill>
          <a:latin typeface="+mn-lt"/>
          <a:ea typeface="+mn-ea"/>
          <a:cs typeface="+mn-cs"/>
        </a:defRPr>
      </a:lvl1pPr>
      <a:lvl2pPr marL="456933" algn="l" defTabSz="456933" rtl="0" eaLnBrk="1" latinLnBrk="0" hangingPunct="1">
        <a:defRPr sz="1800" kern="1200">
          <a:solidFill>
            <a:schemeClr val="tx1"/>
          </a:solidFill>
          <a:latin typeface="+mn-lt"/>
          <a:ea typeface="+mn-ea"/>
          <a:cs typeface="+mn-cs"/>
        </a:defRPr>
      </a:lvl2pPr>
      <a:lvl3pPr marL="913865" algn="l" defTabSz="456933" rtl="0" eaLnBrk="1" latinLnBrk="0" hangingPunct="1">
        <a:defRPr sz="1800" kern="1200">
          <a:solidFill>
            <a:schemeClr val="tx1"/>
          </a:solidFill>
          <a:latin typeface="+mn-lt"/>
          <a:ea typeface="+mn-ea"/>
          <a:cs typeface="+mn-cs"/>
        </a:defRPr>
      </a:lvl3pPr>
      <a:lvl4pPr marL="1370799" algn="l" defTabSz="456933" rtl="0" eaLnBrk="1" latinLnBrk="0" hangingPunct="1">
        <a:defRPr sz="1800" kern="1200">
          <a:solidFill>
            <a:schemeClr val="tx1"/>
          </a:solidFill>
          <a:latin typeface="+mn-lt"/>
          <a:ea typeface="+mn-ea"/>
          <a:cs typeface="+mn-cs"/>
        </a:defRPr>
      </a:lvl4pPr>
      <a:lvl5pPr marL="1827731" algn="l" defTabSz="456933" rtl="0" eaLnBrk="1" latinLnBrk="0" hangingPunct="1">
        <a:defRPr sz="1800" kern="1200">
          <a:solidFill>
            <a:schemeClr val="tx1"/>
          </a:solidFill>
          <a:latin typeface="+mn-lt"/>
          <a:ea typeface="+mn-ea"/>
          <a:cs typeface="+mn-cs"/>
        </a:defRPr>
      </a:lvl5pPr>
      <a:lvl6pPr marL="2284665" algn="l" defTabSz="456933" rtl="0" eaLnBrk="1" latinLnBrk="0" hangingPunct="1">
        <a:defRPr sz="1800" kern="1200">
          <a:solidFill>
            <a:schemeClr val="tx1"/>
          </a:solidFill>
          <a:latin typeface="+mn-lt"/>
          <a:ea typeface="+mn-ea"/>
          <a:cs typeface="+mn-cs"/>
        </a:defRPr>
      </a:lvl6pPr>
      <a:lvl7pPr marL="2741596" algn="l" defTabSz="456933" rtl="0" eaLnBrk="1" latinLnBrk="0" hangingPunct="1">
        <a:defRPr sz="1800" kern="1200">
          <a:solidFill>
            <a:schemeClr val="tx1"/>
          </a:solidFill>
          <a:latin typeface="+mn-lt"/>
          <a:ea typeface="+mn-ea"/>
          <a:cs typeface="+mn-cs"/>
        </a:defRPr>
      </a:lvl7pPr>
      <a:lvl8pPr marL="3198530" algn="l" defTabSz="456933" rtl="0" eaLnBrk="1" latinLnBrk="0" hangingPunct="1">
        <a:defRPr sz="1800" kern="1200">
          <a:solidFill>
            <a:schemeClr val="tx1"/>
          </a:solidFill>
          <a:latin typeface="+mn-lt"/>
          <a:ea typeface="+mn-ea"/>
          <a:cs typeface="+mn-cs"/>
        </a:defRPr>
      </a:lvl8pPr>
      <a:lvl9pPr marL="3655460" algn="l" defTabSz="456933"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GB" alt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GB" alt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0A7B4253-E6BB-4EF4-98ED-F48200889B87}"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698766355"/>
      </p:ext>
    </p:extLst>
  </p:cSld>
  <p:clrMap bg1="lt1" tx1="dk1" bg2="lt2" tx2="dk2" accent1="accent1" accent2="accent2" accent3="accent3" accent4="accent4" accent5="accent5" accent6="accent6" hlink="hlink" folHlink="folHlink"/>
  <p:sldLayoutIdLst>
    <p:sldLayoutId id="2147484262" r:id="rId1"/>
    <p:sldLayoutId id="2147484263" r:id="rId2"/>
    <p:sldLayoutId id="2147484264" r:id="rId3"/>
    <p:sldLayoutId id="2147484265" r:id="rId4"/>
    <p:sldLayoutId id="2147484266" r:id="rId5"/>
    <p:sldLayoutId id="2147484267" r:id="rId6"/>
    <p:sldLayoutId id="2147484268" r:id="rId7"/>
    <p:sldLayoutId id="2147484269" r:id="rId8"/>
    <p:sldLayoutId id="2147484270" r:id="rId9"/>
    <p:sldLayoutId id="2147484271" r:id="rId10"/>
    <p:sldLayoutId id="2147484272"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GB" alt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GB" alt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0A7B4253-E6BB-4EF4-98ED-F48200889B87}"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004449275"/>
      </p:ext>
    </p:extLst>
  </p:cSld>
  <p:clrMap bg1="lt1" tx1="dk1" bg2="lt2" tx2="dk2" accent1="accent1" accent2="accent2" accent3="accent3" accent4="accent4" accent5="accent5" accent6="accent6" hlink="hlink" folHlink="folHlink"/>
  <p:sldLayoutIdLst>
    <p:sldLayoutId id="2147484274" r:id="rId1"/>
    <p:sldLayoutId id="2147484275" r:id="rId2"/>
    <p:sldLayoutId id="2147484276" r:id="rId3"/>
    <p:sldLayoutId id="2147484277" r:id="rId4"/>
    <p:sldLayoutId id="2147484278" r:id="rId5"/>
    <p:sldLayoutId id="2147484279" r:id="rId6"/>
    <p:sldLayoutId id="2147484280" r:id="rId7"/>
    <p:sldLayoutId id="2147484281" r:id="rId8"/>
    <p:sldLayoutId id="2147484282" r:id="rId9"/>
    <p:sldLayoutId id="2147484283" r:id="rId10"/>
    <p:sldLayoutId id="2147484284"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9" charset="0"/>
                <a:ea typeface="+mn-ea"/>
                <a:cs typeface="+mn-cs"/>
              </a:defRPr>
            </a:lvl1pPr>
          </a:lstStyle>
          <a:p>
            <a:pPr>
              <a:defRPr/>
            </a:pPr>
            <a:endParaRPr lang="en-GB">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9" charset="0"/>
                <a:ea typeface="+mn-ea"/>
                <a:cs typeface="+mn-cs"/>
              </a:defRPr>
            </a:lvl1pPr>
          </a:lstStyle>
          <a:p>
            <a:pPr>
              <a:defRPr/>
            </a:pPr>
            <a:endParaRPr lang="en-GB">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591B95C4-8124-264E-89AF-5C6420E69CB9}" type="slidenum">
              <a:rPr lang="en-GB">
                <a:solidFill>
                  <a:srgbClr val="000000"/>
                </a:solidFill>
                <a:latin typeface="Times New Roman" charset="0"/>
                <a:ea typeface="ＭＳ Ｐゴシック" charset="0"/>
                <a:cs typeface="ＭＳ Ｐゴシック" charset="0"/>
              </a:rPr>
              <a:pPr>
                <a:defRPr/>
              </a:pPr>
              <a:t>‹#›</a:t>
            </a:fld>
            <a:endParaRPr lang="en-GB">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239772764"/>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9" charset="0"/>
        </a:defRPr>
      </a:lvl6pPr>
      <a:lvl7pPr marL="914400" algn="ctr" rtl="0" fontAlgn="base">
        <a:spcBef>
          <a:spcPct val="0"/>
        </a:spcBef>
        <a:spcAft>
          <a:spcPct val="0"/>
        </a:spcAft>
        <a:defRPr sz="4400">
          <a:solidFill>
            <a:schemeClr val="tx2"/>
          </a:solidFill>
          <a:latin typeface="Times New Roman" pitchFamily="19" charset="0"/>
        </a:defRPr>
      </a:lvl7pPr>
      <a:lvl8pPr marL="1371600" algn="ctr" rtl="0" fontAlgn="base">
        <a:spcBef>
          <a:spcPct val="0"/>
        </a:spcBef>
        <a:spcAft>
          <a:spcPct val="0"/>
        </a:spcAft>
        <a:defRPr sz="4400">
          <a:solidFill>
            <a:schemeClr val="tx2"/>
          </a:solidFill>
          <a:latin typeface="Times New Roman" pitchFamily="19" charset="0"/>
        </a:defRPr>
      </a:lvl8pPr>
      <a:lvl9pPr marL="1828800" algn="ctr" rtl="0" fontAlgn="base">
        <a:spcBef>
          <a:spcPct val="0"/>
        </a:spcBef>
        <a:spcAft>
          <a:spcPct val="0"/>
        </a:spcAft>
        <a:defRPr sz="4400">
          <a:solidFill>
            <a:schemeClr val="tx2"/>
          </a:solidFill>
          <a:latin typeface="Times New Roman" pitchFamily="19"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9"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9"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9"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9"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9"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9"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9"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0"/>
            <a:ext cx="8839200" cy="6858000"/>
            <a:chOff x="0" y="0"/>
            <a:chExt cx="5568" cy="4320"/>
          </a:xfrm>
        </p:grpSpPr>
        <p:grpSp>
          <p:nvGrpSpPr>
            <p:cNvPr id="25608" name="Group 3"/>
            <p:cNvGrpSpPr>
              <a:grpSpLocks/>
            </p:cNvGrpSpPr>
            <p:nvPr userDrawn="1"/>
          </p:nvGrpSpPr>
          <p:grpSpPr bwMode="auto">
            <a:xfrm>
              <a:off x="0" y="0"/>
              <a:ext cx="3216" cy="3072"/>
              <a:chOff x="0" y="0"/>
              <a:chExt cx="2928" cy="2784"/>
            </a:xfrm>
          </p:grpSpPr>
          <p:sp>
            <p:nvSpPr>
              <p:cNvPr id="25621"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a typeface="ＭＳ Ｐゴシック" charset="0"/>
                </a:endParaRPr>
              </a:p>
            </p:txBody>
          </p:sp>
          <p:sp>
            <p:nvSpPr>
              <p:cNvPr id="25622"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a typeface="ＭＳ Ｐゴシック" charset="0"/>
                </a:endParaRPr>
              </a:p>
            </p:txBody>
          </p:sp>
          <p:sp>
            <p:nvSpPr>
              <p:cNvPr id="25623"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a typeface="ＭＳ Ｐゴシック" charset="0"/>
                </a:endParaRPr>
              </a:p>
            </p:txBody>
          </p:sp>
          <p:sp>
            <p:nvSpPr>
              <p:cNvPr id="25624"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a typeface="ＭＳ Ｐゴシック" charset="0"/>
                </a:endParaRPr>
              </a:p>
            </p:txBody>
          </p:sp>
          <p:sp>
            <p:nvSpPr>
              <p:cNvPr id="25625"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a typeface="ＭＳ Ｐゴシック" charset="0"/>
                </a:endParaRPr>
              </a:p>
            </p:txBody>
          </p:sp>
        </p:grpSp>
        <p:grpSp>
          <p:nvGrpSpPr>
            <p:cNvPr id="25609" name="Group 9"/>
            <p:cNvGrpSpPr>
              <a:grpSpLocks/>
            </p:cNvGrpSpPr>
            <p:nvPr userDrawn="1"/>
          </p:nvGrpSpPr>
          <p:grpSpPr bwMode="auto">
            <a:xfrm>
              <a:off x="2016" y="2016"/>
              <a:ext cx="2448" cy="2304"/>
              <a:chOff x="0" y="0"/>
              <a:chExt cx="2928" cy="2784"/>
            </a:xfrm>
          </p:grpSpPr>
          <p:sp>
            <p:nvSpPr>
              <p:cNvPr id="25616"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a typeface="ＭＳ Ｐゴシック" charset="0"/>
                </a:endParaRPr>
              </a:p>
            </p:txBody>
          </p:sp>
          <p:sp>
            <p:nvSpPr>
              <p:cNvPr id="25617"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a typeface="ＭＳ Ｐゴシック" charset="0"/>
                </a:endParaRPr>
              </a:p>
            </p:txBody>
          </p:sp>
          <p:sp>
            <p:nvSpPr>
              <p:cNvPr id="25618"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a typeface="ＭＳ Ｐゴシック" charset="0"/>
                </a:endParaRPr>
              </a:p>
            </p:txBody>
          </p:sp>
          <p:sp>
            <p:nvSpPr>
              <p:cNvPr id="25619"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a typeface="ＭＳ Ｐゴシック" charset="0"/>
                </a:endParaRPr>
              </a:p>
            </p:txBody>
          </p:sp>
          <p:sp>
            <p:nvSpPr>
              <p:cNvPr id="25620"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a typeface="ＭＳ Ｐゴシック" charset="0"/>
                </a:endParaRPr>
              </a:p>
            </p:txBody>
          </p:sp>
        </p:grpSp>
        <p:grpSp>
          <p:nvGrpSpPr>
            <p:cNvPr id="25610" name="Group 15"/>
            <p:cNvGrpSpPr>
              <a:grpSpLocks/>
            </p:cNvGrpSpPr>
            <p:nvPr userDrawn="1"/>
          </p:nvGrpSpPr>
          <p:grpSpPr bwMode="auto">
            <a:xfrm>
              <a:off x="2832" y="96"/>
              <a:ext cx="2736" cy="2592"/>
              <a:chOff x="0" y="0"/>
              <a:chExt cx="2928" cy="2784"/>
            </a:xfrm>
          </p:grpSpPr>
          <p:sp>
            <p:nvSpPr>
              <p:cNvPr id="25611"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a typeface="ＭＳ Ｐゴシック" charset="0"/>
                </a:endParaRPr>
              </a:p>
            </p:txBody>
          </p:sp>
          <p:sp>
            <p:nvSpPr>
              <p:cNvPr id="25612"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a typeface="ＭＳ Ｐゴシック" charset="0"/>
                </a:endParaRPr>
              </a:p>
            </p:txBody>
          </p:sp>
          <p:sp>
            <p:nvSpPr>
              <p:cNvPr id="25613"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a typeface="ＭＳ Ｐゴシック" charset="0"/>
                </a:endParaRPr>
              </a:p>
            </p:txBody>
          </p:sp>
          <p:sp>
            <p:nvSpPr>
              <p:cNvPr id="25614"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a typeface="ＭＳ Ｐゴシック" charset="0"/>
                </a:endParaRPr>
              </a:p>
            </p:txBody>
          </p:sp>
          <p:sp>
            <p:nvSpPr>
              <p:cNvPr id="25615"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a typeface="ＭＳ Ｐゴシック" charset="0"/>
                </a:endParaRPr>
              </a:p>
            </p:txBody>
          </p:sp>
        </p:grpSp>
      </p:grpSp>
      <p:sp>
        <p:nvSpPr>
          <p:cNvPr id="25603" name="Rectangle 2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4" name="Rectangle 22"/>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67"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a:latin typeface="Times New Roman" pitchFamily="-112" charset="0"/>
                <a:ea typeface="+mn-ea"/>
                <a:cs typeface="+mn-cs"/>
              </a:defRPr>
            </a:lvl1pPr>
          </a:lstStyle>
          <a:p>
            <a:pPr>
              <a:defRPr/>
            </a:pPr>
            <a:endParaRPr lang="en-US">
              <a:solidFill>
                <a:srgbClr val="EAEAEA"/>
              </a:solidFill>
            </a:endParaRPr>
          </a:p>
        </p:txBody>
      </p:sp>
      <p:sp>
        <p:nvSpPr>
          <p:cNvPr id="6168"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a:latin typeface="Times New Roman" pitchFamily="-112" charset="0"/>
                <a:ea typeface="+mn-ea"/>
                <a:cs typeface="+mn-cs"/>
              </a:defRPr>
            </a:lvl1pPr>
          </a:lstStyle>
          <a:p>
            <a:pPr>
              <a:defRPr/>
            </a:pPr>
            <a:endParaRPr lang="en-US">
              <a:solidFill>
                <a:srgbClr val="EAEAEA"/>
              </a:solidFill>
            </a:endParaRPr>
          </a:p>
        </p:txBody>
      </p:sp>
      <p:sp>
        <p:nvSpPr>
          <p:cNvPr id="6169"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a:latin typeface="Times New Roman" charset="0"/>
              </a:defRPr>
            </a:lvl1pPr>
          </a:lstStyle>
          <a:p>
            <a:pPr>
              <a:defRPr/>
            </a:pPr>
            <a:fld id="{0BF76FD7-D042-5F44-97D8-4EF31A6681A5}" type="slidenum">
              <a:rPr lang="en-US">
                <a:solidFill>
                  <a:srgbClr val="EAEAEA"/>
                </a:solidFill>
                <a:ea typeface="ＭＳ Ｐゴシック" charset="0"/>
              </a:rPr>
              <a:pPr>
                <a:defRPr/>
              </a:pPr>
              <a:t>‹#›</a:t>
            </a:fld>
            <a:endParaRPr lang="en-US">
              <a:solidFill>
                <a:srgbClr val="EAEAEA"/>
              </a:solidFill>
              <a:ea typeface="ＭＳ Ｐゴシック" charset="0"/>
            </a:endParaRPr>
          </a:p>
        </p:txBody>
      </p:sp>
    </p:spTree>
    <p:extLst>
      <p:ext uri="{BB962C8B-B14F-4D97-AF65-F5344CB8AC3E}">
        <p14:creationId xmlns:p14="http://schemas.microsoft.com/office/powerpoint/2010/main" val="707397330"/>
      </p:ext>
    </p:extLst>
  </p:cSld>
  <p:clrMap bg1="dk2" tx1="lt1" bg2="dk1" tx2="lt2" accent1="accent1" accent2="accent2" accent3="accent3" accent4="accent4" accent5="accent5" accent6="accent6" hlink="hlink" folHlink="folHlink"/>
  <p:sldLayoutIdLst>
    <p:sldLayoutId id="2147484362" r:id="rId1"/>
    <p:sldLayoutId id="2147484363" r:id="rId2"/>
    <p:sldLayoutId id="2147484364" r:id="rId3"/>
    <p:sldLayoutId id="2147484365" r:id="rId4"/>
    <p:sldLayoutId id="2147484366" r:id="rId5"/>
    <p:sldLayoutId id="2147484367" r:id="rId6"/>
    <p:sldLayoutId id="2147484368" r:id="rId7"/>
    <p:sldLayoutId id="2147484369" r:id="rId8"/>
    <p:sldLayoutId id="2147484370" r:id="rId9"/>
    <p:sldLayoutId id="2147484371" r:id="rId10"/>
    <p:sldLayoutId id="2147484372"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lr>
          <a:schemeClr val="accent2"/>
        </a:buClr>
        <a:buSzPct val="110000"/>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hlink"/>
        </a:buClr>
        <a:buSzPct val="110000"/>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09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eaLnBrk="0" hangingPunct="0">
              <a:defRPr/>
            </a:pPr>
            <a:endParaRPr lang="en-US">
              <a:latin typeface="Arial"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eaLnBrk="0" hangingPunct="0">
              <a:defRPr/>
            </a:pPr>
            <a:endParaRPr lang="en-US">
              <a:latin typeface="Arial"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eaLnBrk="0" hangingPunct="0">
              <a:defRPr/>
            </a:pPr>
            <a:fld id="{09C02D1E-96AD-4548-98B7-C9603C8492B1}" type="slidenum">
              <a:rPr lang="en-US">
                <a:latin typeface="Arial" charset="0"/>
              </a:rPr>
              <a:pPr eaLnBrk="0" hangingPunct="0">
                <a:defRPr/>
              </a:pPr>
              <a:t>‹#›</a:t>
            </a:fld>
            <a:endParaRPr lang="en-US">
              <a:latin typeface="Arial" charset="0"/>
            </a:endParaRPr>
          </a:p>
        </p:txBody>
      </p:sp>
    </p:spTree>
    <p:extLst>
      <p:ext uri="{BB962C8B-B14F-4D97-AF65-F5344CB8AC3E}">
        <p14:creationId xmlns:p14="http://schemas.microsoft.com/office/powerpoint/2010/main" val="132065766"/>
      </p:ext>
    </p:extLst>
  </p:cSld>
  <p:clrMap bg1="lt1" tx1="dk1" bg2="lt2" tx2="dk2" accent1="accent1" accent2="accent2" accent3="accent3" accent4="accent4" accent5="accent5" accent6="accent6" hlink="hlink" folHlink="folHlink"/>
  <p:sldLayoutIdLst>
    <p:sldLayoutId id="2147484388" r:id="rId1"/>
    <p:sldLayoutId id="2147484389" r:id="rId2"/>
    <p:sldLayoutId id="2147484390" r:id="rId3"/>
    <p:sldLayoutId id="2147484391" r:id="rId4"/>
    <p:sldLayoutId id="2147484392" r:id="rId5"/>
    <p:sldLayoutId id="2147484393" r:id="rId6"/>
    <p:sldLayoutId id="2147484394" r:id="rId7"/>
    <p:sldLayoutId id="2147484395" r:id="rId8"/>
    <p:sldLayoutId id="2147484396" r:id="rId9"/>
    <p:sldLayoutId id="2147484397" r:id="rId10"/>
    <p:sldLayoutId id="214748439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1310794934"/>
      </p:ext>
    </p:extLst>
  </p:cSld>
  <p:clrMap bg1="lt1" tx1="dk1" bg2="lt2" tx2="dk2" accent1="accent1" accent2="accent2" accent3="accent3" accent4="accent4" accent5="accent5" accent6="accent6" hlink="hlink" folHlink="folHlink"/>
  <p:sldLayoutIdLst>
    <p:sldLayoutId id="2147484400" r:id="rId1"/>
    <p:sldLayoutId id="2147484401" r:id="rId2"/>
    <p:sldLayoutId id="2147484402" r:id="rId3"/>
    <p:sldLayoutId id="2147484403" r:id="rId4"/>
    <p:sldLayoutId id="2147484404" r:id="rId5"/>
    <p:sldLayoutId id="2147484405" r:id="rId6"/>
    <p:sldLayoutId id="2147484406" r:id="rId7"/>
    <p:sldLayoutId id="2147484407" r:id="rId8"/>
    <p:sldLayoutId id="2147484408" r:id="rId9"/>
    <p:sldLayoutId id="2147484409" r:id="rId10"/>
    <p:sldLayoutId id="2147484410" r:id="rId11"/>
    <p:sldLayoutId id="2147484411" r:id="rId12"/>
    <p:sldLayoutId id="214748441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9" charset="0"/>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9" charset="0"/>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2BE7F39C-2E18-7040-8B93-0167AF641266}" type="slidenum">
              <a:rPr lang="en-GB"/>
              <a:pPr>
                <a:defRPr/>
              </a:pPr>
              <a:t>‹#›</a:t>
            </a:fld>
            <a:endParaRPr lang="en-GB"/>
          </a:p>
        </p:txBody>
      </p:sp>
    </p:spTree>
    <p:extLst>
      <p:ext uri="{BB962C8B-B14F-4D97-AF65-F5344CB8AC3E}">
        <p14:creationId xmlns:p14="http://schemas.microsoft.com/office/powerpoint/2010/main" val="3804763547"/>
      </p:ext>
    </p:extLst>
  </p:cSld>
  <p:clrMap bg1="lt1" tx1="dk1" bg2="lt2" tx2="dk2" accent1="accent1" accent2="accent2" accent3="accent3" accent4="accent4" accent5="accent5" accent6="accent6" hlink="hlink" folHlink="folHlink"/>
  <p:sldLayoutIdLst>
    <p:sldLayoutId id="2147484426" r:id="rId1"/>
    <p:sldLayoutId id="2147484428"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9" charset="0"/>
        </a:defRPr>
      </a:lvl6pPr>
      <a:lvl7pPr marL="914400" algn="ctr" rtl="0" fontAlgn="base">
        <a:spcBef>
          <a:spcPct val="0"/>
        </a:spcBef>
        <a:spcAft>
          <a:spcPct val="0"/>
        </a:spcAft>
        <a:defRPr sz="4400">
          <a:solidFill>
            <a:schemeClr val="tx2"/>
          </a:solidFill>
          <a:latin typeface="Times New Roman" pitchFamily="19" charset="0"/>
        </a:defRPr>
      </a:lvl7pPr>
      <a:lvl8pPr marL="1371600" algn="ctr" rtl="0" fontAlgn="base">
        <a:spcBef>
          <a:spcPct val="0"/>
        </a:spcBef>
        <a:spcAft>
          <a:spcPct val="0"/>
        </a:spcAft>
        <a:defRPr sz="4400">
          <a:solidFill>
            <a:schemeClr val="tx2"/>
          </a:solidFill>
          <a:latin typeface="Times New Roman" pitchFamily="19" charset="0"/>
        </a:defRPr>
      </a:lvl8pPr>
      <a:lvl9pPr marL="1828800" algn="ctr" rtl="0" fontAlgn="base">
        <a:spcBef>
          <a:spcPct val="0"/>
        </a:spcBef>
        <a:spcAft>
          <a:spcPct val="0"/>
        </a:spcAft>
        <a:defRPr sz="4400">
          <a:solidFill>
            <a:schemeClr val="tx2"/>
          </a:solidFill>
          <a:latin typeface="Times New Roman" pitchFamily="19"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9"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9"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9"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9"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9"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9"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9"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9906" name="Rectangle 2"/>
          <p:cNvSpPr>
            <a:spLocks noGrp="1" noChangeArrowheads="1"/>
          </p:cNvSpPr>
          <p:nvPr>
            <p:ph type="title"/>
          </p:nvPr>
        </p:nvSpPr>
        <p:spPr bwMode="auto">
          <a:xfrm>
            <a:off x="1752600" y="1219200"/>
            <a:ext cx="7162800" cy="1143000"/>
          </a:xfrm>
          <a:prstGeom prst="rect">
            <a:avLst/>
          </a:prstGeom>
          <a:noFill/>
          <a:ln w="9525">
            <a:noFill/>
            <a:miter lim="800000"/>
            <a:headEnd/>
            <a:tailEnd/>
          </a:ln>
          <a:effectLst>
            <a:outerShdw blurRad="63500" dist="25400" dir="5100233"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1752600" y="2438400"/>
            <a:ext cx="7162800" cy="3429000"/>
          </a:xfrm>
          <a:prstGeom prst="rect">
            <a:avLst/>
          </a:prstGeom>
          <a:noFill/>
          <a:ln>
            <a:noFill/>
          </a:ln>
          <a:effectLst>
            <a:outerShdw blurRad="63500" dist="12699" dir="5100221" algn="ctr" rotWithShape="0">
              <a:srgbClr val="FFFFFF">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9908" name="Rectangle 4"/>
          <p:cNvSpPr>
            <a:spLocks noGrp="1" noChangeArrowheads="1"/>
          </p:cNvSpPr>
          <p:nvPr>
            <p:ph type="dt" sz="half" idx="2"/>
          </p:nvPr>
        </p:nvSpPr>
        <p:spPr bwMode="auto">
          <a:xfrm>
            <a:off x="15240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rebuchet MS" charset="0"/>
                <a:ea typeface="Osaka" charset="0"/>
                <a:cs typeface="Osaka" charset="0"/>
              </a:defRPr>
            </a:lvl1pPr>
          </a:lstStyle>
          <a:p>
            <a:pPr>
              <a:defRPr/>
            </a:pPr>
            <a:endParaRPr lang="en-US"/>
          </a:p>
        </p:txBody>
      </p:sp>
      <p:sp>
        <p:nvSpPr>
          <p:cNvPr id="379909" name="Rectangle 5"/>
          <p:cNvSpPr>
            <a:spLocks noGrp="1" noChangeArrowheads="1"/>
          </p:cNvSpPr>
          <p:nvPr>
            <p:ph type="ftr" sz="quarter" idx="3"/>
          </p:nvPr>
        </p:nvSpPr>
        <p:spPr bwMode="auto">
          <a:xfrm>
            <a:off x="3733800" y="59436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rebuchet MS" charset="0"/>
                <a:ea typeface="Osaka" charset="0"/>
                <a:cs typeface="Osaka" charset="0"/>
              </a:defRPr>
            </a:lvl1pPr>
          </a:lstStyle>
          <a:p>
            <a:pPr>
              <a:defRPr/>
            </a:pPr>
            <a:endParaRPr lang="en-US"/>
          </a:p>
        </p:txBody>
      </p:sp>
      <p:sp>
        <p:nvSpPr>
          <p:cNvPr id="379910" name="Rectangle 6"/>
          <p:cNvSpPr>
            <a:spLocks noGrp="1" noChangeArrowheads="1"/>
          </p:cNvSpPr>
          <p:nvPr>
            <p:ph type="sldNum" sz="quarter" idx="4"/>
          </p:nvPr>
        </p:nvSpPr>
        <p:spPr bwMode="auto">
          <a:xfrm>
            <a:off x="70104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rebuchet MS" charset="0"/>
                <a:ea typeface="Osaka" charset="0"/>
                <a:cs typeface="Osaka" charset="0"/>
              </a:defRPr>
            </a:lvl1pPr>
          </a:lstStyle>
          <a:p>
            <a:pPr>
              <a:defRPr/>
            </a:pPr>
            <a:fld id="{707B6439-8702-434B-BE4A-0ACDA525E1AC}" type="slidenum">
              <a:rPr lang="en-US"/>
              <a:pPr>
                <a:defRPr/>
              </a:pPr>
              <a:t>‹#›</a:t>
            </a:fld>
            <a:endParaRPr lang="en-US"/>
          </a:p>
        </p:txBody>
      </p:sp>
    </p:spTree>
    <p:extLst>
      <p:ext uri="{BB962C8B-B14F-4D97-AF65-F5344CB8AC3E}">
        <p14:creationId xmlns:p14="http://schemas.microsoft.com/office/powerpoint/2010/main" val="2687140498"/>
      </p:ext>
    </p:extLst>
  </p:cSld>
  <p:clrMap bg1="lt1" tx1="dk1" bg2="lt2" tx2="dk2" accent1="accent1" accent2="accent2" accent3="accent3" accent4="accent4" accent5="accent5" accent6="accent6" hlink="hlink" folHlink="folHlink"/>
  <p:sldLayoutIdLst>
    <p:sldLayoutId id="2147484492" r:id="rId1"/>
    <p:sldLayoutId id="2147484493" r:id="rId2"/>
    <p:sldLayoutId id="2147484494" r:id="rId3"/>
    <p:sldLayoutId id="2147484495" r:id="rId4"/>
    <p:sldLayoutId id="2147484496" r:id="rId5"/>
    <p:sldLayoutId id="2147484497" r:id="rId6"/>
    <p:sldLayoutId id="2147484498" r:id="rId7"/>
    <p:sldLayoutId id="2147484499" r:id="rId8"/>
    <p:sldLayoutId id="2147484500" r:id="rId9"/>
    <p:sldLayoutId id="2147484501" r:id="rId10"/>
    <p:sldLayoutId id="214748450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406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27715" name="Rectangle 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charset="0"/>
              </a:defRPr>
            </a:lvl1pPr>
          </a:lstStyle>
          <a:p>
            <a:pPr>
              <a:defRPr/>
            </a:pPr>
            <a:endParaRPr lang="en-US"/>
          </a:p>
        </p:txBody>
      </p:sp>
      <p:sp>
        <p:nvSpPr>
          <p:cNvPr id="627716"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charset="0"/>
              </a:defRPr>
            </a:lvl1pPr>
          </a:lstStyle>
          <a:p>
            <a:pPr>
              <a:defRPr/>
            </a:pPr>
            <a:endParaRPr lang="en-US"/>
          </a:p>
        </p:txBody>
      </p:sp>
      <p:sp>
        <p:nvSpPr>
          <p:cNvPr id="627717" name="Rectangle 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ea typeface="Osaka" charset="0"/>
                <a:cs typeface="Osaka" charset="0"/>
              </a:defRPr>
            </a:lvl1pPr>
          </a:lstStyle>
          <a:p>
            <a:pPr>
              <a:defRPr/>
            </a:pPr>
            <a:fld id="{8E82301E-6E9D-874E-A208-8799EE76432F}" type="slidenum">
              <a:rPr lang="en-US"/>
              <a:pPr>
                <a:defRPr/>
              </a:pPr>
              <a:t>‹#›</a:t>
            </a:fld>
            <a:endParaRPr lang="en-US"/>
          </a:p>
        </p:txBody>
      </p:sp>
    </p:spTree>
    <p:extLst>
      <p:ext uri="{BB962C8B-B14F-4D97-AF65-F5344CB8AC3E}">
        <p14:creationId xmlns:p14="http://schemas.microsoft.com/office/powerpoint/2010/main" val="831205919"/>
      </p:ext>
    </p:extLst>
  </p:cSld>
  <p:clrMap bg1="lt1" tx1="dk1" bg2="lt2" tx2="dk2" accent1="accent1" accent2="accent2" accent3="accent3" accent4="accent4" accent5="accent5" accent6="accent6" hlink="hlink" folHlink="folHlink"/>
  <p:sldLayoutIdLst>
    <p:sldLayoutId id="2147484504" r:id="rId1"/>
    <p:sldLayoutId id="2147484505" r:id="rId2"/>
    <p:sldLayoutId id="2147484506" r:id="rId3"/>
    <p:sldLayoutId id="2147484507" r:id="rId4"/>
    <p:sldLayoutId id="2147484508" r:id="rId5"/>
    <p:sldLayoutId id="2147484509" r:id="rId6"/>
    <p:sldLayoutId id="2147484510" r:id="rId7"/>
    <p:sldLayoutId id="2147484511" r:id="rId8"/>
    <p:sldLayoutId id="2147484512" r:id="rId9"/>
    <p:sldLayoutId id="2147484513" r:id="rId10"/>
    <p:sldLayoutId id="2147484514"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bwMode="auto">
          <a:xfrm>
            <a:off x="1143000" y="609600"/>
            <a:ext cx="7315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939" name="Rectangle 3"/>
          <p:cNvSpPr>
            <a:spLocks noGrp="1" noChangeArrowheads="1"/>
          </p:cNvSpPr>
          <p:nvPr>
            <p:ph type="body" idx="1"/>
          </p:nvPr>
        </p:nvSpPr>
        <p:spPr bwMode="auto">
          <a:xfrm>
            <a:off x="2590800" y="1981200"/>
            <a:ext cx="6096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60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FFFF00"/>
                </a:solidFill>
                <a:cs typeface="MS Pゴシック" charset="0"/>
              </a:defRPr>
            </a:lvl1pPr>
          </a:lstStyle>
          <a:p>
            <a:pPr>
              <a:defRPr/>
            </a:pPr>
            <a:endParaRPr lang="en-US"/>
          </a:p>
        </p:txBody>
      </p:sp>
      <p:sp>
        <p:nvSpPr>
          <p:cNvPr id="386053" name="Rectangle 5"/>
          <p:cNvSpPr>
            <a:spLocks noGrp="1" noChangeArrowheads="1"/>
          </p:cNvSpPr>
          <p:nvPr>
            <p:ph type="ftr" sz="quarter" idx="3"/>
          </p:nvPr>
        </p:nvSpPr>
        <p:spPr bwMode="auto">
          <a:xfrm>
            <a:off x="3124200" y="6248400"/>
            <a:ext cx="3124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00"/>
                </a:solidFill>
                <a:cs typeface="MS Pゴシック" charset="0"/>
              </a:defRPr>
            </a:lvl1pPr>
          </a:lstStyle>
          <a:p>
            <a:pPr>
              <a:defRPr/>
            </a:pPr>
            <a:endParaRPr lang="en-US"/>
          </a:p>
        </p:txBody>
      </p:sp>
      <p:sp>
        <p:nvSpPr>
          <p:cNvPr id="386054" name="Rectangle 6"/>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FFFF00"/>
                </a:solidFill>
                <a:cs typeface="MS Pゴシック" charset="0"/>
              </a:defRPr>
            </a:lvl1pPr>
          </a:lstStyle>
          <a:p>
            <a:pPr>
              <a:defRPr/>
            </a:pPr>
            <a:fld id="{314A6770-3C04-4644-80F4-06E925F238EC}" type="slidenum">
              <a:rPr lang="en-US"/>
              <a:pPr>
                <a:defRPr/>
              </a:pPr>
              <a:t>‹#›</a:t>
            </a:fld>
            <a:endParaRPr lang="en-US"/>
          </a:p>
        </p:txBody>
      </p:sp>
    </p:spTree>
    <p:extLst>
      <p:ext uri="{BB962C8B-B14F-4D97-AF65-F5344CB8AC3E}">
        <p14:creationId xmlns:p14="http://schemas.microsoft.com/office/powerpoint/2010/main" val="2250148402"/>
      </p:ext>
    </p:extLst>
  </p:cSld>
  <p:clrMap bg1="dk2" tx1="lt1" bg2="dk1" tx2="lt2" accent1="accent1" accent2="accent2" accent3="accent3" accent4="accent4" accent5="accent5" accent6="accent6" hlink="hlink" folHlink="folHlink"/>
  <p:sldLayoutIdLst>
    <p:sldLayoutId id="2147484516" r:id="rId1"/>
    <p:sldLayoutId id="2147484517" r:id="rId2"/>
    <p:sldLayoutId id="2147484518" r:id="rId3"/>
    <p:sldLayoutId id="2147484519" r:id="rId4"/>
    <p:sldLayoutId id="2147484520" r:id="rId5"/>
    <p:sldLayoutId id="2147484521" r:id="rId6"/>
    <p:sldLayoutId id="2147484522" r:id="rId7"/>
    <p:sldLayoutId id="2147484523" r:id="rId8"/>
    <p:sldLayoutId id="2147484524" r:id="rId9"/>
    <p:sldLayoutId id="2147484525" r:id="rId10"/>
    <p:sldLayoutId id="2147484526" r:id="rId11"/>
  </p:sldLayoutIdLst>
  <p:txStyles>
    <p:titleStyle>
      <a:lvl1pPr algn="r" rtl="0" eaLnBrk="0" fontAlgn="base" hangingPunct="0">
        <a:spcBef>
          <a:spcPct val="0"/>
        </a:spcBef>
        <a:spcAft>
          <a:spcPct val="0"/>
        </a:spcAft>
        <a:defRPr sz="4000">
          <a:solidFill>
            <a:schemeClr val="tx2"/>
          </a:solidFill>
          <a:latin typeface="+mj-lt"/>
          <a:ea typeface="ＭＳ Ｐゴシック" charset="0"/>
          <a:cs typeface="+mj-cs"/>
        </a:defRPr>
      </a:lvl1pPr>
      <a:lvl2pPr algn="r" rtl="0" eaLnBrk="0" fontAlgn="base" hangingPunct="0">
        <a:spcBef>
          <a:spcPct val="0"/>
        </a:spcBef>
        <a:spcAft>
          <a:spcPct val="0"/>
        </a:spcAft>
        <a:defRPr sz="4000">
          <a:solidFill>
            <a:schemeClr val="tx2"/>
          </a:solidFill>
          <a:latin typeface="Lucida Handwriting" pitchFamily="-112" charset="0"/>
          <a:ea typeface="ＭＳ Ｐゴシック" charset="0"/>
          <a:cs typeface="MS Pゴシック" pitchFamily="-92" charset="-128"/>
        </a:defRPr>
      </a:lvl2pPr>
      <a:lvl3pPr algn="r" rtl="0" eaLnBrk="0" fontAlgn="base" hangingPunct="0">
        <a:spcBef>
          <a:spcPct val="0"/>
        </a:spcBef>
        <a:spcAft>
          <a:spcPct val="0"/>
        </a:spcAft>
        <a:defRPr sz="4000">
          <a:solidFill>
            <a:schemeClr val="tx2"/>
          </a:solidFill>
          <a:latin typeface="Lucida Handwriting" pitchFamily="-112" charset="0"/>
          <a:ea typeface="ＭＳ Ｐゴシック" charset="0"/>
          <a:cs typeface="MS Pゴシック" pitchFamily="-92" charset="-128"/>
        </a:defRPr>
      </a:lvl3pPr>
      <a:lvl4pPr algn="r" rtl="0" eaLnBrk="0" fontAlgn="base" hangingPunct="0">
        <a:spcBef>
          <a:spcPct val="0"/>
        </a:spcBef>
        <a:spcAft>
          <a:spcPct val="0"/>
        </a:spcAft>
        <a:defRPr sz="4000">
          <a:solidFill>
            <a:schemeClr val="tx2"/>
          </a:solidFill>
          <a:latin typeface="Lucida Handwriting" pitchFamily="-112" charset="0"/>
          <a:ea typeface="ＭＳ Ｐゴシック" charset="0"/>
          <a:cs typeface="MS Pゴシック" pitchFamily="-92" charset="-128"/>
        </a:defRPr>
      </a:lvl4pPr>
      <a:lvl5pPr algn="r" rtl="0" eaLnBrk="0" fontAlgn="base" hangingPunct="0">
        <a:spcBef>
          <a:spcPct val="0"/>
        </a:spcBef>
        <a:spcAft>
          <a:spcPct val="0"/>
        </a:spcAft>
        <a:defRPr sz="4000">
          <a:solidFill>
            <a:schemeClr val="tx2"/>
          </a:solidFill>
          <a:latin typeface="Lucida Handwriting" pitchFamily="-112" charset="0"/>
          <a:ea typeface="ＭＳ Ｐゴシック" charset="0"/>
          <a:cs typeface="MS Pゴシック" pitchFamily="-92" charset="-128"/>
        </a:defRPr>
      </a:lvl5pPr>
      <a:lvl6pPr marL="457200" algn="r" rtl="0" fontAlgn="base">
        <a:spcBef>
          <a:spcPct val="0"/>
        </a:spcBef>
        <a:spcAft>
          <a:spcPct val="0"/>
        </a:spcAft>
        <a:defRPr sz="4000">
          <a:solidFill>
            <a:schemeClr val="tx2"/>
          </a:solidFill>
          <a:latin typeface="Lucida Handwriting" pitchFamily="-112" charset="0"/>
          <a:ea typeface="MS Pゴシック" pitchFamily="-92" charset="-128"/>
          <a:cs typeface="MS Pゴシック" pitchFamily="-92" charset="-128"/>
        </a:defRPr>
      </a:lvl6pPr>
      <a:lvl7pPr marL="914400" algn="r" rtl="0" fontAlgn="base">
        <a:spcBef>
          <a:spcPct val="0"/>
        </a:spcBef>
        <a:spcAft>
          <a:spcPct val="0"/>
        </a:spcAft>
        <a:defRPr sz="4000">
          <a:solidFill>
            <a:schemeClr val="tx2"/>
          </a:solidFill>
          <a:latin typeface="Lucida Handwriting" pitchFamily="-112" charset="0"/>
          <a:ea typeface="MS Pゴシック" pitchFamily="-92" charset="-128"/>
          <a:cs typeface="MS Pゴシック" pitchFamily="-92" charset="-128"/>
        </a:defRPr>
      </a:lvl7pPr>
      <a:lvl8pPr marL="1371600" algn="r" rtl="0" fontAlgn="base">
        <a:spcBef>
          <a:spcPct val="0"/>
        </a:spcBef>
        <a:spcAft>
          <a:spcPct val="0"/>
        </a:spcAft>
        <a:defRPr sz="4000">
          <a:solidFill>
            <a:schemeClr val="tx2"/>
          </a:solidFill>
          <a:latin typeface="Lucida Handwriting" pitchFamily="-112" charset="0"/>
          <a:ea typeface="MS Pゴシック" pitchFamily="-92" charset="-128"/>
          <a:cs typeface="MS Pゴシック" pitchFamily="-92" charset="-128"/>
        </a:defRPr>
      </a:lvl8pPr>
      <a:lvl9pPr marL="1828800" algn="r" rtl="0" fontAlgn="base">
        <a:spcBef>
          <a:spcPct val="0"/>
        </a:spcBef>
        <a:spcAft>
          <a:spcPct val="0"/>
        </a:spcAft>
        <a:defRPr sz="4000">
          <a:solidFill>
            <a:schemeClr val="tx2"/>
          </a:solidFill>
          <a:latin typeface="Lucida Handwriting" pitchFamily="-112" charset="0"/>
          <a:ea typeface="MS Pゴシック" pitchFamily="-92" charset="-128"/>
          <a:cs typeface="MS Pゴシック" pitchFamily="-9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89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03B5D9BB-0D7D-B743-BE3F-DB2A53AB4246}" type="slidenum">
              <a:rPr lang="en-US"/>
              <a:pPr>
                <a:defRPr/>
              </a:pPr>
              <a:t>‹#›</a:t>
            </a:fld>
            <a:endParaRPr lang="en-US"/>
          </a:p>
        </p:txBody>
      </p:sp>
    </p:spTree>
    <p:extLst>
      <p:ext uri="{BB962C8B-B14F-4D97-AF65-F5344CB8AC3E}">
        <p14:creationId xmlns:p14="http://schemas.microsoft.com/office/powerpoint/2010/main" val="329234193"/>
      </p:ext>
    </p:extLst>
  </p:cSld>
  <p:clrMap bg1="lt1" tx1="dk1" bg2="lt2" tx2="dk2" accent1="accent1" accent2="accent2" accent3="accent3" accent4="accent4" accent5="accent5" accent6="accent6" hlink="hlink" folHlink="folHlink"/>
  <p:sldLayoutIdLst>
    <p:sldLayoutId id="2147484528" r:id="rId1"/>
    <p:sldLayoutId id="2147484529" r:id="rId2"/>
    <p:sldLayoutId id="2147484530" r:id="rId3"/>
    <p:sldLayoutId id="2147484531" r:id="rId4"/>
    <p:sldLayoutId id="2147484532" r:id="rId5"/>
    <p:sldLayoutId id="2147484533" r:id="rId6"/>
    <p:sldLayoutId id="2147484534" r:id="rId7"/>
    <p:sldLayoutId id="2147484535" r:id="rId8"/>
    <p:sldLayoutId id="2147484536" r:id="rId9"/>
    <p:sldLayoutId id="2147484537" r:id="rId10"/>
    <p:sldLayoutId id="2147484538" r:id="rId11"/>
    <p:sldLayoutId id="2147484539" r:id="rId12"/>
    <p:sldLayoutId id="214748454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charset="0"/>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charset="0"/>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fld id="{FB86E4DB-D816-404F-AFDB-436656DEF4B3}" type="slidenum">
              <a:rPr lang="en-US" smtClean="0"/>
              <a:pPr/>
              <a:t>‹#›</a:t>
            </a:fld>
            <a:endParaRPr lang="en-US"/>
          </a:p>
        </p:txBody>
      </p:sp>
    </p:spTree>
    <p:extLst>
      <p:ext uri="{BB962C8B-B14F-4D97-AF65-F5344CB8AC3E}">
        <p14:creationId xmlns:p14="http://schemas.microsoft.com/office/powerpoint/2010/main" val="389898712"/>
      </p:ext>
    </p:extLst>
  </p:cSld>
  <p:clrMap bg1="lt1" tx1="dk1" bg2="lt2" tx2="dk2" accent1="accent1" accent2="accent2" accent3="accent3" accent4="accent4" accent5="accent5" accent6="accent6" hlink="hlink" folHlink="folHlink"/>
  <p:sldLayoutIdLst>
    <p:sldLayoutId id="2147484542" r:id="rId1"/>
    <p:sldLayoutId id="2147484543" r:id="rId2"/>
    <p:sldLayoutId id="2147484544" r:id="rId3"/>
    <p:sldLayoutId id="2147484545" r:id="rId4"/>
    <p:sldLayoutId id="2147484546" r:id="rId5"/>
    <p:sldLayoutId id="2147484547" r:id="rId6"/>
    <p:sldLayoutId id="2147484548" r:id="rId7"/>
    <p:sldLayoutId id="2147484549" r:id="rId8"/>
    <p:sldLayoutId id="2147484550" r:id="rId9"/>
    <p:sldLayoutId id="2147484551" r:id="rId10"/>
    <p:sldLayoutId id="2147484552" r:id="rId11"/>
    <p:sldLayoutId id="2147484553" r:id="rId12"/>
    <p:sldLayoutId id="214748455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ea typeface="ＭＳ Ｐゴシック" charset="0"/>
              </a:rPr>
              <a:pPr eaLnBrk="0" hangingPunct="0">
                <a:defRPr/>
              </a:pPr>
              <a:t>‹#›</a:t>
            </a:fld>
            <a:endParaRPr lang="en-US">
              <a:ea typeface="ＭＳ Ｐゴシック" charset="0"/>
            </a:endParaRPr>
          </a:p>
        </p:txBody>
      </p:sp>
    </p:spTree>
    <p:extLst>
      <p:ext uri="{BB962C8B-B14F-4D97-AF65-F5344CB8AC3E}">
        <p14:creationId xmlns:p14="http://schemas.microsoft.com/office/powerpoint/2010/main" val="1082427775"/>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ea typeface="ＭＳ Ｐゴシック" charset="0"/>
              </a:rPr>
              <a:pPr eaLnBrk="0" hangingPunct="0">
                <a:defRPr/>
              </a:pPr>
              <a:t>‹#›</a:t>
            </a:fld>
            <a:endParaRPr lang="en-US">
              <a:ea typeface="ＭＳ Ｐゴシック" charset="0"/>
            </a:endParaRPr>
          </a:p>
        </p:txBody>
      </p:sp>
    </p:spTree>
    <p:extLst>
      <p:ext uri="{BB962C8B-B14F-4D97-AF65-F5344CB8AC3E}">
        <p14:creationId xmlns:p14="http://schemas.microsoft.com/office/powerpoint/2010/main" val="3830554283"/>
      </p:ext>
    </p:extLst>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 id="2147483881" r:id="rId12"/>
    <p:sldLayoutId id="214748388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708374585"/>
      </p:ext>
    </p:extLst>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100000">
              <a:srgbClr val="000066"/>
            </a:gs>
          </a:gsLst>
          <a:lin ang="0" scaled="1"/>
        </a:gradFill>
        <a:effectLst/>
      </p:bgPr>
    </p:bg>
    <p:spTree>
      <p:nvGrpSpPr>
        <p:cNvPr id="1" name=""/>
        <p:cNvGrpSpPr/>
        <p:nvPr/>
      </p:nvGrpSpPr>
      <p:grpSpPr>
        <a:xfrm>
          <a:off x="0" y="0"/>
          <a:ext cx="0" cy="0"/>
          <a:chOff x="0" y="0"/>
          <a:chExt cx="0" cy="0"/>
        </a:xfrm>
      </p:grpSpPr>
      <p:sp>
        <p:nvSpPr>
          <p:cNvPr id="148482" name="Rectangle 1"/>
          <p:cNvSpPr>
            <a:spLocks noChangeArrowheads="1"/>
          </p:cNvSpPr>
          <p:nvPr/>
        </p:nvSpPr>
        <p:spPr bwMode="auto">
          <a:xfrm>
            <a:off x="8809038" y="0"/>
            <a:ext cx="334962" cy="6858000"/>
          </a:xfrm>
          <a:prstGeom prst="rect">
            <a:avLst/>
          </a:prstGeom>
          <a:gradFill rotWithShape="0">
            <a:gsLst>
              <a:gs pos="0">
                <a:srgbClr val="000044"/>
              </a:gs>
              <a:gs pos="50000">
                <a:srgbClr val="3366FF"/>
              </a:gs>
              <a:gs pos="100000">
                <a:srgbClr val="000044"/>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49263">
              <a:lnSpc>
                <a:spcPct val="93000"/>
              </a:lnSpc>
              <a:buClr>
                <a:srgbClr val="FFFFFF"/>
              </a:buClr>
              <a:buSzPct val="100000"/>
              <a:buFont typeface="Arial" charset="0"/>
              <a:buNone/>
            </a:pPr>
            <a:endParaRPr lang="en-US">
              <a:solidFill>
                <a:srgbClr val="FFFFFF"/>
              </a:solidFill>
              <a:latin typeface="Arial" charset="0"/>
            </a:endParaRPr>
          </a:p>
        </p:txBody>
      </p:sp>
      <p:sp>
        <p:nvSpPr>
          <p:cNvPr id="148483" name="AutoShape 2"/>
          <p:cNvSpPr>
            <a:spLocks noChangeArrowheads="1"/>
          </p:cNvSpPr>
          <p:nvPr/>
        </p:nvSpPr>
        <p:spPr bwMode="auto">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625"/>
              <a:gd name="T82" fmla="*/ 0 h 1492"/>
              <a:gd name="T83" fmla="*/ 3625 w 3625"/>
              <a:gd name="T84" fmla="*/ 1492 h 14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rgbClr val="000000"/>
              </a:gs>
              <a:gs pos="100000">
                <a:srgbClr val="00006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49263"/>
            <a:endParaRPr lang="en-US">
              <a:solidFill>
                <a:srgbClr val="FFFFFF"/>
              </a:solidFill>
              <a:latin typeface="Arial" charset="0"/>
            </a:endParaRPr>
          </a:p>
        </p:txBody>
      </p:sp>
      <p:sp>
        <p:nvSpPr>
          <p:cNvPr id="148484" name="AutoShape 3"/>
          <p:cNvSpPr>
            <a:spLocks noChangeArrowheads="1"/>
          </p:cNvSpPr>
          <p:nvPr/>
        </p:nvSpPr>
        <p:spPr bwMode="auto">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143"/>
              <a:gd name="T142" fmla="*/ 0 h 1902"/>
              <a:gd name="T143" fmla="*/ 5143 w 5143"/>
              <a:gd name="T144" fmla="*/ 1902 h 190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49263"/>
            <a:endParaRPr lang="en-US">
              <a:solidFill>
                <a:srgbClr val="FFFFFF"/>
              </a:solidFill>
              <a:latin typeface="Arial" charset="0"/>
            </a:endParaRPr>
          </a:p>
        </p:txBody>
      </p:sp>
      <p:sp>
        <p:nvSpPr>
          <p:cNvPr id="148485" name="AutoShape 4"/>
          <p:cNvSpPr>
            <a:spLocks noChangeArrowheads="1"/>
          </p:cNvSpPr>
          <p:nvPr/>
        </p:nvSpPr>
        <p:spPr bwMode="auto">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760"/>
              <a:gd name="T157" fmla="*/ 0 h 2325"/>
              <a:gd name="T158" fmla="*/ 5760 w 5760"/>
              <a:gd name="T159" fmla="*/ 2325 h 232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49263"/>
            <a:endParaRPr lang="en-US">
              <a:solidFill>
                <a:srgbClr val="FFFFFF"/>
              </a:solidFill>
              <a:latin typeface="Arial" charset="0"/>
            </a:endParaRPr>
          </a:p>
        </p:txBody>
      </p:sp>
      <p:sp>
        <p:nvSpPr>
          <p:cNvPr id="148486" name="AutoShape 5"/>
          <p:cNvSpPr>
            <a:spLocks noChangeArrowheads="1"/>
          </p:cNvSpPr>
          <p:nvPr/>
        </p:nvSpPr>
        <p:spPr bwMode="auto">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760"/>
              <a:gd name="T148" fmla="*/ 0 h 1573"/>
              <a:gd name="T149" fmla="*/ 5760 w 5760"/>
              <a:gd name="T150" fmla="*/ 1573 h 157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49263"/>
            <a:endParaRPr lang="en-US">
              <a:solidFill>
                <a:srgbClr val="FFFFFF"/>
              </a:solidFill>
              <a:latin typeface="Arial" charset="0"/>
            </a:endParaRPr>
          </a:p>
        </p:txBody>
      </p:sp>
      <p:sp>
        <p:nvSpPr>
          <p:cNvPr id="148487" name="AutoShape 6"/>
          <p:cNvSpPr>
            <a:spLocks noChangeArrowheads="1"/>
          </p:cNvSpPr>
          <p:nvPr/>
        </p:nvSpPr>
        <p:spPr bwMode="auto">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760"/>
              <a:gd name="T73" fmla="*/ 0 h 970"/>
              <a:gd name="T74" fmla="*/ 5760 w 5760"/>
              <a:gd name="T75" fmla="*/ 970 h 97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49263"/>
            <a:endParaRPr lang="en-US">
              <a:solidFill>
                <a:srgbClr val="FFFFFF"/>
              </a:solidFill>
              <a:latin typeface="Arial" charset="0"/>
            </a:endParaRPr>
          </a:p>
        </p:txBody>
      </p:sp>
      <p:sp>
        <p:nvSpPr>
          <p:cNvPr id="148488" name="AutoShape 7"/>
          <p:cNvSpPr>
            <a:spLocks noChangeArrowheads="1"/>
          </p:cNvSpPr>
          <p:nvPr/>
        </p:nvSpPr>
        <p:spPr bwMode="auto">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760"/>
              <a:gd name="T85" fmla="*/ 0 h 1060"/>
              <a:gd name="T86" fmla="*/ 5760 w 5760"/>
              <a:gd name="T87" fmla="*/ 1060 h 106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49263"/>
            <a:endParaRPr lang="en-US">
              <a:solidFill>
                <a:srgbClr val="FFFFFF"/>
              </a:solidFill>
              <a:latin typeface="Arial" charset="0"/>
            </a:endParaRPr>
          </a:p>
        </p:txBody>
      </p:sp>
      <p:sp>
        <p:nvSpPr>
          <p:cNvPr id="148489" name="AutoShape 8"/>
          <p:cNvSpPr>
            <a:spLocks noChangeArrowheads="1"/>
          </p:cNvSpPr>
          <p:nvPr/>
        </p:nvSpPr>
        <p:spPr bwMode="auto">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284"/>
              <a:gd name="T133" fmla="*/ 0 h 673"/>
              <a:gd name="T134" fmla="*/ 5284 w 5284"/>
              <a:gd name="T135" fmla="*/ 673 h 67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49263"/>
            <a:endParaRPr lang="en-US">
              <a:solidFill>
                <a:srgbClr val="FFFFFF"/>
              </a:solidFill>
              <a:latin typeface="Arial" charset="0"/>
            </a:endParaRPr>
          </a:p>
        </p:txBody>
      </p:sp>
      <p:sp>
        <p:nvSpPr>
          <p:cNvPr id="148490" name="AutoShape 9"/>
          <p:cNvSpPr>
            <a:spLocks noChangeArrowheads="1"/>
          </p:cNvSpPr>
          <p:nvPr/>
        </p:nvSpPr>
        <p:spPr bwMode="auto">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84"/>
              <a:gd name="T49" fmla="*/ 0 h 286"/>
              <a:gd name="T50" fmla="*/ 2884 w 2884"/>
              <a:gd name="T51" fmla="*/ 286 h 28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49263"/>
            <a:endParaRPr lang="en-US">
              <a:solidFill>
                <a:srgbClr val="FFFFFF"/>
              </a:solidFill>
              <a:latin typeface="Arial" charset="0"/>
            </a:endParaRPr>
          </a:p>
        </p:txBody>
      </p:sp>
      <p:sp>
        <p:nvSpPr>
          <p:cNvPr id="148491" name="Rectangle 10"/>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48492" name="Rectangle 11"/>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60781" name="Text Box 12"/>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ndParaRPr>
          </a:p>
        </p:txBody>
      </p:sp>
      <p:sp>
        <p:nvSpPr>
          <p:cNvPr id="160782" name="Text Box 13"/>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ndParaRPr>
          </a:p>
        </p:txBody>
      </p:sp>
      <p:sp>
        <p:nvSpPr>
          <p:cNvPr id="15374" name="Rectangle 14"/>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FFFFFF"/>
              </a:buClr>
              <a:buSzPct val="100000"/>
              <a:buFont typeface="Times New Roman" charset="0"/>
              <a:buNone/>
              <a:defRPr sz="1400">
                <a:solidFill>
                  <a:srgbClr val="FFFFFF"/>
                </a:solidFill>
                <a:latin typeface="Times New Roman" charset="0"/>
              </a:defRPr>
            </a:lvl1pPr>
          </a:lstStyle>
          <a:p>
            <a:pPr defTabSz="449263">
              <a:defRPr/>
            </a:pPr>
            <a:fld id="{C1ED05B7-2545-5542-B714-79F5BB35EE54}" type="slidenum">
              <a:rPr lang="en-GB"/>
              <a:pPr defTabSz="449263">
                <a:defRPr/>
              </a:pPr>
              <a:t>‹#›</a:t>
            </a:fld>
            <a:endParaRPr lang="en-GB"/>
          </a:p>
        </p:txBody>
      </p:sp>
    </p:spTree>
    <p:extLst>
      <p:ext uri="{BB962C8B-B14F-4D97-AF65-F5344CB8AC3E}">
        <p14:creationId xmlns:p14="http://schemas.microsoft.com/office/powerpoint/2010/main" val="1797203063"/>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Lst>
  <p:txStyles>
    <p:titleStyle>
      <a:lvl1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a:ea typeface="+mj-ea"/>
          <a:cs typeface="Arial"/>
        </a:defRPr>
      </a:lvl1pPr>
      <a:lvl2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FFFF"/>
        </a:buClr>
        <a:buSzPct val="100000"/>
        <a:buFont typeface="Times New Roman" charset="0"/>
        <a:buChar char="•"/>
        <a:defRPr sz="3200">
          <a:solidFill>
            <a:srgbClr val="FFFFFF"/>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FFFFFF"/>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FFFFFF"/>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FFFFFF"/>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FFFFFF"/>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6pPr>
      <a:lvl7pPr marL="29718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7pPr>
      <a:lvl8pPr marL="34290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8pPr>
      <a:lvl9pPr marL="38862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3314" name="Group 2"/>
          <p:cNvGrpSpPr>
            <a:grpSpLocks/>
          </p:cNvGrpSpPr>
          <p:nvPr/>
        </p:nvGrpSpPr>
        <p:grpSpPr bwMode="auto">
          <a:xfrm>
            <a:off x="0" y="0"/>
            <a:ext cx="8839200" cy="6858000"/>
            <a:chOff x="0" y="0"/>
            <a:chExt cx="5568" cy="4320"/>
          </a:xfrm>
        </p:grpSpPr>
        <p:grpSp>
          <p:nvGrpSpPr>
            <p:cNvPr id="13320" name="Group 3"/>
            <p:cNvGrpSpPr>
              <a:grpSpLocks/>
            </p:cNvGrpSpPr>
            <p:nvPr userDrawn="1"/>
          </p:nvGrpSpPr>
          <p:grpSpPr bwMode="auto">
            <a:xfrm>
              <a:off x="0" y="0"/>
              <a:ext cx="3216" cy="3072"/>
              <a:chOff x="0" y="0"/>
              <a:chExt cx="2928" cy="2784"/>
            </a:xfrm>
          </p:grpSpPr>
          <p:sp>
            <p:nvSpPr>
              <p:cNvPr id="13333"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a typeface="ＭＳ Ｐゴシック" charset="0"/>
                </a:endParaRPr>
              </a:p>
            </p:txBody>
          </p:sp>
          <p:sp>
            <p:nvSpPr>
              <p:cNvPr id="13334"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a typeface="ＭＳ Ｐゴシック" charset="0"/>
                </a:endParaRPr>
              </a:p>
            </p:txBody>
          </p:sp>
          <p:sp>
            <p:nvSpPr>
              <p:cNvPr id="13335"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a typeface="ＭＳ Ｐゴシック" charset="0"/>
                </a:endParaRPr>
              </a:p>
            </p:txBody>
          </p:sp>
          <p:sp>
            <p:nvSpPr>
              <p:cNvPr id="13336"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a typeface="ＭＳ Ｐゴシック" charset="0"/>
                </a:endParaRPr>
              </a:p>
            </p:txBody>
          </p:sp>
          <p:sp>
            <p:nvSpPr>
              <p:cNvPr id="13337"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a typeface="ＭＳ Ｐゴシック" charset="0"/>
                </a:endParaRPr>
              </a:p>
            </p:txBody>
          </p:sp>
        </p:grpSp>
        <p:grpSp>
          <p:nvGrpSpPr>
            <p:cNvPr id="13321" name="Group 9"/>
            <p:cNvGrpSpPr>
              <a:grpSpLocks/>
            </p:cNvGrpSpPr>
            <p:nvPr userDrawn="1"/>
          </p:nvGrpSpPr>
          <p:grpSpPr bwMode="auto">
            <a:xfrm>
              <a:off x="2016" y="2016"/>
              <a:ext cx="2448" cy="2304"/>
              <a:chOff x="0" y="0"/>
              <a:chExt cx="2928" cy="2784"/>
            </a:xfrm>
          </p:grpSpPr>
          <p:sp>
            <p:nvSpPr>
              <p:cNvPr id="13328"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a typeface="ＭＳ Ｐゴシック" charset="0"/>
                </a:endParaRPr>
              </a:p>
            </p:txBody>
          </p:sp>
          <p:sp>
            <p:nvSpPr>
              <p:cNvPr id="13329"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a typeface="ＭＳ Ｐゴシック" charset="0"/>
                </a:endParaRPr>
              </a:p>
            </p:txBody>
          </p:sp>
          <p:sp>
            <p:nvSpPr>
              <p:cNvPr id="13330"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a typeface="ＭＳ Ｐゴシック" charset="0"/>
                </a:endParaRPr>
              </a:p>
            </p:txBody>
          </p:sp>
          <p:sp>
            <p:nvSpPr>
              <p:cNvPr id="13331"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a typeface="ＭＳ Ｐゴシック" charset="0"/>
                </a:endParaRPr>
              </a:p>
            </p:txBody>
          </p:sp>
          <p:sp>
            <p:nvSpPr>
              <p:cNvPr id="13332"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a typeface="ＭＳ Ｐゴシック" charset="0"/>
                </a:endParaRPr>
              </a:p>
            </p:txBody>
          </p:sp>
        </p:grpSp>
        <p:grpSp>
          <p:nvGrpSpPr>
            <p:cNvPr id="13322" name="Group 15"/>
            <p:cNvGrpSpPr>
              <a:grpSpLocks/>
            </p:cNvGrpSpPr>
            <p:nvPr userDrawn="1"/>
          </p:nvGrpSpPr>
          <p:grpSpPr bwMode="auto">
            <a:xfrm>
              <a:off x="2832" y="96"/>
              <a:ext cx="2736" cy="2592"/>
              <a:chOff x="0" y="0"/>
              <a:chExt cx="2928" cy="2784"/>
            </a:xfrm>
          </p:grpSpPr>
          <p:sp>
            <p:nvSpPr>
              <p:cNvPr id="13323"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a typeface="ＭＳ Ｐゴシック" charset="0"/>
                </a:endParaRPr>
              </a:p>
            </p:txBody>
          </p:sp>
          <p:sp>
            <p:nvSpPr>
              <p:cNvPr id="13324"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a typeface="ＭＳ Ｐゴシック" charset="0"/>
                </a:endParaRPr>
              </a:p>
            </p:txBody>
          </p:sp>
          <p:sp>
            <p:nvSpPr>
              <p:cNvPr id="13325"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a typeface="ＭＳ Ｐゴシック" charset="0"/>
                </a:endParaRPr>
              </a:p>
            </p:txBody>
          </p:sp>
          <p:sp>
            <p:nvSpPr>
              <p:cNvPr id="13326"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a typeface="ＭＳ Ｐゴシック" charset="0"/>
                </a:endParaRPr>
              </a:p>
            </p:txBody>
          </p:sp>
          <p:sp>
            <p:nvSpPr>
              <p:cNvPr id="13327"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solidFill>
                    <a:srgbClr val="EAEAEA"/>
                  </a:solidFill>
                  <a:latin typeface="Times" charset="0"/>
                  <a:ea typeface="ＭＳ Ｐゴシック" charset="0"/>
                </a:endParaRPr>
              </a:p>
            </p:txBody>
          </p:sp>
        </p:grpSp>
      </p:grpSp>
      <p:sp>
        <p:nvSpPr>
          <p:cNvPr id="13315" name="Rectangle 2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6" name="Rectangle 22"/>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67"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a:solidFill>
                  <a:srgbClr val="EAEAEA"/>
                </a:solidFill>
                <a:latin typeface="Times New Roman" pitchFamily="-112" charset="0"/>
                <a:ea typeface="+mn-ea"/>
                <a:cs typeface="+mn-cs"/>
              </a:defRPr>
            </a:lvl1pPr>
          </a:lstStyle>
          <a:p>
            <a:pPr>
              <a:defRPr/>
            </a:pPr>
            <a:endParaRPr lang="en-US"/>
          </a:p>
        </p:txBody>
      </p:sp>
      <p:sp>
        <p:nvSpPr>
          <p:cNvPr id="6168"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a:solidFill>
                  <a:srgbClr val="EAEAEA"/>
                </a:solidFill>
                <a:latin typeface="Times New Roman" pitchFamily="-112" charset="0"/>
                <a:ea typeface="+mn-ea"/>
                <a:cs typeface="+mn-cs"/>
              </a:defRPr>
            </a:lvl1pPr>
          </a:lstStyle>
          <a:p>
            <a:pPr>
              <a:defRPr/>
            </a:pPr>
            <a:endParaRPr lang="en-US"/>
          </a:p>
        </p:txBody>
      </p:sp>
      <p:sp>
        <p:nvSpPr>
          <p:cNvPr id="6169"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solidFill>
                  <a:srgbClr val="EAEAEA"/>
                </a:solidFill>
              </a:defRPr>
            </a:lvl1pPr>
          </a:lstStyle>
          <a:p>
            <a:pPr>
              <a:defRPr/>
            </a:pPr>
            <a:fld id="{AED7F9A9-AB67-6245-ABBE-FAB14A720898}" type="slidenum">
              <a:rPr lang="en-US">
                <a:latin typeface="Times New Roman" charset="0"/>
                <a:ea typeface="ＭＳ Ｐゴシック" charset="0"/>
              </a:rPr>
              <a:pPr>
                <a:defRPr/>
              </a:pPr>
              <a:t>‹#›</a:t>
            </a:fld>
            <a:endParaRPr lang="en-US">
              <a:latin typeface="Times New Roman" charset="0"/>
              <a:ea typeface="ＭＳ Ｐゴシック" charset="0"/>
            </a:endParaRPr>
          </a:p>
        </p:txBody>
      </p:sp>
    </p:spTree>
    <p:extLst>
      <p:ext uri="{BB962C8B-B14F-4D97-AF65-F5344CB8AC3E}">
        <p14:creationId xmlns:p14="http://schemas.microsoft.com/office/powerpoint/2010/main" val="538401475"/>
      </p:ext>
    </p:extLst>
  </p:cSld>
  <p:clrMap bg1="dk2" tx1="lt1" bg2="dk1" tx2="lt2" accent1="accent1" accent2="accent2" accent3="accent3" accent4="accent4" accent5="accent5" accent6="accent6" hlink="hlink" folHlink="folHlink"/>
  <p:sldLayoutIdLst>
    <p:sldLayoutId id="2147483944"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lr>
          <a:schemeClr val="accent2"/>
        </a:buClr>
        <a:buSzPct val="110000"/>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hlink"/>
        </a:buClr>
        <a:buSzPct val="110000"/>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552F8D1B-A41F-3D43-8909-5E71376B9095}"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602853741"/>
      </p:ext>
    </p:extLst>
  </p:cSld>
  <p:clrMap bg1="lt1" tx1="dk1" bg2="lt2" tx2="dk2" accent1="accent1" accent2="accent2" accent3="accent3" accent4="accent4" accent5="accent5" accent6="accent6" hlink="hlink" folHlink="folHlink"/>
  <p:sldLayoutIdLst>
    <p:sldLayoutId id="2147483946" r:id="rId1"/>
    <p:sldLayoutId id="2147483947" r:id="rId2"/>
    <p:sldLayoutId id="2147483948" r:id="rId3"/>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3.xml"/><Relationship Id="rId1" Type="http://schemas.openxmlformats.org/officeDocument/2006/relationships/themeOverride" Target="../theme/themeOverride3.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7.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35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74.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385.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8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20.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4.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3.xml"/><Relationship Id="rId1" Type="http://schemas.openxmlformats.org/officeDocument/2006/relationships/themeOverride" Target="../theme/themeOverride4.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86.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20.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99.xml"/></Relationships>
</file>

<file path=ppt/slides/_rels/slide27.xml.rels><?xml version="1.0" encoding="UTF-8" standalone="yes"?>
<Relationships xmlns="http://schemas.openxmlformats.org/package/2006/relationships"><Relationship Id="rId8" Type="http://schemas.openxmlformats.org/officeDocument/2006/relationships/image" Target="../media/image24.wmf"/><Relationship Id="rId3" Type="http://schemas.openxmlformats.org/officeDocument/2006/relationships/image" Target="../media/image20.wmf"/><Relationship Id="rId7" Type="http://schemas.openxmlformats.org/officeDocument/2006/relationships/image" Target="../media/image23.wmf"/><Relationship Id="rId2" Type="http://schemas.openxmlformats.org/officeDocument/2006/relationships/notesSlide" Target="../notesSlides/notesSlide26.xml"/><Relationship Id="rId1" Type="http://schemas.openxmlformats.org/officeDocument/2006/relationships/slideLayout" Target="../slideLayouts/slideLayout315.xml"/><Relationship Id="rId6" Type="http://schemas.openxmlformats.org/officeDocument/2006/relationships/image" Target="../media/image22.wmf"/><Relationship Id="rId5" Type="http://schemas.openxmlformats.org/officeDocument/2006/relationships/image" Target="../media/image21.png"/><Relationship Id="rId4" Type="http://schemas.openxmlformats.org/officeDocument/2006/relationships/oleObject" Target="../embeddings/oleObject1.bin"/></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99.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99.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55.xml"/><Relationship Id="rId1" Type="http://schemas.openxmlformats.org/officeDocument/2006/relationships/themeOverride" Target="../theme/themeOverride1.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99.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99.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99.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99.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118.xml"/><Relationship Id="rId1" Type="http://schemas.openxmlformats.org/officeDocument/2006/relationships/themeOverride" Target="../theme/themeOverride5.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123.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4.xml"/><Relationship Id="rId1" Type="http://schemas.openxmlformats.org/officeDocument/2006/relationships/slideLayout" Target="../slideLayouts/slideLayout123.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5.xml"/><Relationship Id="rId1" Type="http://schemas.openxmlformats.org/officeDocument/2006/relationships/slideLayout" Target="../slideLayouts/slideLayout123.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6.xml"/><Relationship Id="rId1" Type="http://schemas.openxmlformats.org/officeDocument/2006/relationships/slideLayout" Target="../slideLayouts/slideLayout123.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0.xml"/><Relationship Id="rId1" Type="http://schemas.openxmlformats.org/officeDocument/2006/relationships/themeOverride" Target="../theme/themeOverride6.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55.xml"/><Relationship Id="rId1" Type="http://schemas.openxmlformats.org/officeDocument/2006/relationships/themeOverride" Target="../theme/themeOverride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2.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53.xml"/><Relationship Id="rId1" Type="http://schemas.openxmlformats.org/officeDocument/2006/relationships/themeOverride" Target="../theme/themeOverride7.xml"/><Relationship Id="rId4" Type="http://schemas.openxmlformats.org/officeDocument/2006/relationships/image" Target="../media/image27.png"/></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9.xml"/><Relationship Id="rId1" Type="http://schemas.openxmlformats.org/officeDocument/2006/relationships/slideLayout" Target="../slideLayouts/slideLayout158.xml"/></Relationships>
</file>

<file path=ppt/slides/_rels/slide43.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171.xml"/></Relationships>
</file>

<file path=ppt/slides/_rels/slide44.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171.xml"/></Relationships>
</file>

<file path=ppt/slides/_rels/slide45.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171.xml"/></Relationships>
</file>

<file path=ppt/slides/_rels/slide46.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171.xml"/></Relationships>
</file>

<file path=ppt/slides/_rels/slide47.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171.xml"/></Relationships>
</file>

<file path=ppt/slides/_rels/slide48.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171.xml"/></Relationships>
</file>

<file path=ppt/slides/_rels/slide49.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17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55.xml"/></Relationships>
</file>

<file path=ppt/slides/_rels/slide50.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171.xml"/></Relationships>
</file>

<file path=ppt/slides/_rels/slide51.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171.xml"/></Relationships>
</file>

<file path=ppt/slides/_rels/slide5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0.xml"/><Relationship Id="rId1" Type="http://schemas.openxmlformats.org/officeDocument/2006/relationships/slideLayout" Target="../slideLayouts/slideLayout158.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53.xml"/><Relationship Id="rId1" Type="http://schemas.openxmlformats.org/officeDocument/2006/relationships/themeOverride" Target="../theme/themeOverride8.xml"/><Relationship Id="rId4" Type="http://schemas.openxmlformats.org/officeDocument/2006/relationships/image" Target="../media/image38.png"/></Relationships>
</file>

<file path=ppt/slides/_rels/slide5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2.xml"/><Relationship Id="rId1" Type="http://schemas.openxmlformats.org/officeDocument/2006/relationships/slideLayout" Target="../slideLayouts/slideLayout15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88.xml"/></Relationships>
</file>

<file path=ppt/slides/_rels/slide5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3.xml"/><Relationship Id="rId1" Type="http://schemas.openxmlformats.org/officeDocument/2006/relationships/slideLayout" Target="../slideLayouts/slideLayout34.xml"/></Relationships>
</file>

<file path=ppt/slides/_rels/slide5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4.xml"/><Relationship Id="rId1" Type="http://schemas.openxmlformats.org/officeDocument/2006/relationships/slideLayout" Target="../slideLayouts/slideLayout193.xml"/></Relationships>
</file>

<file path=ppt/slides/_rels/slide5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_rels/slide6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6.xml"/><Relationship Id="rId1" Type="http://schemas.openxmlformats.org/officeDocument/2006/relationships/slideLayout" Target="../slideLayouts/slideLayout34.xml"/></Relationships>
</file>

<file path=ppt/slides/_rels/slide6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7.xml"/><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8.xml"/><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9.xml"/><Relationship Id="rId1" Type="http://schemas.openxmlformats.org/officeDocument/2006/relationships/slideLayout" Target="../slideLayouts/slideLayout21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6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0.xml"/><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47.xml"/></Relationships>
</file>

<file path=ppt/slides/_rels/slide6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1.xml"/><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2.xml"/><Relationship Id="rId1" Type="http://schemas.openxmlformats.org/officeDocument/2006/relationships/slideLayout" Target="../slideLayouts/slideLayout24.xml"/></Relationships>
</file>

<file path=ppt/slides/_rels/slide6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4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58.xml"/></Relationships>
</file>

<file path=ppt/slides/_rels/slide7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4.xml"/><Relationship Id="rId1" Type="http://schemas.openxmlformats.org/officeDocument/2006/relationships/slideLayout" Target="../slideLayouts/slideLayout24.xml"/></Relationships>
</file>

<file path=ppt/slides/_rels/slide7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5.xml"/><Relationship Id="rId1" Type="http://schemas.openxmlformats.org/officeDocument/2006/relationships/slideLayout" Target="../slideLayouts/slideLayout13.xml"/><Relationship Id="rId4" Type="http://schemas.openxmlformats.org/officeDocument/2006/relationships/image" Target="../media/image48.png"/></Relationships>
</file>

<file path=ppt/slides/_rels/slide7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6.xml"/><Relationship Id="rId1" Type="http://schemas.openxmlformats.org/officeDocument/2006/relationships/slideLayout" Target="../slideLayouts/slideLayout24.xml"/><Relationship Id="rId4" Type="http://schemas.openxmlformats.org/officeDocument/2006/relationships/image" Target="../media/image50.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69.xml"/></Relationships>
</file>

<file path=ppt/slides/_rels/slide7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7.xml"/><Relationship Id="rId1" Type="http://schemas.openxmlformats.org/officeDocument/2006/relationships/slideLayout" Target="../slideLayouts/slideLayout24.xml"/></Relationships>
</file>

<file path=ppt/slides/_rels/slide7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8.xml"/><Relationship Id="rId1" Type="http://schemas.openxmlformats.org/officeDocument/2006/relationships/slideLayout" Target="../slideLayouts/slideLayout274.xml"/></Relationships>
</file>

<file path=ppt/slides/_rels/slide7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9.xml"/><Relationship Id="rId1" Type="http://schemas.openxmlformats.org/officeDocument/2006/relationships/slideLayout" Target="../slideLayouts/slideLayout342.xml"/></Relationships>
</file>

<file path=ppt/slides/_rels/slide7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53.xml"/></Relationships>
</file>

<file path=ppt/slides/_rels/slide7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0.xml"/><Relationship Id="rId1" Type="http://schemas.openxmlformats.org/officeDocument/2006/relationships/slideLayout" Target="../slideLayouts/slideLayout274.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47.xml"/></Relationships>
</file>

<file path=ppt/slides/_rels/slide8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1.xml"/><Relationship Id="rId1" Type="http://schemas.openxmlformats.org/officeDocument/2006/relationships/slideLayout" Target="../slideLayouts/slideLayout24.xml"/></Relationships>
</file>

<file path=ppt/slides/_rels/slide8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2.xml"/><Relationship Id="rId1" Type="http://schemas.openxmlformats.org/officeDocument/2006/relationships/slideLayout" Target="../slideLayouts/slideLayout24.xml"/><Relationship Id="rId4" Type="http://schemas.openxmlformats.org/officeDocument/2006/relationships/image" Target="../media/image56.pn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75.xml"/><Relationship Id="rId1" Type="http://schemas.openxmlformats.org/officeDocument/2006/relationships/themeOverride" Target="../theme/themeOverride9.xml"/><Relationship Id="rId5" Type="http://schemas.openxmlformats.org/officeDocument/2006/relationships/image" Target="../media/image58.png"/><Relationship Id="rId4" Type="http://schemas.openxmlformats.org/officeDocument/2006/relationships/image" Target="../media/image57.png"/></Relationships>
</file>

<file path=ppt/slides/_rels/slide8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4.xml"/><Relationship Id="rId1" Type="http://schemas.openxmlformats.org/officeDocument/2006/relationships/slideLayout" Target="../slideLayouts/slideLayout274.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75.xml"/><Relationship Id="rId1" Type="http://schemas.openxmlformats.org/officeDocument/2006/relationships/themeOverride" Target="../theme/themeOverride10.xml"/><Relationship Id="rId4" Type="http://schemas.openxmlformats.org/officeDocument/2006/relationships/image" Target="../media/image26.pn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87.xml"/><Relationship Id="rId1" Type="http://schemas.openxmlformats.org/officeDocument/2006/relationships/themeOverride" Target="../theme/themeOverride11.xml"/><Relationship Id="rId4" Type="http://schemas.openxmlformats.org/officeDocument/2006/relationships/image" Target="../media/image60.pn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4.xml"/><Relationship Id="rId1" Type="http://schemas.openxmlformats.org/officeDocument/2006/relationships/themeOverride" Target="../theme/themeOverride12.xml"/><Relationship Id="rId4" Type="http://schemas.openxmlformats.org/officeDocument/2006/relationships/image" Target="../media/image61.png"/></Relationships>
</file>

<file path=ppt/slides/_rels/slide8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8.xml"/><Relationship Id="rId1" Type="http://schemas.openxmlformats.org/officeDocument/2006/relationships/slideLayout" Target="../slideLayouts/slideLayout24.xml"/></Relationships>
</file>

<file path=ppt/slides/_rels/slide8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9.xml"/><Relationship Id="rId1" Type="http://schemas.openxmlformats.org/officeDocument/2006/relationships/slideLayout" Target="../slideLayouts/slideLayout24.xml"/></Relationships>
</file>

<file path=ppt/slides/_rels/slide8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0.xml"/><Relationship Id="rId1" Type="http://schemas.openxmlformats.org/officeDocument/2006/relationships/slideLayout" Target="../slideLayouts/slideLayout33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9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1.xml"/><Relationship Id="rId1" Type="http://schemas.openxmlformats.org/officeDocument/2006/relationships/slideLayout" Target="../slideLayouts/slideLayout355.xml"/></Relationships>
</file>

<file path=ppt/slides/_rels/slide9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2.xml"/><Relationship Id="rId1" Type="http://schemas.openxmlformats.org/officeDocument/2006/relationships/slideLayout" Target="../slideLayouts/slideLayout342.xml"/></Relationships>
</file>

<file path=ppt/slides/_rels/slide9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3.xml"/><Relationship Id="rId1" Type="http://schemas.openxmlformats.org/officeDocument/2006/relationships/slideLayout" Target="../slideLayouts/slideLayout342.xml"/></Relationships>
</file>

<file path=ppt/slides/_rels/slide9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4.xml"/><Relationship Id="rId1" Type="http://schemas.openxmlformats.org/officeDocument/2006/relationships/slideLayout" Target="../slideLayouts/slideLayout342.xml"/></Relationships>
</file>

<file path=ppt/slides/_rels/slide94.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75.xml"/><Relationship Id="rId1" Type="http://schemas.openxmlformats.org/officeDocument/2006/relationships/slideLayout" Target="../slideLayouts/slideLayout274.xml"/></Relationships>
</file>

<file path=ppt/slides/_rels/slide9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6.xml"/><Relationship Id="rId1" Type="http://schemas.openxmlformats.org/officeDocument/2006/relationships/slideLayout" Target="../slideLayouts/slideLayout274.xml"/></Relationships>
</file>

<file path=ppt/slides/_rels/slide9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77.xml"/><Relationship Id="rId1" Type="http://schemas.openxmlformats.org/officeDocument/2006/relationships/slideLayout" Target="../slideLayouts/slideLayout299.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96.xml"/></Relationships>
</file>

<file path=ppt/slides/_rels/slide98.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78.xml"/><Relationship Id="rId1" Type="http://schemas.openxmlformats.org/officeDocument/2006/relationships/slideLayout" Target="../slideLayouts/slideLayout403.xml"/><Relationship Id="rId4" Type="http://schemas.openxmlformats.org/officeDocument/2006/relationships/image" Target="../media/image70.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17411" name="Rectangle 3"/>
          <p:cNvSpPr>
            <a:spLocks noGrp="1" noChangeArrowheads="1"/>
          </p:cNvSpPr>
          <p:nvPr>
            <p:ph type="ctrTitle"/>
          </p:nvPr>
        </p:nvSpPr>
        <p:spPr>
          <a:xfrm>
            <a:off x="838200" y="1524000"/>
            <a:ext cx="7772400" cy="1143000"/>
          </a:xfrm>
        </p:spPr>
        <p:txBody>
          <a:bodyPr/>
          <a:lstStyle/>
          <a:p>
            <a:pPr eaLnBrk="1" hangingPunct="1">
              <a:defRPr/>
            </a:pPr>
            <a:r>
              <a:rPr lang="ko-KR" altLang="en-US" sz="9600" dirty="0" err="1">
                <a:solidFill>
                  <a:srgbClr val="FF0000"/>
                </a:solidFill>
                <a:effectLst>
                  <a:outerShdw blurRad="38100" dist="38100" dir="2700000" algn="tl">
                    <a:srgbClr val="DDDDDD"/>
                  </a:outerShdw>
                </a:effectLst>
                <a:latin typeface="Sherwood" charset="0"/>
                <a:ea typeface="ＭＳ Ｐゴシック" charset="0"/>
                <a:cs typeface="ＭＳ Ｐゴシック" charset="0"/>
              </a:rPr>
              <a:t>阿摩司</a:t>
            </a:r>
            <a:endParaRPr lang="en-GB" sz="9600" dirty="0">
              <a:solidFill>
                <a:srgbClr val="FF0000"/>
              </a:solidFill>
              <a:effectLst>
                <a:outerShdw blurRad="38100" dist="38100" dir="2700000" algn="tl">
                  <a:srgbClr val="DDDDDD"/>
                </a:outerShdw>
              </a:effectLst>
              <a:latin typeface="Sherwood" charset="0"/>
              <a:ea typeface="ＭＳ Ｐゴシック" charset="0"/>
              <a:cs typeface="ＭＳ Ｐゴシック" charset="0"/>
            </a:endParaRPr>
          </a:p>
        </p:txBody>
      </p:sp>
      <p:sp>
        <p:nvSpPr>
          <p:cNvPr id="6" name="Text Box 5"/>
          <p:cNvSpPr txBox="1">
            <a:spLocks noChangeArrowheads="1"/>
          </p:cNvSpPr>
          <p:nvPr/>
        </p:nvSpPr>
        <p:spPr bwMode="auto">
          <a:xfrm>
            <a:off x="0" y="0"/>
            <a:ext cx="9144000" cy="775672"/>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lvl="0" algn="ctr" fontAlgn="auto">
              <a:spcBef>
                <a:spcPts val="0"/>
              </a:spcBef>
              <a:spcAft>
                <a:spcPts val="0"/>
              </a:spcAft>
              <a:defRPr/>
            </a:pPr>
            <a:r>
              <a:rPr lang="zh-CN" altLang="en-US" sz="5400" b="1" kern="0" dirty="0">
                <a:solidFill>
                  <a:srgbClr val="FFFFFF"/>
                </a:solidFill>
                <a:effectLst>
                  <a:outerShdw blurRad="38100" dist="38100" dir="2700000" algn="tl">
                    <a:srgbClr val="000000"/>
                  </a:outerShdw>
                </a:effectLst>
                <a:latin typeface="Arial"/>
                <a:cs typeface="Arial"/>
              </a:rPr>
              <a:t>作个公正的人</a:t>
            </a:r>
            <a:endParaRPr kumimoji="0" lang="en-US" sz="5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7" name="Text Box 5"/>
          <p:cNvSpPr txBox="1">
            <a:spLocks noChangeArrowheads="1"/>
          </p:cNvSpPr>
          <p:nvPr/>
        </p:nvSpPr>
        <p:spPr bwMode="auto">
          <a:xfrm>
            <a:off x="-23813" y="6120209"/>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Crossroads International Church Singapore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4688448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74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lgn="l">
              <a:defRPr/>
            </a:pPr>
            <a:r>
              <a:rPr lang="zh-CN" altLang="en-US" sz="4800" b="1" dirty="0">
                <a:solidFill>
                  <a:srgbClr val="FFFFFF"/>
                </a:solidFill>
                <a:effectLst>
                  <a:glow rad="127000">
                    <a:schemeClr val="tx1"/>
                  </a:glow>
                </a:effectLst>
                <a:latin typeface="Arial" charset="0"/>
                <a:ea typeface="ＭＳ Ｐゴシック" charset="0"/>
                <a:cs typeface="ＭＳ Ｐゴシック" charset="0"/>
              </a:rPr>
              <a:t>阿摩司先知</a:t>
            </a:r>
            <a:endParaRPr lang="en-US" sz="4800" b="1" dirty="0">
              <a:solidFill>
                <a:srgbClr val="FFFFFF"/>
              </a:solidFill>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5220072" y="188640"/>
            <a:ext cx="3894678" cy="65253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GB"/>
            </a:defPPr>
            <a:lvl1pPr algn="r" defTabSz="457200" eaLnBrk="0" hangingPunct="0">
              <a:defRPr sz="4800" b="1">
                <a:solidFill>
                  <a:srgbClr val="FFFFFF"/>
                </a:solidFill>
                <a:effectLst>
                  <a:glow rad="127000">
                    <a:srgbClr val="000000"/>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SG" sz="4000" dirty="0">
                <a:ea typeface="ＭＳ Ｐゴシック" charset="0"/>
              </a:rPr>
              <a:t>	</a:t>
            </a:r>
            <a:r>
              <a:rPr lang="ru-RU" sz="4000" dirty="0">
                <a:ea typeface="ＭＳ Ｐゴシック" charset="0"/>
              </a:rPr>
              <a:t>"</a:t>
            </a:r>
            <a:r>
              <a:rPr lang="zh-CN" altLang="en-US" sz="4000" dirty="0">
                <a:ea typeface="ＭＳ Ｐゴシック" charset="0"/>
              </a:rPr>
              <a:t>提哥亚的牧人阿摩司，在犹大王乌西雅和以色列王约阿施的儿子耶罗波安作王的日子，大地震前二年所见的异象，就是有关以色列的话，记在下面。</a:t>
            </a:r>
            <a:r>
              <a:rPr lang="ru-RU" sz="4000" dirty="0">
                <a:ea typeface="ＭＳ Ｐゴシック" charset="0"/>
              </a:rPr>
              <a:t>"</a:t>
            </a:r>
            <a:r>
              <a:rPr lang="en-SG" sz="4000" dirty="0">
                <a:ea typeface="ＭＳ Ｐゴシック" charset="0"/>
              </a:rPr>
              <a:t> </a:t>
            </a:r>
            <a:endParaRPr lang="en-US" sz="4000" dirty="0">
              <a:ea typeface="ＭＳ Ｐゴシック" charset="0"/>
            </a:endParaRPr>
          </a:p>
        </p:txBody>
      </p:sp>
      <p:sp>
        <p:nvSpPr>
          <p:cNvPr id="6" name="Rectangle 2"/>
          <p:cNvSpPr txBox="1">
            <a:spLocks noChangeArrowheads="1"/>
          </p:cNvSpPr>
          <p:nvPr/>
        </p:nvSpPr>
        <p:spPr bwMode="auto">
          <a:xfrm>
            <a:off x="323528" y="5920006"/>
            <a:ext cx="4824536"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阿摩司 </a:t>
            </a:r>
            <a:r>
              <a:rPr lang="en-US" sz="4800" b="1" dirty="0">
                <a:solidFill>
                  <a:srgbClr val="FFFFFF"/>
                </a:solidFill>
                <a:effectLst>
                  <a:glow rad="127000">
                    <a:srgbClr val="000000"/>
                  </a:glow>
                </a:effectLst>
                <a:latin typeface="Arial" charset="0"/>
                <a:ea typeface="ＭＳ Ｐゴシック" charset="0"/>
                <a:cs typeface="ＭＳ Ｐゴシック" charset="0"/>
              </a:rPr>
              <a:t>1:1 </a:t>
            </a:r>
            <a:r>
              <a:rPr lang="en-US" altLang="zh-CN" sz="4800" b="1" dirty="0">
                <a:solidFill>
                  <a:srgbClr val="FFFFFF"/>
                </a:solidFill>
                <a:effectLst>
                  <a:glow rad="127000">
                    <a:srgbClr val="000000"/>
                  </a:glow>
                </a:effectLst>
                <a:latin typeface="Arial" charset="0"/>
                <a:ea typeface="ＭＳ Ｐゴシック" charset="0"/>
                <a:cs typeface="ＭＳ Ｐゴシック" charset="0"/>
              </a:rPr>
              <a:t>CNV</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105273609"/>
      </p:ext>
    </p:extLst>
  </p:cSld>
  <p:clrMapOvr>
    <a:overrideClrMapping bg1="lt1" tx1="dk1" bg2="lt2" tx2="dk2" accent1="accent1" accent2="accent2" accent3="accent3" accent4="accent4" accent5="accent5" accent6="accent6" hlink="hlink" folHlink="folHlink"/>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a:off x="0" y="0"/>
            <a:ext cx="9144000" cy="6858000"/>
          </a:xfrm>
          <a:prstGeom prst="rect">
            <a:avLst/>
          </a:prstGeom>
        </p:spPr>
      </p:pic>
      <p:sp>
        <p:nvSpPr>
          <p:cNvPr id="676868" name="Rectangle 4"/>
          <p:cNvSpPr>
            <a:spLocks noChangeArrowheads="1"/>
          </p:cNvSpPr>
          <p:nvPr/>
        </p:nvSpPr>
        <p:spPr bwMode="auto">
          <a:xfrm>
            <a:off x="3297238" y="3962400"/>
            <a:ext cx="1731962" cy="533400"/>
          </a:xfrm>
          <a:prstGeom prst="rect">
            <a:avLst/>
          </a:prstGeom>
          <a:solidFill>
            <a:srgbClr val="FF0000"/>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algn="ctr" defTabSz="449263">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CN" altLang="en-US" sz="3200" b="1" dirty="0">
                <a:solidFill>
                  <a:srgbClr val="FFFFFF"/>
                </a:solidFill>
                <a:latin typeface="Arial" charset="0"/>
                <a:cs typeface="Arial" charset="0"/>
              </a:rPr>
              <a:t>约坦</a:t>
            </a:r>
          </a:p>
        </p:txBody>
      </p:sp>
      <p:sp>
        <p:nvSpPr>
          <p:cNvPr id="676869" name="Rectangle 5"/>
          <p:cNvSpPr>
            <a:spLocks noChangeArrowheads="1"/>
          </p:cNvSpPr>
          <p:nvPr/>
        </p:nvSpPr>
        <p:spPr bwMode="auto">
          <a:xfrm>
            <a:off x="5126038" y="3962400"/>
            <a:ext cx="1731962" cy="533400"/>
          </a:xfrm>
          <a:prstGeom prst="rect">
            <a:avLst/>
          </a:prstGeom>
          <a:solidFill>
            <a:srgbClr val="660033"/>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algn="ctr" defTabSz="449263">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CN" altLang="en-US" sz="3200" b="1" dirty="0">
                <a:solidFill>
                  <a:srgbClr val="FFFFFF"/>
                </a:solidFill>
                <a:latin typeface="Arial" charset="0"/>
                <a:cs typeface="Arial" charset="0"/>
              </a:rPr>
              <a:t>亚哈斯</a:t>
            </a:r>
          </a:p>
        </p:txBody>
      </p:sp>
      <p:sp>
        <p:nvSpPr>
          <p:cNvPr id="676870" name="Rectangle 6"/>
          <p:cNvSpPr>
            <a:spLocks noChangeArrowheads="1"/>
          </p:cNvSpPr>
          <p:nvPr/>
        </p:nvSpPr>
        <p:spPr bwMode="auto">
          <a:xfrm>
            <a:off x="6923088" y="3962400"/>
            <a:ext cx="2068512" cy="533400"/>
          </a:xfrm>
          <a:prstGeom prst="rect">
            <a:avLst/>
          </a:prstGeom>
          <a:solidFill>
            <a:srgbClr val="3366FF"/>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algn="ctr" defTabSz="449263">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CN" altLang="en-US" sz="3200" b="1" dirty="0">
                <a:solidFill>
                  <a:srgbClr val="FFFFFF"/>
                </a:solidFill>
                <a:latin typeface="Arial" charset="0"/>
                <a:cs typeface="Arial" charset="0"/>
              </a:rPr>
              <a:t>希西家</a:t>
            </a:r>
          </a:p>
        </p:txBody>
      </p:sp>
      <p:sp>
        <p:nvSpPr>
          <p:cNvPr id="676871" name="Rectangle 7"/>
          <p:cNvSpPr>
            <a:spLocks noChangeArrowheads="1"/>
          </p:cNvSpPr>
          <p:nvPr/>
        </p:nvSpPr>
        <p:spPr bwMode="auto">
          <a:xfrm>
            <a:off x="2555776" y="2819400"/>
            <a:ext cx="1987624" cy="533400"/>
          </a:xfrm>
          <a:prstGeom prst="rect">
            <a:avLst/>
          </a:prstGeom>
          <a:solidFill>
            <a:srgbClr val="003300"/>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algn="ctr" defTabSz="449263">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b="1" dirty="0" err="1">
                <a:solidFill>
                  <a:srgbClr val="FFFFFF"/>
                </a:solidFill>
                <a:latin typeface="Arial" charset="0"/>
                <a:cs typeface="Arial" charset="0"/>
              </a:rPr>
              <a:t>比加</a:t>
            </a:r>
            <a:endParaRPr lang="en-GB" sz="3200" b="1" dirty="0">
              <a:solidFill>
                <a:srgbClr val="FFFFFF"/>
              </a:solidFill>
              <a:latin typeface="Arial" charset="0"/>
              <a:cs typeface="Arial" charset="0"/>
            </a:endParaRPr>
          </a:p>
        </p:txBody>
      </p:sp>
      <p:sp>
        <p:nvSpPr>
          <p:cNvPr id="676872" name="Rectangle 8"/>
          <p:cNvSpPr>
            <a:spLocks noChangeArrowheads="1"/>
          </p:cNvSpPr>
          <p:nvPr/>
        </p:nvSpPr>
        <p:spPr bwMode="auto">
          <a:xfrm>
            <a:off x="4640237" y="2819400"/>
            <a:ext cx="1731963" cy="533400"/>
          </a:xfrm>
          <a:prstGeom prst="rect">
            <a:avLst/>
          </a:prstGeom>
          <a:solidFill>
            <a:srgbClr val="000000"/>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algn="ctr" defTabSz="449263">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b="1" dirty="0" err="1">
                <a:solidFill>
                  <a:srgbClr val="FFFFFF"/>
                </a:solidFill>
                <a:latin typeface="Arial" charset="0"/>
                <a:cs typeface="Arial" charset="0"/>
              </a:rPr>
              <a:t>何西亚</a:t>
            </a:r>
            <a:endParaRPr lang="en-GB" sz="3200" b="1" dirty="0">
              <a:solidFill>
                <a:srgbClr val="FFFFFF"/>
              </a:solidFill>
              <a:latin typeface="Arial" charset="0"/>
              <a:cs typeface="Arial" charset="0"/>
            </a:endParaRPr>
          </a:p>
        </p:txBody>
      </p:sp>
      <p:sp>
        <p:nvSpPr>
          <p:cNvPr id="676873" name="Text Box 9"/>
          <p:cNvSpPr txBox="1">
            <a:spLocks noChangeArrowheads="1"/>
          </p:cNvSpPr>
          <p:nvPr/>
        </p:nvSpPr>
        <p:spPr bwMode="auto">
          <a:xfrm>
            <a:off x="6400800" y="2708920"/>
            <a:ext cx="2743200" cy="83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defTabSz="449263" eaLnBrk="1" hangingPunct="1">
              <a:buClr>
                <a:srgbClr val="FFFFFF"/>
              </a:buClr>
              <a:buSzPct val="100000"/>
              <a:buFont typeface="Arial" charset="0"/>
              <a:buNone/>
            </a:pPr>
            <a:r>
              <a:rPr lang="zh-CN" altLang="en-US" b="1" i="1" dirty="0">
                <a:solidFill>
                  <a:srgbClr val="FFFFFF"/>
                </a:solidFill>
                <a:effectLst>
                  <a:glow rad="228600">
                    <a:srgbClr val="000000"/>
                  </a:glow>
                </a:effectLst>
                <a:cs typeface="Arial" charset="0"/>
              </a:rPr>
              <a:t>以色列的主要末代君王：</a:t>
            </a:r>
          </a:p>
        </p:txBody>
      </p:sp>
      <p:sp>
        <p:nvSpPr>
          <p:cNvPr id="676874" name="Text Box 10"/>
          <p:cNvSpPr txBox="1">
            <a:spLocks noChangeArrowheads="1"/>
          </p:cNvSpPr>
          <p:nvPr/>
        </p:nvSpPr>
        <p:spPr bwMode="auto">
          <a:xfrm>
            <a:off x="72245" y="3774590"/>
            <a:ext cx="1183432" cy="83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defTabSz="449263" eaLnBrk="1" hangingPunct="1">
              <a:buClr>
                <a:srgbClr val="FFFFFF"/>
              </a:buClr>
              <a:buSzPct val="100000"/>
              <a:buFont typeface="Arial" charset="0"/>
              <a:buNone/>
            </a:pPr>
            <a:r>
              <a:rPr lang="zh-CN" altLang="en-US" b="1" i="1" dirty="0">
                <a:solidFill>
                  <a:srgbClr val="FFFFFF"/>
                </a:solidFill>
                <a:effectLst>
                  <a:glow rad="228600">
                    <a:srgbClr val="000000"/>
                  </a:glow>
                </a:effectLst>
                <a:cs typeface="Arial" charset="0"/>
              </a:rPr>
              <a:t>犹大的君王：</a:t>
            </a:r>
          </a:p>
        </p:txBody>
      </p:sp>
      <p:sp>
        <p:nvSpPr>
          <p:cNvPr id="676875" name="Text Box 11"/>
          <p:cNvSpPr txBox="1">
            <a:spLocks noChangeArrowheads="1"/>
          </p:cNvSpPr>
          <p:nvPr/>
        </p:nvSpPr>
        <p:spPr bwMode="auto">
          <a:xfrm>
            <a:off x="8413750" y="55563"/>
            <a:ext cx="722313" cy="460375"/>
          </a:xfrm>
          <a:prstGeom prst="rect">
            <a:avLst/>
          </a:prstGeom>
          <a:solidFill>
            <a:schemeClr val="tx1"/>
          </a:solidFill>
          <a:ln>
            <a:noFill/>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spcBef>
                <a:spcPts val="1500"/>
              </a:spcBef>
              <a:buClr>
                <a:srgbClr val="FFFFFF"/>
              </a:buClr>
              <a:buSzPct val="100000"/>
              <a:buFont typeface="Arial" charset="0"/>
              <a:buNone/>
            </a:pPr>
            <a:r>
              <a:rPr lang="en-GB" b="1">
                <a:solidFill>
                  <a:srgbClr val="FFFFFF"/>
                </a:solidFill>
                <a:cs typeface="Arial" charset="0"/>
              </a:rPr>
              <a:t>584</a:t>
            </a:r>
          </a:p>
        </p:txBody>
      </p:sp>
      <p:sp>
        <p:nvSpPr>
          <p:cNvPr id="2" name="Title 1"/>
          <p:cNvSpPr>
            <a:spLocks noGrp="1"/>
          </p:cNvSpPr>
          <p:nvPr>
            <p:ph type="title" idx="4294967295"/>
          </p:nvPr>
        </p:nvSpPr>
        <p:spPr>
          <a:xfrm>
            <a:off x="0" y="609601"/>
            <a:ext cx="9144000" cy="875184"/>
          </a:xfrm>
          <a:solidFill>
            <a:schemeClr val="tx1"/>
          </a:solidFill>
        </p:spPr>
        <p:txBody>
          <a:bodyPr/>
          <a:lstStyle/>
          <a:p>
            <a:r>
              <a:rPr lang="en-US" b="1" dirty="0" err="1">
                <a:solidFill>
                  <a:schemeClr val="bg1"/>
                </a:solidFill>
              </a:rPr>
              <a:t>当</a:t>
            </a:r>
            <a:r>
              <a:rPr lang="ko-KR" altLang="en-US" b="1" dirty="0" err="1">
                <a:solidFill>
                  <a:schemeClr val="bg1"/>
                </a:solidFill>
              </a:rPr>
              <a:t>阿摩司写作时</a:t>
            </a:r>
            <a:endParaRPr lang="en-US" b="1" dirty="0">
              <a:solidFill>
                <a:schemeClr val="bg1"/>
              </a:solidFill>
            </a:endParaRPr>
          </a:p>
        </p:txBody>
      </p:sp>
      <p:sp>
        <p:nvSpPr>
          <p:cNvPr id="14" name="Rectangle 5"/>
          <p:cNvSpPr>
            <a:spLocks noChangeArrowheads="1"/>
          </p:cNvSpPr>
          <p:nvPr/>
        </p:nvSpPr>
        <p:spPr bwMode="auto">
          <a:xfrm>
            <a:off x="0" y="2852936"/>
            <a:ext cx="2483768" cy="533400"/>
          </a:xfrm>
          <a:prstGeom prst="rect">
            <a:avLst/>
          </a:prstGeom>
          <a:solidFill>
            <a:srgbClr val="800000"/>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algn="ctr" defTabSz="449263">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CN" altLang="en-US" sz="2800" b="1" dirty="0">
                <a:solidFill>
                  <a:srgbClr val="FFFFFF"/>
                </a:solidFill>
                <a:latin typeface="Arial" charset="0"/>
                <a:cs typeface="Arial" charset="0"/>
              </a:rPr>
              <a:t>耶罗波安二世</a:t>
            </a:r>
            <a:endParaRPr lang="en-GB" sz="2800" b="1" dirty="0">
              <a:solidFill>
                <a:srgbClr val="FFFFFF"/>
              </a:solidFill>
              <a:latin typeface="Arial" charset="0"/>
              <a:cs typeface="Arial" charset="0"/>
            </a:endParaRPr>
          </a:p>
        </p:txBody>
      </p:sp>
      <p:sp>
        <p:nvSpPr>
          <p:cNvPr id="3" name="Right Arrow 2"/>
          <p:cNvSpPr/>
          <p:nvPr/>
        </p:nvSpPr>
        <p:spPr bwMode="auto">
          <a:xfrm rot="16200000">
            <a:off x="1007605" y="3933056"/>
            <a:ext cx="1656184" cy="648072"/>
          </a:xfrm>
          <a:prstGeom prst="rightArrow">
            <a:avLst/>
          </a:prstGeom>
          <a:solidFill>
            <a:srgbClr val="0000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9263">
              <a:lnSpc>
                <a:spcPct val="93000"/>
              </a:lnSpc>
              <a:buClr>
                <a:srgbClr val="FFFFFF"/>
              </a:buClr>
              <a:buSzPct val="100000"/>
              <a:buFont typeface="Arial" charset="0"/>
              <a:buNone/>
            </a:pPr>
            <a:endParaRPr lang="en-US">
              <a:solidFill>
                <a:srgbClr val="FFFFFF"/>
              </a:solidFill>
              <a:latin typeface="Arial" charset="0"/>
            </a:endParaRPr>
          </a:p>
        </p:txBody>
      </p:sp>
      <p:sp>
        <p:nvSpPr>
          <p:cNvPr id="676867" name="Rectangle 3"/>
          <p:cNvSpPr>
            <a:spLocks noChangeArrowheads="1"/>
          </p:cNvSpPr>
          <p:nvPr/>
        </p:nvSpPr>
        <p:spPr bwMode="auto">
          <a:xfrm>
            <a:off x="1187624" y="3962400"/>
            <a:ext cx="2012776" cy="533400"/>
          </a:xfrm>
          <a:prstGeom prst="rect">
            <a:avLst/>
          </a:prstGeom>
          <a:solidFill>
            <a:srgbClr val="663300"/>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algn="ctr" defTabSz="449263">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CN" altLang="en-US" sz="3200" b="1" dirty="0">
                <a:solidFill>
                  <a:srgbClr val="FFFFFF"/>
                </a:solidFill>
                <a:latin typeface="Arial" charset="0"/>
                <a:cs typeface="Arial" charset="0"/>
              </a:rPr>
              <a:t>乌西雅</a:t>
            </a:r>
          </a:p>
        </p:txBody>
      </p:sp>
      <p:sp>
        <p:nvSpPr>
          <p:cNvPr id="676866" name="Text Box 2"/>
          <p:cNvSpPr txBox="1">
            <a:spLocks noChangeArrowheads="1"/>
          </p:cNvSpPr>
          <p:nvPr/>
        </p:nvSpPr>
        <p:spPr bwMode="auto">
          <a:xfrm>
            <a:off x="755576" y="5013176"/>
            <a:ext cx="2160240" cy="1439416"/>
          </a:xfrm>
          <a:prstGeom prst="rect">
            <a:avLst/>
          </a:prstGeom>
          <a:solidFill>
            <a:srgbClr val="0000CC"/>
          </a:solidFill>
          <a:ln w="9360">
            <a:solidFill>
              <a:srgbClr val="FF9900"/>
            </a:solidFill>
            <a:miter lim="800000"/>
            <a:headEnd/>
            <a:tailEnd/>
          </a:ln>
          <a:effectLst>
            <a:outerShdw dist="38184" dir="2700000" algn="ctr" rotWithShape="0">
              <a:srgbClr val="000066">
                <a:alpha val="75014"/>
              </a:srgbClr>
            </a:outerShdw>
          </a:effec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algn="ctr" defTabSz="449263" eaLnBrk="1" hangingPunct="1">
              <a:buClr>
                <a:srgbClr val="FFFF00"/>
              </a:buClr>
              <a:buSzPct val="100000"/>
              <a:buFont typeface="Arial" charset="0"/>
              <a:buNone/>
            </a:pPr>
            <a:r>
              <a:rPr lang="ko-KR" altLang="en-US" sz="3600" b="1" dirty="0" err="1">
                <a:solidFill>
                  <a:srgbClr val="FFFFFF"/>
                </a:solidFill>
                <a:cs typeface="Arial" charset="0"/>
              </a:rPr>
              <a:t>阿摩司</a:t>
            </a:r>
            <a:br>
              <a:rPr lang="en-GB" altLang="ja-JP" sz="3600" b="1" dirty="0">
                <a:solidFill>
                  <a:srgbClr val="FFFFFF"/>
                </a:solidFill>
                <a:cs typeface="Arial" charset="0"/>
              </a:rPr>
            </a:br>
            <a:r>
              <a:rPr lang="en-GB" altLang="ja-JP" b="1" dirty="0">
                <a:solidFill>
                  <a:srgbClr val="FFFFFF"/>
                </a:solidFill>
                <a:cs typeface="Arial" charset="0"/>
              </a:rPr>
              <a:t>(</a:t>
            </a:r>
            <a:r>
              <a:rPr lang="en-GB" altLang="zh-CN" b="1" dirty="0">
                <a:solidFill>
                  <a:srgbClr val="FFFFFF"/>
                </a:solidFill>
                <a:effectLst>
                  <a:outerShdw blurRad="38100" dist="38100" dir="2700000" algn="tl">
                    <a:srgbClr val="000000"/>
                  </a:outerShdw>
                </a:effectLst>
                <a:cs typeface="Arial" charset="0"/>
              </a:rPr>
              <a:t>767-753 </a:t>
            </a:r>
            <a:r>
              <a:rPr lang="en-GB" altLang="zh-CN" sz="2000" b="1" dirty="0">
                <a:solidFill>
                  <a:srgbClr val="FFFFFF"/>
                </a:solidFill>
                <a:effectLst>
                  <a:outerShdw blurRad="38100" dist="38100" dir="2700000" algn="tl">
                    <a:srgbClr val="000000"/>
                  </a:outerShdw>
                </a:effectLst>
                <a:cs typeface="Arial" charset="0"/>
              </a:rPr>
              <a:t>BC</a:t>
            </a:r>
            <a:r>
              <a:rPr lang="en-GB" altLang="zh-CN" b="1" dirty="0">
                <a:solidFill>
                  <a:srgbClr val="FFFFFF"/>
                </a:solidFill>
                <a:effectLst>
                  <a:outerShdw blurRad="38100" dist="38100" dir="2700000" algn="tl">
                    <a:srgbClr val="000000"/>
                  </a:outerShdw>
                </a:effectLst>
                <a:cs typeface="Arial" charset="0"/>
              </a:rPr>
              <a:t>)</a:t>
            </a:r>
            <a:endParaRPr lang="en-GB" b="1" dirty="0">
              <a:solidFill>
                <a:srgbClr val="FFFFFF"/>
              </a:solidFill>
              <a:cs typeface="Arial" charset="0"/>
            </a:endParaRPr>
          </a:p>
        </p:txBody>
      </p:sp>
    </p:spTree>
    <p:extLst>
      <p:ext uri="{BB962C8B-B14F-4D97-AF65-F5344CB8AC3E}">
        <p14:creationId xmlns:p14="http://schemas.microsoft.com/office/powerpoint/2010/main" val="2659281398"/>
      </p:ext>
    </p:extLst>
  </p:cSld>
  <p:clrMapOvr>
    <a:masterClrMapping/>
  </p:clrMapOvr>
  <p:transition>
    <p:diamon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7649" name="Picture 4" descr="60 Assyrian"/>
          <p:cNvPicPr>
            <a:picLocks noChangeAspect="1"/>
          </p:cNvPicPr>
          <p:nvPr/>
        </p:nvPicPr>
        <p:blipFill>
          <a:blip r:embed="rId3" cstate="screen">
            <a:extLst>
              <a:ext uri="{28A0092B-C50C-407E-A947-70E740481C1C}">
                <a14:useLocalDpi xmlns:a14="http://schemas.microsoft.com/office/drawing/2010/main" val="0"/>
              </a:ext>
            </a:extLst>
          </a:blip>
          <a:srcRect t="-5058" r="-891"/>
          <a:stretch>
            <a:fillRect/>
          </a:stretch>
        </p:blipFill>
        <p:spPr bwMode="auto">
          <a:xfrm>
            <a:off x="0" y="-152400"/>
            <a:ext cx="9525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a:spLocks noGrp="1"/>
          </p:cNvSpPr>
          <p:nvPr>
            <p:ph type="title"/>
          </p:nvPr>
        </p:nvSpPr>
        <p:spPr>
          <a:xfrm>
            <a:off x="2286000" y="5257800"/>
            <a:ext cx="5638800" cy="762000"/>
          </a:xfrm>
          <a:solidFill>
            <a:srgbClr val="FF0000"/>
          </a:solidFill>
          <a:effectLst>
            <a:outerShdw dist="25398" dir="5100209" algn="tl" rotWithShape="0">
              <a:srgbClr val="030201">
                <a:alpha val="75000"/>
              </a:srgbClr>
            </a:outerShdw>
          </a:effectLst>
        </p:spPr>
        <p:txBody>
          <a:bodyPr/>
          <a:lstStyle/>
          <a:p>
            <a:pPr hangingPunct="1">
              <a:defRPr/>
            </a:pPr>
            <a:r>
              <a:rPr lang="zh-CN" altLang="en-US">
                <a:solidFill>
                  <a:srgbClr val="FFFFFF"/>
                </a:solidFill>
                <a:effectLst>
                  <a:outerShdw blurRad="38100" dist="38100" dir="2700000" algn="tl">
                    <a:srgbClr val="000000"/>
                  </a:outerShdw>
                </a:effectLst>
                <a:ea typeface="SimSun" pitchFamily="2" charset="-122"/>
              </a:rPr>
              <a:t>亚述的扩展</a:t>
            </a:r>
            <a:endParaRPr lang="en-US" altLang="en-US">
              <a:solidFill>
                <a:srgbClr val="FFFFFF"/>
              </a:solidFill>
              <a:ea typeface="SimSun" pitchFamily="2" charset="-122"/>
            </a:endParaRPr>
          </a:p>
        </p:txBody>
      </p:sp>
      <p:sp>
        <p:nvSpPr>
          <p:cNvPr id="667651" name="Text Box 5"/>
          <p:cNvSpPr txBox="1">
            <a:spLocks noChangeArrowheads="1"/>
          </p:cNvSpPr>
          <p:nvPr/>
        </p:nvSpPr>
        <p:spPr bwMode="auto">
          <a:xfrm>
            <a:off x="8213725" y="193675"/>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969696"/>
                </a:solidFill>
                <a:effectLst/>
                <a:uLnTx/>
                <a:uFillTx/>
                <a:latin typeface="Times New Roman" charset="0"/>
                <a:ea typeface="Osaka" charset="0"/>
                <a:cs typeface="Osaka" charset="0"/>
              </a:rPr>
              <a:t>607</a:t>
            </a:r>
            <a:endParaRPr kumimoji="0" lang="en-US" sz="2400" b="1" i="0" u="none" strike="noStrike" kern="1200" cap="none" spc="0" normalizeH="0" baseline="0" noProof="0">
              <a:ln>
                <a:noFill/>
              </a:ln>
              <a:solidFill>
                <a:srgbClr val="000000"/>
              </a:solidFill>
              <a:effectLst/>
              <a:uLnTx/>
              <a:uFillTx/>
              <a:latin typeface="Times New Roman" charset="0"/>
              <a:ea typeface="Osaka" charset="0"/>
              <a:cs typeface="Osaka" charset="0"/>
            </a:endParaRPr>
          </a:p>
        </p:txBody>
      </p:sp>
    </p:spTree>
    <p:extLst>
      <p:ext uri="{BB962C8B-B14F-4D97-AF65-F5344CB8AC3E}">
        <p14:creationId xmlns:p14="http://schemas.microsoft.com/office/powerpoint/2010/main" val="2365705451"/>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738" name="Rectangle 2"/>
          <p:cNvSpPr>
            <a:spLocks noChangeArrowheads="1"/>
          </p:cNvSpPr>
          <p:nvPr/>
        </p:nvSpPr>
        <p:spPr bwMode="auto">
          <a:xfrm>
            <a:off x="0" y="0"/>
            <a:ext cx="9144000" cy="6858000"/>
          </a:xfrm>
          <a:prstGeom prst="rect">
            <a:avLst/>
          </a:prstGeom>
          <a:gradFill rotWithShape="0">
            <a:gsLst>
              <a:gs pos="0">
                <a:srgbClr val="8C3D91"/>
              </a:gs>
              <a:gs pos="6000">
                <a:srgbClr val="7005D4"/>
              </a:gs>
              <a:gs pos="15000">
                <a:srgbClr val="181CC7"/>
              </a:gs>
              <a:gs pos="30001">
                <a:srgbClr val="0A128C"/>
              </a:gs>
              <a:gs pos="50000">
                <a:srgbClr val="000000"/>
              </a:gs>
              <a:gs pos="70000">
                <a:srgbClr val="0A128C"/>
              </a:gs>
              <a:gs pos="85000">
                <a:srgbClr val="181CC7"/>
              </a:gs>
              <a:gs pos="94000">
                <a:srgbClr val="7005D4"/>
              </a:gs>
              <a:gs pos="100000">
                <a:srgbClr val="8C3D91"/>
              </a:gs>
            </a:gsLst>
            <a:lin ang="5400000" scaled="1"/>
          </a:gra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Osaka" charset="0"/>
              <a:cs typeface="Osaka" charset="0"/>
            </a:endParaRPr>
          </a:p>
        </p:txBody>
      </p:sp>
      <p:sp>
        <p:nvSpPr>
          <p:cNvPr id="628739" name="Text Box 3"/>
          <p:cNvSpPr txBox="1">
            <a:spLocks noChangeArrowheads="1"/>
          </p:cNvSpPr>
          <p:nvPr/>
        </p:nvSpPr>
        <p:spPr bwMode="auto">
          <a:xfrm>
            <a:off x="6400800" y="4495800"/>
            <a:ext cx="381000" cy="137318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Osaka" charset="0"/>
                <a:cs typeface="Arial"/>
              </a:rPr>
              <a:t>600</a:t>
            </a:r>
          </a:p>
        </p:txBody>
      </p:sp>
      <p:sp>
        <p:nvSpPr>
          <p:cNvPr id="628740" name="Text Box 4"/>
          <p:cNvSpPr txBox="1">
            <a:spLocks noChangeArrowheads="1"/>
          </p:cNvSpPr>
          <p:nvPr/>
        </p:nvSpPr>
        <p:spPr bwMode="auto">
          <a:xfrm>
            <a:off x="3505200" y="4495800"/>
            <a:ext cx="381000" cy="137318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Osaka" charset="0"/>
                <a:cs typeface="Arial"/>
              </a:rPr>
              <a:t>750</a:t>
            </a:r>
          </a:p>
        </p:txBody>
      </p:sp>
      <p:sp>
        <p:nvSpPr>
          <p:cNvPr id="628741" name="Text Box 5"/>
          <p:cNvSpPr txBox="1">
            <a:spLocks noChangeArrowheads="1"/>
          </p:cNvSpPr>
          <p:nvPr/>
        </p:nvSpPr>
        <p:spPr bwMode="auto">
          <a:xfrm>
            <a:off x="1524000" y="4495800"/>
            <a:ext cx="381000" cy="137318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Osaka" charset="0"/>
                <a:cs typeface="Arial"/>
              </a:rPr>
              <a:t>850</a:t>
            </a:r>
          </a:p>
        </p:txBody>
      </p:sp>
      <p:sp>
        <p:nvSpPr>
          <p:cNvPr id="628742" name="Text Box 6"/>
          <p:cNvSpPr txBox="1">
            <a:spLocks noChangeArrowheads="1"/>
          </p:cNvSpPr>
          <p:nvPr/>
        </p:nvSpPr>
        <p:spPr bwMode="auto">
          <a:xfrm>
            <a:off x="552450" y="4495800"/>
            <a:ext cx="381000" cy="137318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Osaka" charset="0"/>
                <a:cs typeface="Arial"/>
              </a:rPr>
              <a:t>900</a:t>
            </a:r>
          </a:p>
        </p:txBody>
      </p:sp>
      <p:sp>
        <p:nvSpPr>
          <p:cNvPr id="628743" name="Text Box 7"/>
          <p:cNvSpPr txBox="1">
            <a:spLocks noChangeArrowheads="1"/>
          </p:cNvSpPr>
          <p:nvPr/>
        </p:nvSpPr>
        <p:spPr bwMode="auto">
          <a:xfrm>
            <a:off x="8382000" y="4495800"/>
            <a:ext cx="381000" cy="137318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Osaka" charset="0"/>
                <a:cs typeface="Arial"/>
              </a:rPr>
              <a:t>500</a:t>
            </a:r>
          </a:p>
        </p:txBody>
      </p:sp>
      <p:sp>
        <p:nvSpPr>
          <p:cNvPr id="628744" name="Text Box 8"/>
          <p:cNvSpPr txBox="1">
            <a:spLocks noChangeArrowheads="1"/>
          </p:cNvSpPr>
          <p:nvPr/>
        </p:nvSpPr>
        <p:spPr bwMode="auto">
          <a:xfrm>
            <a:off x="2514600" y="4495800"/>
            <a:ext cx="381000" cy="137318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Osaka" charset="0"/>
                <a:cs typeface="Arial"/>
              </a:rPr>
              <a:t>800</a:t>
            </a:r>
          </a:p>
        </p:txBody>
      </p:sp>
      <p:sp>
        <p:nvSpPr>
          <p:cNvPr id="628745" name="Text Box 9"/>
          <p:cNvSpPr txBox="1">
            <a:spLocks noChangeArrowheads="1"/>
          </p:cNvSpPr>
          <p:nvPr/>
        </p:nvSpPr>
        <p:spPr bwMode="auto">
          <a:xfrm>
            <a:off x="4352925" y="4495800"/>
            <a:ext cx="523875" cy="137318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Osaka" charset="0"/>
                <a:cs typeface="Arial"/>
              </a:rPr>
              <a:t>70 0 </a:t>
            </a:r>
          </a:p>
        </p:txBody>
      </p:sp>
      <p:sp>
        <p:nvSpPr>
          <p:cNvPr id="628746" name="Text Box 10"/>
          <p:cNvSpPr txBox="1">
            <a:spLocks noChangeArrowheads="1"/>
          </p:cNvSpPr>
          <p:nvPr/>
        </p:nvSpPr>
        <p:spPr bwMode="auto">
          <a:xfrm>
            <a:off x="5410200" y="4495800"/>
            <a:ext cx="533400" cy="137318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Osaka" charset="0"/>
                <a:cs typeface="Arial"/>
              </a:rPr>
              <a:t>65 0 </a:t>
            </a:r>
          </a:p>
        </p:txBody>
      </p:sp>
      <p:sp>
        <p:nvSpPr>
          <p:cNvPr id="628747" name="Text Box 11"/>
          <p:cNvSpPr txBox="1">
            <a:spLocks noChangeArrowheads="1"/>
          </p:cNvSpPr>
          <p:nvPr/>
        </p:nvSpPr>
        <p:spPr bwMode="auto">
          <a:xfrm>
            <a:off x="7391400" y="4495800"/>
            <a:ext cx="381000" cy="137318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Osaka" charset="0"/>
                <a:cs typeface="Arial"/>
              </a:rPr>
              <a:t>550</a:t>
            </a:r>
          </a:p>
        </p:txBody>
      </p:sp>
      <p:sp>
        <p:nvSpPr>
          <p:cNvPr id="628748" name="Text Box 12"/>
          <p:cNvSpPr txBox="1">
            <a:spLocks noChangeArrowheads="1"/>
          </p:cNvSpPr>
          <p:nvPr/>
        </p:nvSpPr>
        <p:spPr bwMode="auto">
          <a:xfrm>
            <a:off x="457200" y="1524000"/>
            <a:ext cx="2209800" cy="11906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3600" b="1" i="0" u="none" strike="noStrike" kern="1200" cap="none" spc="0" normalizeH="0" baseline="0" noProof="0">
                <a:ln>
                  <a:noFill/>
                </a:ln>
                <a:solidFill>
                  <a:srgbClr val="99FF99"/>
                </a:solidFill>
                <a:effectLst/>
                <a:uLnTx/>
                <a:uFillTx/>
                <a:latin typeface="Times New Roman" charset="0"/>
                <a:ea typeface="SimSun" charset="0"/>
                <a:cs typeface="Osaka" charset="0"/>
              </a:rPr>
              <a:t>刚强</a:t>
            </a:r>
            <a:r>
              <a:rPr kumimoji="0" lang="en-US" altLang="ja-JP" sz="3600" b="1" i="0" u="none" strike="noStrike" kern="1200" cap="none" spc="0" normalizeH="0" baseline="0" noProof="0">
                <a:ln>
                  <a:noFill/>
                </a:ln>
                <a:solidFill>
                  <a:srgbClr val="99FF99"/>
                </a:solidFill>
                <a:effectLst/>
                <a:uLnTx/>
                <a:uFillTx/>
                <a:latin typeface="Arial" charset="0"/>
                <a:ea typeface="Osaka" charset="0"/>
                <a:cs typeface="Arial" charset="0"/>
              </a:rPr>
              <a:t>883-783</a:t>
            </a:r>
            <a:endParaRPr kumimoji="0" lang="en-US" sz="3600" b="1" i="0" u="none" strike="noStrike" kern="1200" cap="none" spc="0" normalizeH="0" baseline="0" noProof="0">
              <a:ln>
                <a:noFill/>
              </a:ln>
              <a:solidFill>
                <a:srgbClr val="99FF99"/>
              </a:solidFill>
              <a:effectLst/>
              <a:uLnTx/>
              <a:uFillTx/>
              <a:latin typeface="Arial" charset="0"/>
              <a:ea typeface="Osaka" charset="0"/>
              <a:cs typeface="Arial" charset="0"/>
            </a:endParaRPr>
          </a:p>
        </p:txBody>
      </p:sp>
      <p:sp>
        <p:nvSpPr>
          <p:cNvPr id="628751" name="Text Box 15"/>
          <p:cNvSpPr txBox="1">
            <a:spLocks noChangeArrowheads="1"/>
          </p:cNvSpPr>
          <p:nvPr/>
        </p:nvSpPr>
        <p:spPr bwMode="auto">
          <a:xfrm>
            <a:off x="4267200" y="1524000"/>
            <a:ext cx="2057400" cy="11906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3600" b="1" i="0" u="none" strike="noStrike" kern="1200" cap="none" spc="0" normalizeH="0" baseline="0" noProof="0">
                <a:ln>
                  <a:noFill/>
                </a:ln>
                <a:solidFill>
                  <a:srgbClr val="33CCFF"/>
                </a:solidFill>
                <a:effectLst/>
                <a:uLnTx/>
                <a:uFillTx/>
                <a:latin typeface="Arial" charset="0"/>
                <a:ea typeface="Osaka" charset="0"/>
                <a:cs typeface="Osaka" charset="0"/>
              </a:rPr>
              <a:t>刚强</a:t>
            </a:r>
            <a:r>
              <a:rPr kumimoji="0" lang="en-US" altLang="ja-JP" sz="3600" b="1" i="0" u="none" strike="noStrike" kern="1200" cap="none" spc="0" normalizeH="0" baseline="0" noProof="0">
                <a:ln>
                  <a:noFill/>
                </a:ln>
                <a:solidFill>
                  <a:srgbClr val="33CCFF"/>
                </a:solidFill>
                <a:effectLst/>
                <a:uLnTx/>
                <a:uFillTx/>
                <a:latin typeface="Arial" charset="0"/>
                <a:ea typeface="Osaka" charset="0"/>
                <a:cs typeface="Arial" charset="0"/>
              </a:rPr>
              <a:t>745-626</a:t>
            </a:r>
            <a:endParaRPr kumimoji="0" lang="en-US" sz="3600" b="1" i="0" u="none" strike="noStrike" kern="1200" cap="none" spc="0" normalizeH="0" baseline="0" noProof="0">
              <a:ln>
                <a:noFill/>
              </a:ln>
              <a:solidFill>
                <a:srgbClr val="33CCFF"/>
              </a:solidFill>
              <a:effectLst/>
              <a:uLnTx/>
              <a:uFillTx/>
              <a:latin typeface="Arial" charset="0"/>
              <a:ea typeface="Osaka" charset="0"/>
              <a:cs typeface="Arial" charset="0"/>
            </a:endParaRPr>
          </a:p>
        </p:txBody>
      </p:sp>
      <p:grpSp>
        <p:nvGrpSpPr>
          <p:cNvPr id="650253" name="Group 16"/>
          <p:cNvGrpSpPr>
            <a:grpSpLocks/>
          </p:cNvGrpSpPr>
          <p:nvPr/>
        </p:nvGrpSpPr>
        <p:grpSpPr bwMode="auto">
          <a:xfrm>
            <a:off x="304800" y="4114800"/>
            <a:ext cx="8763000" cy="350838"/>
            <a:chOff x="192" y="1947"/>
            <a:chExt cx="5520" cy="530"/>
          </a:xfrm>
        </p:grpSpPr>
        <p:sp>
          <p:nvSpPr>
            <p:cNvPr id="628753" name="Line 17"/>
            <p:cNvSpPr>
              <a:spLocks noChangeShapeType="1"/>
            </p:cNvSpPr>
            <p:nvPr/>
          </p:nvSpPr>
          <p:spPr bwMode="auto">
            <a:xfrm>
              <a:off x="5712" y="1949"/>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grpSp>
          <p:nvGrpSpPr>
            <p:cNvPr id="650262" name="Group 18"/>
            <p:cNvGrpSpPr>
              <a:grpSpLocks/>
            </p:cNvGrpSpPr>
            <p:nvPr/>
          </p:nvGrpSpPr>
          <p:grpSpPr bwMode="auto">
            <a:xfrm>
              <a:off x="192" y="1947"/>
              <a:ext cx="5208" cy="530"/>
              <a:chOff x="192" y="1947"/>
              <a:chExt cx="5208" cy="530"/>
            </a:xfrm>
          </p:grpSpPr>
          <p:grpSp>
            <p:nvGrpSpPr>
              <p:cNvPr id="650263" name="Group 19"/>
              <p:cNvGrpSpPr>
                <a:grpSpLocks/>
              </p:cNvGrpSpPr>
              <p:nvPr/>
            </p:nvGrpSpPr>
            <p:grpSpPr bwMode="auto">
              <a:xfrm>
                <a:off x="468" y="1947"/>
                <a:ext cx="4932" cy="528"/>
                <a:chOff x="468" y="1918"/>
                <a:chExt cx="4932" cy="528"/>
              </a:xfrm>
            </p:grpSpPr>
            <p:sp>
              <p:nvSpPr>
                <p:cNvPr id="628756" name="Line 20"/>
                <p:cNvSpPr>
                  <a:spLocks noChangeShapeType="1"/>
                </p:cNvSpPr>
                <p:nvPr/>
              </p:nvSpPr>
              <p:spPr bwMode="auto">
                <a:xfrm>
                  <a:off x="468" y="1918"/>
                  <a:ext cx="0" cy="525"/>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28757" name="Line 21"/>
                <p:cNvSpPr>
                  <a:spLocks noChangeShapeType="1"/>
                </p:cNvSpPr>
                <p:nvPr/>
              </p:nvSpPr>
              <p:spPr bwMode="auto">
                <a:xfrm>
                  <a:off x="1392" y="1918"/>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28758" name="Line 22"/>
                <p:cNvSpPr>
                  <a:spLocks noChangeShapeType="1"/>
                </p:cNvSpPr>
                <p:nvPr/>
              </p:nvSpPr>
              <p:spPr bwMode="auto">
                <a:xfrm>
                  <a:off x="776" y="1918"/>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28759" name="Line 23"/>
                <p:cNvSpPr>
                  <a:spLocks noChangeShapeType="1"/>
                </p:cNvSpPr>
                <p:nvPr/>
              </p:nvSpPr>
              <p:spPr bwMode="auto">
                <a:xfrm>
                  <a:off x="2317" y="1918"/>
                  <a:ext cx="0" cy="525"/>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28760" name="Line 24"/>
                <p:cNvSpPr>
                  <a:spLocks noChangeShapeType="1"/>
                </p:cNvSpPr>
                <p:nvPr/>
              </p:nvSpPr>
              <p:spPr bwMode="auto">
                <a:xfrm>
                  <a:off x="3242" y="1918"/>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28761" name="Line 25"/>
                <p:cNvSpPr>
                  <a:spLocks noChangeShapeType="1"/>
                </p:cNvSpPr>
                <p:nvPr/>
              </p:nvSpPr>
              <p:spPr bwMode="auto">
                <a:xfrm>
                  <a:off x="2625" y="1918"/>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28762" name="Line 26"/>
                <p:cNvSpPr>
                  <a:spLocks noChangeShapeType="1"/>
                </p:cNvSpPr>
                <p:nvPr/>
              </p:nvSpPr>
              <p:spPr bwMode="auto">
                <a:xfrm>
                  <a:off x="2009" y="1918"/>
                  <a:ext cx="0" cy="525"/>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28763" name="Line 27"/>
                <p:cNvSpPr>
                  <a:spLocks noChangeShapeType="1"/>
                </p:cNvSpPr>
                <p:nvPr/>
              </p:nvSpPr>
              <p:spPr bwMode="auto">
                <a:xfrm>
                  <a:off x="3858" y="1918"/>
                  <a:ext cx="0" cy="525"/>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28764" name="Line 28"/>
                <p:cNvSpPr>
                  <a:spLocks noChangeShapeType="1"/>
                </p:cNvSpPr>
                <p:nvPr/>
              </p:nvSpPr>
              <p:spPr bwMode="auto">
                <a:xfrm>
                  <a:off x="4783" y="1918"/>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28765" name="Line 29"/>
                <p:cNvSpPr>
                  <a:spLocks noChangeShapeType="1"/>
                </p:cNvSpPr>
                <p:nvPr/>
              </p:nvSpPr>
              <p:spPr bwMode="auto">
                <a:xfrm>
                  <a:off x="4475" y="1918"/>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28766" name="Line 30"/>
                <p:cNvSpPr>
                  <a:spLocks noChangeShapeType="1"/>
                </p:cNvSpPr>
                <p:nvPr/>
              </p:nvSpPr>
              <p:spPr bwMode="auto">
                <a:xfrm>
                  <a:off x="3550" y="1918"/>
                  <a:ext cx="0" cy="525"/>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28767" name="Line 31"/>
                <p:cNvSpPr>
                  <a:spLocks noChangeShapeType="1"/>
                </p:cNvSpPr>
                <p:nvPr/>
              </p:nvSpPr>
              <p:spPr bwMode="auto">
                <a:xfrm>
                  <a:off x="5400" y="1918"/>
                  <a:ext cx="0" cy="525"/>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28768" name="Line 32"/>
                <p:cNvSpPr>
                  <a:spLocks noChangeShapeType="1"/>
                </p:cNvSpPr>
                <p:nvPr/>
              </p:nvSpPr>
              <p:spPr bwMode="auto">
                <a:xfrm>
                  <a:off x="5091" y="1918"/>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28769" name="Line 33"/>
                <p:cNvSpPr>
                  <a:spLocks noChangeShapeType="1"/>
                </p:cNvSpPr>
                <p:nvPr/>
              </p:nvSpPr>
              <p:spPr bwMode="auto">
                <a:xfrm>
                  <a:off x="4167" y="1918"/>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28770" name="Line 34"/>
                <p:cNvSpPr>
                  <a:spLocks noChangeShapeType="1"/>
                </p:cNvSpPr>
                <p:nvPr/>
              </p:nvSpPr>
              <p:spPr bwMode="auto">
                <a:xfrm>
                  <a:off x="1084" y="1918"/>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28771" name="Line 35"/>
                <p:cNvSpPr>
                  <a:spLocks noChangeShapeType="1"/>
                </p:cNvSpPr>
                <p:nvPr/>
              </p:nvSpPr>
              <p:spPr bwMode="auto">
                <a:xfrm>
                  <a:off x="1701" y="1918"/>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28772" name="Line 36"/>
                <p:cNvSpPr>
                  <a:spLocks noChangeShapeType="1"/>
                </p:cNvSpPr>
                <p:nvPr/>
              </p:nvSpPr>
              <p:spPr bwMode="auto">
                <a:xfrm>
                  <a:off x="2934" y="1918"/>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grpSp>
          <p:sp>
            <p:nvSpPr>
              <p:cNvPr id="628773" name="Line 37"/>
              <p:cNvSpPr>
                <a:spLocks noChangeShapeType="1"/>
              </p:cNvSpPr>
              <p:nvPr/>
            </p:nvSpPr>
            <p:spPr bwMode="auto">
              <a:xfrm>
                <a:off x="192" y="1949"/>
                <a:ext cx="0" cy="528"/>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sp>
        <p:nvSpPr>
          <p:cNvPr id="628774" name="Line 38"/>
          <p:cNvSpPr>
            <a:spLocks noChangeShapeType="1"/>
          </p:cNvSpPr>
          <p:nvPr/>
        </p:nvSpPr>
        <p:spPr bwMode="auto">
          <a:xfrm>
            <a:off x="66675" y="4457700"/>
            <a:ext cx="9534525" cy="0"/>
          </a:xfrm>
          <a:prstGeom prst="line">
            <a:avLst/>
          </a:prstGeom>
          <a:noFill/>
          <a:ln w="76200">
            <a:solidFill>
              <a:schemeClr val="hlink"/>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28789" name="Rectangle 53"/>
          <p:cNvSpPr>
            <a:spLocks noGrp="1" noChangeArrowheads="1"/>
          </p:cNvSpPr>
          <p:nvPr>
            <p:ph type="title" idx="4294967295"/>
          </p:nvPr>
        </p:nvSpPr>
        <p:spPr>
          <a:xfrm>
            <a:off x="685800" y="381000"/>
            <a:ext cx="7772400" cy="1143000"/>
          </a:xfrm>
          <a:effectLst>
            <a:outerShdw blurRad="63500" dist="35921" dir="2700000" algn="ctr" rotWithShape="0">
              <a:srgbClr val="030201">
                <a:alpha val="74997"/>
              </a:srgbClr>
            </a:outerShdw>
          </a:effectLst>
        </p:spPr>
        <p:txBody>
          <a:bodyPr/>
          <a:lstStyle/>
          <a:p>
            <a:pPr eaLnBrk="1" hangingPunct="1">
              <a:defRPr/>
            </a:pPr>
            <a:r>
              <a:rPr lang="zh-CN" altLang="en-US" b="1">
                <a:solidFill>
                  <a:srgbClr val="FFFFFF"/>
                </a:solidFill>
                <a:latin typeface="Trebuchet MS" pitchFamily="34" charset="0"/>
                <a:ea typeface="SimSun" pitchFamily="2" charset="-122"/>
              </a:rPr>
              <a:t>亚述能力</a:t>
            </a:r>
            <a:endParaRPr lang="en-US" altLang="en-US">
              <a:latin typeface="Arial" pitchFamily="34" charset="0"/>
              <a:ea typeface="ＭＳ Ｐゴシック" pitchFamily="34" charset="-128"/>
              <a:cs typeface="Arial" pitchFamily="34" charset="0"/>
            </a:endParaRPr>
          </a:p>
        </p:txBody>
      </p:sp>
      <p:sp>
        <p:nvSpPr>
          <p:cNvPr id="628790" name="Freeform 54"/>
          <p:cNvSpPr>
            <a:spLocks/>
          </p:cNvSpPr>
          <p:nvPr/>
        </p:nvSpPr>
        <p:spPr bwMode="auto">
          <a:xfrm>
            <a:off x="-96838" y="2917825"/>
            <a:ext cx="6407151" cy="1349375"/>
          </a:xfrm>
          <a:custGeom>
            <a:avLst/>
            <a:gdLst>
              <a:gd name="T0" fmla="*/ 0 w 4036"/>
              <a:gd name="T1" fmla="*/ 2147483647 h 850"/>
              <a:gd name="T2" fmla="*/ 2147483647 w 4036"/>
              <a:gd name="T3" fmla="*/ 2147483647 h 850"/>
              <a:gd name="T4" fmla="*/ 2147483647 w 4036"/>
              <a:gd name="T5" fmla="*/ 2147483647 h 850"/>
              <a:gd name="T6" fmla="*/ 2147483647 w 4036"/>
              <a:gd name="T7" fmla="*/ 2147483647 h 850"/>
              <a:gd name="T8" fmla="*/ 2147483647 w 4036"/>
              <a:gd name="T9" fmla="*/ 2147483647 h 850"/>
              <a:gd name="T10" fmla="*/ 2147483647 w 4036"/>
              <a:gd name="T11" fmla="*/ 2147483647 h 850"/>
              <a:gd name="T12" fmla="*/ 2147483647 w 4036"/>
              <a:gd name="T13" fmla="*/ 2147483647 h 850"/>
              <a:gd name="T14" fmla="*/ 2147483647 w 4036"/>
              <a:gd name="T15" fmla="*/ 2147483647 h 850"/>
              <a:gd name="T16" fmla="*/ 2147483647 w 4036"/>
              <a:gd name="T17" fmla="*/ 2147483647 h 850"/>
              <a:gd name="T18" fmla="*/ 2147483647 w 4036"/>
              <a:gd name="T19" fmla="*/ 2147483647 h 850"/>
              <a:gd name="T20" fmla="*/ 2147483647 w 4036"/>
              <a:gd name="T21" fmla="*/ 2147483647 h 850"/>
              <a:gd name="T22" fmla="*/ 2147483647 w 4036"/>
              <a:gd name="T23" fmla="*/ 2147483647 h 850"/>
              <a:gd name="T24" fmla="*/ 2147483647 w 4036"/>
              <a:gd name="T25" fmla="*/ 2147483647 h 850"/>
              <a:gd name="T26" fmla="*/ 2147483647 w 4036"/>
              <a:gd name="T27" fmla="*/ 2147483647 h 850"/>
              <a:gd name="T28" fmla="*/ 2147483647 w 4036"/>
              <a:gd name="T29" fmla="*/ 2147483647 h 850"/>
              <a:gd name="T30" fmla="*/ 2147483647 w 4036"/>
              <a:gd name="T31" fmla="*/ 2147483647 h 850"/>
              <a:gd name="T32" fmla="*/ 2147483647 w 4036"/>
              <a:gd name="T33" fmla="*/ 2147483647 h 850"/>
              <a:gd name="T34" fmla="*/ 2147483647 w 4036"/>
              <a:gd name="T35" fmla="*/ 2147483647 h 850"/>
              <a:gd name="T36" fmla="*/ 2147483647 w 4036"/>
              <a:gd name="T37" fmla="*/ 2147483647 h 850"/>
              <a:gd name="T38" fmla="*/ 2147483647 w 4036"/>
              <a:gd name="T39" fmla="*/ 2147483647 h 850"/>
              <a:gd name="T40" fmla="*/ 2147483647 w 4036"/>
              <a:gd name="T41" fmla="*/ 2147483647 h 850"/>
              <a:gd name="T42" fmla="*/ 2147483647 w 4036"/>
              <a:gd name="T43" fmla="*/ 2147483647 h 850"/>
              <a:gd name="T44" fmla="*/ 2147483647 w 4036"/>
              <a:gd name="T45" fmla="*/ 2147483647 h 850"/>
              <a:gd name="T46" fmla="*/ 2147483647 w 4036"/>
              <a:gd name="T47" fmla="*/ 2147483647 h 850"/>
              <a:gd name="T48" fmla="*/ 2147483647 w 4036"/>
              <a:gd name="T49" fmla="*/ 2147483647 h 850"/>
              <a:gd name="T50" fmla="*/ 2147483647 w 4036"/>
              <a:gd name="T51" fmla="*/ 2147483647 h 850"/>
              <a:gd name="T52" fmla="*/ 2147483647 w 4036"/>
              <a:gd name="T53" fmla="*/ 2147483647 h 850"/>
              <a:gd name="T54" fmla="*/ 2147483647 w 4036"/>
              <a:gd name="T55" fmla="*/ 2147483647 h 850"/>
              <a:gd name="T56" fmla="*/ 2147483647 w 4036"/>
              <a:gd name="T57" fmla="*/ 2147483647 h 850"/>
              <a:gd name="T58" fmla="*/ 2147483647 w 4036"/>
              <a:gd name="T59" fmla="*/ 2147483647 h 850"/>
              <a:gd name="T60" fmla="*/ 2147483647 w 4036"/>
              <a:gd name="T61" fmla="*/ 2147483647 h 850"/>
              <a:gd name="T62" fmla="*/ 2147483647 w 4036"/>
              <a:gd name="T63" fmla="*/ 2147483647 h 850"/>
              <a:gd name="T64" fmla="*/ 2147483647 w 4036"/>
              <a:gd name="T65" fmla="*/ 2147483647 h 850"/>
              <a:gd name="T66" fmla="*/ 2147483647 w 4036"/>
              <a:gd name="T67" fmla="*/ 2147483647 h 850"/>
              <a:gd name="T68" fmla="*/ 2147483647 w 4036"/>
              <a:gd name="T69" fmla="*/ 2147483647 h 850"/>
              <a:gd name="T70" fmla="*/ 2147483647 w 4036"/>
              <a:gd name="T71" fmla="*/ 2147483647 h 850"/>
              <a:gd name="T72" fmla="*/ 2147483647 w 4036"/>
              <a:gd name="T73" fmla="*/ 2147483647 h 850"/>
              <a:gd name="T74" fmla="*/ 2147483647 w 4036"/>
              <a:gd name="T75" fmla="*/ 2147483647 h 850"/>
              <a:gd name="T76" fmla="*/ 2147483647 w 4036"/>
              <a:gd name="T77" fmla="*/ 2147483647 h 850"/>
              <a:gd name="T78" fmla="*/ 2147483647 w 4036"/>
              <a:gd name="T79" fmla="*/ 2147483647 h 85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036"/>
              <a:gd name="T121" fmla="*/ 0 h 850"/>
              <a:gd name="T122" fmla="*/ 4036 w 4036"/>
              <a:gd name="T123" fmla="*/ 850 h 85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036" h="850">
                <a:moveTo>
                  <a:pt x="0" y="346"/>
                </a:moveTo>
                <a:cubicBezTo>
                  <a:pt x="49" y="329"/>
                  <a:pt x="79" y="300"/>
                  <a:pt x="131" y="285"/>
                </a:cubicBezTo>
                <a:cubicBezTo>
                  <a:pt x="158" y="255"/>
                  <a:pt x="181" y="210"/>
                  <a:pt x="218" y="189"/>
                </a:cubicBezTo>
                <a:cubicBezTo>
                  <a:pt x="255" y="167"/>
                  <a:pt x="306" y="158"/>
                  <a:pt x="348" y="146"/>
                </a:cubicBezTo>
                <a:cubicBezTo>
                  <a:pt x="460" y="67"/>
                  <a:pt x="294" y="179"/>
                  <a:pt x="400" y="119"/>
                </a:cubicBezTo>
                <a:cubicBezTo>
                  <a:pt x="466" y="81"/>
                  <a:pt x="519" y="32"/>
                  <a:pt x="600" y="24"/>
                </a:cubicBezTo>
                <a:cubicBezTo>
                  <a:pt x="649" y="18"/>
                  <a:pt x="698" y="18"/>
                  <a:pt x="748" y="15"/>
                </a:cubicBezTo>
                <a:cubicBezTo>
                  <a:pt x="860" y="19"/>
                  <a:pt x="978" y="12"/>
                  <a:pt x="1087" y="50"/>
                </a:cubicBezTo>
                <a:cubicBezTo>
                  <a:pt x="1197" y="43"/>
                  <a:pt x="1226" y="42"/>
                  <a:pt x="1313" y="24"/>
                </a:cubicBezTo>
                <a:cubicBezTo>
                  <a:pt x="1330" y="27"/>
                  <a:pt x="1347" y="31"/>
                  <a:pt x="1365" y="33"/>
                </a:cubicBezTo>
                <a:cubicBezTo>
                  <a:pt x="1417" y="37"/>
                  <a:pt x="1470" y="33"/>
                  <a:pt x="1522" y="41"/>
                </a:cubicBezTo>
                <a:cubicBezTo>
                  <a:pt x="1530" y="42"/>
                  <a:pt x="1531" y="54"/>
                  <a:pt x="1539" y="59"/>
                </a:cubicBezTo>
                <a:cubicBezTo>
                  <a:pt x="1546" y="63"/>
                  <a:pt x="1556" y="64"/>
                  <a:pt x="1565" y="67"/>
                </a:cubicBezTo>
                <a:cubicBezTo>
                  <a:pt x="1584" y="86"/>
                  <a:pt x="1597" y="108"/>
                  <a:pt x="1618" y="128"/>
                </a:cubicBezTo>
                <a:cubicBezTo>
                  <a:pt x="1625" y="190"/>
                  <a:pt x="1615" y="271"/>
                  <a:pt x="1661" y="320"/>
                </a:cubicBezTo>
                <a:cubicBezTo>
                  <a:pt x="1673" y="356"/>
                  <a:pt x="1699" y="368"/>
                  <a:pt x="1731" y="389"/>
                </a:cubicBezTo>
                <a:cubicBezTo>
                  <a:pt x="1749" y="450"/>
                  <a:pt x="1755" y="518"/>
                  <a:pt x="1792" y="572"/>
                </a:cubicBezTo>
                <a:cubicBezTo>
                  <a:pt x="1812" y="638"/>
                  <a:pt x="1796" y="721"/>
                  <a:pt x="1861" y="763"/>
                </a:cubicBezTo>
                <a:cubicBezTo>
                  <a:pt x="1928" y="756"/>
                  <a:pt x="1980" y="744"/>
                  <a:pt x="2044" y="728"/>
                </a:cubicBezTo>
                <a:cubicBezTo>
                  <a:pt x="2117" y="737"/>
                  <a:pt x="2182" y="749"/>
                  <a:pt x="2252" y="772"/>
                </a:cubicBezTo>
                <a:cubicBezTo>
                  <a:pt x="2269" y="777"/>
                  <a:pt x="2287" y="783"/>
                  <a:pt x="2305" y="789"/>
                </a:cubicBezTo>
                <a:cubicBezTo>
                  <a:pt x="2313" y="791"/>
                  <a:pt x="2331" y="798"/>
                  <a:pt x="2331" y="798"/>
                </a:cubicBezTo>
                <a:cubicBezTo>
                  <a:pt x="2398" y="783"/>
                  <a:pt x="2359" y="804"/>
                  <a:pt x="2383" y="763"/>
                </a:cubicBezTo>
                <a:cubicBezTo>
                  <a:pt x="2393" y="744"/>
                  <a:pt x="2418" y="711"/>
                  <a:pt x="2418" y="711"/>
                </a:cubicBezTo>
                <a:cubicBezTo>
                  <a:pt x="2432" y="662"/>
                  <a:pt x="2439" y="609"/>
                  <a:pt x="2461" y="563"/>
                </a:cubicBezTo>
                <a:cubicBezTo>
                  <a:pt x="2508" y="460"/>
                  <a:pt x="2560" y="360"/>
                  <a:pt x="2609" y="259"/>
                </a:cubicBezTo>
                <a:cubicBezTo>
                  <a:pt x="2635" y="202"/>
                  <a:pt x="2635" y="170"/>
                  <a:pt x="2687" y="137"/>
                </a:cubicBezTo>
                <a:cubicBezTo>
                  <a:pt x="2707" y="107"/>
                  <a:pt x="2722" y="95"/>
                  <a:pt x="2757" y="85"/>
                </a:cubicBezTo>
                <a:cubicBezTo>
                  <a:pt x="2812" y="46"/>
                  <a:pt x="2843" y="56"/>
                  <a:pt x="2922" y="50"/>
                </a:cubicBezTo>
                <a:cubicBezTo>
                  <a:pt x="3064" y="0"/>
                  <a:pt x="3070" y="35"/>
                  <a:pt x="3322" y="41"/>
                </a:cubicBezTo>
                <a:cubicBezTo>
                  <a:pt x="3452" y="60"/>
                  <a:pt x="3583" y="48"/>
                  <a:pt x="3713" y="76"/>
                </a:cubicBezTo>
                <a:cubicBezTo>
                  <a:pt x="3733" y="95"/>
                  <a:pt x="3750" y="112"/>
                  <a:pt x="3774" y="128"/>
                </a:cubicBezTo>
                <a:cubicBezTo>
                  <a:pt x="3787" y="206"/>
                  <a:pt x="3826" y="272"/>
                  <a:pt x="3852" y="346"/>
                </a:cubicBezTo>
                <a:cubicBezTo>
                  <a:pt x="3858" y="363"/>
                  <a:pt x="3859" y="382"/>
                  <a:pt x="3870" y="398"/>
                </a:cubicBezTo>
                <a:cubicBezTo>
                  <a:pt x="3875" y="406"/>
                  <a:pt x="3882" y="414"/>
                  <a:pt x="3887" y="424"/>
                </a:cubicBezTo>
                <a:cubicBezTo>
                  <a:pt x="3894" y="440"/>
                  <a:pt x="3905" y="476"/>
                  <a:pt x="3905" y="476"/>
                </a:cubicBezTo>
                <a:cubicBezTo>
                  <a:pt x="3914" y="554"/>
                  <a:pt x="3933" y="639"/>
                  <a:pt x="3965" y="711"/>
                </a:cubicBezTo>
                <a:cubicBezTo>
                  <a:pt x="3972" y="727"/>
                  <a:pt x="3970" y="749"/>
                  <a:pt x="3983" y="763"/>
                </a:cubicBezTo>
                <a:cubicBezTo>
                  <a:pt x="3997" y="777"/>
                  <a:pt x="4026" y="807"/>
                  <a:pt x="4026" y="807"/>
                </a:cubicBezTo>
                <a:cubicBezTo>
                  <a:pt x="4036" y="838"/>
                  <a:pt x="4035" y="823"/>
                  <a:pt x="4035" y="850"/>
                </a:cubicBezTo>
              </a:path>
            </a:pathLst>
          </a:custGeom>
          <a:noFill/>
          <a:ln w="762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28775" name="Text Box 39"/>
          <p:cNvSpPr txBox="1">
            <a:spLocks noChangeArrowheads="1"/>
          </p:cNvSpPr>
          <p:nvPr/>
        </p:nvSpPr>
        <p:spPr bwMode="auto">
          <a:xfrm>
            <a:off x="2209800" y="2209800"/>
            <a:ext cx="2209800" cy="11906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3600" b="1" i="0" u="none" strike="noStrike" kern="1200" cap="none" spc="0" normalizeH="0" baseline="0" noProof="0">
                <a:ln>
                  <a:noFill/>
                </a:ln>
                <a:solidFill>
                  <a:srgbClr val="FFFF00"/>
                </a:solidFill>
                <a:effectLst/>
                <a:uLnTx/>
                <a:uFillTx/>
                <a:latin typeface="Times New Roman" charset="0"/>
                <a:ea typeface="SimSun" charset="0"/>
                <a:cs typeface="Osaka" charset="0"/>
              </a:rPr>
              <a:t>软弱</a:t>
            </a:r>
            <a:r>
              <a:rPr kumimoji="0" lang="en-US" altLang="ja-JP" sz="3600" b="1" i="0" u="none" strike="noStrike" kern="1200" cap="none" spc="0" normalizeH="0" baseline="0" noProof="0">
                <a:ln>
                  <a:noFill/>
                </a:ln>
                <a:solidFill>
                  <a:srgbClr val="FFFF00"/>
                </a:solidFill>
                <a:effectLst/>
                <a:uLnTx/>
                <a:uFillTx/>
                <a:latin typeface="Arial" charset="0"/>
                <a:ea typeface="Osaka" charset="0"/>
                <a:cs typeface="Arial" charset="0"/>
              </a:rPr>
              <a:t>790-745</a:t>
            </a:r>
            <a:endParaRPr kumimoji="0" lang="en-US" sz="3600" b="1" i="0" u="none" strike="noStrike" kern="1200" cap="none" spc="0" normalizeH="0" baseline="0" noProof="0">
              <a:ln>
                <a:noFill/>
              </a:ln>
              <a:solidFill>
                <a:srgbClr val="FFFF00"/>
              </a:solidFill>
              <a:effectLst/>
              <a:uLnTx/>
              <a:uFillTx/>
              <a:latin typeface="Arial" charset="0"/>
              <a:ea typeface="Osaka" charset="0"/>
              <a:cs typeface="Arial" charset="0"/>
            </a:endParaRPr>
          </a:p>
        </p:txBody>
      </p:sp>
      <p:sp>
        <p:nvSpPr>
          <p:cNvPr id="628793" name="AutoShape 57"/>
          <p:cNvSpPr>
            <a:spLocks noChangeArrowheads="1"/>
          </p:cNvSpPr>
          <p:nvPr/>
        </p:nvSpPr>
        <p:spPr bwMode="auto">
          <a:xfrm rot="-5400000">
            <a:off x="2514600" y="5029200"/>
            <a:ext cx="1981200" cy="3048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28794" name="Text Box 58"/>
          <p:cNvSpPr txBox="1">
            <a:spLocks noChangeArrowheads="1"/>
          </p:cNvSpPr>
          <p:nvPr/>
        </p:nvSpPr>
        <p:spPr bwMode="auto">
          <a:xfrm>
            <a:off x="1905000" y="6190610"/>
            <a:ext cx="2927350" cy="646331"/>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spcBef>
                <a:spcPct val="50000"/>
              </a:spcBef>
              <a:defRPr/>
            </a:pPr>
            <a:r>
              <a:rPr kumimoji="0" lang="zh-CN" altLang="en-US" sz="3600" b="1" i="0" u="none" strike="noStrike" kern="1200" cap="none" spc="0" normalizeH="0" baseline="0" noProof="0" dirty="0">
                <a:ln>
                  <a:noFill/>
                </a:ln>
                <a:solidFill>
                  <a:srgbClr val="FFFF00"/>
                </a:solidFill>
                <a:effectLst/>
                <a:uLnTx/>
                <a:uFillTx/>
                <a:latin typeface="Times New Roman" pitchFamily="18" charset="0"/>
                <a:ea typeface="SimSun" pitchFamily="2" charset="-122"/>
                <a:cs typeface="Osaka" charset="-128"/>
              </a:rPr>
              <a:t>约拿</a:t>
            </a:r>
            <a:r>
              <a:rPr kumimoji="0" lang="en-US" altLang="zh-CN" sz="3600" b="1" i="0" u="none" strike="noStrike" kern="1200" cap="none" spc="0" normalizeH="0" baseline="0" noProof="0" dirty="0">
                <a:ln>
                  <a:noFill/>
                </a:ln>
                <a:solidFill>
                  <a:srgbClr val="FFFF00"/>
                </a:solidFill>
                <a:effectLst/>
                <a:uLnTx/>
                <a:uFillTx/>
                <a:latin typeface="Times New Roman" pitchFamily="18" charset="0"/>
                <a:ea typeface="SimSun" pitchFamily="2" charset="-122"/>
                <a:cs typeface="Osaka" charset="-128"/>
              </a:rPr>
              <a:t>/</a:t>
            </a:r>
            <a:r>
              <a:rPr lang="ko-KR" altLang="en-US" sz="3600" b="1" dirty="0" err="1">
                <a:solidFill>
                  <a:srgbClr val="FFFF00"/>
                </a:solidFill>
                <a:latin typeface="Times New Roman" pitchFamily="18" charset="0"/>
                <a:ea typeface="SimSun" pitchFamily="2" charset="-122"/>
                <a:cs typeface="Osaka" charset="-128"/>
              </a:rPr>
              <a:t>阿摩司</a:t>
            </a:r>
            <a:endParaRPr kumimoji="0" lang="en-US" altLang="en-US" sz="3600" b="1" i="0" u="none" strike="noStrike" kern="1200" cap="none" spc="0" normalizeH="0" baseline="0" noProof="0" dirty="0">
              <a:ln>
                <a:noFill/>
              </a:ln>
              <a:solidFill>
                <a:srgbClr val="FFFF00"/>
              </a:solidFill>
              <a:effectLst/>
              <a:uLnTx/>
              <a:uFillTx/>
              <a:latin typeface="Arial" pitchFamily="34" charset="0"/>
              <a:ea typeface="SimSun" pitchFamily="2" charset="-122"/>
              <a:cs typeface="Osaka" charset="-128"/>
            </a:endParaRPr>
          </a:p>
        </p:txBody>
      </p:sp>
      <p:sp>
        <p:nvSpPr>
          <p:cNvPr id="628795" name="Text Box 59"/>
          <p:cNvSpPr txBox="1">
            <a:spLocks noChangeArrowheads="1"/>
          </p:cNvSpPr>
          <p:nvPr/>
        </p:nvSpPr>
        <p:spPr bwMode="auto">
          <a:xfrm>
            <a:off x="8305800" y="0"/>
            <a:ext cx="838200" cy="4572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Osaka" charset="0"/>
                <a:cs typeface="Osaka" charset="0"/>
              </a:rPr>
              <a:t>443</a:t>
            </a:r>
            <a:endParaRPr kumimoji="0" lang="en-US" sz="3600" b="0" i="0" u="none" strike="noStrike" kern="1200" cap="none" spc="0" normalizeH="0" baseline="0" noProof="0">
              <a:ln>
                <a:noFill/>
              </a:ln>
              <a:solidFill>
                <a:srgbClr val="FFFFFF"/>
              </a:solidFill>
              <a:effectLst/>
              <a:uLnTx/>
              <a:uFillTx/>
              <a:latin typeface="Arial" charset="0"/>
              <a:ea typeface="Osaka" charset="0"/>
              <a:cs typeface="Osaka" charset="0"/>
            </a:endParaRPr>
          </a:p>
        </p:txBody>
      </p:sp>
    </p:spTree>
    <p:extLst>
      <p:ext uri="{BB962C8B-B14F-4D97-AF65-F5344CB8AC3E}">
        <p14:creationId xmlns:p14="http://schemas.microsoft.com/office/powerpoint/2010/main" val="104554152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28748"/>
                                        </p:tgtEl>
                                        <p:attrNameLst>
                                          <p:attrName>style.visibility</p:attrName>
                                        </p:attrNameLst>
                                      </p:cBhvr>
                                      <p:to>
                                        <p:strVal val="visible"/>
                                      </p:to>
                                    </p:set>
                                    <p:animEffect transition="in" filter="blinds(horizontal)">
                                      <p:cBhvr>
                                        <p:cTn id="7" dur="500"/>
                                        <p:tgtEl>
                                          <p:spTgt spid="62874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28775"/>
                                        </p:tgtEl>
                                        <p:attrNameLst>
                                          <p:attrName>style.visibility</p:attrName>
                                        </p:attrNameLst>
                                      </p:cBhvr>
                                      <p:to>
                                        <p:strVal val="visible"/>
                                      </p:to>
                                    </p:set>
                                    <p:animEffect transition="in" filter="blinds(horizontal)">
                                      <p:cBhvr>
                                        <p:cTn id="12" dur="500"/>
                                        <p:tgtEl>
                                          <p:spTgt spid="62877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28751"/>
                                        </p:tgtEl>
                                        <p:attrNameLst>
                                          <p:attrName>style.visibility</p:attrName>
                                        </p:attrNameLst>
                                      </p:cBhvr>
                                      <p:to>
                                        <p:strVal val="visible"/>
                                      </p:to>
                                    </p:set>
                                    <p:animEffect transition="in" filter="blinds(horizontal)">
                                      <p:cBhvr>
                                        <p:cTn id="17" dur="500"/>
                                        <p:tgtEl>
                                          <p:spTgt spid="62875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28790"/>
                                        </p:tgtEl>
                                        <p:attrNameLst>
                                          <p:attrName>style.visibility</p:attrName>
                                        </p:attrNameLst>
                                      </p:cBhvr>
                                      <p:to>
                                        <p:strVal val="visible"/>
                                      </p:to>
                                    </p:set>
                                    <p:animEffect transition="in" filter="wipe(left)">
                                      <p:cBhvr>
                                        <p:cTn id="22" dur="500"/>
                                        <p:tgtEl>
                                          <p:spTgt spid="62879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28793"/>
                                        </p:tgtEl>
                                        <p:attrNameLst>
                                          <p:attrName>style.visibility</p:attrName>
                                        </p:attrNameLst>
                                      </p:cBhvr>
                                      <p:to>
                                        <p:strVal val="visible"/>
                                      </p:to>
                                    </p:set>
                                    <p:animEffect transition="in" filter="wipe(down)">
                                      <p:cBhvr>
                                        <p:cTn id="27" dur="500"/>
                                        <p:tgtEl>
                                          <p:spTgt spid="628793"/>
                                        </p:tgtEl>
                                      </p:cBhvr>
                                    </p:animEffect>
                                  </p:childTnLst>
                                </p:cTn>
                              </p:par>
                              <p:par>
                                <p:cTn id="28" presetID="16" presetClass="entr" presetSubtype="26" fill="hold" grpId="0" nodeType="withEffect">
                                  <p:stCondLst>
                                    <p:cond delay="0"/>
                                  </p:stCondLst>
                                  <p:childTnLst>
                                    <p:set>
                                      <p:cBhvr>
                                        <p:cTn id="29" dur="1" fill="hold">
                                          <p:stCondLst>
                                            <p:cond delay="0"/>
                                          </p:stCondLst>
                                        </p:cTn>
                                        <p:tgtEl>
                                          <p:spTgt spid="628794"/>
                                        </p:tgtEl>
                                        <p:attrNameLst>
                                          <p:attrName>style.visibility</p:attrName>
                                        </p:attrNameLst>
                                      </p:cBhvr>
                                      <p:to>
                                        <p:strVal val="visible"/>
                                      </p:to>
                                    </p:set>
                                    <p:animEffect transition="in" filter="barn(inHorizontal)">
                                      <p:cBhvr>
                                        <p:cTn id="30" dur="500"/>
                                        <p:tgtEl>
                                          <p:spTgt spid="6287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8748" grpId="0"/>
      <p:bldP spid="628751" grpId="0"/>
      <p:bldP spid="628790" grpId="0" animBg="1"/>
      <p:bldP spid="628775" grpId="0"/>
      <p:bldP spid="628793" grpId="0" animBg="1"/>
      <p:bldP spid="62879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1265" name="Picture 6" descr="28 Dav-Sol small.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724400" y="0"/>
            <a:ext cx="4572000" cy="691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1266" name="Text Box 24"/>
          <p:cNvSpPr txBox="1">
            <a:spLocks noChangeArrowheads="1"/>
          </p:cNvSpPr>
          <p:nvPr/>
        </p:nvSpPr>
        <p:spPr bwMode="auto">
          <a:xfrm>
            <a:off x="8305800" y="15875"/>
            <a:ext cx="7620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Comic Sans MS" charset="0"/>
                <a:ea typeface="ＭＳ Ｐゴシック" charset="0"/>
                <a:cs typeface="MS Pゴシック" charset="0"/>
              </a:rPr>
              <a:t>446</a:t>
            </a:r>
          </a:p>
        </p:txBody>
      </p:sp>
      <p:sp>
        <p:nvSpPr>
          <p:cNvPr id="99354" name="Rectangle 26" descr="Green marble"/>
          <p:cNvSpPr>
            <a:spLocks noGrp="1" noChangeArrowheads="1"/>
          </p:cNvSpPr>
          <p:nvPr>
            <p:ph type="title" idx="4294967295"/>
          </p:nvPr>
        </p:nvSpPr>
        <p:spPr>
          <a:xfrm>
            <a:off x="0" y="109538"/>
            <a:ext cx="3505200" cy="1719262"/>
          </a:xfrm>
          <a:effectLst>
            <a:outerShdw blurRad="63500" dist="107763" dir="2700000" algn="ctr" rotWithShape="0">
              <a:srgbClr val="030201">
                <a:alpha val="74998"/>
              </a:srgbClr>
            </a:outerShdw>
          </a:effectLst>
        </p:spPr>
        <p:txBody>
          <a:bodyPr/>
          <a:lstStyle/>
          <a:p>
            <a:pPr algn="l" eaLnBrk="1" hangingPunct="1"/>
            <a:r>
              <a:rPr lang="zh-CN" altLang="en-US" sz="3200" b="1">
                <a:solidFill>
                  <a:srgbClr val="FFFFFF"/>
                </a:solidFill>
                <a:latin typeface="Microsoft JhengHei" charset="0"/>
                <a:cs typeface="Microsoft JhengHei" charset="0"/>
              </a:rPr>
              <a:t>耶罗波安二世以下的扩展</a:t>
            </a:r>
            <a:endParaRPr lang="en-US" b="1">
              <a:solidFill>
                <a:schemeClr val="bg1"/>
              </a:solidFill>
              <a:latin typeface="Microsoft JhengHei" charset="0"/>
              <a:cs typeface="Microsoft JhengHei" charset="0"/>
            </a:endParaRPr>
          </a:p>
        </p:txBody>
      </p:sp>
      <p:grpSp>
        <p:nvGrpSpPr>
          <p:cNvPr id="2" name="Group 14"/>
          <p:cNvGrpSpPr/>
          <p:nvPr/>
        </p:nvGrpSpPr>
        <p:grpSpPr>
          <a:xfrm>
            <a:off x="5715000" y="1447800"/>
            <a:ext cx="3429000" cy="2743200"/>
            <a:chOff x="5715000" y="1447800"/>
            <a:chExt cx="3429000" cy="2743200"/>
          </a:xfrm>
          <a:solidFill>
            <a:srgbClr val="242A59"/>
          </a:solidFill>
        </p:grpSpPr>
        <p:sp>
          <p:nvSpPr>
            <p:cNvPr id="13" name="Parallelogram 12"/>
            <p:cNvSpPr/>
            <p:nvPr/>
          </p:nvSpPr>
          <p:spPr bwMode="auto">
            <a:xfrm>
              <a:off x="5715000" y="1447800"/>
              <a:ext cx="1676400" cy="2743200"/>
            </a:xfrm>
            <a:prstGeom prst="parallelogram">
              <a:avLst>
                <a:gd name="adj" fmla="val 57989"/>
              </a:avLst>
            </a:prstGeom>
            <a:grpFill/>
            <a:ln w="9525" cap="flat" cmpd="sng" algn="ctr">
              <a:solidFill>
                <a:schemeClr val="tx1"/>
              </a:solidFill>
              <a:prstDash val="solid"/>
              <a:round/>
              <a:headEnd type="none" w="med" len="med"/>
              <a:tailEnd type="none" w="med" len="me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mn-ea"/>
                <a:cs typeface="+mn-cs"/>
              </a:endParaRPr>
            </a:p>
          </p:txBody>
        </p:sp>
        <p:sp>
          <p:nvSpPr>
            <p:cNvPr id="14" name="TextBox 13"/>
            <p:cNvSpPr txBox="1"/>
            <p:nvPr/>
          </p:nvSpPr>
          <p:spPr>
            <a:xfrm>
              <a:off x="7184902" y="1752600"/>
              <a:ext cx="1959098" cy="400110"/>
            </a:xfrm>
            <a:prstGeom prst="rect">
              <a:avLst/>
            </a:prstGeom>
            <a:grp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2000" b="0" i="0" u="none" strike="noStrike" kern="1200" cap="none" spc="0" normalizeH="0" baseline="0" noProof="0" dirty="0">
                  <a:ln>
                    <a:noFill/>
                  </a:ln>
                  <a:solidFill>
                    <a:srgbClr val="FFFFFF"/>
                  </a:solidFill>
                  <a:effectLst/>
                  <a:uLnTx/>
                  <a:uFillTx/>
                  <a:latin typeface="Microsoft JhengHei" pitchFamily="34" charset="-120"/>
                  <a:ea typeface="Microsoft JhengHei" pitchFamily="34" charset="-120"/>
                  <a:cs typeface="+mn-cs"/>
                </a:rPr>
                <a:t>耶 罗 波 安 </a:t>
              </a:r>
              <a:r>
                <a:rPr kumimoji="0" lang="en-US" altLang="zh-SG" sz="2000" b="0" i="0" u="none" strike="noStrike" kern="1200" cap="none" spc="0" normalizeH="0" baseline="0" noProof="0" dirty="0">
                  <a:ln>
                    <a:noFill/>
                  </a:ln>
                  <a:solidFill>
                    <a:srgbClr val="FFFFFF"/>
                  </a:solidFill>
                  <a:effectLst/>
                  <a:uLnTx/>
                  <a:uFillTx/>
                  <a:latin typeface="Microsoft JhengHei" pitchFamily="34" charset="-120"/>
                  <a:ea typeface="Microsoft JhengHei" pitchFamily="34" charset="-120"/>
                  <a:cs typeface="+mn-cs"/>
                </a:rPr>
                <a:t>(</a:t>
              </a:r>
              <a:r>
                <a:rPr kumimoji="0" lang="zh-CN" altLang="en-US" sz="2000" b="0" i="0" u="none" strike="noStrike" kern="1200" cap="none" spc="0" normalizeH="0" baseline="0" noProof="0" dirty="0">
                  <a:ln>
                    <a:noFill/>
                  </a:ln>
                  <a:solidFill>
                    <a:srgbClr val="FFFFFF"/>
                  </a:solidFill>
                  <a:effectLst/>
                  <a:uLnTx/>
                  <a:uFillTx/>
                  <a:latin typeface="Microsoft JhengHei" pitchFamily="34" charset="-120"/>
                  <a:ea typeface="Microsoft JhengHei" pitchFamily="34" charset="-120"/>
                  <a:cs typeface="+mn-cs"/>
                </a:rPr>
                <a:t>二</a:t>
              </a:r>
              <a:r>
                <a:rPr kumimoji="0" lang="en-US" altLang="zh-CN" sz="2000" b="0" i="0" u="none" strike="noStrike" kern="1200" cap="none" spc="0" normalizeH="0" baseline="0" noProof="0" dirty="0">
                  <a:ln>
                    <a:noFill/>
                  </a:ln>
                  <a:solidFill>
                    <a:srgbClr val="FFFFFF"/>
                  </a:solidFill>
                  <a:effectLst/>
                  <a:uLnTx/>
                  <a:uFillTx/>
                  <a:latin typeface="Microsoft JhengHei" pitchFamily="34" charset="-120"/>
                  <a:ea typeface="Microsoft JhengHei" pitchFamily="34" charset="-120"/>
                  <a:cs typeface="+mn-cs"/>
                </a:rPr>
                <a:t>)</a:t>
              </a:r>
              <a:endParaRPr kumimoji="0" lang="en-US" sz="2000" b="1" i="0" u="none" strike="noStrike" kern="1200" cap="none" spc="0" normalizeH="0" baseline="0" noProof="0" dirty="0">
                <a:ln>
                  <a:noFill/>
                </a:ln>
                <a:solidFill>
                  <a:srgbClr val="FFFFFF"/>
                </a:solidFill>
                <a:effectLst/>
                <a:uLnTx/>
                <a:uFillTx/>
                <a:latin typeface="Arial"/>
                <a:ea typeface="+mn-ea"/>
                <a:cs typeface="Arial"/>
              </a:endParaRPr>
            </a:p>
          </p:txBody>
        </p:sp>
      </p:grpSp>
      <p:sp>
        <p:nvSpPr>
          <p:cNvPr id="16" name="TextBox 15"/>
          <p:cNvSpPr txBox="1">
            <a:spLocks noChangeArrowheads="1"/>
          </p:cNvSpPr>
          <p:nvPr/>
        </p:nvSpPr>
        <p:spPr bwMode="auto">
          <a:xfrm>
            <a:off x="0" y="3441700"/>
            <a:ext cx="4495800" cy="3046413"/>
          </a:xfrm>
          <a:prstGeom prst="rect">
            <a:avLst/>
          </a:prstGeom>
          <a:solidFill>
            <a:srgbClr val="232A5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2400" b="0" i="0" u="none" strike="noStrike" kern="1200" cap="none" spc="0" normalizeH="0" baseline="0" noProof="0">
                <a:ln>
                  <a:noFill/>
                </a:ln>
                <a:solidFill>
                  <a:srgbClr val="FFFF00"/>
                </a:solidFill>
                <a:effectLst/>
                <a:uLnTx/>
                <a:uFillTx/>
                <a:latin typeface="Arial" charset="0"/>
                <a:ea typeface="ＭＳ Ｐゴシック" charset="0"/>
                <a:cs typeface="MS Pゴシック" charset="0"/>
              </a:rPr>
              <a:t>“</a:t>
            </a:r>
            <a:r>
              <a:rPr kumimoji="0" lang="zh-SG" altLang="en-US" sz="2400" b="1" i="0" u="none" strike="noStrike" kern="1200" cap="none" spc="0" normalizeH="0" baseline="0" noProof="0">
                <a:ln>
                  <a:noFill/>
                </a:ln>
                <a:solidFill>
                  <a:srgbClr val="FFFF00"/>
                </a:solidFill>
                <a:effectLst/>
                <a:uLnTx/>
                <a:uFillTx/>
                <a:latin typeface="Arial" charset="0"/>
                <a:ea typeface="ＭＳ Ｐゴシック" charset="0"/>
                <a:cs typeface="MS Pゴシック" charset="0"/>
              </a:rPr>
              <a:t>列</a:t>
            </a:r>
            <a:r>
              <a:rPr kumimoji="0" lang="zh-SG" altLang="ja-JP" sz="2400" b="1" i="0" u="none" strike="noStrike" kern="1200" cap="none" spc="0" normalizeH="0" baseline="0" noProof="0">
                <a:ln>
                  <a:noFill/>
                </a:ln>
                <a:solidFill>
                  <a:srgbClr val="FFFF00"/>
                </a:solidFill>
                <a:effectLst/>
                <a:uLnTx/>
                <a:uFillTx/>
                <a:latin typeface="Arial" charset="0"/>
                <a:ea typeface="ＭＳ Ｐゴシック" charset="0"/>
                <a:cs typeface="MS Pゴシック" charset="0"/>
              </a:rPr>
              <a:t> </a:t>
            </a:r>
            <a:r>
              <a:rPr kumimoji="0" lang="zh-SG" altLang="en-US" sz="2400" b="1" i="0" u="none" strike="noStrike" kern="1200" cap="none" spc="0" normalizeH="0" baseline="0" noProof="0">
                <a:ln>
                  <a:noFill/>
                </a:ln>
                <a:solidFill>
                  <a:srgbClr val="FFFF00"/>
                </a:solidFill>
                <a:effectLst/>
                <a:uLnTx/>
                <a:uFillTx/>
                <a:latin typeface="Arial" charset="0"/>
                <a:ea typeface="ＭＳ Ｐゴシック" charset="0"/>
                <a:cs typeface="MS Pゴシック" charset="0"/>
              </a:rPr>
              <a:t>王</a:t>
            </a:r>
            <a:r>
              <a:rPr kumimoji="0" lang="zh-SG" altLang="ja-JP" sz="2400" b="1" i="0" u="none" strike="noStrike" kern="1200" cap="none" spc="0" normalizeH="0" baseline="0" noProof="0">
                <a:ln>
                  <a:noFill/>
                </a:ln>
                <a:solidFill>
                  <a:srgbClr val="FFFF00"/>
                </a:solidFill>
                <a:effectLst/>
                <a:uLnTx/>
                <a:uFillTx/>
                <a:latin typeface="Arial" charset="0"/>
                <a:ea typeface="ＭＳ Ｐゴシック" charset="0"/>
                <a:cs typeface="MS Pゴシック" charset="0"/>
              </a:rPr>
              <a:t> </a:t>
            </a:r>
            <a:r>
              <a:rPr kumimoji="0" lang="zh-SG" altLang="en-US" sz="2400" b="1" i="0" u="none" strike="noStrike" kern="1200" cap="none" spc="0" normalizeH="0" baseline="0" noProof="0">
                <a:ln>
                  <a:noFill/>
                </a:ln>
                <a:solidFill>
                  <a:srgbClr val="FFFF00"/>
                </a:solidFill>
                <a:effectLst/>
                <a:uLnTx/>
                <a:uFillTx/>
                <a:latin typeface="Arial" charset="0"/>
                <a:ea typeface="ＭＳ Ｐゴシック" charset="0"/>
                <a:cs typeface="MS Pゴシック" charset="0"/>
              </a:rPr>
              <a:t>紀</a:t>
            </a:r>
            <a:r>
              <a:rPr kumimoji="0" lang="zh-SG" altLang="ja-JP" sz="2400" b="1" i="0" u="none" strike="noStrike" kern="1200" cap="none" spc="0" normalizeH="0" baseline="0" noProof="0">
                <a:ln>
                  <a:noFill/>
                </a:ln>
                <a:solidFill>
                  <a:srgbClr val="FFFF00"/>
                </a:solidFill>
                <a:effectLst/>
                <a:uLnTx/>
                <a:uFillTx/>
                <a:latin typeface="Arial" charset="0"/>
                <a:ea typeface="ＭＳ Ｐゴシック" charset="0"/>
                <a:cs typeface="MS Pゴシック" charset="0"/>
              </a:rPr>
              <a:t> </a:t>
            </a:r>
            <a:r>
              <a:rPr kumimoji="0" lang="zh-SG" altLang="en-US" sz="2400" b="1" i="0" u="none" strike="noStrike" kern="1200" cap="none" spc="0" normalizeH="0" baseline="0" noProof="0">
                <a:ln>
                  <a:noFill/>
                </a:ln>
                <a:solidFill>
                  <a:srgbClr val="FFFF00"/>
                </a:solidFill>
                <a:effectLst/>
                <a:uLnTx/>
                <a:uFillTx/>
                <a:latin typeface="Arial" charset="0"/>
                <a:ea typeface="ＭＳ Ｐゴシック" charset="0"/>
                <a:cs typeface="MS Pゴシック" charset="0"/>
              </a:rPr>
              <a:t>下</a:t>
            </a:r>
            <a:r>
              <a:rPr kumimoji="0" lang="zh-SG" altLang="ja-JP" sz="2400" b="1" i="0" u="none" strike="noStrike" kern="1200" cap="none" spc="0" normalizeH="0" baseline="0" noProof="0">
                <a:ln>
                  <a:noFill/>
                </a:ln>
                <a:solidFill>
                  <a:srgbClr val="FFFF00"/>
                </a:solidFill>
                <a:effectLst/>
                <a:uLnTx/>
                <a:uFillTx/>
                <a:latin typeface="Arial" charset="0"/>
                <a:ea typeface="ＭＳ Ｐゴシック" charset="0"/>
                <a:cs typeface="MS Pゴシック" charset="0"/>
              </a:rPr>
              <a:t> </a:t>
            </a:r>
            <a:r>
              <a:rPr kumimoji="0" lang="en-US" altLang="ja-JP" sz="2400" b="1" i="0" u="none" strike="noStrike" kern="1200" cap="none" spc="0" normalizeH="0" baseline="0" noProof="0">
                <a:ln>
                  <a:noFill/>
                </a:ln>
                <a:solidFill>
                  <a:srgbClr val="FFFF00"/>
                </a:solidFill>
                <a:effectLst/>
                <a:uLnTx/>
                <a:uFillTx/>
                <a:latin typeface="Arial" charset="0"/>
                <a:ea typeface="ＭＳ Ｐゴシック" charset="0"/>
                <a:cs typeface="MS Pゴシック" charset="0"/>
              </a:rPr>
              <a:t>14:25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00"/>
              </a:solidFill>
              <a:effectLst/>
              <a:uLnTx/>
              <a:uFillTx/>
              <a:latin typeface="Arial" charset="0"/>
              <a:ea typeface="ＭＳ Ｐゴシック" charset="0"/>
              <a:cs typeface="MS P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SG" altLang="en-US" sz="2400" b="0" i="0" u="none" strike="noStrike" kern="1200" cap="none" spc="0" normalizeH="0" baseline="0" noProof="0">
                <a:ln>
                  <a:noFill/>
                </a:ln>
                <a:solidFill>
                  <a:srgbClr val="FFFF00"/>
                </a:solidFill>
                <a:effectLst/>
                <a:uLnTx/>
                <a:uFillTx/>
                <a:latin typeface="Microsoft JhengHei" charset="0"/>
                <a:ea typeface="ＭＳ Ｐゴシック" charset="0"/>
                <a:cs typeface="Microsoft JhengHei" charset="0"/>
              </a:rPr>
              <a:t>耶 罗 波 安</a:t>
            </a:r>
            <a:r>
              <a:rPr kumimoji="0" lang="zh-CN" altLang="en-US" sz="2400" b="0" i="0" u="none" strike="noStrike" kern="1200" cap="none" spc="0" normalizeH="0" baseline="0" noProof="0">
                <a:ln>
                  <a:noFill/>
                </a:ln>
                <a:solidFill>
                  <a:srgbClr val="FFFF00"/>
                </a:solidFill>
                <a:effectLst/>
                <a:uLnTx/>
                <a:uFillTx/>
                <a:latin typeface="Times New Roman" charset="0"/>
                <a:ea typeface="ＭＳ Ｐゴシック" charset="0"/>
                <a:cs typeface="MS Pゴシック" charset="0"/>
              </a:rPr>
              <a:t>二</a:t>
            </a:r>
            <a:r>
              <a:rPr kumimoji="0" lang="zh-CN" altLang="en-US" sz="2400" b="1" i="0" u="none" strike="noStrike" kern="1200" cap="none" spc="0" normalizeH="0" baseline="0" noProof="0">
                <a:ln>
                  <a:noFill/>
                </a:ln>
                <a:solidFill>
                  <a:srgbClr val="FFFF00"/>
                </a:solidFill>
                <a:effectLst/>
                <a:uLnTx/>
                <a:uFillTx/>
                <a:latin typeface="Microsoft JhengHei" charset="0"/>
                <a:ea typeface="ＭＳ Ｐゴシック" charset="0"/>
                <a:cs typeface="Microsoft JhengHei" charset="0"/>
              </a:rPr>
              <a:t>世</a:t>
            </a:r>
            <a:r>
              <a:rPr kumimoji="0" lang="zh-SG" altLang="en-US" sz="2400" b="0" i="0" u="none" strike="noStrike" kern="1200" cap="none" spc="0" normalizeH="0" baseline="0" noProof="0">
                <a:ln>
                  <a:noFill/>
                </a:ln>
                <a:solidFill>
                  <a:srgbClr val="FFFF00"/>
                </a:solidFill>
                <a:effectLst/>
                <a:uLnTx/>
                <a:uFillTx/>
                <a:latin typeface="Microsoft JhengHei" charset="0"/>
                <a:ea typeface="ＭＳ Ｐゴシック" charset="0"/>
                <a:cs typeface="Microsoft JhengHei" charset="0"/>
              </a:rPr>
              <a:t>收</a:t>
            </a:r>
            <a:r>
              <a:rPr kumimoji="0" lang="zh-SG" altLang="ja-JP" sz="2400" b="0" i="0" u="none" strike="noStrike" kern="1200" cap="none" spc="0" normalizeH="0" baseline="0" noProof="0">
                <a:ln>
                  <a:noFill/>
                </a:ln>
                <a:solidFill>
                  <a:srgbClr val="FFFF00"/>
                </a:solidFill>
                <a:effectLst/>
                <a:uLnTx/>
                <a:uFillTx/>
                <a:latin typeface="Microsoft JhengHei" charset="0"/>
                <a:ea typeface="ＭＳ Ｐゴシック" charset="0"/>
                <a:cs typeface="Microsoft JhengHei" charset="0"/>
              </a:rPr>
              <a:t> </a:t>
            </a:r>
            <a:r>
              <a:rPr kumimoji="0" lang="zh-SG" altLang="en-US" sz="2400" b="0" i="0" u="none" strike="noStrike" kern="1200" cap="none" spc="0" normalizeH="0" baseline="0" noProof="0">
                <a:ln>
                  <a:noFill/>
                </a:ln>
                <a:solidFill>
                  <a:srgbClr val="FFFF00"/>
                </a:solidFill>
                <a:effectLst/>
                <a:uLnTx/>
                <a:uFillTx/>
                <a:latin typeface="Microsoft JhengHei" charset="0"/>
                <a:ea typeface="ＭＳ Ｐゴシック" charset="0"/>
                <a:cs typeface="Microsoft JhengHei" charset="0"/>
              </a:rPr>
              <a:t>回</a:t>
            </a:r>
            <a:r>
              <a:rPr kumimoji="0" lang="zh-SG" altLang="ja-JP" sz="2400" b="0" i="0" u="none" strike="noStrike" kern="1200" cap="none" spc="0" normalizeH="0" baseline="0" noProof="0">
                <a:ln>
                  <a:noFill/>
                </a:ln>
                <a:solidFill>
                  <a:srgbClr val="FFFF00"/>
                </a:solidFill>
                <a:effectLst/>
                <a:uLnTx/>
                <a:uFillTx/>
                <a:latin typeface="Microsoft JhengHei" charset="0"/>
                <a:ea typeface="ＭＳ Ｐゴシック" charset="0"/>
                <a:cs typeface="Microsoft JhengHei" charset="0"/>
              </a:rPr>
              <a:t> </a:t>
            </a:r>
            <a:r>
              <a:rPr kumimoji="0" lang="zh-SG" altLang="en-US" sz="2400" b="0" i="0" u="none" strike="noStrike" kern="1200" cap="none" spc="0" normalizeH="0" baseline="0" noProof="0">
                <a:ln>
                  <a:noFill/>
                </a:ln>
                <a:solidFill>
                  <a:srgbClr val="FFFF00"/>
                </a:solidFill>
                <a:effectLst/>
                <a:uLnTx/>
                <a:uFillTx/>
                <a:latin typeface="Microsoft JhengHei" charset="0"/>
                <a:ea typeface="ＭＳ Ｐゴシック" charset="0"/>
                <a:cs typeface="Microsoft JhengHei" charset="0"/>
              </a:rPr>
              <a:t>以</a:t>
            </a:r>
            <a:r>
              <a:rPr kumimoji="0" lang="zh-SG" altLang="ja-JP" sz="2400" b="0" i="0" u="none" strike="noStrike" kern="1200" cap="none" spc="0" normalizeH="0" baseline="0" noProof="0">
                <a:ln>
                  <a:noFill/>
                </a:ln>
                <a:solidFill>
                  <a:srgbClr val="FFFF00"/>
                </a:solidFill>
                <a:effectLst/>
                <a:uLnTx/>
                <a:uFillTx/>
                <a:latin typeface="Microsoft JhengHei" charset="0"/>
                <a:ea typeface="ＭＳ Ｐゴシック" charset="0"/>
                <a:cs typeface="Microsoft JhengHei" charset="0"/>
              </a:rPr>
              <a:t> </a:t>
            </a:r>
            <a:r>
              <a:rPr kumimoji="0" lang="zh-SG" altLang="en-US" sz="2400" b="0" i="0" u="none" strike="noStrike" kern="1200" cap="none" spc="0" normalizeH="0" baseline="0" noProof="0">
                <a:ln>
                  <a:noFill/>
                </a:ln>
                <a:solidFill>
                  <a:srgbClr val="FFFF00"/>
                </a:solidFill>
                <a:effectLst/>
                <a:uLnTx/>
                <a:uFillTx/>
                <a:latin typeface="Microsoft JhengHei" charset="0"/>
                <a:ea typeface="ＭＳ Ｐゴシック" charset="0"/>
                <a:cs typeface="Microsoft JhengHei" charset="0"/>
              </a:rPr>
              <a:t>色</a:t>
            </a:r>
            <a:r>
              <a:rPr kumimoji="0" lang="zh-SG" altLang="ja-JP" sz="2400" b="0" i="0" u="none" strike="noStrike" kern="1200" cap="none" spc="0" normalizeH="0" baseline="0" noProof="0">
                <a:ln>
                  <a:noFill/>
                </a:ln>
                <a:solidFill>
                  <a:srgbClr val="FFFF00"/>
                </a:solidFill>
                <a:effectLst/>
                <a:uLnTx/>
                <a:uFillTx/>
                <a:latin typeface="Microsoft JhengHei" charset="0"/>
                <a:ea typeface="ＭＳ Ｐゴシック" charset="0"/>
                <a:cs typeface="Microsoft JhengHei" charset="0"/>
              </a:rPr>
              <a:t> </a:t>
            </a:r>
            <a:r>
              <a:rPr kumimoji="0" lang="zh-SG" altLang="en-US" sz="2400" b="0" i="0" u="none" strike="noStrike" kern="1200" cap="none" spc="0" normalizeH="0" baseline="0" noProof="0">
                <a:ln>
                  <a:noFill/>
                </a:ln>
                <a:solidFill>
                  <a:srgbClr val="FFFF00"/>
                </a:solidFill>
                <a:effectLst/>
                <a:uLnTx/>
                <a:uFillTx/>
                <a:latin typeface="Microsoft JhengHei" charset="0"/>
                <a:ea typeface="ＭＳ Ｐゴシック" charset="0"/>
                <a:cs typeface="Microsoft JhengHei" charset="0"/>
              </a:rPr>
              <a:t>列</a:t>
            </a:r>
            <a:r>
              <a:rPr kumimoji="0" lang="zh-SG" altLang="ja-JP" sz="2400" b="0" i="0" u="none" strike="noStrike" kern="1200" cap="none" spc="0" normalizeH="0" baseline="0" noProof="0">
                <a:ln>
                  <a:noFill/>
                </a:ln>
                <a:solidFill>
                  <a:srgbClr val="FFFF00"/>
                </a:solidFill>
                <a:effectLst/>
                <a:uLnTx/>
                <a:uFillTx/>
                <a:latin typeface="Microsoft JhengHei" charset="0"/>
                <a:ea typeface="ＭＳ Ｐゴシック" charset="0"/>
                <a:cs typeface="Microsoft JhengHei" charset="0"/>
              </a:rPr>
              <a:t> </a:t>
            </a:r>
            <a:r>
              <a:rPr kumimoji="0" lang="zh-SG" altLang="en-US" sz="2400" b="0" i="0" u="none" strike="noStrike" kern="1200" cap="none" spc="0" normalizeH="0" baseline="0" noProof="0">
                <a:ln>
                  <a:noFill/>
                </a:ln>
                <a:solidFill>
                  <a:srgbClr val="FFFF00"/>
                </a:solidFill>
                <a:effectLst/>
                <a:uLnTx/>
                <a:uFillTx/>
                <a:latin typeface="Microsoft JhengHei" charset="0"/>
                <a:ea typeface="ＭＳ Ｐゴシック" charset="0"/>
                <a:cs typeface="Microsoft JhengHei" charset="0"/>
              </a:rPr>
              <a:t>边</a:t>
            </a:r>
            <a:r>
              <a:rPr kumimoji="0" lang="zh-SG" altLang="ja-JP" sz="2400" b="0" i="0" u="none" strike="noStrike" kern="1200" cap="none" spc="0" normalizeH="0" baseline="0" noProof="0">
                <a:ln>
                  <a:noFill/>
                </a:ln>
                <a:solidFill>
                  <a:srgbClr val="FFFF00"/>
                </a:solidFill>
                <a:effectLst/>
                <a:uLnTx/>
                <a:uFillTx/>
                <a:latin typeface="Microsoft JhengHei" charset="0"/>
                <a:ea typeface="ＭＳ Ｐゴシック" charset="0"/>
                <a:cs typeface="Microsoft JhengHei" charset="0"/>
              </a:rPr>
              <a:t> </a:t>
            </a:r>
            <a:r>
              <a:rPr kumimoji="0" lang="zh-SG" altLang="en-US" sz="2400" b="0" i="0" u="none" strike="noStrike" kern="1200" cap="none" spc="0" normalizeH="0" baseline="0" noProof="0">
                <a:ln>
                  <a:noFill/>
                </a:ln>
                <a:solidFill>
                  <a:srgbClr val="FFFF00"/>
                </a:solidFill>
                <a:effectLst/>
                <a:uLnTx/>
                <a:uFillTx/>
                <a:latin typeface="Microsoft JhengHei" charset="0"/>
                <a:ea typeface="ＭＳ Ｐゴシック" charset="0"/>
                <a:cs typeface="Microsoft JhengHei" charset="0"/>
              </a:rPr>
              <a:t>界</a:t>
            </a:r>
            <a:r>
              <a:rPr kumimoji="0" lang="zh-SG" altLang="ja-JP" sz="2400" b="0" i="0" u="none" strike="noStrike" kern="1200" cap="none" spc="0" normalizeH="0" baseline="0" noProof="0">
                <a:ln>
                  <a:noFill/>
                </a:ln>
                <a:solidFill>
                  <a:srgbClr val="FFFF00"/>
                </a:solidFill>
                <a:effectLst/>
                <a:uLnTx/>
                <a:uFillTx/>
                <a:latin typeface="Microsoft JhengHei" charset="0"/>
                <a:ea typeface="ＭＳ Ｐゴシック" charset="0"/>
                <a:cs typeface="Microsoft JhengHei" charset="0"/>
              </a:rPr>
              <a:t> </a:t>
            </a:r>
            <a:r>
              <a:rPr kumimoji="0" lang="zh-SG" altLang="en-US" sz="2400" b="0" i="0" u="none" strike="noStrike" kern="1200" cap="none" spc="0" normalizeH="0" baseline="0" noProof="0">
                <a:ln>
                  <a:noFill/>
                </a:ln>
                <a:solidFill>
                  <a:srgbClr val="FFFF00"/>
                </a:solidFill>
                <a:effectLst/>
                <a:uLnTx/>
                <a:uFillTx/>
                <a:latin typeface="Microsoft JhengHei" charset="0"/>
                <a:ea typeface="ＭＳ Ｐゴシック" charset="0"/>
                <a:cs typeface="Microsoft JhengHei" charset="0"/>
              </a:rPr>
              <a:t>之</a:t>
            </a:r>
            <a:r>
              <a:rPr kumimoji="0" lang="zh-SG" altLang="ja-JP" sz="2400" b="0" i="0" u="none" strike="noStrike" kern="1200" cap="none" spc="0" normalizeH="0" baseline="0" noProof="0">
                <a:ln>
                  <a:noFill/>
                </a:ln>
                <a:solidFill>
                  <a:srgbClr val="FFFF00"/>
                </a:solidFill>
                <a:effectLst/>
                <a:uLnTx/>
                <a:uFillTx/>
                <a:latin typeface="Microsoft JhengHei" charset="0"/>
                <a:ea typeface="ＭＳ Ｐゴシック" charset="0"/>
                <a:cs typeface="Microsoft JhengHei" charset="0"/>
              </a:rPr>
              <a:t> </a:t>
            </a:r>
            <a:r>
              <a:rPr kumimoji="0" lang="zh-SG" altLang="en-US" sz="2400" b="0" i="0" u="none" strike="noStrike" kern="1200" cap="none" spc="0" normalizeH="0" baseline="0" noProof="0">
                <a:ln>
                  <a:noFill/>
                </a:ln>
                <a:solidFill>
                  <a:srgbClr val="FFFF00"/>
                </a:solidFill>
                <a:effectLst/>
                <a:uLnTx/>
                <a:uFillTx/>
                <a:latin typeface="Microsoft JhengHei" charset="0"/>
                <a:ea typeface="ＭＳ Ｐゴシック" charset="0"/>
                <a:cs typeface="Microsoft JhengHei" charset="0"/>
              </a:rPr>
              <a:t>地</a:t>
            </a:r>
            <a:r>
              <a:rPr kumimoji="0" lang="zh-SG" altLang="ja-JP" sz="2400" b="0" i="0" u="none" strike="noStrike" kern="1200" cap="none" spc="0" normalizeH="0" baseline="0" noProof="0">
                <a:ln>
                  <a:noFill/>
                </a:ln>
                <a:solidFill>
                  <a:srgbClr val="FFFF00"/>
                </a:solidFill>
                <a:effectLst/>
                <a:uLnTx/>
                <a:uFillTx/>
                <a:latin typeface="Microsoft JhengHei" charset="0"/>
                <a:ea typeface="ＭＳ Ｐゴシック" charset="0"/>
                <a:cs typeface="Microsoft JhengHei" charset="0"/>
              </a:rPr>
              <a:t> </a:t>
            </a:r>
            <a:r>
              <a:rPr kumimoji="0" lang="zh-SG" altLang="en-US" sz="2400" b="0" i="0" u="none" strike="noStrike" kern="1200" cap="none" spc="0" normalizeH="0" baseline="0" noProof="0">
                <a:ln>
                  <a:noFill/>
                </a:ln>
                <a:solidFill>
                  <a:srgbClr val="FFFF00"/>
                </a:solidFill>
                <a:effectLst/>
                <a:uLnTx/>
                <a:uFillTx/>
                <a:latin typeface="Microsoft JhengHei" charset="0"/>
                <a:ea typeface="ＭＳ Ｐゴシック" charset="0"/>
                <a:cs typeface="Microsoft JhengHei" charset="0"/>
              </a:rPr>
              <a:t>，</a:t>
            </a:r>
            <a:r>
              <a:rPr kumimoji="0" lang="zh-SG" altLang="ja-JP" sz="2400" b="0" i="0" u="none" strike="noStrike" kern="1200" cap="none" spc="0" normalizeH="0" baseline="0" noProof="0">
                <a:ln>
                  <a:noFill/>
                </a:ln>
                <a:solidFill>
                  <a:srgbClr val="FFFF00"/>
                </a:solidFill>
                <a:effectLst/>
                <a:uLnTx/>
                <a:uFillTx/>
                <a:latin typeface="Microsoft JhengHei" charset="0"/>
                <a:ea typeface="ＭＳ Ｐゴシック" charset="0"/>
                <a:cs typeface="Microsoft JhengHei" charset="0"/>
              </a:rPr>
              <a:t> </a:t>
            </a:r>
            <a:r>
              <a:rPr kumimoji="0" lang="zh-SG" altLang="en-US" sz="2400" b="0" i="0" u="none" strike="noStrike" kern="1200" cap="none" spc="0" normalizeH="0" baseline="0" noProof="0">
                <a:ln>
                  <a:noFill/>
                </a:ln>
                <a:solidFill>
                  <a:srgbClr val="FFFF00"/>
                </a:solidFill>
                <a:effectLst/>
                <a:uLnTx/>
                <a:uFillTx/>
                <a:latin typeface="Microsoft JhengHei" charset="0"/>
                <a:ea typeface="ＭＳ Ｐゴシック" charset="0"/>
                <a:cs typeface="Microsoft JhengHei" charset="0"/>
              </a:rPr>
              <a:t>从</a:t>
            </a:r>
            <a:r>
              <a:rPr kumimoji="0" lang="zh-SG" altLang="ja-JP" sz="2400" b="0" i="0" u="none" strike="noStrike" kern="1200" cap="none" spc="0" normalizeH="0" baseline="0" noProof="0">
                <a:ln>
                  <a:noFill/>
                </a:ln>
                <a:solidFill>
                  <a:srgbClr val="FFFF00"/>
                </a:solidFill>
                <a:effectLst/>
                <a:uLnTx/>
                <a:uFillTx/>
                <a:latin typeface="Microsoft JhengHei" charset="0"/>
                <a:ea typeface="ＭＳ Ｐゴシック" charset="0"/>
                <a:cs typeface="Microsoft JhengHei" charset="0"/>
              </a:rPr>
              <a:t> </a:t>
            </a:r>
            <a:r>
              <a:rPr kumimoji="0" lang="zh-SG" altLang="en-US" sz="2400" b="0" i="0" u="none" strike="noStrike" kern="1200" cap="none" spc="0" normalizeH="0" baseline="0" noProof="0">
                <a:ln>
                  <a:noFill/>
                </a:ln>
                <a:solidFill>
                  <a:srgbClr val="FFFF00"/>
                </a:solidFill>
                <a:effectLst/>
                <a:uLnTx/>
                <a:uFillTx/>
                <a:latin typeface="Microsoft JhengHei" charset="0"/>
                <a:ea typeface="ＭＳ Ｐゴシック" charset="0"/>
                <a:cs typeface="Microsoft JhengHei" charset="0"/>
              </a:rPr>
              <a:t>哈</a:t>
            </a:r>
            <a:r>
              <a:rPr kumimoji="0" lang="zh-SG" altLang="ja-JP" sz="2400" b="0" i="0" u="none" strike="noStrike" kern="1200" cap="none" spc="0" normalizeH="0" baseline="0" noProof="0">
                <a:ln>
                  <a:noFill/>
                </a:ln>
                <a:solidFill>
                  <a:srgbClr val="FFFF00"/>
                </a:solidFill>
                <a:effectLst/>
                <a:uLnTx/>
                <a:uFillTx/>
                <a:latin typeface="Microsoft JhengHei" charset="0"/>
                <a:ea typeface="ＭＳ Ｐゴシック" charset="0"/>
                <a:cs typeface="Microsoft JhengHei" charset="0"/>
              </a:rPr>
              <a:t> </a:t>
            </a:r>
            <a:r>
              <a:rPr kumimoji="0" lang="zh-SG" altLang="en-US" sz="2400" b="0" i="0" u="none" strike="noStrike" kern="1200" cap="none" spc="0" normalizeH="0" baseline="0" noProof="0">
                <a:ln>
                  <a:noFill/>
                </a:ln>
                <a:solidFill>
                  <a:srgbClr val="FFFF00"/>
                </a:solidFill>
                <a:effectLst/>
                <a:uLnTx/>
                <a:uFillTx/>
                <a:latin typeface="Microsoft JhengHei" charset="0"/>
                <a:ea typeface="ＭＳ Ｐゴシック" charset="0"/>
                <a:cs typeface="Microsoft JhengHei" charset="0"/>
              </a:rPr>
              <a:t>马</a:t>
            </a:r>
            <a:r>
              <a:rPr kumimoji="0" lang="zh-SG" altLang="ja-JP" sz="2400" b="0" i="0" u="none" strike="noStrike" kern="1200" cap="none" spc="0" normalizeH="0" baseline="0" noProof="0">
                <a:ln>
                  <a:noFill/>
                </a:ln>
                <a:solidFill>
                  <a:srgbClr val="FFFF00"/>
                </a:solidFill>
                <a:effectLst/>
                <a:uLnTx/>
                <a:uFillTx/>
                <a:latin typeface="Microsoft JhengHei" charset="0"/>
                <a:ea typeface="ＭＳ Ｐゴシック" charset="0"/>
                <a:cs typeface="Microsoft JhengHei" charset="0"/>
              </a:rPr>
              <a:t> </a:t>
            </a:r>
            <a:r>
              <a:rPr kumimoji="0" lang="zh-SG" altLang="en-US" sz="2400" b="0" i="0" u="none" strike="noStrike" kern="1200" cap="none" spc="0" normalizeH="0" baseline="0" noProof="0">
                <a:ln>
                  <a:noFill/>
                </a:ln>
                <a:solidFill>
                  <a:srgbClr val="FFFF00"/>
                </a:solidFill>
                <a:effectLst/>
                <a:uLnTx/>
                <a:uFillTx/>
                <a:latin typeface="Microsoft JhengHei" charset="0"/>
                <a:ea typeface="ＭＳ Ｐゴシック" charset="0"/>
                <a:cs typeface="Microsoft JhengHei" charset="0"/>
              </a:rPr>
              <a:t>口</a:t>
            </a:r>
            <a:r>
              <a:rPr kumimoji="0" lang="zh-SG" altLang="ja-JP" sz="2400" b="0" i="0" u="none" strike="noStrike" kern="1200" cap="none" spc="0" normalizeH="0" baseline="0" noProof="0">
                <a:ln>
                  <a:noFill/>
                </a:ln>
                <a:solidFill>
                  <a:srgbClr val="FFFF00"/>
                </a:solidFill>
                <a:effectLst/>
                <a:uLnTx/>
                <a:uFillTx/>
                <a:latin typeface="Microsoft JhengHei" charset="0"/>
                <a:ea typeface="ＭＳ Ｐゴシック" charset="0"/>
                <a:cs typeface="Microsoft JhengHei" charset="0"/>
              </a:rPr>
              <a:t> </a:t>
            </a:r>
            <a:r>
              <a:rPr kumimoji="0" lang="zh-SG" altLang="en-US" sz="2400" b="0" i="0" u="none" strike="noStrike" kern="1200" cap="none" spc="0" normalizeH="0" baseline="0" noProof="0">
                <a:ln>
                  <a:noFill/>
                </a:ln>
                <a:solidFill>
                  <a:srgbClr val="FFFF00"/>
                </a:solidFill>
                <a:effectLst/>
                <a:uLnTx/>
                <a:uFillTx/>
                <a:latin typeface="Microsoft JhengHei" charset="0"/>
                <a:ea typeface="ＭＳ Ｐゴシック" charset="0"/>
                <a:cs typeface="Microsoft JhengHei" charset="0"/>
              </a:rPr>
              <a:t>直</a:t>
            </a:r>
            <a:r>
              <a:rPr kumimoji="0" lang="zh-SG" altLang="ja-JP" sz="2400" b="0" i="0" u="none" strike="noStrike" kern="1200" cap="none" spc="0" normalizeH="0" baseline="0" noProof="0">
                <a:ln>
                  <a:noFill/>
                </a:ln>
                <a:solidFill>
                  <a:srgbClr val="FFFF00"/>
                </a:solidFill>
                <a:effectLst/>
                <a:uLnTx/>
                <a:uFillTx/>
                <a:latin typeface="Microsoft JhengHei" charset="0"/>
                <a:ea typeface="ＭＳ Ｐゴシック" charset="0"/>
                <a:cs typeface="Microsoft JhengHei" charset="0"/>
              </a:rPr>
              <a:t> </a:t>
            </a:r>
            <a:r>
              <a:rPr kumimoji="0" lang="zh-SG" altLang="en-US" sz="2400" b="0" i="0" u="none" strike="noStrike" kern="1200" cap="none" spc="0" normalizeH="0" baseline="0" noProof="0">
                <a:ln>
                  <a:noFill/>
                </a:ln>
                <a:solidFill>
                  <a:srgbClr val="FFFF00"/>
                </a:solidFill>
                <a:effectLst/>
                <a:uLnTx/>
                <a:uFillTx/>
                <a:latin typeface="Microsoft JhengHei" charset="0"/>
                <a:ea typeface="ＭＳ Ｐゴシック" charset="0"/>
                <a:cs typeface="Microsoft JhengHei" charset="0"/>
              </a:rPr>
              <a:t>到</a:t>
            </a:r>
            <a:r>
              <a:rPr kumimoji="0" lang="zh-SG" altLang="ja-JP" sz="2400" b="0" i="0" u="none" strike="noStrike" kern="1200" cap="none" spc="0" normalizeH="0" baseline="0" noProof="0">
                <a:ln>
                  <a:noFill/>
                </a:ln>
                <a:solidFill>
                  <a:srgbClr val="FFFF00"/>
                </a:solidFill>
                <a:effectLst/>
                <a:uLnTx/>
                <a:uFillTx/>
                <a:latin typeface="Microsoft JhengHei" charset="0"/>
                <a:ea typeface="ＭＳ Ｐゴシック" charset="0"/>
                <a:cs typeface="Microsoft JhengHei" charset="0"/>
              </a:rPr>
              <a:t> </a:t>
            </a:r>
            <a:r>
              <a:rPr kumimoji="0" lang="zh-SG" altLang="en-US" sz="2400" b="0" i="0" u="none" strike="noStrike" kern="1200" cap="none" spc="0" normalizeH="0" baseline="0" noProof="0">
                <a:ln>
                  <a:noFill/>
                </a:ln>
                <a:solidFill>
                  <a:srgbClr val="FFFF00"/>
                </a:solidFill>
                <a:effectLst/>
                <a:uLnTx/>
                <a:uFillTx/>
                <a:latin typeface="Microsoft JhengHei" charset="0"/>
                <a:ea typeface="ＭＳ Ｐゴシック" charset="0"/>
                <a:cs typeface="Microsoft JhengHei" charset="0"/>
              </a:rPr>
              <a:t>亚</a:t>
            </a:r>
            <a:r>
              <a:rPr kumimoji="0" lang="zh-SG" altLang="ja-JP" sz="2400" b="0" i="0" u="none" strike="noStrike" kern="1200" cap="none" spc="0" normalizeH="0" baseline="0" noProof="0">
                <a:ln>
                  <a:noFill/>
                </a:ln>
                <a:solidFill>
                  <a:srgbClr val="FFFF00"/>
                </a:solidFill>
                <a:effectLst/>
                <a:uLnTx/>
                <a:uFillTx/>
                <a:latin typeface="Microsoft JhengHei" charset="0"/>
                <a:ea typeface="ＭＳ Ｐゴシック" charset="0"/>
                <a:cs typeface="Microsoft JhengHei" charset="0"/>
              </a:rPr>
              <a:t> </a:t>
            </a:r>
            <a:r>
              <a:rPr kumimoji="0" lang="zh-SG" altLang="en-US" sz="2400" b="0" i="0" u="none" strike="noStrike" kern="1200" cap="none" spc="0" normalizeH="0" baseline="0" noProof="0">
                <a:ln>
                  <a:noFill/>
                </a:ln>
                <a:solidFill>
                  <a:srgbClr val="FFFF00"/>
                </a:solidFill>
                <a:effectLst/>
                <a:uLnTx/>
                <a:uFillTx/>
                <a:latin typeface="Microsoft JhengHei" charset="0"/>
                <a:ea typeface="ＭＳ Ｐゴシック" charset="0"/>
                <a:cs typeface="Microsoft JhengHei" charset="0"/>
              </a:rPr>
              <a:t>拉</a:t>
            </a:r>
            <a:r>
              <a:rPr kumimoji="0" lang="zh-SG" altLang="ja-JP" sz="2400" b="0" i="0" u="none" strike="noStrike" kern="1200" cap="none" spc="0" normalizeH="0" baseline="0" noProof="0">
                <a:ln>
                  <a:noFill/>
                </a:ln>
                <a:solidFill>
                  <a:srgbClr val="FFFF00"/>
                </a:solidFill>
                <a:effectLst/>
                <a:uLnTx/>
                <a:uFillTx/>
                <a:latin typeface="Microsoft JhengHei" charset="0"/>
                <a:ea typeface="ＭＳ Ｐゴシック" charset="0"/>
                <a:cs typeface="Microsoft JhengHei" charset="0"/>
              </a:rPr>
              <a:t> </a:t>
            </a:r>
            <a:r>
              <a:rPr kumimoji="0" lang="zh-SG" altLang="en-US" sz="2400" b="0" i="0" u="none" strike="noStrike" kern="1200" cap="none" spc="0" normalizeH="0" baseline="0" noProof="0">
                <a:ln>
                  <a:noFill/>
                </a:ln>
                <a:solidFill>
                  <a:srgbClr val="FFFF00"/>
                </a:solidFill>
                <a:effectLst/>
                <a:uLnTx/>
                <a:uFillTx/>
                <a:latin typeface="Microsoft JhengHei" charset="0"/>
                <a:ea typeface="ＭＳ Ｐゴシック" charset="0"/>
                <a:cs typeface="Microsoft JhengHei" charset="0"/>
              </a:rPr>
              <a:t>巴</a:t>
            </a:r>
            <a:r>
              <a:rPr kumimoji="0" lang="zh-SG" altLang="ja-JP" sz="2400" b="0" i="0" u="none" strike="noStrike" kern="1200" cap="none" spc="0" normalizeH="0" baseline="0" noProof="0">
                <a:ln>
                  <a:noFill/>
                </a:ln>
                <a:solidFill>
                  <a:srgbClr val="FFFF00"/>
                </a:solidFill>
                <a:effectLst/>
                <a:uLnTx/>
                <a:uFillTx/>
                <a:latin typeface="Microsoft JhengHei" charset="0"/>
                <a:ea typeface="ＭＳ Ｐゴシック" charset="0"/>
                <a:cs typeface="Microsoft JhengHei" charset="0"/>
              </a:rPr>
              <a:t> </a:t>
            </a:r>
            <a:r>
              <a:rPr kumimoji="0" lang="zh-SG" altLang="en-US" sz="2400" b="0" i="0" u="none" strike="noStrike" kern="1200" cap="none" spc="0" normalizeH="0" baseline="0" noProof="0">
                <a:ln>
                  <a:noFill/>
                </a:ln>
                <a:solidFill>
                  <a:srgbClr val="FFFF00"/>
                </a:solidFill>
                <a:effectLst/>
                <a:uLnTx/>
                <a:uFillTx/>
                <a:latin typeface="Microsoft JhengHei" charset="0"/>
                <a:ea typeface="ＭＳ Ｐゴシック" charset="0"/>
                <a:cs typeface="Microsoft JhengHei" charset="0"/>
              </a:rPr>
              <a:t>海</a:t>
            </a:r>
            <a:r>
              <a:rPr kumimoji="0" lang="zh-SG" altLang="ja-JP" sz="2400" b="0" i="0" u="none" strike="noStrike" kern="1200" cap="none" spc="0" normalizeH="0" baseline="0" noProof="0">
                <a:ln>
                  <a:noFill/>
                </a:ln>
                <a:solidFill>
                  <a:srgbClr val="FFFF00"/>
                </a:solidFill>
                <a:effectLst/>
                <a:uLnTx/>
                <a:uFillTx/>
                <a:latin typeface="Microsoft JhengHei" charset="0"/>
                <a:ea typeface="ＭＳ Ｐゴシック" charset="0"/>
                <a:cs typeface="Microsoft JhengHei" charset="0"/>
              </a:rPr>
              <a:t> </a:t>
            </a:r>
            <a:r>
              <a:rPr kumimoji="0" lang="zh-SG" altLang="en-US" sz="2400" b="0" i="0" u="none" strike="noStrike" kern="1200" cap="none" spc="0" normalizeH="0" baseline="0" noProof="0">
                <a:ln>
                  <a:noFill/>
                </a:ln>
                <a:solidFill>
                  <a:srgbClr val="FFFF00"/>
                </a:solidFill>
                <a:effectLst/>
                <a:uLnTx/>
                <a:uFillTx/>
                <a:latin typeface="Microsoft JhengHei" charset="0"/>
                <a:ea typeface="ＭＳ Ｐゴシック" charset="0"/>
                <a:cs typeface="Microsoft JhengHei" charset="0"/>
              </a:rPr>
              <a:t>，</a:t>
            </a:r>
            <a:r>
              <a:rPr kumimoji="0" lang="zh-SG" altLang="ja-JP" sz="2400" b="0" i="0" u="none" strike="noStrike" kern="1200" cap="none" spc="0" normalizeH="0" baseline="0" noProof="0">
                <a:ln>
                  <a:noFill/>
                </a:ln>
                <a:solidFill>
                  <a:srgbClr val="FFFF00"/>
                </a:solidFill>
                <a:effectLst/>
                <a:uLnTx/>
                <a:uFillTx/>
                <a:latin typeface="Microsoft JhengHei" charset="0"/>
                <a:ea typeface="ＭＳ Ｐゴシック" charset="0"/>
                <a:cs typeface="Microsoft JhengHei" charset="0"/>
              </a:rPr>
              <a:t> </a:t>
            </a:r>
            <a:r>
              <a:rPr kumimoji="0" lang="zh-SG" altLang="en-US" sz="2400" b="0" i="0" u="none" strike="noStrike" kern="1200" cap="none" spc="0" normalizeH="0" baseline="0" noProof="0">
                <a:ln>
                  <a:noFill/>
                </a:ln>
                <a:solidFill>
                  <a:srgbClr val="FFFF00"/>
                </a:solidFill>
                <a:effectLst/>
                <a:uLnTx/>
                <a:uFillTx/>
                <a:latin typeface="Microsoft JhengHei" charset="0"/>
                <a:ea typeface="ＭＳ Ｐゴシック" charset="0"/>
                <a:cs typeface="Microsoft JhengHei" charset="0"/>
              </a:rPr>
              <a:t>正</a:t>
            </a:r>
            <a:r>
              <a:rPr kumimoji="0" lang="zh-SG" altLang="ja-JP" sz="2400" b="0" i="0" u="none" strike="noStrike" kern="1200" cap="none" spc="0" normalizeH="0" baseline="0" noProof="0">
                <a:ln>
                  <a:noFill/>
                </a:ln>
                <a:solidFill>
                  <a:srgbClr val="FFFF00"/>
                </a:solidFill>
                <a:effectLst/>
                <a:uLnTx/>
                <a:uFillTx/>
                <a:latin typeface="Microsoft JhengHei" charset="0"/>
                <a:ea typeface="ＭＳ Ｐゴシック" charset="0"/>
                <a:cs typeface="Microsoft JhengHei" charset="0"/>
              </a:rPr>
              <a:t> </a:t>
            </a:r>
            <a:r>
              <a:rPr kumimoji="0" lang="zh-SG" altLang="en-US" sz="2400" b="0" i="0" u="none" strike="noStrike" kern="1200" cap="none" spc="0" normalizeH="0" baseline="0" noProof="0">
                <a:ln>
                  <a:noFill/>
                </a:ln>
                <a:solidFill>
                  <a:srgbClr val="FFFF00"/>
                </a:solidFill>
                <a:effectLst/>
                <a:uLnTx/>
                <a:uFillTx/>
                <a:latin typeface="Microsoft JhengHei" charset="0"/>
                <a:ea typeface="ＭＳ Ｐゴシック" charset="0"/>
                <a:cs typeface="Microsoft JhengHei" charset="0"/>
              </a:rPr>
              <a:t>如</a:t>
            </a:r>
            <a:r>
              <a:rPr kumimoji="0" lang="zh-SG" altLang="ja-JP" sz="2400" b="0" i="0" u="none" strike="noStrike" kern="1200" cap="none" spc="0" normalizeH="0" baseline="0" noProof="0">
                <a:ln>
                  <a:noFill/>
                </a:ln>
                <a:solidFill>
                  <a:srgbClr val="FFFF00"/>
                </a:solidFill>
                <a:effectLst/>
                <a:uLnTx/>
                <a:uFillTx/>
                <a:latin typeface="Microsoft JhengHei" charset="0"/>
                <a:ea typeface="ＭＳ Ｐゴシック" charset="0"/>
                <a:cs typeface="Microsoft JhengHei" charset="0"/>
              </a:rPr>
              <a:t> </a:t>
            </a:r>
            <a:r>
              <a:rPr kumimoji="0" lang="zh-SG" altLang="en-US" sz="2400" b="0" i="0" u="none" strike="noStrike" kern="1200" cap="none" spc="0" normalizeH="0" baseline="0" noProof="0">
                <a:ln>
                  <a:noFill/>
                </a:ln>
                <a:solidFill>
                  <a:srgbClr val="FFFF00"/>
                </a:solidFill>
                <a:effectLst/>
                <a:uLnTx/>
                <a:uFillTx/>
                <a:latin typeface="Microsoft JhengHei" charset="0"/>
                <a:ea typeface="ＭＳ Ｐゴシック" charset="0"/>
                <a:cs typeface="Microsoft JhengHei" charset="0"/>
              </a:rPr>
              <a:t>耶</a:t>
            </a:r>
            <a:r>
              <a:rPr kumimoji="0" lang="zh-SG" altLang="ja-JP" sz="2400" b="0" i="0" u="none" strike="noStrike" kern="1200" cap="none" spc="0" normalizeH="0" baseline="0" noProof="0">
                <a:ln>
                  <a:noFill/>
                </a:ln>
                <a:solidFill>
                  <a:srgbClr val="FFFF00"/>
                </a:solidFill>
                <a:effectLst/>
                <a:uLnTx/>
                <a:uFillTx/>
                <a:latin typeface="Microsoft JhengHei" charset="0"/>
                <a:ea typeface="ＭＳ Ｐゴシック" charset="0"/>
                <a:cs typeface="Microsoft JhengHei" charset="0"/>
              </a:rPr>
              <a:t> </a:t>
            </a:r>
            <a:r>
              <a:rPr kumimoji="0" lang="zh-SG" altLang="en-US" sz="2400" b="0" i="0" u="none" strike="noStrike" kern="1200" cap="none" spc="0" normalizeH="0" baseline="0" noProof="0">
                <a:ln>
                  <a:noFill/>
                </a:ln>
                <a:solidFill>
                  <a:srgbClr val="FFFF00"/>
                </a:solidFill>
                <a:effectLst/>
                <a:uLnTx/>
                <a:uFillTx/>
                <a:latin typeface="Microsoft JhengHei" charset="0"/>
                <a:ea typeface="ＭＳ Ｐゴシック" charset="0"/>
                <a:cs typeface="Microsoft JhengHei" charset="0"/>
              </a:rPr>
              <a:t>和</a:t>
            </a:r>
            <a:r>
              <a:rPr kumimoji="0" lang="zh-SG" altLang="ja-JP" sz="2400" b="0" i="0" u="none" strike="noStrike" kern="1200" cap="none" spc="0" normalizeH="0" baseline="0" noProof="0">
                <a:ln>
                  <a:noFill/>
                </a:ln>
                <a:solidFill>
                  <a:srgbClr val="FFFF00"/>
                </a:solidFill>
                <a:effectLst/>
                <a:uLnTx/>
                <a:uFillTx/>
                <a:latin typeface="Microsoft JhengHei" charset="0"/>
                <a:ea typeface="ＭＳ Ｐゴシック" charset="0"/>
                <a:cs typeface="Microsoft JhengHei" charset="0"/>
              </a:rPr>
              <a:t> </a:t>
            </a:r>
            <a:r>
              <a:rPr kumimoji="0" lang="zh-SG" altLang="en-US" sz="2400" b="0" i="0" u="none" strike="noStrike" kern="1200" cap="none" spc="0" normalizeH="0" baseline="0" noProof="0">
                <a:ln>
                  <a:noFill/>
                </a:ln>
                <a:solidFill>
                  <a:srgbClr val="FFFF00"/>
                </a:solidFill>
                <a:effectLst/>
                <a:uLnTx/>
                <a:uFillTx/>
                <a:latin typeface="Microsoft JhengHei" charset="0"/>
                <a:ea typeface="ＭＳ Ｐゴシック" charset="0"/>
                <a:cs typeface="Microsoft JhengHei" charset="0"/>
              </a:rPr>
              <a:t>华</a:t>
            </a:r>
            <a:r>
              <a:rPr kumimoji="0" lang="zh-SG" altLang="ja-JP" sz="2400" b="0" i="0" u="none" strike="noStrike" kern="1200" cap="none" spc="0" normalizeH="0" baseline="0" noProof="0">
                <a:ln>
                  <a:noFill/>
                </a:ln>
                <a:solidFill>
                  <a:srgbClr val="FFFF00"/>
                </a:solidFill>
                <a:effectLst/>
                <a:uLnTx/>
                <a:uFillTx/>
                <a:latin typeface="Microsoft JhengHei" charset="0"/>
                <a:ea typeface="ＭＳ Ｐゴシック" charset="0"/>
                <a:cs typeface="Microsoft JhengHei" charset="0"/>
              </a:rPr>
              <a:t> ─ </a:t>
            </a:r>
            <a:r>
              <a:rPr kumimoji="0" lang="zh-SG" altLang="en-US" sz="2400" b="0" i="0" u="none" strike="noStrike" kern="1200" cap="none" spc="0" normalizeH="0" baseline="0" noProof="0">
                <a:ln>
                  <a:noFill/>
                </a:ln>
                <a:solidFill>
                  <a:srgbClr val="FFFF00"/>
                </a:solidFill>
                <a:effectLst/>
                <a:uLnTx/>
                <a:uFillTx/>
                <a:latin typeface="Microsoft JhengHei" charset="0"/>
                <a:ea typeface="ＭＳ Ｐゴシック" charset="0"/>
                <a:cs typeface="Microsoft JhengHei" charset="0"/>
              </a:rPr>
              <a:t>以</a:t>
            </a:r>
            <a:r>
              <a:rPr kumimoji="0" lang="zh-SG" altLang="ja-JP" sz="2400" b="0" i="0" u="none" strike="noStrike" kern="1200" cap="none" spc="0" normalizeH="0" baseline="0" noProof="0">
                <a:ln>
                  <a:noFill/>
                </a:ln>
                <a:solidFill>
                  <a:srgbClr val="FFFF00"/>
                </a:solidFill>
                <a:effectLst/>
                <a:uLnTx/>
                <a:uFillTx/>
                <a:latin typeface="Microsoft JhengHei" charset="0"/>
                <a:ea typeface="ＭＳ Ｐゴシック" charset="0"/>
                <a:cs typeface="Microsoft JhengHei" charset="0"/>
              </a:rPr>
              <a:t> </a:t>
            </a:r>
            <a:r>
              <a:rPr kumimoji="0" lang="zh-SG" altLang="en-US" sz="2400" b="0" i="0" u="none" strike="noStrike" kern="1200" cap="none" spc="0" normalizeH="0" baseline="0" noProof="0">
                <a:ln>
                  <a:noFill/>
                </a:ln>
                <a:solidFill>
                  <a:srgbClr val="FFFF00"/>
                </a:solidFill>
                <a:effectLst/>
                <a:uLnTx/>
                <a:uFillTx/>
                <a:latin typeface="Microsoft JhengHei" charset="0"/>
                <a:ea typeface="ＭＳ Ｐゴシック" charset="0"/>
                <a:cs typeface="Microsoft JhengHei" charset="0"/>
              </a:rPr>
              <a:t>色</a:t>
            </a:r>
            <a:r>
              <a:rPr kumimoji="0" lang="zh-SG" altLang="ja-JP" sz="2400" b="0" i="0" u="none" strike="noStrike" kern="1200" cap="none" spc="0" normalizeH="0" baseline="0" noProof="0">
                <a:ln>
                  <a:noFill/>
                </a:ln>
                <a:solidFill>
                  <a:srgbClr val="FFFF00"/>
                </a:solidFill>
                <a:effectLst/>
                <a:uLnTx/>
                <a:uFillTx/>
                <a:latin typeface="Microsoft JhengHei" charset="0"/>
                <a:ea typeface="ＭＳ Ｐゴシック" charset="0"/>
                <a:cs typeface="Microsoft JhengHei" charset="0"/>
              </a:rPr>
              <a:t> </a:t>
            </a:r>
            <a:r>
              <a:rPr kumimoji="0" lang="zh-SG" altLang="en-US" sz="2400" b="0" i="0" u="none" strike="noStrike" kern="1200" cap="none" spc="0" normalizeH="0" baseline="0" noProof="0">
                <a:ln>
                  <a:noFill/>
                </a:ln>
                <a:solidFill>
                  <a:srgbClr val="FFFF00"/>
                </a:solidFill>
                <a:effectLst/>
                <a:uLnTx/>
                <a:uFillTx/>
                <a:latin typeface="Microsoft JhengHei" charset="0"/>
                <a:ea typeface="ＭＳ Ｐゴシック" charset="0"/>
                <a:cs typeface="Microsoft JhengHei" charset="0"/>
              </a:rPr>
              <a:t>列</a:t>
            </a:r>
            <a:r>
              <a:rPr kumimoji="0" lang="zh-SG" altLang="ja-JP" sz="2400" b="0" i="0" u="none" strike="noStrike" kern="1200" cap="none" spc="0" normalizeH="0" baseline="0" noProof="0">
                <a:ln>
                  <a:noFill/>
                </a:ln>
                <a:solidFill>
                  <a:srgbClr val="FFFF00"/>
                </a:solidFill>
                <a:effectLst/>
                <a:uLnTx/>
                <a:uFillTx/>
                <a:latin typeface="Microsoft JhengHei" charset="0"/>
                <a:ea typeface="ＭＳ Ｐゴシック" charset="0"/>
                <a:cs typeface="Microsoft JhengHei" charset="0"/>
              </a:rPr>
              <a:t> </a:t>
            </a:r>
            <a:r>
              <a:rPr kumimoji="0" lang="zh-SG" altLang="en-US" sz="2400" b="0" i="0" u="none" strike="noStrike" kern="1200" cap="none" spc="0" normalizeH="0" baseline="0" noProof="0">
                <a:ln>
                  <a:noFill/>
                </a:ln>
                <a:solidFill>
                  <a:srgbClr val="FFFF00"/>
                </a:solidFill>
                <a:effectLst/>
                <a:uLnTx/>
                <a:uFillTx/>
                <a:latin typeface="Microsoft JhengHei" charset="0"/>
                <a:ea typeface="ＭＳ Ｐゴシック" charset="0"/>
                <a:cs typeface="Microsoft JhengHei" charset="0"/>
              </a:rPr>
              <a:t>的</a:t>
            </a:r>
            <a:r>
              <a:rPr kumimoji="0" lang="zh-SG" altLang="ja-JP" sz="2400" b="0" i="0" u="none" strike="noStrike" kern="1200" cap="none" spc="0" normalizeH="0" baseline="0" noProof="0">
                <a:ln>
                  <a:noFill/>
                </a:ln>
                <a:solidFill>
                  <a:srgbClr val="FFFF00"/>
                </a:solidFill>
                <a:effectLst/>
                <a:uLnTx/>
                <a:uFillTx/>
                <a:latin typeface="Microsoft JhengHei" charset="0"/>
                <a:ea typeface="ＭＳ Ｐゴシック" charset="0"/>
                <a:cs typeface="Microsoft JhengHei" charset="0"/>
              </a:rPr>
              <a:t> </a:t>
            </a:r>
            <a:r>
              <a:rPr kumimoji="0" lang="zh-SG" altLang="en-US" sz="2400" b="0" i="0" u="none" strike="noStrike" kern="1200" cap="none" spc="0" normalizeH="0" baseline="0" noProof="0">
                <a:ln>
                  <a:noFill/>
                </a:ln>
                <a:solidFill>
                  <a:srgbClr val="FFFF00"/>
                </a:solidFill>
                <a:effectLst/>
                <a:uLnTx/>
                <a:uFillTx/>
                <a:latin typeface="Microsoft JhengHei" charset="0"/>
                <a:ea typeface="ＭＳ Ｐゴシック" charset="0"/>
                <a:cs typeface="Microsoft JhengHei" charset="0"/>
              </a:rPr>
              <a:t>　</a:t>
            </a:r>
            <a:r>
              <a:rPr kumimoji="0" lang="zh-SG" altLang="ja-JP" sz="2400" b="0" i="0" u="none" strike="noStrike" kern="1200" cap="none" spc="0" normalizeH="0" baseline="0" noProof="0">
                <a:ln>
                  <a:noFill/>
                </a:ln>
                <a:solidFill>
                  <a:srgbClr val="FFFF00"/>
                </a:solidFill>
                <a:effectLst/>
                <a:uLnTx/>
                <a:uFillTx/>
                <a:latin typeface="Microsoft JhengHei" charset="0"/>
                <a:ea typeface="ＭＳ Ｐゴシック" charset="0"/>
                <a:cs typeface="Microsoft JhengHei" charset="0"/>
              </a:rPr>
              <a:t> </a:t>
            </a:r>
            <a:r>
              <a:rPr kumimoji="0" lang="zh-SG" altLang="en-US" sz="2400" b="0" i="0" u="none" strike="noStrike" kern="1200" cap="none" spc="0" normalizeH="0" baseline="0" noProof="0">
                <a:ln>
                  <a:noFill/>
                </a:ln>
                <a:solidFill>
                  <a:srgbClr val="FFFF00"/>
                </a:solidFill>
                <a:effectLst/>
                <a:uLnTx/>
                <a:uFillTx/>
                <a:latin typeface="Microsoft JhengHei" charset="0"/>
                <a:ea typeface="ＭＳ Ｐゴシック" charset="0"/>
                <a:cs typeface="Microsoft JhengHei" charset="0"/>
              </a:rPr>
              <a:t>神</a:t>
            </a:r>
            <a:r>
              <a:rPr kumimoji="0" lang="zh-SG" altLang="ja-JP" sz="2400" b="0" i="0" u="none" strike="noStrike" kern="1200" cap="none" spc="0" normalizeH="0" baseline="0" noProof="0">
                <a:ln>
                  <a:noFill/>
                </a:ln>
                <a:solidFill>
                  <a:srgbClr val="FFFF00"/>
                </a:solidFill>
                <a:effectLst/>
                <a:uLnTx/>
                <a:uFillTx/>
                <a:latin typeface="Microsoft JhengHei" charset="0"/>
                <a:ea typeface="ＭＳ Ｐゴシック" charset="0"/>
                <a:cs typeface="Microsoft JhengHei" charset="0"/>
              </a:rPr>
              <a:t> </a:t>
            </a:r>
            <a:r>
              <a:rPr kumimoji="0" lang="zh-SG" altLang="en-US" sz="2400" b="0" i="0" u="none" strike="noStrike" kern="1200" cap="none" spc="0" normalizeH="0" baseline="0" noProof="0">
                <a:ln>
                  <a:noFill/>
                </a:ln>
                <a:solidFill>
                  <a:srgbClr val="FFFF00"/>
                </a:solidFill>
                <a:effectLst/>
                <a:uLnTx/>
                <a:uFillTx/>
                <a:latin typeface="Microsoft JhengHei" charset="0"/>
                <a:ea typeface="ＭＳ Ｐゴシック" charset="0"/>
                <a:cs typeface="Microsoft JhengHei" charset="0"/>
              </a:rPr>
              <a:t>藉</a:t>
            </a:r>
            <a:r>
              <a:rPr kumimoji="0" lang="zh-SG" altLang="ja-JP" sz="2400" b="0" i="0" u="none" strike="noStrike" kern="1200" cap="none" spc="0" normalizeH="0" baseline="0" noProof="0">
                <a:ln>
                  <a:noFill/>
                </a:ln>
                <a:solidFill>
                  <a:srgbClr val="FFFF00"/>
                </a:solidFill>
                <a:effectLst/>
                <a:uLnTx/>
                <a:uFillTx/>
                <a:latin typeface="Microsoft JhengHei" charset="0"/>
                <a:ea typeface="ＭＳ Ｐゴシック" charset="0"/>
                <a:cs typeface="Microsoft JhengHei" charset="0"/>
              </a:rPr>
              <a:t> </a:t>
            </a:r>
            <a:r>
              <a:rPr kumimoji="0" lang="zh-SG" altLang="en-US" sz="2400" b="0" i="0" u="none" strike="noStrike" kern="1200" cap="none" spc="0" normalizeH="0" baseline="0" noProof="0">
                <a:ln>
                  <a:noFill/>
                </a:ln>
                <a:solidFill>
                  <a:srgbClr val="FFFF00"/>
                </a:solidFill>
                <a:effectLst/>
                <a:uLnTx/>
                <a:uFillTx/>
                <a:latin typeface="Microsoft JhengHei" charset="0"/>
                <a:ea typeface="ＭＳ Ｐゴシック" charset="0"/>
                <a:cs typeface="Microsoft JhengHei" charset="0"/>
              </a:rPr>
              <a:t>他</a:t>
            </a:r>
            <a:r>
              <a:rPr kumimoji="0" lang="zh-SG" altLang="ja-JP" sz="2400" b="0" i="0" u="none" strike="noStrike" kern="1200" cap="none" spc="0" normalizeH="0" baseline="0" noProof="0">
                <a:ln>
                  <a:noFill/>
                </a:ln>
                <a:solidFill>
                  <a:srgbClr val="FFFF00"/>
                </a:solidFill>
                <a:effectLst/>
                <a:uLnTx/>
                <a:uFillTx/>
                <a:latin typeface="Microsoft JhengHei" charset="0"/>
                <a:ea typeface="ＭＳ Ｐゴシック" charset="0"/>
                <a:cs typeface="Microsoft JhengHei" charset="0"/>
              </a:rPr>
              <a:t> </a:t>
            </a:r>
            <a:r>
              <a:rPr kumimoji="0" lang="zh-SG" altLang="en-US" sz="2400" b="0" i="0" u="none" strike="noStrike" kern="1200" cap="none" spc="0" normalizeH="0" baseline="0" noProof="0">
                <a:ln>
                  <a:noFill/>
                </a:ln>
                <a:solidFill>
                  <a:srgbClr val="FFFF00"/>
                </a:solidFill>
                <a:effectLst/>
                <a:uLnTx/>
                <a:uFillTx/>
                <a:latin typeface="Microsoft JhengHei" charset="0"/>
                <a:ea typeface="ＭＳ Ｐゴシック" charset="0"/>
                <a:cs typeface="Microsoft JhengHei" charset="0"/>
              </a:rPr>
              <a:t>仆</a:t>
            </a:r>
            <a:r>
              <a:rPr kumimoji="0" lang="zh-SG" altLang="ja-JP" sz="2400" b="0" i="0" u="none" strike="noStrike" kern="1200" cap="none" spc="0" normalizeH="0" baseline="0" noProof="0">
                <a:ln>
                  <a:noFill/>
                </a:ln>
                <a:solidFill>
                  <a:srgbClr val="FFFF00"/>
                </a:solidFill>
                <a:effectLst/>
                <a:uLnTx/>
                <a:uFillTx/>
                <a:latin typeface="Microsoft JhengHei" charset="0"/>
                <a:ea typeface="ＭＳ Ｐゴシック" charset="0"/>
                <a:cs typeface="Microsoft JhengHei" charset="0"/>
              </a:rPr>
              <a:t> </a:t>
            </a:r>
            <a:r>
              <a:rPr kumimoji="0" lang="zh-SG" altLang="en-US" sz="2400" b="0" i="0" u="none" strike="noStrike" kern="1200" cap="none" spc="0" normalizeH="0" baseline="0" noProof="0">
                <a:ln>
                  <a:noFill/>
                </a:ln>
                <a:solidFill>
                  <a:srgbClr val="FFFF00"/>
                </a:solidFill>
                <a:effectLst/>
                <a:uLnTx/>
                <a:uFillTx/>
                <a:latin typeface="Microsoft JhengHei" charset="0"/>
                <a:ea typeface="ＭＳ Ｐゴシック" charset="0"/>
                <a:cs typeface="Microsoft JhengHei" charset="0"/>
              </a:rPr>
              <a:t>人</a:t>
            </a:r>
            <a:r>
              <a:rPr kumimoji="0" lang="zh-SG" altLang="ja-JP" sz="2400" b="0" i="0" u="none" strike="noStrike" kern="1200" cap="none" spc="0" normalizeH="0" baseline="0" noProof="0">
                <a:ln>
                  <a:noFill/>
                </a:ln>
                <a:solidFill>
                  <a:srgbClr val="FFFF00"/>
                </a:solidFill>
                <a:effectLst/>
                <a:uLnTx/>
                <a:uFillTx/>
                <a:latin typeface="Microsoft JhengHei" charset="0"/>
                <a:ea typeface="ＭＳ Ｐゴシック" charset="0"/>
                <a:cs typeface="Microsoft JhengHei" charset="0"/>
              </a:rPr>
              <a:t> </a:t>
            </a:r>
            <a:r>
              <a:rPr kumimoji="0" lang="zh-SG" altLang="en-US" sz="2400" b="0" i="0" u="none" strike="noStrike" kern="1200" cap="none" spc="0" normalizeH="0" baseline="0" noProof="0">
                <a:ln>
                  <a:noFill/>
                </a:ln>
                <a:solidFill>
                  <a:srgbClr val="FFFF00"/>
                </a:solidFill>
                <a:effectLst/>
                <a:uLnTx/>
                <a:uFillTx/>
                <a:latin typeface="Microsoft JhengHei" charset="0"/>
                <a:ea typeface="ＭＳ Ｐゴシック" charset="0"/>
                <a:cs typeface="Microsoft JhengHei" charset="0"/>
              </a:rPr>
              <a:t>迦</a:t>
            </a:r>
            <a:r>
              <a:rPr kumimoji="0" lang="zh-SG" altLang="ja-JP" sz="2400" b="0" i="0" u="none" strike="noStrike" kern="1200" cap="none" spc="0" normalizeH="0" baseline="0" noProof="0">
                <a:ln>
                  <a:noFill/>
                </a:ln>
                <a:solidFill>
                  <a:srgbClr val="FFFF00"/>
                </a:solidFill>
                <a:effectLst/>
                <a:uLnTx/>
                <a:uFillTx/>
                <a:latin typeface="Microsoft JhengHei" charset="0"/>
                <a:ea typeface="ＭＳ Ｐゴシック" charset="0"/>
                <a:cs typeface="Microsoft JhengHei" charset="0"/>
              </a:rPr>
              <a:t> </a:t>
            </a:r>
            <a:r>
              <a:rPr kumimoji="0" lang="zh-SG" altLang="en-US" sz="2400" b="0" i="0" u="none" strike="noStrike" kern="1200" cap="none" spc="0" normalizeH="0" baseline="0" noProof="0">
                <a:ln>
                  <a:noFill/>
                </a:ln>
                <a:solidFill>
                  <a:srgbClr val="FFFF00"/>
                </a:solidFill>
                <a:effectLst/>
                <a:uLnTx/>
                <a:uFillTx/>
                <a:latin typeface="Microsoft JhengHei" charset="0"/>
                <a:ea typeface="ＭＳ Ｐゴシック" charset="0"/>
                <a:cs typeface="Microsoft JhengHei" charset="0"/>
              </a:rPr>
              <a:t>特</a:t>
            </a:r>
            <a:r>
              <a:rPr kumimoji="0" lang="zh-SG" altLang="ja-JP" sz="2400" b="0" i="0" u="none" strike="noStrike" kern="1200" cap="none" spc="0" normalizeH="0" baseline="0" noProof="0">
                <a:ln>
                  <a:noFill/>
                </a:ln>
                <a:solidFill>
                  <a:srgbClr val="FFFF00"/>
                </a:solidFill>
                <a:effectLst/>
                <a:uLnTx/>
                <a:uFillTx/>
                <a:latin typeface="Microsoft JhengHei" charset="0"/>
                <a:ea typeface="ＭＳ Ｐゴシック" charset="0"/>
                <a:cs typeface="Microsoft JhengHei" charset="0"/>
              </a:rPr>
              <a:t> </a:t>
            </a:r>
            <a:r>
              <a:rPr kumimoji="0" lang="zh-SG" altLang="en-US" sz="2400" b="0" i="0" u="none" strike="noStrike" kern="1200" cap="none" spc="0" normalizeH="0" baseline="0" noProof="0">
                <a:ln>
                  <a:noFill/>
                </a:ln>
                <a:solidFill>
                  <a:srgbClr val="FFFF00"/>
                </a:solidFill>
                <a:effectLst/>
                <a:uLnTx/>
                <a:uFillTx/>
                <a:latin typeface="Microsoft JhengHei" charset="0"/>
                <a:ea typeface="ＭＳ Ｐゴシック" charset="0"/>
                <a:cs typeface="Microsoft JhengHei" charset="0"/>
              </a:rPr>
              <a:t>希</a:t>
            </a:r>
            <a:r>
              <a:rPr kumimoji="0" lang="zh-SG" altLang="ja-JP" sz="2400" b="0" i="0" u="none" strike="noStrike" kern="1200" cap="none" spc="0" normalizeH="0" baseline="0" noProof="0">
                <a:ln>
                  <a:noFill/>
                </a:ln>
                <a:solidFill>
                  <a:srgbClr val="FFFF00"/>
                </a:solidFill>
                <a:effectLst/>
                <a:uLnTx/>
                <a:uFillTx/>
                <a:latin typeface="Microsoft JhengHei" charset="0"/>
                <a:ea typeface="ＭＳ Ｐゴシック" charset="0"/>
                <a:cs typeface="Microsoft JhengHei" charset="0"/>
              </a:rPr>
              <a:t> </a:t>
            </a:r>
            <a:r>
              <a:rPr kumimoji="0" lang="zh-SG" altLang="en-US" sz="2400" b="0" i="0" u="none" strike="noStrike" kern="1200" cap="none" spc="0" normalizeH="0" baseline="0" noProof="0">
                <a:ln>
                  <a:noFill/>
                </a:ln>
                <a:solidFill>
                  <a:srgbClr val="FFFF00"/>
                </a:solidFill>
                <a:effectLst/>
                <a:uLnTx/>
                <a:uFillTx/>
                <a:latin typeface="Microsoft JhengHei" charset="0"/>
                <a:ea typeface="ＭＳ Ｐゴシック" charset="0"/>
                <a:cs typeface="Microsoft JhengHei" charset="0"/>
              </a:rPr>
              <a:t>弗</a:t>
            </a:r>
            <a:r>
              <a:rPr kumimoji="0" lang="zh-SG" altLang="ja-JP" sz="2400" b="0" i="0" u="none" strike="noStrike" kern="1200" cap="none" spc="0" normalizeH="0" baseline="0" noProof="0">
                <a:ln>
                  <a:noFill/>
                </a:ln>
                <a:solidFill>
                  <a:srgbClr val="FFFF00"/>
                </a:solidFill>
                <a:effectLst/>
                <a:uLnTx/>
                <a:uFillTx/>
                <a:latin typeface="Microsoft JhengHei" charset="0"/>
                <a:ea typeface="ＭＳ Ｐゴシック" charset="0"/>
                <a:cs typeface="Microsoft JhengHei" charset="0"/>
              </a:rPr>
              <a:t> </a:t>
            </a:r>
            <a:r>
              <a:rPr kumimoji="0" lang="zh-SG" altLang="en-US" sz="2400" b="0" i="0" u="none" strike="noStrike" kern="1200" cap="none" spc="0" normalizeH="0" baseline="0" noProof="0">
                <a:ln>
                  <a:noFill/>
                </a:ln>
                <a:solidFill>
                  <a:srgbClr val="FFFF00"/>
                </a:solidFill>
                <a:effectLst/>
                <a:uLnTx/>
                <a:uFillTx/>
                <a:latin typeface="Microsoft JhengHei" charset="0"/>
                <a:ea typeface="ＭＳ Ｐゴシック" charset="0"/>
                <a:cs typeface="Microsoft JhengHei" charset="0"/>
              </a:rPr>
              <a:t>人</a:t>
            </a:r>
            <a:r>
              <a:rPr kumimoji="0" lang="zh-SG" altLang="ja-JP" sz="2400" b="0" i="0" u="none" strike="noStrike" kern="1200" cap="none" spc="0" normalizeH="0" baseline="0" noProof="0">
                <a:ln>
                  <a:noFill/>
                </a:ln>
                <a:solidFill>
                  <a:srgbClr val="FFFF00"/>
                </a:solidFill>
                <a:effectLst/>
                <a:uLnTx/>
                <a:uFillTx/>
                <a:latin typeface="Microsoft JhengHei" charset="0"/>
                <a:ea typeface="ＭＳ Ｐゴシック" charset="0"/>
                <a:cs typeface="Microsoft JhengHei" charset="0"/>
              </a:rPr>
              <a:t> </a:t>
            </a:r>
            <a:r>
              <a:rPr kumimoji="0" lang="zh-SG" altLang="en-US" sz="2400" b="0" i="0" u="none" strike="noStrike" kern="1200" cap="none" spc="0" normalizeH="0" baseline="0" noProof="0">
                <a:ln>
                  <a:noFill/>
                </a:ln>
                <a:solidFill>
                  <a:srgbClr val="FFFF00"/>
                </a:solidFill>
                <a:effectLst/>
                <a:uLnTx/>
                <a:uFillTx/>
                <a:latin typeface="Microsoft JhengHei" charset="0"/>
                <a:ea typeface="ＭＳ Ｐゴシック" charset="0"/>
                <a:cs typeface="Microsoft JhengHei" charset="0"/>
              </a:rPr>
              <a:t>亚</a:t>
            </a:r>
            <a:r>
              <a:rPr kumimoji="0" lang="zh-SG" altLang="ja-JP" sz="2400" b="0" i="0" u="none" strike="noStrike" kern="1200" cap="none" spc="0" normalizeH="0" baseline="0" noProof="0">
                <a:ln>
                  <a:noFill/>
                </a:ln>
                <a:solidFill>
                  <a:srgbClr val="FFFF00"/>
                </a:solidFill>
                <a:effectLst/>
                <a:uLnTx/>
                <a:uFillTx/>
                <a:latin typeface="Microsoft JhengHei" charset="0"/>
                <a:ea typeface="ＭＳ Ｐゴシック" charset="0"/>
                <a:cs typeface="Microsoft JhengHei" charset="0"/>
              </a:rPr>
              <a:t> </a:t>
            </a:r>
            <a:r>
              <a:rPr kumimoji="0" lang="zh-SG" altLang="en-US" sz="2400" b="0" i="0" u="none" strike="noStrike" kern="1200" cap="none" spc="0" normalizeH="0" baseline="0" noProof="0">
                <a:ln>
                  <a:noFill/>
                </a:ln>
                <a:solidFill>
                  <a:srgbClr val="FFFF00"/>
                </a:solidFill>
                <a:effectLst/>
                <a:uLnTx/>
                <a:uFillTx/>
                <a:latin typeface="Microsoft JhengHei" charset="0"/>
                <a:ea typeface="ＭＳ Ｐゴシック" charset="0"/>
                <a:cs typeface="Microsoft JhengHei" charset="0"/>
              </a:rPr>
              <a:t>米</a:t>
            </a:r>
            <a:r>
              <a:rPr kumimoji="0" lang="zh-SG" altLang="ja-JP" sz="2400" b="0" i="0" u="none" strike="noStrike" kern="1200" cap="none" spc="0" normalizeH="0" baseline="0" noProof="0">
                <a:ln>
                  <a:noFill/>
                </a:ln>
                <a:solidFill>
                  <a:srgbClr val="FFFF00"/>
                </a:solidFill>
                <a:effectLst/>
                <a:uLnTx/>
                <a:uFillTx/>
                <a:latin typeface="Microsoft JhengHei" charset="0"/>
                <a:ea typeface="ＭＳ Ｐゴシック" charset="0"/>
                <a:cs typeface="Microsoft JhengHei" charset="0"/>
              </a:rPr>
              <a:t> </a:t>
            </a:r>
            <a:r>
              <a:rPr kumimoji="0" lang="zh-SG" altLang="en-US" sz="2400" b="0" i="0" u="none" strike="noStrike" kern="1200" cap="none" spc="0" normalizeH="0" baseline="0" noProof="0">
                <a:ln>
                  <a:noFill/>
                </a:ln>
                <a:solidFill>
                  <a:srgbClr val="FFFF00"/>
                </a:solidFill>
                <a:effectLst/>
                <a:uLnTx/>
                <a:uFillTx/>
                <a:latin typeface="Microsoft JhengHei" charset="0"/>
                <a:ea typeface="ＭＳ Ｐゴシック" charset="0"/>
                <a:cs typeface="Microsoft JhengHei" charset="0"/>
              </a:rPr>
              <a:t>太</a:t>
            </a:r>
            <a:r>
              <a:rPr kumimoji="0" lang="zh-SG" altLang="ja-JP" sz="2400" b="0" i="0" u="none" strike="noStrike" kern="1200" cap="none" spc="0" normalizeH="0" baseline="0" noProof="0">
                <a:ln>
                  <a:noFill/>
                </a:ln>
                <a:solidFill>
                  <a:srgbClr val="FFFF00"/>
                </a:solidFill>
                <a:effectLst/>
                <a:uLnTx/>
                <a:uFillTx/>
                <a:latin typeface="Microsoft JhengHei" charset="0"/>
                <a:ea typeface="ＭＳ Ｐゴシック" charset="0"/>
                <a:cs typeface="Microsoft JhengHei" charset="0"/>
              </a:rPr>
              <a:t> </a:t>
            </a:r>
            <a:r>
              <a:rPr kumimoji="0" lang="zh-SG" altLang="en-US" sz="2400" b="0" i="0" u="none" strike="noStrike" kern="1200" cap="none" spc="0" normalizeH="0" baseline="0" noProof="0">
                <a:ln>
                  <a:noFill/>
                </a:ln>
                <a:solidFill>
                  <a:srgbClr val="FFFF00"/>
                </a:solidFill>
                <a:effectLst/>
                <a:uLnTx/>
                <a:uFillTx/>
                <a:latin typeface="Microsoft JhengHei" charset="0"/>
                <a:ea typeface="ＭＳ Ｐゴシック" charset="0"/>
                <a:cs typeface="Microsoft JhengHei" charset="0"/>
              </a:rPr>
              <a:t>的</a:t>
            </a:r>
            <a:r>
              <a:rPr kumimoji="0" lang="zh-SG" altLang="ja-JP" sz="2400" b="0" i="0" u="none" strike="noStrike" kern="1200" cap="none" spc="0" normalizeH="0" baseline="0" noProof="0">
                <a:ln>
                  <a:noFill/>
                </a:ln>
                <a:solidFill>
                  <a:srgbClr val="FFFF00"/>
                </a:solidFill>
                <a:effectLst/>
                <a:uLnTx/>
                <a:uFillTx/>
                <a:latin typeface="Microsoft JhengHei" charset="0"/>
                <a:ea typeface="ＭＳ Ｐゴシック" charset="0"/>
                <a:cs typeface="Microsoft JhengHei" charset="0"/>
              </a:rPr>
              <a:t> </a:t>
            </a:r>
            <a:r>
              <a:rPr kumimoji="0" lang="zh-SG" altLang="en-US" sz="2400" b="0" i="0" u="none" strike="noStrike" kern="1200" cap="none" spc="0" normalizeH="0" baseline="0" noProof="0">
                <a:ln>
                  <a:noFill/>
                </a:ln>
                <a:solidFill>
                  <a:srgbClr val="FFFF00"/>
                </a:solidFill>
                <a:effectLst/>
                <a:uLnTx/>
                <a:uFillTx/>
                <a:latin typeface="Microsoft JhengHei" charset="0"/>
                <a:ea typeface="ＭＳ Ｐゴシック" charset="0"/>
                <a:cs typeface="Microsoft JhengHei" charset="0"/>
              </a:rPr>
              <a:t>儿</a:t>
            </a:r>
            <a:r>
              <a:rPr kumimoji="0" lang="zh-SG" altLang="ja-JP" sz="2400" b="0" i="0" u="none" strike="noStrike" kern="1200" cap="none" spc="0" normalizeH="0" baseline="0" noProof="0">
                <a:ln>
                  <a:noFill/>
                </a:ln>
                <a:solidFill>
                  <a:srgbClr val="FFFF00"/>
                </a:solidFill>
                <a:effectLst/>
                <a:uLnTx/>
                <a:uFillTx/>
                <a:latin typeface="Microsoft JhengHei" charset="0"/>
                <a:ea typeface="ＭＳ Ｐゴシック" charset="0"/>
                <a:cs typeface="Microsoft JhengHei" charset="0"/>
              </a:rPr>
              <a:t> </a:t>
            </a:r>
            <a:r>
              <a:rPr kumimoji="0" lang="zh-SG" altLang="en-US" sz="2400" b="0" i="0" u="none" strike="noStrike" kern="1200" cap="none" spc="0" normalizeH="0" baseline="0" noProof="0">
                <a:ln>
                  <a:noFill/>
                </a:ln>
                <a:solidFill>
                  <a:srgbClr val="FFFF00"/>
                </a:solidFill>
                <a:effectLst/>
                <a:uLnTx/>
                <a:uFillTx/>
                <a:latin typeface="Microsoft JhengHei" charset="0"/>
                <a:ea typeface="ＭＳ Ｐゴシック" charset="0"/>
                <a:cs typeface="Microsoft JhengHei" charset="0"/>
              </a:rPr>
              <a:t>子</a:t>
            </a:r>
            <a:r>
              <a:rPr kumimoji="0" lang="zh-SG" altLang="ja-JP" sz="2400" b="0" i="0" u="none" strike="noStrike" kern="1200" cap="none" spc="0" normalizeH="0" baseline="0" noProof="0">
                <a:ln>
                  <a:noFill/>
                </a:ln>
                <a:solidFill>
                  <a:srgbClr val="FFFF00"/>
                </a:solidFill>
                <a:effectLst/>
                <a:uLnTx/>
                <a:uFillTx/>
                <a:latin typeface="Microsoft JhengHei" charset="0"/>
                <a:ea typeface="ＭＳ Ｐゴシック" charset="0"/>
                <a:cs typeface="Microsoft JhengHei" charset="0"/>
              </a:rPr>
              <a:t> </a:t>
            </a:r>
            <a:r>
              <a:rPr kumimoji="0" lang="zh-SG" altLang="en-US" sz="2400" b="0" i="0" u="none" strike="noStrike" kern="1200" cap="none" spc="0" normalizeH="0" baseline="0" noProof="0">
                <a:ln>
                  <a:noFill/>
                </a:ln>
                <a:solidFill>
                  <a:srgbClr val="FFFF00"/>
                </a:solidFill>
                <a:effectLst/>
                <a:uLnTx/>
                <a:uFillTx/>
                <a:latin typeface="Microsoft JhengHei" charset="0"/>
                <a:ea typeface="ＭＳ Ｐゴシック" charset="0"/>
                <a:cs typeface="Microsoft JhengHei" charset="0"/>
              </a:rPr>
              <a:t>先</a:t>
            </a:r>
            <a:r>
              <a:rPr kumimoji="0" lang="zh-SG" altLang="ja-JP" sz="2400" b="0" i="0" u="none" strike="noStrike" kern="1200" cap="none" spc="0" normalizeH="0" baseline="0" noProof="0">
                <a:ln>
                  <a:noFill/>
                </a:ln>
                <a:solidFill>
                  <a:srgbClr val="FFFF00"/>
                </a:solidFill>
                <a:effectLst/>
                <a:uLnTx/>
                <a:uFillTx/>
                <a:latin typeface="Microsoft JhengHei" charset="0"/>
                <a:ea typeface="ＭＳ Ｐゴシック" charset="0"/>
                <a:cs typeface="Microsoft JhengHei" charset="0"/>
              </a:rPr>
              <a:t> </a:t>
            </a:r>
            <a:r>
              <a:rPr kumimoji="0" lang="zh-SG" altLang="en-US" sz="2400" b="0" i="0" u="none" strike="noStrike" kern="1200" cap="none" spc="0" normalizeH="0" baseline="0" noProof="0">
                <a:ln>
                  <a:noFill/>
                </a:ln>
                <a:solidFill>
                  <a:srgbClr val="FFFF00"/>
                </a:solidFill>
                <a:effectLst/>
                <a:uLnTx/>
                <a:uFillTx/>
                <a:latin typeface="Microsoft JhengHei" charset="0"/>
                <a:ea typeface="ＭＳ Ｐゴシック" charset="0"/>
                <a:cs typeface="Microsoft JhengHei" charset="0"/>
              </a:rPr>
              <a:t>知</a:t>
            </a:r>
            <a:r>
              <a:rPr kumimoji="0" lang="zh-SG" altLang="ja-JP" sz="2400" b="0" i="0" u="none" strike="noStrike" kern="1200" cap="none" spc="0" normalizeH="0" baseline="0" noProof="0">
                <a:ln>
                  <a:noFill/>
                </a:ln>
                <a:solidFill>
                  <a:srgbClr val="FFFF00"/>
                </a:solidFill>
                <a:effectLst/>
                <a:uLnTx/>
                <a:uFillTx/>
                <a:latin typeface="Microsoft JhengHei" charset="0"/>
                <a:ea typeface="ＭＳ Ｐゴシック" charset="0"/>
                <a:cs typeface="Microsoft JhengHei" charset="0"/>
              </a:rPr>
              <a:t> </a:t>
            </a:r>
            <a:r>
              <a:rPr kumimoji="0" lang="zh-SG" altLang="en-US" sz="2400" b="0" i="0" u="none" strike="noStrike" kern="1200" cap="none" spc="0" normalizeH="0" baseline="0" noProof="0">
                <a:ln>
                  <a:noFill/>
                </a:ln>
                <a:solidFill>
                  <a:srgbClr val="FFFF00"/>
                </a:solidFill>
                <a:effectLst/>
                <a:uLnTx/>
                <a:uFillTx/>
                <a:latin typeface="Microsoft JhengHei" charset="0"/>
                <a:ea typeface="ＭＳ Ｐゴシック" charset="0"/>
                <a:cs typeface="Microsoft JhengHei" charset="0"/>
              </a:rPr>
              <a:t>约</a:t>
            </a:r>
            <a:r>
              <a:rPr kumimoji="0" lang="zh-SG" altLang="ja-JP" sz="2400" b="0" i="0" u="none" strike="noStrike" kern="1200" cap="none" spc="0" normalizeH="0" baseline="0" noProof="0">
                <a:ln>
                  <a:noFill/>
                </a:ln>
                <a:solidFill>
                  <a:srgbClr val="FFFF00"/>
                </a:solidFill>
                <a:effectLst/>
                <a:uLnTx/>
                <a:uFillTx/>
                <a:latin typeface="Microsoft JhengHei" charset="0"/>
                <a:ea typeface="ＭＳ Ｐゴシック" charset="0"/>
                <a:cs typeface="Microsoft JhengHei" charset="0"/>
              </a:rPr>
              <a:t> </a:t>
            </a:r>
            <a:r>
              <a:rPr kumimoji="0" lang="zh-SG" altLang="en-US" sz="2400" b="0" i="0" u="none" strike="noStrike" kern="1200" cap="none" spc="0" normalizeH="0" baseline="0" noProof="0">
                <a:ln>
                  <a:noFill/>
                </a:ln>
                <a:solidFill>
                  <a:srgbClr val="FFFF00"/>
                </a:solidFill>
                <a:effectLst/>
                <a:uLnTx/>
                <a:uFillTx/>
                <a:latin typeface="Microsoft JhengHei" charset="0"/>
                <a:ea typeface="ＭＳ Ｐゴシック" charset="0"/>
                <a:cs typeface="Microsoft JhengHei" charset="0"/>
              </a:rPr>
              <a:t>拿</a:t>
            </a:r>
            <a:r>
              <a:rPr kumimoji="0" lang="zh-SG" altLang="ja-JP" sz="2400" b="0" i="0" u="none" strike="noStrike" kern="1200" cap="none" spc="0" normalizeH="0" baseline="0" noProof="0">
                <a:ln>
                  <a:noFill/>
                </a:ln>
                <a:solidFill>
                  <a:srgbClr val="FFFF00"/>
                </a:solidFill>
                <a:effectLst/>
                <a:uLnTx/>
                <a:uFillTx/>
                <a:latin typeface="Microsoft JhengHei" charset="0"/>
                <a:ea typeface="ＭＳ Ｐゴシック" charset="0"/>
                <a:cs typeface="Microsoft JhengHei" charset="0"/>
              </a:rPr>
              <a:t> </a:t>
            </a:r>
            <a:r>
              <a:rPr kumimoji="0" lang="zh-SG" altLang="en-US" sz="2400" b="0" i="0" u="none" strike="noStrike" kern="1200" cap="none" spc="0" normalizeH="0" baseline="0" noProof="0">
                <a:ln>
                  <a:noFill/>
                </a:ln>
                <a:solidFill>
                  <a:srgbClr val="FFFF00"/>
                </a:solidFill>
                <a:effectLst/>
                <a:uLnTx/>
                <a:uFillTx/>
                <a:latin typeface="Microsoft JhengHei" charset="0"/>
                <a:ea typeface="ＭＳ Ｐゴシック" charset="0"/>
                <a:cs typeface="Microsoft JhengHei" charset="0"/>
              </a:rPr>
              <a:t>所</a:t>
            </a:r>
            <a:r>
              <a:rPr kumimoji="0" lang="zh-SG" altLang="ja-JP" sz="2400" b="0" i="0" u="none" strike="noStrike" kern="1200" cap="none" spc="0" normalizeH="0" baseline="0" noProof="0">
                <a:ln>
                  <a:noFill/>
                </a:ln>
                <a:solidFill>
                  <a:srgbClr val="FFFF00"/>
                </a:solidFill>
                <a:effectLst/>
                <a:uLnTx/>
                <a:uFillTx/>
                <a:latin typeface="Microsoft JhengHei" charset="0"/>
                <a:ea typeface="ＭＳ Ｐゴシック" charset="0"/>
                <a:cs typeface="Microsoft JhengHei" charset="0"/>
              </a:rPr>
              <a:t> </a:t>
            </a:r>
            <a:r>
              <a:rPr kumimoji="0" lang="zh-SG" altLang="en-US" sz="2400" b="0" i="0" u="none" strike="noStrike" kern="1200" cap="none" spc="0" normalizeH="0" baseline="0" noProof="0">
                <a:ln>
                  <a:noFill/>
                </a:ln>
                <a:solidFill>
                  <a:srgbClr val="FFFF00"/>
                </a:solidFill>
                <a:effectLst/>
                <a:uLnTx/>
                <a:uFillTx/>
                <a:latin typeface="Microsoft JhengHei" charset="0"/>
                <a:ea typeface="ＭＳ Ｐゴシック" charset="0"/>
                <a:cs typeface="Microsoft JhengHei" charset="0"/>
              </a:rPr>
              <a:t>说</a:t>
            </a:r>
            <a:r>
              <a:rPr kumimoji="0" lang="zh-SG" altLang="ja-JP" sz="2400" b="0" i="0" u="none" strike="noStrike" kern="1200" cap="none" spc="0" normalizeH="0" baseline="0" noProof="0">
                <a:ln>
                  <a:noFill/>
                </a:ln>
                <a:solidFill>
                  <a:srgbClr val="FFFF00"/>
                </a:solidFill>
                <a:effectLst/>
                <a:uLnTx/>
                <a:uFillTx/>
                <a:latin typeface="Microsoft JhengHei" charset="0"/>
                <a:ea typeface="ＭＳ Ｐゴシック" charset="0"/>
                <a:cs typeface="Microsoft JhengHei" charset="0"/>
              </a:rPr>
              <a:t> </a:t>
            </a:r>
            <a:r>
              <a:rPr kumimoji="0" lang="zh-SG" altLang="en-US" sz="2400" b="0" i="0" u="none" strike="noStrike" kern="1200" cap="none" spc="0" normalizeH="0" baseline="0" noProof="0">
                <a:ln>
                  <a:noFill/>
                </a:ln>
                <a:solidFill>
                  <a:srgbClr val="FFFF00"/>
                </a:solidFill>
                <a:effectLst/>
                <a:uLnTx/>
                <a:uFillTx/>
                <a:latin typeface="Microsoft JhengHei" charset="0"/>
                <a:ea typeface="ＭＳ Ｐゴシック" charset="0"/>
                <a:cs typeface="Microsoft JhengHei" charset="0"/>
              </a:rPr>
              <a:t>的</a:t>
            </a:r>
            <a:r>
              <a:rPr kumimoji="0" lang="zh-SG" altLang="ja-JP" sz="2400" b="0" i="0" u="none" strike="noStrike" kern="1200" cap="none" spc="0" normalizeH="0" baseline="0" noProof="0">
                <a:ln>
                  <a:noFill/>
                </a:ln>
                <a:solidFill>
                  <a:srgbClr val="FFFF00"/>
                </a:solidFill>
                <a:effectLst/>
                <a:uLnTx/>
                <a:uFillTx/>
                <a:latin typeface="Microsoft JhengHei" charset="0"/>
                <a:ea typeface="ＭＳ Ｐゴシック" charset="0"/>
                <a:cs typeface="Microsoft JhengHei" charset="0"/>
              </a:rPr>
              <a:t> </a:t>
            </a:r>
            <a:r>
              <a:rPr kumimoji="0" lang="zh-SG" altLang="en-US" sz="2400" b="0" i="0" u="none" strike="noStrike" kern="1200" cap="none" spc="0" normalizeH="0" baseline="0" noProof="0">
                <a:ln>
                  <a:noFill/>
                </a:ln>
                <a:solidFill>
                  <a:srgbClr val="FFFF00"/>
                </a:solidFill>
                <a:effectLst/>
                <a:uLnTx/>
                <a:uFillTx/>
                <a:latin typeface="Microsoft JhengHei" charset="0"/>
                <a:ea typeface="ＭＳ Ｐゴシック" charset="0"/>
                <a:cs typeface="Microsoft JhengHei" charset="0"/>
              </a:rPr>
              <a:t>。</a:t>
            </a:r>
          </a:p>
        </p:txBody>
      </p:sp>
      <p:grpSp>
        <p:nvGrpSpPr>
          <p:cNvPr id="3" name="Group 10"/>
          <p:cNvGrpSpPr/>
          <p:nvPr/>
        </p:nvGrpSpPr>
        <p:grpSpPr>
          <a:xfrm>
            <a:off x="5715000" y="3429000"/>
            <a:ext cx="3429000" cy="762000"/>
            <a:chOff x="5715000" y="3429000"/>
            <a:chExt cx="2994255" cy="762000"/>
          </a:xfrm>
          <a:solidFill>
            <a:srgbClr val="030201"/>
          </a:solidFill>
        </p:grpSpPr>
        <p:sp>
          <p:nvSpPr>
            <p:cNvPr id="9" name="Parallelogram 8"/>
            <p:cNvSpPr/>
            <p:nvPr/>
          </p:nvSpPr>
          <p:spPr bwMode="auto">
            <a:xfrm>
              <a:off x="5715000" y="3505200"/>
              <a:ext cx="609600" cy="685800"/>
            </a:xfrm>
            <a:prstGeom prst="parallelogram">
              <a:avLst/>
            </a:prstGeom>
            <a:grpFill/>
            <a:ln w="9525" cap="flat" cmpd="sng" algn="ctr">
              <a:solidFill>
                <a:schemeClr val="tx1"/>
              </a:solidFill>
              <a:prstDash val="solid"/>
              <a:round/>
              <a:headEnd type="none" w="med" len="med"/>
              <a:tailEnd type="none" w="med" len="me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mn-ea"/>
                <a:cs typeface="+mn-cs"/>
              </a:endParaRPr>
            </a:p>
          </p:txBody>
        </p:sp>
        <p:sp>
          <p:nvSpPr>
            <p:cNvPr id="10" name="TextBox 9"/>
            <p:cNvSpPr txBox="1"/>
            <p:nvPr/>
          </p:nvSpPr>
          <p:spPr>
            <a:xfrm>
              <a:off x="6380390" y="3429000"/>
              <a:ext cx="2328865" cy="369332"/>
            </a:xfrm>
            <a:prstGeom prst="rect">
              <a:avLst/>
            </a:prstGeom>
            <a:grp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1800" b="0" i="0" u="none" strike="noStrike" kern="1200" cap="none" spc="0" normalizeH="0" baseline="0" noProof="0" dirty="0">
                  <a:ln>
                    <a:noFill/>
                  </a:ln>
                  <a:solidFill>
                    <a:srgbClr val="FFFFFF"/>
                  </a:solidFill>
                  <a:effectLst/>
                  <a:uLnTx/>
                  <a:uFillTx/>
                  <a:latin typeface="Microsoft JhengHei" pitchFamily="34" charset="-120"/>
                  <a:ea typeface="Microsoft JhengHei" pitchFamily="34" charset="-120"/>
                  <a:cs typeface="+mn-cs"/>
                </a:rPr>
                <a:t>耶 罗 波 安 </a:t>
              </a:r>
              <a:r>
                <a:rPr kumimoji="0" lang="en-US" altLang="zh-SG" sz="1800" b="0" i="0" u="none" strike="noStrike" kern="1200" cap="none" spc="0" normalizeH="0" baseline="0" noProof="0" dirty="0">
                  <a:ln>
                    <a:noFill/>
                  </a:ln>
                  <a:solidFill>
                    <a:srgbClr val="FFFFFF"/>
                  </a:solidFill>
                  <a:effectLst/>
                  <a:uLnTx/>
                  <a:uFillTx/>
                  <a:latin typeface="Microsoft JhengHei" pitchFamily="34" charset="-120"/>
                  <a:ea typeface="Microsoft JhengHei" pitchFamily="34" charset="-120"/>
                  <a:cs typeface="+mn-cs"/>
                </a:rPr>
                <a:t>(</a:t>
              </a:r>
              <a:r>
                <a:rPr kumimoji="0" lang="zh-CN" altLang="en-US" sz="1800" b="0" i="0" u="none" strike="noStrike" kern="1200" cap="none" spc="0" normalizeH="0" baseline="0" noProof="0" dirty="0">
                  <a:ln>
                    <a:noFill/>
                  </a:ln>
                  <a:solidFill>
                    <a:srgbClr val="FFFFFF"/>
                  </a:solidFill>
                  <a:effectLst/>
                  <a:uLnTx/>
                  <a:uFillTx/>
                  <a:latin typeface="Microsoft JhengHei" pitchFamily="34" charset="-120"/>
                  <a:ea typeface="Microsoft JhengHei" pitchFamily="34" charset="-120"/>
                  <a:cs typeface="+mn-cs"/>
                </a:rPr>
                <a:t>一</a:t>
              </a:r>
              <a:r>
                <a:rPr kumimoji="0" lang="en-US" altLang="zh-SG" sz="1800" b="0" i="0" u="none" strike="noStrike" kern="1200" cap="none" spc="0" normalizeH="0" baseline="0" noProof="0" dirty="0">
                  <a:ln>
                    <a:noFill/>
                  </a:ln>
                  <a:solidFill>
                    <a:srgbClr val="FFFFFF"/>
                  </a:solidFill>
                  <a:effectLst/>
                  <a:uLnTx/>
                  <a:uFillTx/>
                  <a:latin typeface="Microsoft JhengHei" pitchFamily="34" charset="-120"/>
                  <a:ea typeface="Microsoft JhengHei" pitchFamily="34" charset="-120"/>
                  <a:cs typeface="+mn-cs"/>
                </a:rPr>
                <a:t>)  </a:t>
              </a:r>
              <a:r>
                <a:rPr kumimoji="0" lang="en-US" sz="1800" b="0" i="0" u="none" strike="noStrike" kern="1200" cap="none" spc="0" normalizeH="0" baseline="0" noProof="0" dirty="0">
                  <a:ln>
                    <a:noFill/>
                  </a:ln>
                  <a:solidFill>
                    <a:srgbClr val="FFFFFF"/>
                  </a:solidFill>
                  <a:effectLst/>
                  <a:uLnTx/>
                  <a:uFillTx/>
                  <a:latin typeface="Microsoft JhengHei" pitchFamily="34" charset="-120"/>
                  <a:ea typeface="Microsoft JhengHei" pitchFamily="34" charset="-120"/>
                  <a:cs typeface="Arial"/>
                </a:rPr>
                <a:t>930 BC</a:t>
              </a:r>
            </a:p>
          </p:txBody>
        </p:sp>
      </p:grpSp>
      <p:sp>
        <p:nvSpPr>
          <p:cNvPr id="12" name="Rectangle 11"/>
          <p:cNvSpPr/>
          <p:nvPr/>
        </p:nvSpPr>
        <p:spPr>
          <a:xfrm>
            <a:off x="7162800" y="3886200"/>
            <a:ext cx="2133600" cy="1384300"/>
          </a:xfrm>
          <a:prstGeom prst="rect">
            <a:avLst/>
          </a:prstGeom>
          <a:solidFill>
            <a:schemeClr val="bg2">
              <a:lumMod val="60000"/>
              <a:lumOff val="40000"/>
            </a:schemeClr>
          </a:solid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222546"/>
                </a:solidFill>
                <a:effectLst/>
                <a:uLnTx/>
                <a:uFillTx/>
                <a:latin typeface="Arial" charset="0"/>
                <a:ea typeface="ＭＳ Ｐゴシック" charset="0"/>
                <a:cs typeface="+mn-cs"/>
              </a:rPr>
              <a:t>大卫国王和</a:t>
            </a:r>
            <a:r>
              <a:rPr kumimoji="0" lang="zh-SG" altLang="en-US" sz="2800" b="1" i="0" u="none" strike="noStrike" kern="1200" cap="none" spc="0" normalizeH="0" baseline="0" noProof="0">
                <a:ln>
                  <a:noFill/>
                </a:ln>
                <a:solidFill>
                  <a:srgbClr val="222546"/>
                </a:solidFill>
                <a:effectLst/>
                <a:uLnTx/>
                <a:uFillTx/>
                <a:latin typeface="Arial" charset="0"/>
                <a:ea typeface="ＭＳ Ｐゴシック" charset="0"/>
                <a:cs typeface="+mn-cs"/>
              </a:rPr>
              <a:t>所罗门</a:t>
            </a:r>
            <a:r>
              <a:rPr kumimoji="0" lang="zh-CN" altLang="en-US" sz="2800" b="1" i="0" u="none" strike="noStrike" kern="1200" cap="none" spc="0" normalizeH="0" baseline="0" noProof="0">
                <a:ln>
                  <a:noFill/>
                </a:ln>
                <a:solidFill>
                  <a:srgbClr val="222546"/>
                </a:solidFill>
                <a:effectLst/>
                <a:uLnTx/>
                <a:uFillTx/>
                <a:latin typeface="Arial" charset="0"/>
                <a:ea typeface="ＭＳ Ｐゴシック" charset="0"/>
                <a:cs typeface="+mn-cs"/>
              </a:rPr>
              <a:t>的王国</a:t>
            </a:r>
            <a:endParaRPr kumimoji="0" lang="en-US" sz="2800" b="1" i="0" u="none" strike="noStrike" kern="1200" cap="none" spc="0" normalizeH="0" baseline="0" noProof="0">
              <a:ln>
                <a:noFill/>
              </a:ln>
              <a:solidFill>
                <a:srgbClr val="222546"/>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1773426226"/>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2705" name="Picture 2" descr="PG322A"/>
          <p:cNvPicPr>
            <a:picLocks noChangeAspect="1" noChangeArrowheads="1"/>
          </p:cNvPicPr>
          <p:nvPr/>
        </p:nvPicPr>
        <p:blipFill>
          <a:blip r:embed="rId3">
            <a:lum contrast="42000"/>
            <a:extLst>
              <a:ext uri="{28A0092B-C50C-407E-A947-70E740481C1C}">
                <a14:useLocalDpi xmlns:a14="http://schemas.microsoft.com/office/drawing/2010/main"/>
              </a:ext>
            </a:extLst>
          </a:blip>
          <a:srcRect/>
          <a:stretch>
            <a:fillRect/>
          </a:stretch>
        </p:blipFill>
        <p:spPr bwMode="auto">
          <a:xfrm>
            <a:off x="0" y="7938"/>
            <a:ext cx="9144000" cy="68580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0"/>
            <a:ext cx="9144000" cy="836712"/>
          </a:xfrm>
          <a:solidFill>
            <a:srgbClr val="050A00"/>
          </a:solidFill>
          <a:ln w="9525">
            <a:noFill/>
            <a:miter lim="800000"/>
            <a:headEnd/>
            <a:tailEnd/>
          </a:ln>
          <a:effectLst/>
        </p:spPr>
        <p:txBody>
          <a:bodyPr anchor="ctr"/>
          <a:lstStyle/>
          <a:p>
            <a:pPr fontAlgn="auto">
              <a:spcBef>
                <a:spcPts val="0"/>
              </a:spcBef>
              <a:spcAft>
                <a:spcPts val="0"/>
              </a:spcAft>
            </a:pPr>
            <a:r>
              <a:rPr lang="zh-CN" altLang="en-US" b="1" dirty="0">
                <a:solidFill>
                  <a:srgbClr val="FFFFFF"/>
                </a:solidFill>
                <a:effectLst>
                  <a:outerShdw blurRad="38100" dist="38100" dir="2700000" algn="tl">
                    <a:srgbClr val="000000"/>
                  </a:outerShdw>
                </a:effectLst>
                <a:latin typeface="Arial"/>
                <a:ea typeface="ＭＳ Ｐゴシック" charset="0"/>
                <a:cs typeface="Arial"/>
              </a:rPr>
              <a:t>象牙梳子，出自阿摩司时代</a:t>
            </a:r>
            <a:endParaRPr lang="en-US" b="1" dirty="0">
              <a:solidFill>
                <a:srgbClr val="FFFFFF"/>
              </a:solidFill>
              <a:effectLst>
                <a:outerShdw blurRad="38100" dist="38100" dir="2700000" algn="tl">
                  <a:srgbClr val="000000"/>
                </a:outerShdw>
              </a:effectLst>
              <a:latin typeface="Arial"/>
              <a:ea typeface="ＭＳ Ｐゴシック" charset="0"/>
              <a:cs typeface="Arial"/>
            </a:endParaRPr>
          </a:p>
        </p:txBody>
      </p:sp>
    </p:spTree>
    <p:extLst>
      <p:ext uri="{BB962C8B-B14F-4D97-AF65-F5344CB8AC3E}">
        <p14:creationId xmlns:p14="http://schemas.microsoft.com/office/powerpoint/2010/main" val="3787709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2"/>
          <p:cNvSpPr>
            <a:spLocks noGrp="1" noChangeArrowheads="1"/>
          </p:cNvSpPr>
          <p:nvPr>
            <p:ph type="title" idx="4294967295"/>
          </p:nvPr>
        </p:nvSpPr>
        <p:spPr>
          <a:xfrm>
            <a:off x="0" y="552450"/>
            <a:ext cx="9144000" cy="685800"/>
          </a:xfrm>
          <a:solidFill>
            <a:srgbClr val="000000"/>
          </a:solidFill>
          <a:extLs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dirty="0">
                <a:solidFill>
                  <a:srgbClr val="EAEAEA"/>
                </a:solidFill>
                <a:effectLst/>
                <a:latin typeface="Arial" charset="0"/>
                <a:ea typeface="ＭＳ Ｐゴシック" charset="0"/>
              </a:rPr>
              <a:t>富足的危险</a:t>
            </a:r>
            <a:endParaRPr lang="en-US" dirty="0">
              <a:solidFill>
                <a:srgbClr val="EAEAEA"/>
              </a:solidFill>
              <a:effectLst/>
              <a:latin typeface="Arial" charset="0"/>
              <a:ea typeface="ＭＳ Ｐゴシック" charset="0"/>
            </a:endParaRPr>
          </a:p>
        </p:txBody>
      </p:sp>
      <p:graphicFrame>
        <p:nvGraphicFramePr>
          <p:cNvPr id="72825" name="Group 121"/>
          <p:cNvGraphicFramePr>
            <a:graphicFrameLocks noGrp="1"/>
          </p:cNvGraphicFramePr>
          <p:nvPr>
            <p:extLst>
              <p:ext uri="{D42A27DB-BD31-4B8C-83A1-F6EECF244321}">
                <p14:modId xmlns:p14="http://schemas.microsoft.com/office/powerpoint/2010/main" val="1963659448"/>
              </p:ext>
            </p:extLst>
          </p:nvPr>
        </p:nvGraphicFramePr>
        <p:xfrm>
          <a:off x="0" y="1220788"/>
          <a:ext cx="9144000" cy="5664206"/>
        </p:xfrm>
        <a:graphic>
          <a:graphicData uri="http://schemas.openxmlformats.org/drawingml/2006/table">
            <a:tbl>
              <a:tblPr/>
              <a:tblGrid>
                <a:gridCol w="2286000">
                  <a:extLst>
                    <a:ext uri="{9D8B030D-6E8A-4147-A177-3AD203B41FA5}">
                      <a16:colId xmlns:a16="http://schemas.microsoft.com/office/drawing/2014/main" val="20000"/>
                    </a:ext>
                  </a:extLst>
                </a:gridCol>
                <a:gridCol w="2286000">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tblGrid>
              <a:tr h="518147">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28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16" marB="4571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800" b="1" i="0" u="none" strike="noStrike" cap="none" normalizeH="0" baseline="0" dirty="0">
                          <a:ln>
                            <a:noFill/>
                          </a:ln>
                          <a:solidFill>
                            <a:schemeClr val="bg1"/>
                          </a:solidFill>
                          <a:effectLst/>
                          <a:latin typeface="Arial" charset="0"/>
                          <a:ea typeface="ＭＳ Ｐゴシック" charset="0"/>
                          <a:cs typeface="Arial" charset="0"/>
                        </a:rPr>
                        <a:t>约拿</a:t>
                      </a:r>
                      <a:endParaRPr kumimoji="0" lang="en-US" sz="28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800" b="1" i="0" u="none" strike="noStrike" cap="none" normalizeH="0" baseline="0" dirty="0">
                          <a:ln>
                            <a:noFill/>
                          </a:ln>
                          <a:solidFill>
                            <a:schemeClr val="bg1"/>
                          </a:solidFill>
                          <a:effectLst/>
                          <a:latin typeface="Arial" charset="0"/>
                          <a:ea typeface="ＭＳ Ｐゴシック" charset="0"/>
                          <a:cs typeface="Arial" charset="0"/>
                        </a:rPr>
                        <a:t>阿摩司</a:t>
                      </a:r>
                      <a:endParaRPr kumimoji="0" lang="en-US" sz="28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800" b="1" i="0" u="none" strike="noStrike" cap="none" normalizeH="0" baseline="0" dirty="0">
                          <a:ln>
                            <a:noFill/>
                          </a:ln>
                          <a:solidFill>
                            <a:schemeClr val="bg1"/>
                          </a:solidFill>
                          <a:effectLst/>
                          <a:latin typeface="Arial" charset="0"/>
                          <a:ea typeface="ＭＳ Ｐゴシック" charset="0"/>
                          <a:cs typeface="Arial" charset="0"/>
                        </a:rPr>
                        <a:t>何西阿</a:t>
                      </a:r>
                      <a:endParaRPr kumimoji="0" lang="en-US" sz="28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67921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责任交待</a:t>
                      </a:r>
                    </a:p>
                  </a:txBody>
                  <a:tcPr marL="91446" marR="91446" marT="45716" marB="4571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布道性质</a:t>
                      </a: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社会</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属灵</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6483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以色列的问题</a:t>
                      </a:r>
                    </a:p>
                  </a:txBody>
                  <a:tcPr marL="91446" marR="91446" marT="45716" marB="4571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近视</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不公正</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奸淫</a:t>
                      </a: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6483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上帝的属性</a:t>
                      </a:r>
                    </a:p>
                  </a:txBody>
                  <a:tcPr marL="91446" marR="91446" marT="45716" marB="4571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怜悯</a:t>
                      </a: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公正</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信实</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6483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关键字</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6" marB="4571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怜悯</a:t>
                      </a: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不公正</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忠心</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188701">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总结</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6" marB="4571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至于残酷的犹太人上帝都关心，因此你也应当关心！</a:t>
                      </a: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上帝对你公平，你也应当对他人公平！</a:t>
                      </a: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上帝与你守约，所以照样对祂信实！</a:t>
                      </a: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91438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当代的相似之处</a:t>
                      </a:r>
                    </a:p>
                  </a:txBody>
                  <a:tcPr marL="91446" marR="91446" marT="45716" marB="4571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在宣教的责任上失败</a:t>
                      </a: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欺压帮佣和外来劳工</a:t>
                      </a: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教会的上帝是现代性（方法）</a:t>
                      </a: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969247">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事工日期（大约）</a:t>
                      </a:r>
                    </a:p>
                  </a:txBody>
                  <a:tcPr marL="91446" marR="91446" marT="45716" marB="4571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785-758</a:t>
                      </a:r>
                      <a:endParaRPr kumimoji="0" lang="en-US" altLang="zh-CN" sz="18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耶罗波安统治的开始</a:t>
                      </a: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altLang="zh-CN" sz="1800" b="1" i="0" u="none" strike="noStrike" cap="none" normalizeH="0" baseline="0" dirty="0">
                          <a:ln>
                            <a:noFill/>
                          </a:ln>
                          <a:solidFill>
                            <a:schemeClr val="tx1"/>
                          </a:solidFill>
                          <a:effectLst/>
                          <a:latin typeface="Arial" charset="0"/>
                          <a:ea typeface="ＭＳ Ｐゴシック" charset="0"/>
                          <a:cs typeface="Arial" charset="0"/>
                        </a:rPr>
                        <a:t>767-753</a:t>
                      </a: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耶罗波安统治的中旬</a:t>
                      </a: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1800" b="1" i="0" u="none" strike="noStrike" cap="none" normalizeH="0" baseline="0" dirty="0">
                          <a:ln>
                            <a:noFill/>
                          </a:ln>
                          <a:solidFill>
                            <a:schemeClr val="tx1"/>
                          </a:solidFill>
                          <a:effectLst/>
                          <a:latin typeface="Arial" charset="0"/>
                          <a:ea typeface="ＭＳ Ｐゴシック" charset="0"/>
                          <a:cs typeface="Arial" charset="0"/>
                        </a:rPr>
                        <a:t>755-710</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charset="0"/>
                          <a:ea typeface="ＭＳ Ｐゴシック" charset="0"/>
                          <a:cs typeface="Arial" charset="0"/>
                        </a:rPr>
                        <a:t>耶罗波安统治的尾端</a:t>
                      </a: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242737"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endParaRPr lang="en-US">
              <a:solidFill>
                <a:srgbClr val="000000"/>
              </a:solidFill>
              <a:latin typeface="Times New Roman" charset="0"/>
              <a:ea typeface="ＭＳ Ｐゴシック" charset="0"/>
            </a:endParaRPr>
          </a:p>
        </p:txBody>
      </p:sp>
      <p:sp>
        <p:nvSpPr>
          <p:cNvPr id="242738" name="Text Box 123"/>
          <p:cNvSpPr txBox="1">
            <a:spLocks noChangeArrowheads="1"/>
          </p:cNvSpPr>
          <p:nvPr/>
        </p:nvSpPr>
        <p:spPr bwMode="auto">
          <a:xfrm>
            <a:off x="8458200" y="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0" hangingPunct="0"/>
            <a:r>
              <a:rPr lang="en-US" b="1">
                <a:solidFill>
                  <a:srgbClr val="000000"/>
                </a:solidFill>
                <a:latin typeface="Arial" charset="0"/>
                <a:cs typeface="Arial" charset="0"/>
              </a:rPr>
              <a:t>592</a:t>
            </a:r>
            <a:endParaRPr lang="en-US">
              <a:solidFill>
                <a:srgbClr val="000000"/>
              </a:solidFill>
              <a:latin typeface="Arial" charset="0"/>
              <a:cs typeface="Arial" charset="0"/>
            </a:endParaRPr>
          </a:p>
        </p:txBody>
      </p:sp>
      <p:sp>
        <p:nvSpPr>
          <p:cNvPr id="7" name="Rectangle 6"/>
          <p:cNvSpPr>
            <a:spLocks noChangeArrowheads="1"/>
          </p:cNvSpPr>
          <p:nvPr/>
        </p:nvSpPr>
        <p:spPr bwMode="auto">
          <a:xfrm>
            <a:off x="6875463" y="1214863"/>
            <a:ext cx="2305050" cy="5661025"/>
          </a:xfrm>
          <a:prstGeom prst="rect">
            <a:avLst/>
          </a:prstGeom>
          <a:noFill/>
          <a:ln w="76200">
            <a:solidFill>
              <a:srgbClr val="6600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latin typeface="Times New Roman" charset="0"/>
              <a:ea typeface="ＭＳ Ｐゴシック" charset="0"/>
            </a:endParaRPr>
          </a:p>
        </p:txBody>
      </p:sp>
    </p:spTree>
    <p:extLst>
      <p:ext uri="{BB962C8B-B14F-4D97-AF65-F5344CB8AC3E}">
        <p14:creationId xmlns:p14="http://schemas.microsoft.com/office/powerpoint/2010/main" val="19472029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3"/>
          <p:cNvSpPr>
            <a:spLocks noChangeArrowheads="1"/>
          </p:cNvSpPr>
          <p:nvPr/>
        </p:nvSpPr>
        <p:spPr bwMode="auto">
          <a:xfrm>
            <a:off x="0" y="1752600"/>
            <a:ext cx="4114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eaLnBrk="0" hangingPunct="0"/>
            <a:endParaRPr lang="en-US" sz="2000">
              <a:solidFill>
                <a:srgbClr val="EAEAEA"/>
              </a:solidFill>
              <a:latin typeface="Arial" charset="0"/>
              <a:ea typeface="ＭＳ Ｐゴシック" charset="0"/>
              <a:cs typeface="Arial" charset="0"/>
            </a:endParaRPr>
          </a:p>
        </p:txBody>
      </p:sp>
      <p:sp>
        <p:nvSpPr>
          <p:cNvPr id="129026" name="Rectangle 4"/>
          <p:cNvSpPr>
            <a:spLocks noChangeArrowheads="1"/>
          </p:cNvSpPr>
          <p:nvPr/>
        </p:nvSpPr>
        <p:spPr bwMode="auto">
          <a:xfrm>
            <a:off x="4114800" y="2286000"/>
            <a:ext cx="50292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eaLnBrk="0" hangingPunct="0"/>
            <a:endParaRPr lang="en-US" sz="2000">
              <a:solidFill>
                <a:srgbClr val="EAEAEA"/>
              </a:solidFill>
              <a:latin typeface="Arial" charset="0"/>
              <a:ea typeface="ＭＳ Ｐゴシック" charset="0"/>
              <a:cs typeface="Arial" charset="0"/>
            </a:endParaRPr>
          </a:p>
        </p:txBody>
      </p:sp>
      <p:sp>
        <p:nvSpPr>
          <p:cNvPr id="129027" name="Rectangle 5"/>
          <p:cNvSpPr>
            <a:spLocks noChangeArrowheads="1"/>
          </p:cNvSpPr>
          <p:nvPr/>
        </p:nvSpPr>
        <p:spPr bwMode="auto">
          <a:xfrm>
            <a:off x="4114800" y="1219200"/>
            <a:ext cx="5029200" cy="304800"/>
          </a:xfrm>
          <a:prstGeom prst="rect">
            <a:avLst/>
          </a:prstGeom>
          <a:solidFill>
            <a:srgbClr val="FF3300"/>
          </a:solidFill>
          <a:ln w="12700" cap="sq">
            <a:solidFill>
              <a:schemeClr val="tx1"/>
            </a:solidFill>
            <a:miter lim="800000"/>
            <a:headEnd type="none" w="sm" len="sm"/>
            <a:tailEnd type="none" w="sm" len="sm"/>
          </a:ln>
        </p:spPr>
        <p:txBody>
          <a:bodyPr wrap="none" anchor="ctr"/>
          <a:lstStyle/>
          <a:p>
            <a:pPr eaLnBrk="0" hangingPunct="0"/>
            <a:endParaRPr lang="en-US" sz="2000">
              <a:solidFill>
                <a:srgbClr val="EAEAEA"/>
              </a:solidFill>
              <a:latin typeface="Arial" charset="0"/>
              <a:ea typeface="ＭＳ Ｐゴシック" charset="0"/>
              <a:cs typeface="Arial" charset="0"/>
            </a:endParaRPr>
          </a:p>
        </p:txBody>
      </p:sp>
      <p:sp>
        <p:nvSpPr>
          <p:cNvPr id="129028" name="Rectangle 6"/>
          <p:cNvSpPr>
            <a:spLocks noChangeArrowheads="1"/>
          </p:cNvSpPr>
          <p:nvPr/>
        </p:nvSpPr>
        <p:spPr bwMode="auto">
          <a:xfrm>
            <a:off x="0" y="4572000"/>
            <a:ext cx="91440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eaLnBrk="0" hangingPunct="0"/>
            <a:endParaRPr lang="en-US" sz="2000">
              <a:solidFill>
                <a:srgbClr val="EAEAEA"/>
              </a:solidFill>
              <a:latin typeface="Arial" charset="0"/>
              <a:ea typeface="ＭＳ Ｐゴシック" charset="0"/>
              <a:cs typeface="Arial" charset="0"/>
            </a:endParaRPr>
          </a:p>
        </p:txBody>
      </p:sp>
      <p:sp>
        <p:nvSpPr>
          <p:cNvPr id="129029" name="Rectangle 7"/>
          <p:cNvSpPr>
            <a:spLocks noChangeArrowheads="1"/>
          </p:cNvSpPr>
          <p:nvPr/>
        </p:nvSpPr>
        <p:spPr bwMode="auto">
          <a:xfrm>
            <a:off x="0" y="3200400"/>
            <a:ext cx="3657600" cy="304800"/>
          </a:xfrm>
          <a:prstGeom prst="rect">
            <a:avLst/>
          </a:prstGeom>
          <a:solidFill>
            <a:srgbClr val="FF3300"/>
          </a:solidFill>
          <a:ln w="12700" cap="sq">
            <a:solidFill>
              <a:schemeClr val="tx1"/>
            </a:solidFill>
            <a:miter lim="800000"/>
            <a:headEnd type="none" w="sm" len="sm"/>
            <a:tailEnd type="none" w="sm" len="sm"/>
          </a:ln>
        </p:spPr>
        <p:txBody>
          <a:bodyPr wrap="none" anchor="ctr"/>
          <a:lstStyle/>
          <a:p>
            <a:pPr eaLnBrk="0" hangingPunct="0"/>
            <a:endParaRPr lang="en-US" sz="2000">
              <a:solidFill>
                <a:srgbClr val="EAEAEA"/>
              </a:solidFill>
              <a:latin typeface="Arial" charset="0"/>
              <a:ea typeface="ＭＳ Ｐゴシック" charset="0"/>
              <a:cs typeface="Arial" charset="0"/>
            </a:endParaRPr>
          </a:p>
        </p:txBody>
      </p:sp>
      <p:sp>
        <p:nvSpPr>
          <p:cNvPr id="129030" name="Rectangle 8"/>
          <p:cNvSpPr>
            <a:spLocks noChangeArrowheads="1"/>
          </p:cNvSpPr>
          <p:nvPr/>
        </p:nvSpPr>
        <p:spPr bwMode="auto">
          <a:xfrm>
            <a:off x="3124200" y="6400800"/>
            <a:ext cx="6019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eaLnBrk="0" hangingPunct="0"/>
            <a:endParaRPr lang="en-US" sz="2000">
              <a:solidFill>
                <a:srgbClr val="EAEAEA"/>
              </a:solidFill>
              <a:latin typeface="Arial" charset="0"/>
              <a:ea typeface="ＭＳ Ｐゴシック" charset="0"/>
              <a:cs typeface="Arial" charset="0"/>
            </a:endParaRPr>
          </a:p>
        </p:txBody>
      </p:sp>
      <p:sp>
        <p:nvSpPr>
          <p:cNvPr id="129031" name="Rectangle 9"/>
          <p:cNvSpPr>
            <a:spLocks noChangeArrowheads="1"/>
          </p:cNvSpPr>
          <p:nvPr/>
        </p:nvSpPr>
        <p:spPr bwMode="auto">
          <a:xfrm>
            <a:off x="0" y="6400800"/>
            <a:ext cx="16764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eaLnBrk="0" hangingPunct="0"/>
            <a:endParaRPr lang="en-US" sz="2000">
              <a:solidFill>
                <a:srgbClr val="EAEAEA"/>
              </a:solidFill>
              <a:latin typeface="Arial" charset="0"/>
              <a:ea typeface="ＭＳ Ｐゴシック" charset="0"/>
              <a:cs typeface="Arial" charset="0"/>
            </a:endParaRPr>
          </a:p>
        </p:txBody>
      </p:sp>
      <p:sp>
        <p:nvSpPr>
          <p:cNvPr id="129032" name="Text Box 10"/>
          <p:cNvSpPr txBox="1">
            <a:spLocks noChangeArrowheads="1"/>
          </p:cNvSpPr>
          <p:nvPr/>
        </p:nvSpPr>
        <p:spPr bwMode="auto">
          <a:xfrm>
            <a:off x="8382000"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b="1">
                <a:solidFill>
                  <a:srgbClr val="FFFFFF"/>
                </a:solidFill>
                <a:latin typeface="Arial" charset="0"/>
                <a:cs typeface="Arial" charset="0"/>
              </a:rPr>
              <a:t>342</a:t>
            </a:r>
            <a:endParaRPr lang="en-US" sz="2000" b="1">
              <a:solidFill>
                <a:srgbClr val="FFFFFF"/>
              </a:solidFill>
              <a:latin typeface="Arial" charset="0"/>
              <a:cs typeface="Arial" charset="0"/>
            </a:endParaRPr>
          </a:p>
        </p:txBody>
      </p:sp>
      <p:sp>
        <p:nvSpPr>
          <p:cNvPr id="8203" name="Rectangle 11"/>
          <p:cNvSpPr>
            <a:spLocks noChangeArrowheads="1"/>
          </p:cNvSpPr>
          <p:nvPr/>
        </p:nvSpPr>
        <p:spPr bwMode="auto">
          <a:xfrm>
            <a:off x="4038600" y="16002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rgbClr val="99CCFF"/>
              </a:buClr>
              <a:buSzPct val="110000"/>
            </a:pPr>
            <a:r>
              <a:rPr lang="en-US" sz="2800">
                <a:solidFill>
                  <a:srgbClr val="FFFFFF"/>
                </a:solidFill>
                <a:latin typeface="Arial" charset="0"/>
                <a:ea typeface="ＭＳ Ｐゴシック" charset="0"/>
                <a:cs typeface="Arial" charset="0"/>
              </a:rPr>
              <a:t>931</a:t>
            </a:r>
          </a:p>
        </p:txBody>
      </p:sp>
      <p:sp>
        <p:nvSpPr>
          <p:cNvPr id="8204" name="Rectangle 12"/>
          <p:cNvSpPr>
            <a:spLocks noChangeArrowheads="1"/>
          </p:cNvSpPr>
          <p:nvPr/>
        </p:nvSpPr>
        <p:spPr bwMode="auto">
          <a:xfrm>
            <a:off x="3581400" y="30480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rgbClr val="99CCFF"/>
              </a:buClr>
              <a:buSzPct val="110000"/>
            </a:pPr>
            <a:r>
              <a:rPr lang="en-US" sz="2800">
                <a:solidFill>
                  <a:srgbClr val="FFFFFF"/>
                </a:solidFill>
                <a:latin typeface="Arial" charset="0"/>
                <a:ea typeface="ＭＳ Ｐゴシック" charset="0"/>
                <a:cs typeface="Arial" charset="0"/>
              </a:rPr>
              <a:t>722</a:t>
            </a:r>
          </a:p>
        </p:txBody>
      </p:sp>
      <p:sp>
        <p:nvSpPr>
          <p:cNvPr id="8205" name="Rectangle 13"/>
          <p:cNvSpPr>
            <a:spLocks noChangeArrowheads="1"/>
          </p:cNvSpPr>
          <p:nvPr/>
        </p:nvSpPr>
        <p:spPr bwMode="auto">
          <a:xfrm>
            <a:off x="1524000" y="62484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rgbClr val="99CCFF"/>
              </a:buClr>
              <a:buSzPct val="110000"/>
            </a:pPr>
            <a:r>
              <a:rPr lang="en-US" sz="2800">
                <a:solidFill>
                  <a:srgbClr val="FFFFFF"/>
                </a:solidFill>
                <a:latin typeface="Arial" charset="0"/>
                <a:ea typeface="ＭＳ Ｐゴシック" charset="0"/>
                <a:cs typeface="Arial" charset="0"/>
              </a:rPr>
              <a:t>586</a:t>
            </a:r>
          </a:p>
        </p:txBody>
      </p:sp>
      <p:sp>
        <p:nvSpPr>
          <p:cNvPr id="8206" name="Rectangle 14"/>
          <p:cNvSpPr>
            <a:spLocks noChangeArrowheads="1"/>
          </p:cNvSpPr>
          <p:nvPr/>
        </p:nvSpPr>
        <p:spPr bwMode="auto">
          <a:xfrm>
            <a:off x="7467600" y="16764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rgbClr val="99CCFF"/>
              </a:buClr>
              <a:buSzPct val="110000"/>
            </a:pPr>
            <a:r>
              <a:rPr lang="zh-CN" altLang="en-US" sz="2800" dirty="0">
                <a:solidFill>
                  <a:srgbClr val="FFFFFF"/>
                </a:solidFill>
                <a:latin typeface="Arial" charset="0"/>
                <a:ea typeface="ＭＳ Ｐゴシック" charset="0"/>
                <a:cs typeface="Arial" charset="0"/>
              </a:rPr>
              <a:t>俄巴底亚</a:t>
            </a:r>
            <a:endParaRPr lang="en-US" sz="2800" dirty="0">
              <a:solidFill>
                <a:srgbClr val="FFFFFF"/>
              </a:solidFill>
              <a:latin typeface="Arial" charset="0"/>
              <a:ea typeface="ＭＳ Ｐゴシック" charset="0"/>
              <a:cs typeface="Arial" charset="0"/>
            </a:endParaRPr>
          </a:p>
        </p:txBody>
      </p:sp>
      <p:sp>
        <p:nvSpPr>
          <p:cNvPr id="8207" name="Rectangle 15"/>
          <p:cNvSpPr>
            <a:spLocks noChangeArrowheads="1"/>
          </p:cNvSpPr>
          <p:nvPr/>
        </p:nvSpPr>
        <p:spPr bwMode="auto">
          <a:xfrm>
            <a:off x="-76200" y="34290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rgbClr val="99CCFF"/>
              </a:buClr>
              <a:buSzPct val="110000"/>
            </a:pPr>
            <a:r>
              <a:rPr lang="zh-CN" altLang="en-US" sz="2800" dirty="0">
                <a:solidFill>
                  <a:srgbClr val="FFFFFF"/>
                </a:solidFill>
                <a:latin typeface="Arial" charset="0"/>
                <a:ea typeface="ＭＳ Ｐゴシック" charset="0"/>
                <a:cs typeface="Arial" charset="0"/>
              </a:rPr>
              <a:t>约拿</a:t>
            </a:r>
            <a:endParaRPr lang="en-US" sz="2800" dirty="0">
              <a:solidFill>
                <a:srgbClr val="FFFFFF"/>
              </a:solidFill>
              <a:latin typeface="Arial" charset="0"/>
              <a:ea typeface="ＭＳ Ｐゴシック" charset="0"/>
              <a:cs typeface="Arial" charset="0"/>
            </a:endParaRPr>
          </a:p>
        </p:txBody>
      </p:sp>
      <p:sp>
        <p:nvSpPr>
          <p:cNvPr id="8208" name="Rectangle 16"/>
          <p:cNvSpPr>
            <a:spLocks noChangeArrowheads="1"/>
          </p:cNvSpPr>
          <p:nvPr/>
        </p:nvSpPr>
        <p:spPr bwMode="auto">
          <a:xfrm>
            <a:off x="1143000" y="34290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rgbClr val="99CCFF"/>
              </a:buClr>
              <a:buSzPct val="110000"/>
            </a:pPr>
            <a:r>
              <a:rPr lang="zh-CN" altLang="en-US" sz="2800" dirty="0">
                <a:solidFill>
                  <a:srgbClr val="FFFFFF"/>
                </a:solidFill>
                <a:latin typeface="Arial" charset="0"/>
                <a:ea typeface="ＭＳ Ｐゴシック" charset="0"/>
                <a:cs typeface="Arial" charset="0"/>
              </a:rPr>
              <a:t>阿摩司</a:t>
            </a:r>
            <a:endParaRPr lang="en-US" sz="2800" dirty="0">
              <a:solidFill>
                <a:srgbClr val="FFFFFF"/>
              </a:solidFill>
              <a:latin typeface="Arial" charset="0"/>
              <a:ea typeface="ＭＳ Ｐゴシック" charset="0"/>
              <a:cs typeface="Arial" charset="0"/>
            </a:endParaRPr>
          </a:p>
        </p:txBody>
      </p:sp>
      <p:sp>
        <p:nvSpPr>
          <p:cNvPr id="129053" name="Rectangle 32"/>
          <p:cNvSpPr>
            <a:spLocks noGrp="1" noChangeArrowheads="1"/>
          </p:cNvSpPr>
          <p:nvPr>
            <p:ph type="ctrTitle"/>
          </p:nvPr>
        </p:nvSpPr>
        <p:spPr>
          <a:xfrm>
            <a:off x="1600200" y="0"/>
            <a:ext cx="6477000" cy="914400"/>
          </a:xfrm>
          <a:solidFill>
            <a:schemeClr val="bg2"/>
          </a:solidFill>
        </p:spPr>
        <p:txBody>
          <a:bodyPr/>
          <a:lstStyle/>
          <a:p>
            <a:pPr eaLnBrk="1" hangingPunct="1"/>
            <a:r>
              <a:rPr kumimoji="1" lang="en-US" sz="4000">
                <a:solidFill>
                  <a:srgbClr val="000000"/>
                </a:solidFill>
                <a:latin typeface="Arial" charset="0"/>
                <a:ea typeface="ＭＳ Ｐゴシック" charset="0"/>
                <a:cs typeface="Arial" charset="0"/>
              </a:rPr>
              <a:t>Placing the Prophets</a:t>
            </a:r>
            <a:endParaRPr kumimoji="1" lang="en-US" sz="4000">
              <a:latin typeface="Arial" charset="0"/>
              <a:ea typeface="ＭＳ Ｐゴシック" charset="0"/>
              <a:cs typeface="Arial" charset="0"/>
            </a:endParaRPr>
          </a:p>
        </p:txBody>
      </p:sp>
      <p:sp>
        <p:nvSpPr>
          <p:cNvPr id="129054" name="Rectangle 33"/>
          <p:cNvSpPr>
            <a:spLocks noChangeArrowheads="1"/>
          </p:cNvSpPr>
          <p:nvPr/>
        </p:nvSpPr>
        <p:spPr bwMode="auto">
          <a:xfrm>
            <a:off x="0" y="762000"/>
            <a:ext cx="2057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buClr>
                <a:srgbClr val="99CCFF"/>
              </a:buClr>
              <a:buSzPct val="110000"/>
            </a:pPr>
            <a:r>
              <a:rPr kumimoji="1" lang="zh-CN" altLang="en-US" sz="2800" dirty="0">
                <a:solidFill>
                  <a:srgbClr val="EAEAEA"/>
                </a:solidFill>
                <a:latin typeface="Arial" charset="0"/>
                <a:ea typeface="ＭＳ Ｐゴシック" charset="0"/>
                <a:cs typeface="Arial" charset="0"/>
              </a:rPr>
              <a:t>关键日期</a:t>
            </a:r>
            <a:endParaRPr kumimoji="1" lang="en-US" sz="2800" dirty="0">
              <a:solidFill>
                <a:srgbClr val="EAEAEA"/>
              </a:solidFill>
              <a:latin typeface="Arial" charset="0"/>
              <a:ea typeface="ＭＳ Ｐゴシック" charset="0"/>
              <a:cs typeface="Arial" charset="0"/>
            </a:endParaRPr>
          </a:p>
        </p:txBody>
      </p:sp>
      <p:sp>
        <p:nvSpPr>
          <p:cNvPr id="129055" name="WordArt 35"/>
          <p:cNvSpPr>
            <a:spLocks noChangeArrowheads="1" noChangeShapeType="1" noTextEdit="1"/>
          </p:cNvSpPr>
          <p:nvPr/>
        </p:nvSpPr>
        <p:spPr bwMode="auto">
          <a:xfrm>
            <a:off x="2362200" y="84138"/>
            <a:ext cx="4876800" cy="906462"/>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algn="ctr" eaLnBrk="0" hangingPunct="0"/>
            <a:r>
              <a:rPr lang="zh-CN" altLang="en-US" sz="3200" kern="10" dirty="0">
                <a:ln w="9525">
                  <a:round/>
                  <a:headEnd/>
                  <a:tailEnd/>
                </a:ln>
                <a:gradFill rotWithShape="1">
                  <a:gsLst>
                    <a:gs pos="0">
                      <a:srgbClr val="FFFFCC"/>
                    </a:gs>
                    <a:gs pos="100000">
                      <a:srgbClr val="FF9999"/>
                    </a:gs>
                  </a:gsLst>
                  <a:lin ang="5400000" scaled="1"/>
                </a:gradFill>
                <a:latin typeface="Arial"/>
                <a:ea typeface="Arial"/>
                <a:cs typeface="Arial"/>
              </a:rPr>
              <a:t>先知的位置</a:t>
            </a:r>
          </a:p>
        </p:txBody>
      </p:sp>
      <p:sp>
        <p:nvSpPr>
          <p:cNvPr id="35" name="Frame 34"/>
          <p:cNvSpPr/>
          <p:nvPr/>
        </p:nvSpPr>
        <p:spPr bwMode="auto">
          <a:xfrm>
            <a:off x="1259632" y="2708920"/>
            <a:ext cx="3528392" cy="1800200"/>
          </a:xfrm>
          <a:prstGeom prst="frame">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solidFill>
                <a:srgbClr val="EAEAEA"/>
              </a:solidFill>
              <a:latin typeface="Times" pitchFamily="-108" charset="0"/>
              <a:ea typeface="ＭＳ Ｐゴシック" charset="0"/>
            </a:endParaRPr>
          </a:p>
        </p:txBody>
      </p:sp>
      <p:sp>
        <p:nvSpPr>
          <p:cNvPr id="33" name="Rectangle 33"/>
          <p:cNvSpPr>
            <a:spLocks noChangeArrowheads="1"/>
          </p:cNvSpPr>
          <p:nvPr/>
        </p:nvSpPr>
        <p:spPr bwMode="auto">
          <a:xfrm>
            <a:off x="1907704" y="4293096"/>
            <a:ext cx="2057400" cy="609600"/>
          </a:xfrm>
          <a:prstGeom prst="rect">
            <a:avLst/>
          </a:prstGeom>
          <a:solidFill>
            <a:srgbClr val="FFFFFF"/>
          </a:solidFill>
          <a:ln>
            <a:noFill/>
          </a:ln>
        </p:spPr>
        <p:txBody>
          <a:bodyPr/>
          <a:lstStyle/>
          <a:p>
            <a:pPr algn="ctr">
              <a:spcBef>
                <a:spcPct val="20000"/>
              </a:spcBef>
              <a:buClr>
                <a:srgbClr val="99CCFF"/>
              </a:buClr>
              <a:buSzPct val="110000"/>
            </a:pPr>
            <a:r>
              <a:rPr kumimoji="1" lang="zh-CN" altLang="en-US" sz="3200" b="1" dirty="0">
                <a:solidFill>
                  <a:srgbClr val="000000"/>
                </a:solidFill>
                <a:latin typeface="Arial" charset="0"/>
                <a:ea typeface="ＭＳ Ｐゴシック" charset="0"/>
                <a:cs typeface="Arial" charset="0"/>
              </a:rPr>
              <a:t>过去</a:t>
            </a:r>
            <a:endParaRPr kumimoji="1" lang="en-US" sz="3200" b="1" dirty="0">
              <a:solidFill>
                <a:srgbClr val="000000"/>
              </a:solidFill>
              <a:latin typeface="Arial" charset="0"/>
              <a:ea typeface="ＭＳ Ｐゴシック" charset="0"/>
              <a:cs typeface="Arial" charset="0"/>
            </a:endParaRPr>
          </a:p>
        </p:txBody>
      </p:sp>
      <p:sp>
        <p:nvSpPr>
          <p:cNvPr id="34" name="Rectangle 33"/>
          <p:cNvSpPr>
            <a:spLocks noChangeArrowheads="1"/>
          </p:cNvSpPr>
          <p:nvPr/>
        </p:nvSpPr>
        <p:spPr bwMode="auto">
          <a:xfrm>
            <a:off x="1907704" y="2492896"/>
            <a:ext cx="2057400" cy="609600"/>
          </a:xfrm>
          <a:prstGeom prst="rect">
            <a:avLst/>
          </a:prstGeom>
          <a:solidFill>
            <a:srgbClr val="FFFFFF"/>
          </a:solidFill>
          <a:ln>
            <a:noFill/>
          </a:ln>
        </p:spPr>
        <p:txBody>
          <a:bodyPr/>
          <a:lstStyle/>
          <a:p>
            <a:pPr algn="ctr">
              <a:spcBef>
                <a:spcPct val="20000"/>
              </a:spcBef>
              <a:buClr>
                <a:srgbClr val="99CCFF"/>
              </a:buClr>
              <a:buSzPct val="110000"/>
            </a:pPr>
            <a:r>
              <a:rPr kumimoji="1" lang="en-US" sz="3200" b="1">
                <a:solidFill>
                  <a:srgbClr val="000000"/>
                </a:solidFill>
                <a:latin typeface="Arial" charset="0"/>
                <a:ea typeface="ＭＳ Ｐゴシック" charset="0"/>
                <a:cs typeface="Arial" charset="0"/>
              </a:rPr>
              <a:t>1:1–9:7</a:t>
            </a:r>
          </a:p>
        </p:txBody>
      </p:sp>
      <p:sp>
        <p:nvSpPr>
          <p:cNvPr id="36" name="Frame 35"/>
          <p:cNvSpPr/>
          <p:nvPr/>
        </p:nvSpPr>
        <p:spPr bwMode="auto">
          <a:xfrm>
            <a:off x="5606842" y="4681766"/>
            <a:ext cx="3528392" cy="1800200"/>
          </a:xfrm>
          <a:prstGeom prst="frame">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solidFill>
                <a:srgbClr val="EAEAEA"/>
              </a:solidFill>
              <a:latin typeface="Times" pitchFamily="-108" charset="0"/>
              <a:ea typeface="ＭＳ Ｐゴシック" charset="0"/>
            </a:endParaRPr>
          </a:p>
        </p:txBody>
      </p:sp>
      <p:sp>
        <p:nvSpPr>
          <p:cNvPr id="37" name="Rectangle 33"/>
          <p:cNvSpPr>
            <a:spLocks noChangeArrowheads="1"/>
          </p:cNvSpPr>
          <p:nvPr/>
        </p:nvSpPr>
        <p:spPr bwMode="auto">
          <a:xfrm>
            <a:off x="6254914" y="6265942"/>
            <a:ext cx="2057400" cy="609600"/>
          </a:xfrm>
          <a:prstGeom prst="rect">
            <a:avLst/>
          </a:prstGeom>
          <a:solidFill>
            <a:srgbClr val="FFFFFF"/>
          </a:solidFill>
          <a:ln>
            <a:noFill/>
          </a:ln>
        </p:spPr>
        <p:txBody>
          <a:bodyPr/>
          <a:lstStyle/>
          <a:p>
            <a:pPr algn="ctr">
              <a:spcBef>
                <a:spcPct val="20000"/>
              </a:spcBef>
              <a:buClr>
                <a:srgbClr val="99CCFF"/>
              </a:buClr>
              <a:buSzPct val="110000"/>
            </a:pPr>
            <a:r>
              <a:rPr kumimoji="1" lang="zh-CN" altLang="en-US" sz="3200" b="1" dirty="0">
                <a:solidFill>
                  <a:srgbClr val="000000"/>
                </a:solidFill>
                <a:latin typeface="Arial" charset="0"/>
                <a:ea typeface="ＭＳ Ｐゴシック" charset="0"/>
                <a:cs typeface="Arial" charset="0"/>
              </a:rPr>
              <a:t>未来</a:t>
            </a:r>
            <a:endParaRPr kumimoji="1" lang="en-US" sz="3200" b="1" dirty="0">
              <a:solidFill>
                <a:srgbClr val="000000"/>
              </a:solidFill>
              <a:latin typeface="Arial" charset="0"/>
              <a:ea typeface="ＭＳ Ｐゴシック" charset="0"/>
              <a:cs typeface="Arial" charset="0"/>
            </a:endParaRPr>
          </a:p>
        </p:txBody>
      </p:sp>
      <p:sp>
        <p:nvSpPr>
          <p:cNvPr id="38" name="Rectangle 33"/>
          <p:cNvSpPr>
            <a:spLocks noChangeArrowheads="1"/>
          </p:cNvSpPr>
          <p:nvPr/>
        </p:nvSpPr>
        <p:spPr bwMode="auto">
          <a:xfrm>
            <a:off x="6300192" y="4509120"/>
            <a:ext cx="2057400" cy="609600"/>
          </a:xfrm>
          <a:prstGeom prst="rect">
            <a:avLst/>
          </a:prstGeom>
          <a:solidFill>
            <a:srgbClr val="FFFFFF"/>
          </a:solidFill>
          <a:ln>
            <a:noFill/>
          </a:ln>
        </p:spPr>
        <p:txBody>
          <a:bodyPr/>
          <a:lstStyle/>
          <a:p>
            <a:pPr algn="ctr">
              <a:spcBef>
                <a:spcPct val="20000"/>
              </a:spcBef>
              <a:buClr>
                <a:srgbClr val="99CCFF"/>
              </a:buClr>
              <a:buSzPct val="110000"/>
            </a:pPr>
            <a:r>
              <a:rPr kumimoji="1" lang="en-US" sz="3200" b="1">
                <a:solidFill>
                  <a:srgbClr val="000000"/>
                </a:solidFill>
                <a:latin typeface="Arial" charset="0"/>
                <a:ea typeface="ＭＳ Ｐゴシック" charset="0"/>
                <a:cs typeface="Arial" charset="0"/>
              </a:rPr>
              <a:t>9:8-15</a:t>
            </a:r>
          </a:p>
        </p:txBody>
      </p:sp>
    </p:spTree>
    <p:extLst>
      <p:ext uri="{BB962C8B-B14F-4D97-AF65-F5344CB8AC3E}">
        <p14:creationId xmlns:p14="http://schemas.microsoft.com/office/powerpoint/2010/main" val="36335364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203"/>
                                        </p:tgtEl>
                                        <p:attrNameLst>
                                          <p:attrName>style.visibility</p:attrName>
                                        </p:attrNameLst>
                                      </p:cBhvr>
                                      <p:to>
                                        <p:strVal val="visible"/>
                                      </p:to>
                                    </p:set>
                                    <p:anim calcmode="lin" valueType="num">
                                      <p:cBhvr additive="base">
                                        <p:cTn id="7" dur="500" fill="hold"/>
                                        <p:tgtEl>
                                          <p:spTgt spid="8203"/>
                                        </p:tgtEl>
                                        <p:attrNameLst>
                                          <p:attrName>ppt_x</p:attrName>
                                        </p:attrNameLst>
                                      </p:cBhvr>
                                      <p:tavLst>
                                        <p:tav tm="0">
                                          <p:val>
                                            <p:strVal val="0-#ppt_w/2"/>
                                          </p:val>
                                        </p:tav>
                                        <p:tav tm="100000">
                                          <p:val>
                                            <p:strVal val="#ppt_x"/>
                                          </p:val>
                                        </p:tav>
                                      </p:tavLst>
                                    </p:anim>
                                    <p:anim calcmode="lin" valueType="num">
                                      <p:cBhvr additive="base">
                                        <p:cTn id="8" dur="500" fill="hold"/>
                                        <p:tgtEl>
                                          <p:spTgt spid="820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204"/>
                                        </p:tgtEl>
                                        <p:attrNameLst>
                                          <p:attrName>style.visibility</p:attrName>
                                        </p:attrNameLst>
                                      </p:cBhvr>
                                      <p:to>
                                        <p:strVal val="visible"/>
                                      </p:to>
                                    </p:set>
                                    <p:anim calcmode="lin" valueType="num">
                                      <p:cBhvr additive="base">
                                        <p:cTn id="13" dur="500" fill="hold"/>
                                        <p:tgtEl>
                                          <p:spTgt spid="8204"/>
                                        </p:tgtEl>
                                        <p:attrNameLst>
                                          <p:attrName>ppt_x</p:attrName>
                                        </p:attrNameLst>
                                      </p:cBhvr>
                                      <p:tavLst>
                                        <p:tav tm="0">
                                          <p:val>
                                            <p:strVal val="0-#ppt_w/2"/>
                                          </p:val>
                                        </p:tav>
                                        <p:tav tm="100000">
                                          <p:val>
                                            <p:strVal val="#ppt_x"/>
                                          </p:val>
                                        </p:tav>
                                      </p:tavLst>
                                    </p:anim>
                                    <p:anim calcmode="lin" valueType="num">
                                      <p:cBhvr additive="base">
                                        <p:cTn id="14" dur="500" fill="hold"/>
                                        <p:tgtEl>
                                          <p:spTgt spid="8204"/>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205"/>
                                        </p:tgtEl>
                                        <p:attrNameLst>
                                          <p:attrName>style.visibility</p:attrName>
                                        </p:attrNameLst>
                                      </p:cBhvr>
                                      <p:to>
                                        <p:strVal val="visible"/>
                                      </p:to>
                                    </p:set>
                                    <p:anim calcmode="lin" valueType="num">
                                      <p:cBhvr additive="base">
                                        <p:cTn id="19" dur="500" fill="hold"/>
                                        <p:tgtEl>
                                          <p:spTgt spid="8205"/>
                                        </p:tgtEl>
                                        <p:attrNameLst>
                                          <p:attrName>ppt_x</p:attrName>
                                        </p:attrNameLst>
                                      </p:cBhvr>
                                      <p:tavLst>
                                        <p:tav tm="0">
                                          <p:val>
                                            <p:strVal val="0-#ppt_w/2"/>
                                          </p:val>
                                        </p:tav>
                                        <p:tav tm="100000">
                                          <p:val>
                                            <p:strVal val="#ppt_x"/>
                                          </p:val>
                                        </p:tav>
                                      </p:tavLst>
                                    </p:anim>
                                    <p:anim calcmode="lin" valueType="num">
                                      <p:cBhvr additive="base">
                                        <p:cTn id="20" dur="500" fill="hold"/>
                                        <p:tgtEl>
                                          <p:spTgt spid="820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8206"/>
                                        </p:tgtEl>
                                        <p:attrNameLst>
                                          <p:attrName>style.visibility</p:attrName>
                                        </p:attrNameLst>
                                      </p:cBhvr>
                                      <p:to>
                                        <p:strVal val="visible"/>
                                      </p:to>
                                    </p:set>
                                    <p:anim calcmode="lin" valueType="num">
                                      <p:cBhvr additive="base">
                                        <p:cTn id="25" dur="500" fill="hold"/>
                                        <p:tgtEl>
                                          <p:spTgt spid="8206"/>
                                        </p:tgtEl>
                                        <p:attrNameLst>
                                          <p:attrName>ppt_x</p:attrName>
                                        </p:attrNameLst>
                                      </p:cBhvr>
                                      <p:tavLst>
                                        <p:tav tm="0">
                                          <p:val>
                                            <p:strVal val="0-#ppt_w/2"/>
                                          </p:val>
                                        </p:tav>
                                        <p:tav tm="100000">
                                          <p:val>
                                            <p:strVal val="#ppt_x"/>
                                          </p:val>
                                        </p:tav>
                                      </p:tavLst>
                                    </p:anim>
                                    <p:anim calcmode="lin" valueType="num">
                                      <p:cBhvr additive="base">
                                        <p:cTn id="26" dur="500" fill="hold"/>
                                        <p:tgtEl>
                                          <p:spTgt spid="8206"/>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8207"/>
                                        </p:tgtEl>
                                        <p:attrNameLst>
                                          <p:attrName>style.visibility</p:attrName>
                                        </p:attrNameLst>
                                      </p:cBhvr>
                                      <p:to>
                                        <p:strVal val="visible"/>
                                      </p:to>
                                    </p:set>
                                    <p:anim calcmode="lin" valueType="num">
                                      <p:cBhvr additive="base">
                                        <p:cTn id="31" dur="500" fill="hold"/>
                                        <p:tgtEl>
                                          <p:spTgt spid="8207"/>
                                        </p:tgtEl>
                                        <p:attrNameLst>
                                          <p:attrName>ppt_x</p:attrName>
                                        </p:attrNameLst>
                                      </p:cBhvr>
                                      <p:tavLst>
                                        <p:tav tm="0">
                                          <p:val>
                                            <p:strVal val="0-#ppt_w/2"/>
                                          </p:val>
                                        </p:tav>
                                        <p:tav tm="100000">
                                          <p:val>
                                            <p:strVal val="#ppt_x"/>
                                          </p:val>
                                        </p:tav>
                                      </p:tavLst>
                                    </p:anim>
                                    <p:anim calcmode="lin" valueType="num">
                                      <p:cBhvr additive="base">
                                        <p:cTn id="32" dur="500" fill="hold"/>
                                        <p:tgtEl>
                                          <p:spTgt spid="8207"/>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8208"/>
                                        </p:tgtEl>
                                        <p:attrNameLst>
                                          <p:attrName>style.visibility</p:attrName>
                                        </p:attrNameLst>
                                      </p:cBhvr>
                                      <p:to>
                                        <p:strVal val="visible"/>
                                      </p:to>
                                    </p:set>
                                    <p:anim calcmode="lin" valueType="num">
                                      <p:cBhvr additive="base">
                                        <p:cTn id="37" dur="500" fill="hold"/>
                                        <p:tgtEl>
                                          <p:spTgt spid="8208"/>
                                        </p:tgtEl>
                                        <p:attrNameLst>
                                          <p:attrName>ppt_x</p:attrName>
                                        </p:attrNameLst>
                                      </p:cBhvr>
                                      <p:tavLst>
                                        <p:tav tm="0">
                                          <p:val>
                                            <p:strVal val="0-#ppt_w/2"/>
                                          </p:val>
                                        </p:tav>
                                        <p:tav tm="100000">
                                          <p:val>
                                            <p:strVal val="#ppt_x"/>
                                          </p:val>
                                        </p:tav>
                                      </p:tavLst>
                                    </p:anim>
                                    <p:anim calcmode="lin" valueType="num">
                                      <p:cBhvr additive="base">
                                        <p:cTn id="38" dur="500" fill="hold"/>
                                        <p:tgtEl>
                                          <p:spTgt spid="8208"/>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3" grpId="0" autoUpdateAnimBg="0"/>
      <p:bldP spid="8204" grpId="0" autoUpdateAnimBg="0"/>
      <p:bldP spid="8205" grpId="0" autoUpdateAnimBg="0"/>
      <p:bldP spid="8206" grpId="0" autoUpdateAnimBg="0"/>
      <p:bldP spid="8207" grpId="0" autoUpdateAnimBg="0"/>
      <p:bldP spid="8208" grpId="0" autoUpdateAnimBg="0"/>
      <p:bldP spid="35" grpId="0" animBg="1"/>
      <p:bldP spid="33" grpId="0" animBg="1"/>
      <p:bldP spid="34" grpId="0" animBg="1"/>
      <p:bldP spid="36" grpId="0" animBg="1"/>
      <p:bldP spid="37" grpId="0" animBg="1"/>
      <p:bldP spid="38"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bg>
      <p:bgPr>
        <a:solidFill>
          <a:schemeClr val="tx2"/>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82946" name="Rectangle 2"/>
          <p:cNvSpPr>
            <a:spLocks noGrp="1" noChangeArrowheads="1"/>
          </p:cNvSpPr>
          <p:nvPr>
            <p:ph type="title"/>
          </p:nvPr>
        </p:nvSpPr>
        <p:spPr>
          <a:xfrm>
            <a:off x="0" y="116632"/>
            <a:ext cx="8458200" cy="1143000"/>
          </a:xfrm>
        </p:spPr>
        <p:txBody>
          <a:bodyPr/>
          <a:lstStyle/>
          <a:p>
            <a:pPr eaLnBrk="1" hangingPunct="1"/>
            <a:r>
              <a:rPr lang="zh-CN" altLang="en-US" b="1" dirty="0">
                <a:solidFill>
                  <a:srgbClr val="FFFFFF"/>
                </a:solidFill>
                <a:effectLst>
                  <a:glow rad="228600">
                    <a:schemeClr val="tx1"/>
                  </a:glow>
                </a:effectLst>
                <a:latin typeface="Arial" charset="0"/>
                <a:ea typeface="ＭＳ Ｐゴシック" charset="0"/>
                <a:cs typeface="Arial" charset="0"/>
              </a:rPr>
              <a:t>作者与日期 </a:t>
            </a:r>
            <a:endParaRPr lang="en-GB" b="1" dirty="0">
              <a:solidFill>
                <a:srgbClr val="FFFFFF"/>
              </a:solidFill>
              <a:effectLst>
                <a:glow rad="228600">
                  <a:schemeClr val="tx1"/>
                </a:glow>
              </a:effectLst>
              <a:latin typeface="Arial" charset="0"/>
              <a:ea typeface="ＭＳ Ｐゴシック" charset="0"/>
              <a:cs typeface="Arial" charset="0"/>
            </a:endParaRPr>
          </a:p>
        </p:txBody>
      </p:sp>
      <p:sp>
        <p:nvSpPr>
          <p:cNvPr id="20484" name="Text Box 4"/>
          <p:cNvSpPr txBox="1">
            <a:spLocks noChangeArrowheads="1"/>
          </p:cNvSpPr>
          <p:nvPr/>
        </p:nvSpPr>
        <p:spPr bwMode="auto">
          <a:xfrm>
            <a:off x="8028384" y="44624"/>
            <a:ext cx="1126105" cy="769441"/>
          </a:xfrm>
          <a:prstGeom prst="rect">
            <a:avLst/>
          </a:prstGeom>
          <a:noFill/>
          <a:ln>
            <a:noFill/>
          </a:ln>
        </p:spPr>
        <p:txBody>
          <a:bodyPr vert="horz" wrap="square" lIns="91440" tIns="45720" rIns="91440" bIns="45720" numCol="1" anchor="ctr" anchorCtr="0" compatLnSpc="1">
            <a:prstTxWarp prst="textNoShape">
              <a:avLst/>
            </a:prstTxWarp>
          </a:bodyPr>
          <a:lstStyle>
            <a:lvl1pPr algn="ctr" eaLnBrk="1" hangingPunct="1">
              <a:defRPr sz="4400" b="1">
                <a:solidFill>
                  <a:srgbClr val="FFFFFF"/>
                </a:solidFill>
                <a:effectLst>
                  <a:glow rad="228600">
                    <a:schemeClr val="tx1"/>
                  </a:glow>
                </a:effectLst>
                <a:latin typeface="Arial" charset="0"/>
                <a:cs typeface="Arial" charset="0"/>
              </a:defRPr>
            </a:lvl1pPr>
            <a:lvl2pPr algn="ctr" eaLnBrk="0" hangingPunct="0">
              <a:defRPr sz="4400">
                <a:solidFill>
                  <a:schemeClr val="tx2"/>
                </a:solidFill>
                <a:latin typeface="Times New Roman" pitchFamily="19" charset="0"/>
                <a:ea typeface="ＭＳ Ｐゴシック" pitchFamily="-112" charset="-128"/>
                <a:cs typeface="ＭＳ Ｐゴシック" pitchFamily="-112" charset="-128"/>
              </a:defRPr>
            </a:lvl2pPr>
            <a:lvl3pPr algn="ctr" eaLnBrk="0" hangingPunct="0">
              <a:defRPr sz="4400">
                <a:solidFill>
                  <a:schemeClr val="tx2"/>
                </a:solidFill>
                <a:latin typeface="Times New Roman" pitchFamily="19" charset="0"/>
                <a:ea typeface="ＭＳ Ｐゴシック" pitchFamily="-112" charset="-128"/>
                <a:cs typeface="ＭＳ Ｐゴシック" pitchFamily="-112" charset="-128"/>
              </a:defRPr>
            </a:lvl3pPr>
            <a:lvl4pPr algn="ctr" eaLnBrk="0" hangingPunct="0">
              <a:defRPr sz="4400">
                <a:solidFill>
                  <a:schemeClr val="tx2"/>
                </a:solidFill>
                <a:latin typeface="Times New Roman" pitchFamily="19" charset="0"/>
                <a:ea typeface="ＭＳ Ｐゴシック" pitchFamily="-112" charset="-128"/>
                <a:cs typeface="ＭＳ Ｐゴシック" pitchFamily="-112" charset="-128"/>
              </a:defRPr>
            </a:lvl4pPr>
            <a:lvl5pPr algn="ctr" eaLnBrk="0" hangingPunct="0">
              <a:defRPr sz="4400">
                <a:solidFill>
                  <a:schemeClr val="tx2"/>
                </a:solidFill>
                <a:latin typeface="Times New Roman" pitchFamily="19" charset="0"/>
                <a:ea typeface="ＭＳ Ｐゴシック" pitchFamily="-112" charset="-128"/>
                <a:cs typeface="ＭＳ Ｐゴシック" pitchFamily="-112" charset="-128"/>
              </a:defRPr>
            </a:lvl5pPr>
            <a:lvl6pPr marL="457200" algn="ctr" fontAlgn="base">
              <a:spcBef>
                <a:spcPct val="0"/>
              </a:spcBef>
              <a:spcAft>
                <a:spcPct val="0"/>
              </a:spcAft>
              <a:defRPr sz="4400">
                <a:solidFill>
                  <a:schemeClr val="tx2"/>
                </a:solidFill>
                <a:latin typeface="Times New Roman" pitchFamily="19" charset="0"/>
              </a:defRPr>
            </a:lvl6pPr>
            <a:lvl7pPr marL="914400" algn="ctr" fontAlgn="base">
              <a:spcBef>
                <a:spcPct val="0"/>
              </a:spcBef>
              <a:spcAft>
                <a:spcPct val="0"/>
              </a:spcAft>
              <a:defRPr sz="4400">
                <a:solidFill>
                  <a:schemeClr val="tx2"/>
                </a:solidFill>
                <a:latin typeface="Times New Roman" pitchFamily="19" charset="0"/>
              </a:defRPr>
            </a:lvl7pPr>
            <a:lvl8pPr marL="1371600" algn="ctr" fontAlgn="base">
              <a:spcBef>
                <a:spcPct val="0"/>
              </a:spcBef>
              <a:spcAft>
                <a:spcPct val="0"/>
              </a:spcAft>
              <a:defRPr sz="4400">
                <a:solidFill>
                  <a:schemeClr val="tx2"/>
                </a:solidFill>
                <a:latin typeface="Times New Roman" pitchFamily="19" charset="0"/>
              </a:defRPr>
            </a:lvl8pPr>
            <a:lvl9pPr marL="1828800" algn="ctr" fontAlgn="base">
              <a:spcBef>
                <a:spcPct val="0"/>
              </a:spcBef>
              <a:spcAft>
                <a:spcPct val="0"/>
              </a:spcAft>
              <a:defRPr sz="4400">
                <a:solidFill>
                  <a:schemeClr val="tx2"/>
                </a:solidFill>
                <a:latin typeface="Times New Roman" pitchFamily="19"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584</a:t>
            </a:r>
          </a:p>
        </p:txBody>
      </p:sp>
      <p:sp>
        <p:nvSpPr>
          <p:cNvPr id="20485" name="Rectangle 5"/>
          <p:cNvSpPr>
            <a:spLocks noChangeArrowheads="1"/>
          </p:cNvSpPr>
          <p:nvPr/>
        </p:nvSpPr>
        <p:spPr bwMode="auto">
          <a:xfrm>
            <a:off x="292849" y="2743200"/>
            <a:ext cx="8820472"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zh-CN" altLang="en-US"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Times New Roman" charset="0"/>
              </a:rPr>
              <a:t>除此书外，人们对阿摩司不大认识 </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zh-CN" altLang="en-US"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Times New Roman" charset="0"/>
              </a:rPr>
              <a:t>提哥亚人</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zh-CN" altLang="en-US"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Times New Roman" charset="0"/>
              </a:rPr>
              <a:t>牧人 </a:t>
            </a:r>
            <a:r>
              <a:rPr kumimoji="0" lang="en-US" altLang="zh-CN"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Times New Roman" charset="0"/>
              </a:rPr>
              <a:t>(1:1) </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zh-CN" altLang="en-US"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Times New Roman" charset="0"/>
              </a:rPr>
              <a:t>修理桑树的 </a:t>
            </a:r>
            <a:r>
              <a:rPr kumimoji="0" lang="en-US" altLang="zh-CN"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Times New Roman" charset="0"/>
              </a:rPr>
              <a:t>(7:14) </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zh-CN" altLang="en-US"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Times New Roman" charset="0"/>
              </a:rPr>
              <a:t>生活年代介于犹大王乌西亚</a:t>
            </a:r>
            <a:r>
              <a:rPr kumimoji="0" lang="en-US" altLang="zh-CN"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Times New Roman" charset="0"/>
              </a:rPr>
              <a:t>(</a:t>
            </a:r>
            <a:r>
              <a:rPr kumimoji="0" lang="zh-CN" altLang="en-US"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Times New Roman" charset="0"/>
              </a:rPr>
              <a:t>公元前</a:t>
            </a:r>
            <a:r>
              <a:rPr kumimoji="0" lang="en-US" altLang="zh-CN"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Times New Roman" charset="0"/>
              </a:rPr>
              <a:t>779-740) </a:t>
            </a:r>
            <a:r>
              <a:rPr kumimoji="0" lang="zh-CN" altLang="en-US"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Times New Roman" charset="0"/>
              </a:rPr>
              <a:t>和以色列王耶罗波安</a:t>
            </a:r>
            <a:r>
              <a:rPr kumimoji="0" lang="en-US" altLang="zh-CN"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Times New Roman" charset="0"/>
              </a:rPr>
              <a:t>(</a:t>
            </a:r>
            <a:r>
              <a:rPr kumimoji="0" lang="zh-CN" altLang="en-US"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Times New Roman" charset="0"/>
              </a:rPr>
              <a:t>公元前</a:t>
            </a:r>
            <a:r>
              <a:rPr kumimoji="0" lang="en-US" altLang="zh-CN"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Times New Roman" charset="0"/>
              </a:rPr>
              <a:t>783-743)</a:t>
            </a:r>
            <a:r>
              <a:rPr kumimoji="0" lang="zh-CN" altLang="en-US"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Times New Roman" charset="0"/>
              </a:rPr>
              <a:t>之间</a:t>
            </a:r>
          </a:p>
        </p:txBody>
      </p:sp>
    </p:spTree>
    <p:extLst>
      <p:ext uri="{BB962C8B-B14F-4D97-AF65-F5344CB8AC3E}">
        <p14:creationId xmlns:p14="http://schemas.microsoft.com/office/powerpoint/2010/main" val="10286306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485">
                                            <p:txEl>
                                              <p:pRg st="0" end="0"/>
                                            </p:txEl>
                                          </p:spTgt>
                                        </p:tgtEl>
                                        <p:attrNameLst>
                                          <p:attrName>style.visibility</p:attrName>
                                        </p:attrNameLst>
                                      </p:cBhvr>
                                      <p:to>
                                        <p:strVal val="visible"/>
                                      </p:to>
                                    </p:set>
                                    <p:anim calcmode="lin" valueType="num">
                                      <p:cBhvr additive="base">
                                        <p:cTn id="7" dur="500" fill="hold"/>
                                        <p:tgtEl>
                                          <p:spTgt spid="2048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048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0485">
                                            <p:txEl>
                                              <p:pRg st="1" end="1"/>
                                            </p:txEl>
                                          </p:spTgt>
                                        </p:tgtEl>
                                        <p:attrNameLst>
                                          <p:attrName>style.visibility</p:attrName>
                                        </p:attrNameLst>
                                      </p:cBhvr>
                                      <p:to>
                                        <p:strVal val="visible"/>
                                      </p:to>
                                    </p:set>
                                    <p:anim calcmode="lin" valueType="num">
                                      <p:cBhvr additive="base">
                                        <p:cTn id="13" dur="500" fill="hold"/>
                                        <p:tgtEl>
                                          <p:spTgt spid="2048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048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0485">
                                            <p:txEl>
                                              <p:pRg st="2" end="2"/>
                                            </p:txEl>
                                          </p:spTgt>
                                        </p:tgtEl>
                                        <p:attrNameLst>
                                          <p:attrName>style.visibility</p:attrName>
                                        </p:attrNameLst>
                                      </p:cBhvr>
                                      <p:to>
                                        <p:strVal val="visible"/>
                                      </p:to>
                                    </p:set>
                                    <p:anim calcmode="lin" valueType="num">
                                      <p:cBhvr additive="base">
                                        <p:cTn id="19" dur="500" fill="hold"/>
                                        <p:tgtEl>
                                          <p:spTgt spid="2048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048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0485">
                                            <p:txEl>
                                              <p:pRg st="3" end="3"/>
                                            </p:txEl>
                                          </p:spTgt>
                                        </p:tgtEl>
                                        <p:attrNameLst>
                                          <p:attrName>style.visibility</p:attrName>
                                        </p:attrNameLst>
                                      </p:cBhvr>
                                      <p:to>
                                        <p:strVal val="visible"/>
                                      </p:to>
                                    </p:set>
                                    <p:anim calcmode="lin" valueType="num">
                                      <p:cBhvr additive="base">
                                        <p:cTn id="25" dur="500" fill="hold"/>
                                        <p:tgtEl>
                                          <p:spTgt spid="2048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048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0485">
                                            <p:txEl>
                                              <p:pRg st="4" end="4"/>
                                            </p:txEl>
                                          </p:spTgt>
                                        </p:tgtEl>
                                        <p:attrNameLst>
                                          <p:attrName>style.visibility</p:attrName>
                                        </p:attrNameLst>
                                      </p:cBhvr>
                                      <p:to>
                                        <p:strVal val="visible"/>
                                      </p:to>
                                    </p:set>
                                    <p:anim calcmode="lin" valueType="num">
                                      <p:cBhvr additive="base">
                                        <p:cTn id="31" dur="500" fill="hold"/>
                                        <p:tgtEl>
                                          <p:spTgt spid="20485">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0485">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build="p"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PROPHE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915400" cy="6710363"/>
          </a:xfrm>
          <a:prstGeom prst="rect">
            <a:avLst/>
          </a:prstGeom>
          <a:noFill/>
          <a:extLst>
            <a:ext uri="{909E8E84-426E-40DD-AFC4-6F175D3DCCD1}">
              <a14:hiddenFill xmlns:a14="http://schemas.microsoft.com/office/drawing/2010/main">
                <a:solidFill>
                  <a:srgbClr val="FFFFFF"/>
                </a:solidFill>
              </a14:hiddenFill>
            </a:ext>
          </a:extLst>
        </p:spPr>
      </p:pic>
      <p:sp>
        <p:nvSpPr>
          <p:cNvPr id="24579" name="Oval 3"/>
          <p:cNvSpPr>
            <a:spLocks noChangeArrowheads="1"/>
          </p:cNvSpPr>
          <p:nvPr/>
        </p:nvSpPr>
        <p:spPr bwMode="auto">
          <a:xfrm>
            <a:off x="3200400" y="4495800"/>
            <a:ext cx="1676400" cy="914400"/>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SG"/>
          </a:p>
        </p:txBody>
      </p:sp>
      <p:sp>
        <p:nvSpPr>
          <p:cNvPr id="24580" name="Text Box 4"/>
          <p:cNvSpPr txBox="1">
            <a:spLocks noChangeArrowheads="1"/>
          </p:cNvSpPr>
          <p:nvPr/>
        </p:nvSpPr>
        <p:spPr bwMode="auto">
          <a:xfrm>
            <a:off x="8426450" y="76200"/>
            <a:ext cx="641350" cy="457200"/>
          </a:xfrm>
          <a:prstGeom prst="rect">
            <a:avLst/>
          </a:prstGeom>
          <a:solidFill>
            <a:schemeClr val="tx2"/>
          </a:solidFill>
          <a:ln>
            <a:noFill/>
          </a:ln>
          <a:effectLst>
            <a:outerShdw dist="35921" dir="2700000" algn="ctr" rotWithShape="0">
              <a:schemeClr val="tx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0" hangingPunct="0"/>
            <a:r>
              <a:rPr lang="en-US" altLang="en-US" b="1">
                <a:solidFill>
                  <a:schemeClr val="bg1"/>
                </a:solidFill>
              </a:rPr>
              <a:t>584</a:t>
            </a:r>
          </a:p>
        </p:txBody>
      </p:sp>
      <p:sp>
        <p:nvSpPr>
          <p:cNvPr id="24581" name="Rectangle 5"/>
          <p:cNvSpPr>
            <a:spLocks noGrp="1" noChangeArrowheads="1"/>
          </p:cNvSpPr>
          <p:nvPr>
            <p:ph type="ctrTitle"/>
          </p:nvPr>
        </p:nvSpPr>
        <p:spPr>
          <a:xfrm>
            <a:off x="0" y="1371600"/>
            <a:ext cx="2971800" cy="1752600"/>
          </a:xfrm>
          <a:solidFill>
            <a:schemeClr val="tx1"/>
          </a:solidFill>
        </p:spPr>
        <p:txBody>
          <a:bodyPr/>
          <a:lstStyle/>
          <a:p>
            <a:pPr algn="l"/>
            <a:r>
              <a:rPr lang="zh-CN" altLang="en-US" sz="2800" b="1" dirty="0">
                <a:solidFill>
                  <a:schemeClr val="bg1"/>
                </a:solidFill>
                <a:ea typeface="SimSun" pitchFamily="2" charset="-122"/>
              </a:rPr>
              <a:t>提哥亚（</a:t>
            </a:r>
            <a:r>
              <a:rPr lang="en-US" altLang="en-US" sz="2800" b="1" dirty="0" err="1">
                <a:solidFill>
                  <a:schemeClr val="bg1"/>
                </a:solidFill>
              </a:rPr>
              <a:t>Tekoa</a:t>
            </a:r>
            <a:r>
              <a:rPr lang="en-US" altLang="zh-CN" sz="2800" b="1" dirty="0">
                <a:solidFill>
                  <a:schemeClr val="bg1"/>
                </a:solidFill>
                <a:ea typeface="SimSun" pitchFamily="2" charset="-122"/>
              </a:rPr>
              <a:t>）</a:t>
            </a:r>
            <a:r>
              <a:rPr lang="zh-CN" altLang="en-US" sz="2800" b="1" dirty="0">
                <a:solidFill>
                  <a:schemeClr val="bg1"/>
                </a:solidFill>
                <a:ea typeface="SimSun" pitchFamily="2" charset="-122"/>
              </a:rPr>
              <a:t>位于何处</a:t>
            </a:r>
            <a:r>
              <a:rPr lang="en-US" altLang="en-US" sz="2800" b="1" dirty="0">
                <a:solidFill>
                  <a:schemeClr val="bg1"/>
                </a:solidFill>
              </a:rPr>
              <a:t>?</a:t>
            </a:r>
          </a:p>
        </p:txBody>
      </p:sp>
      <p:sp>
        <p:nvSpPr>
          <p:cNvPr id="2" name="TextBox 1"/>
          <p:cNvSpPr txBox="1"/>
          <p:nvPr/>
        </p:nvSpPr>
        <p:spPr>
          <a:xfrm>
            <a:off x="1752600" y="0"/>
            <a:ext cx="4191000" cy="338554"/>
          </a:xfrm>
          <a:prstGeom prst="rect">
            <a:avLst/>
          </a:prstGeom>
          <a:solidFill>
            <a:srgbClr val="EFD9D9"/>
          </a:solidFill>
        </p:spPr>
        <p:txBody>
          <a:bodyPr wrap="square" rtlCol="0">
            <a:spAutoFit/>
          </a:bodyPr>
          <a:lstStyle/>
          <a:p>
            <a:r>
              <a:rPr lang="zh-CN" altLang="en-US" sz="1600" b="1" dirty="0">
                <a:solidFill>
                  <a:schemeClr val="accent6">
                    <a:lumMod val="75000"/>
                  </a:schemeClr>
                </a:solidFill>
              </a:rPr>
              <a:t>以色列的先知</a:t>
            </a:r>
            <a:endParaRPr lang="en-SG" sz="1600" b="1" dirty="0">
              <a:solidFill>
                <a:schemeClr val="accent6">
                  <a:lumMod val="7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4579"/>
                                        </p:tgtEl>
                                        <p:attrNameLst>
                                          <p:attrName>style.visibility</p:attrName>
                                        </p:attrNameLst>
                                      </p:cBhvr>
                                      <p:to>
                                        <p:strVal val="visible"/>
                                      </p:to>
                                    </p:set>
                                    <p:anim calcmode="lin" valueType="num">
                                      <p:cBhvr>
                                        <p:cTn id="7" dur="1000" fill="hold"/>
                                        <p:tgtEl>
                                          <p:spTgt spid="24579"/>
                                        </p:tgtEl>
                                        <p:attrNameLst>
                                          <p:attrName>ppt_w</p:attrName>
                                        </p:attrNameLst>
                                      </p:cBhvr>
                                      <p:tavLst>
                                        <p:tav tm="0">
                                          <p:val>
                                            <p:fltVal val="0"/>
                                          </p:val>
                                        </p:tav>
                                        <p:tav tm="100000">
                                          <p:val>
                                            <p:strVal val="#ppt_w"/>
                                          </p:val>
                                        </p:tav>
                                      </p:tavLst>
                                    </p:anim>
                                    <p:anim calcmode="lin" valueType="num">
                                      <p:cBhvr>
                                        <p:cTn id="8" dur="1000" fill="hold"/>
                                        <p:tgtEl>
                                          <p:spTgt spid="24579"/>
                                        </p:tgtEl>
                                        <p:attrNameLst>
                                          <p:attrName>ppt_h</p:attrName>
                                        </p:attrNameLst>
                                      </p:cBhvr>
                                      <p:tavLst>
                                        <p:tav tm="0">
                                          <p:val>
                                            <p:fltVal val="0"/>
                                          </p:val>
                                        </p:tav>
                                        <p:tav tm="100000">
                                          <p:val>
                                            <p:strVal val="#ppt_h"/>
                                          </p:val>
                                        </p:tav>
                                      </p:tavLst>
                                    </p:anim>
                                    <p:anim calcmode="lin" valueType="num">
                                      <p:cBhvr>
                                        <p:cTn id="9" dur="1000" fill="hold"/>
                                        <p:tgtEl>
                                          <p:spTgt spid="2457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457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关键字</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6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不公义</a:t>
            </a:r>
            <a:endParaRPr kumimoji="0" lang="en-US" sz="6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阿摩司</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583</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343</a:t>
            </a:r>
          </a:p>
        </p:txBody>
      </p:sp>
    </p:spTree>
    <p:extLst>
      <p:ext uri="{BB962C8B-B14F-4D97-AF65-F5344CB8AC3E}">
        <p14:creationId xmlns:p14="http://schemas.microsoft.com/office/powerpoint/2010/main" val="3108202748"/>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lgn="l">
              <a:defRPr/>
            </a:pPr>
            <a:r>
              <a:rPr lang="zh-CN" altLang="en-US" sz="4800" b="1" dirty="0">
                <a:solidFill>
                  <a:srgbClr val="FFFFFF"/>
                </a:solidFill>
                <a:effectLst>
                  <a:glow rad="127000">
                    <a:schemeClr val="tx1"/>
                  </a:glow>
                </a:effectLst>
                <a:latin typeface="Arial" charset="0"/>
                <a:ea typeface="ＭＳ Ｐゴシック" charset="0"/>
                <a:cs typeface="ＭＳ Ｐゴシック" charset="0"/>
              </a:rPr>
              <a:t>上帝怎么看不公正</a:t>
            </a:r>
            <a:endParaRPr lang="en-US" sz="4800" b="1" dirty="0">
              <a:solidFill>
                <a:srgbClr val="FFFFFF"/>
              </a:solidFill>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4953000" y="620688"/>
            <a:ext cx="4161750" cy="511256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GB"/>
            </a:defPPr>
            <a:lvl1pPr algn="r" defTabSz="457200" eaLnBrk="0" hangingPunct="0">
              <a:defRPr sz="4800" b="1">
                <a:solidFill>
                  <a:srgbClr val="FFFFFF"/>
                </a:solidFill>
                <a:effectLst>
                  <a:glow rad="127000">
                    <a:srgbClr val="000000"/>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SG" sz="3200" dirty="0">
                <a:ea typeface="ＭＳ Ｐゴシック" charset="0"/>
              </a:rPr>
              <a:t>	</a:t>
            </a:r>
            <a:r>
              <a:rPr lang="ru-RU" sz="3200" dirty="0">
                <a:ea typeface="ＭＳ Ｐゴシック" charset="0"/>
              </a:rPr>
              <a:t>"</a:t>
            </a:r>
            <a:r>
              <a:rPr lang="zh-CN" altLang="en-US" sz="3200" dirty="0">
                <a:ea typeface="ＭＳ Ｐゴシック" charset="0"/>
              </a:rPr>
              <a:t>他说：</a:t>
            </a:r>
          </a:p>
          <a:p>
            <a:endParaRPr lang="zh-CN" altLang="en-US" sz="3200" dirty="0">
              <a:ea typeface="ＭＳ Ｐゴシック" charset="0"/>
            </a:endParaRPr>
          </a:p>
          <a:p>
            <a:r>
              <a:rPr lang="zh-CN" altLang="en-US" sz="3200" dirty="0">
                <a:ea typeface="ＭＳ Ｐゴシック" charset="0"/>
              </a:rPr>
              <a:t>“耶和华从锡安吼叫，</a:t>
            </a:r>
          </a:p>
          <a:p>
            <a:r>
              <a:rPr lang="zh-CN" altLang="en-US" sz="3200" dirty="0">
                <a:ea typeface="ＭＳ Ｐゴシック" charset="0"/>
              </a:rPr>
              <a:t>从耶路撒冷发声；</a:t>
            </a:r>
          </a:p>
          <a:p>
            <a:r>
              <a:rPr lang="zh-CN" altLang="en-US" sz="3200" dirty="0">
                <a:ea typeface="ＭＳ Ｐゴシック" charset="0"/>
              </a:rPr>
              <a:t>牧人的草场因此悲哀，</a:t>
            </a:r>
          </a:p>
          <a:p>
            <a:r>
              <a:rPr lang="zh-CN" altLang="en-US" sz="3200" dirty="0">
                <a:ea typeface="ＭＳ Ｐゴシック" charset="0"/>
              </a:rPr>
              <a:t>迦密的山顶枯干。</a:t>
            </a:r>
            <a:r>
              <a:rPr lang="ru-RU" sz="3200" dirty="0">
                <a:ea typeface="ＭＳ Ｐゴシック" charset="0"/>
              </a:rPr>
              <a:t>"</a:t>
            </a:r>
            <a:r>
              <a:rPr lang="en-SG" sz="3200" dirty="0">
                <a:ea typeface="ＭＳ Ｐゴシック" charset="0"/>
              </a:rPr>
              <a:t> </a:t>
            </a:r>
            <a:endParaRPr lang="en-US" sz="3200" dirty="0">
              <a:ea typeface="ＭＳ Ｐゴシック" charset="0"/>
            </a:endParaRPr>
          </a:p>
        </p:txBody>
      </p:sp>
      <p:sp>
        <p:nvSpPr>
          <p:cNvPr id="6" name="Rectangle 2"/>
          <p:cNvSpPr txBox="1">
            <a:spLocks noChangeArrowheads="1"/>
          </p:cNvSpPr>
          <p:nvPr/>
        </p:nvSpPr>
        <p:spPr bwMode="auto">
          <a:xfrm>
            <a:off x="323528"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阿摩司 </a:t>
            </a:r>
            <a:r>
              <a:rPr lang="en-US" sz="4800" b="1" dirty="0">
                <a:solidFill>
                  <a:srgbClr val="FFFFFF"/>
                </a:solidFill>
                <a:effectLst>
                  <a:glow rad="127000">
                    <a:srgbClr val="000000"/>
                  </a:glow>
                </a:effectLst>
                <a:latin typeface="Arial" charset="0"/>
                <a:ea typeface="ＭＳ Ｐゴシック" charset="0"/>
                <a:cs typeface="ＭＳ Ｐゴシック" charset="0"/>
              </a:rPr>
              <a:t>1:2 </a:t>
            </a:r>
            <a:r>
              <a:rPr lang="en-US" altLang="zh-CN" sz="4800" b="1" dirty="0">
                <a:solidFill>
                  <a:srgbClr val="FFFFFF"/>
                </a:solidFill>
                <a:effectLst>
                  <a:glow rad="127000">
                    <a:srgbClr val="000000"/>
                  </a:glow>
                </a:effectLst>
                <a:latin typeface="Arial" charset="0"/>
                <a:ea typeface="ＭＳ Ｐゴシック" charset="0"/>
                <a:cs typeface="ＭＳ Ｐゴシック" charset="0"/>
              </a:rPr>
              <a:t>CNV</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472410" y="6534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583</a:t>
            </a:r>
          </a:p>
        </p:txBody>
      </p:sp>
    </p:spTree>
    <p:extLst>
      <p:ext uri="{BB962C8B-B14F-4D97-AF65-F5344CB8AC3E}">
        <p14:creationId xmlns:p14="http://schemas.microsoft.com/office/powerpoint/2010/main" val="50485238"/>
      </p:ext>
    </p:extLst>
  </p:cSld>
  <p:clrMapOvr>
    <a:overrideClrMapping bg1="lt1" tx1="dk1" bg2="lt2" tx2="dk2" accent1="accent1" accent2="accent2" accent3="accent3" accent4="accent4" accent5="accent5" accent6="accent6" hlink="hlink" folHlink="folHlink"/>
  </p:clrMapOvr>
  <p:transition/>
</p:sld>
</file>

<file path=ppt/slides/slide2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6626" name="Rectangle 2" descr="Brown marble"/>
          <p:cNvSpPr>
            <a:spLocks noGrp="1" noChangeArrowheads="1"/>
          </p:cNvSpPr>
          <p:nvPr>
            <p:ph type="title"/>
          </p:nvPr>
        </p:nvSpPr>
        <p:spPr>
          <a:xfrm>
            <a:off x="685800" y="228600"/>
            <a:ext cx="7772400" cy="1143000"/>
          </a:xfrm>
          <a:blipFill dpi="0" rotWithShape="0">
            <a:blip r:embed="rId4"/>
            <a:srcRect/>
            <a:tile tx="0" ty="0" sx="100000" sy="100000" flip="none" algn="tl"/>
          </a:blipFill>
          <a:effectLst/>
        </p:spPr>
        <p:txBody>
          <a:bodyPr/>
          <a:lstStyle/>
          <a:p>
            <a:r>
              <a:rPr lang="zh-CN" altLang="en-US" b="1">
                <a:solidFill>
                  <a:schemeClr val="bg1"/>
                </a:solidFill>
                <a:effectLst>
                  <a:glow rad="101600">
                    <a:schemeClr val="tx1"/>
                  </a:glow>
                </a:effectLst>
                <a:latin typeface="Arial" pitchFamily="34" charset="0"/>
                <a:ea typeface="SimSun" pitchFamily="2" charset="-122"/>
              </a:rPr>
              <a:t>历史背景</a:t>
            </a:r>
            <a:endParaRPr lang="zh-CN" altLang="en-GB">
              <a:solidFill>
                <a:schemeClr val="bg1"/>
              </a:solidFill>
              <a:effectLst>
                <a:glow rad="101600">
                  <a:schemeClr val="tx1"/>
                </a:glow>
              </a:effectLst>
              <a:ea typeface="SimSun" pitchFamily="2" charset="-122"/>
            </a:endParaRPr>
          </a:p>
        </p:txBody>
      </p:sp>
      <p:sp>
        <p:nvSpPr>
          <p:cNvPr id="26628" name="Text Box 4"/>
          <p:cNvSpPr txBox="1">
            <a:spLocks noChangeArrowheads="1"/>
          </p:cNvSpPr>
          <p:nvPr/>
        </p:nvSpPr>
        <p:spPr bwMode="auto">
          <a:xfrm>
            <a:off x="8426450" y="76200"/>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0" hangingPunct="0"/>
            <a:r>
              <a:rPr lang="en-US" altLang="en-US" b="1">
                <a:solidFill>
                  <a:schemeClr val="bg1"/>
                </a:solidFill>
              </a:rPr>
              <a:t>584</a:t>
            </a:r>
          </a:p>
        </p:txBody>
      </p:sp>
      <p:sp>
        <p:nvSpPr>
          <p:cNvPr id="26629" name="Rectangle 5"/>
          <p:cNvSpPr>
            <a:spLocks noChangeArrowheads="1"/>
          </p:cNvSpPr>
          <p:nvPr/>
        </p:nvSpPr>
        <p:spPr bwMode="auto">
          <a:xfrm>
            <a:off x="609600" y="1676400"/>
            <a:ext cx="815340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fontAlgn="base">
              <a:spcBef>
                <a:spcPct val="20000"/>
              </a:spcBef>
              <a:spcAft>
                <a:spcPct val="0"/>
              </a:spcAft>
              <a:buChar char="»"/>
              <a:defRPr sz="2000">
                <a:solidFill>
                  <a:schemeClr val="tx1"/>
                </a:solidFill>
                <a:latin typeface="Times New Roman" pitchFamily="18" charset="0"/>
              </a:defRPr>
            </a:lvl6pPr>
            <a:lvl7pPr marL="2971800" indent="-228600" fontAlgn="base">
              <a:spcBef>
                <a:spcPct val="20000"/>
              </a:spcBef>
              <a:spcAft>
                <a:spcPct val="0"/>
              </a:spcAft>
              <a:buChar char="»"/>
              <a:defRPr sz="2000">
                <a:solidFill>
                  <a:schemeClr val="tx1"/>
                </a:solidFill>
                <a:latin typeface="Times New Roman" pitchFamily="18" charset="0"/>
              </a:defRPr>
            </a:lvl7pPr>
            <a:lvl8pPr marL="3429000" indent="-228600" fontAlgn="base">
              <a:spcBef>
                <a:spcPct val="20000"/>
              </a:spcBef>
              <a:spcAft>
                <a:spcPct val="0"/>
              </a:spcAft>
              <a:buChar char="»"/>
              <a:defRPr sz="2000">
                <a:solidFill>
                  <a:schemeClr val="tx1"/>
                </a:solidFill>
                <a:latin typeface="Times New Roman" pitchFamily="18" charset="0"/>
              </a:defRPr>
            </a:lvl8pPr>
            <a:lvl9pPr marL="3886200" indent="-228600" fontAlgn="base">
              <a:spcBef>
                <a:spcPct val="20000"/>
              </a:spcBef>
              <a:spcAft>
                <a:spcPct val="0"/>
              </a:spcAft>
              <a:buChar char="»"/>
              <a:defRPr sz="2000">
                <a:solidFill>
                  <a:schemeClr val="tx1"/>
                </a:solidFill>
                <a:latin typeface="Times New Roman" pitchFamily="18" charset="0"/>
              </a:defRPr>
            </a:lvl9pPr>
          </a:lstStyle>
          <a:p>
            <a:r>
              <a:rPr lang="zh-CN" altLang="en-US" sz="3600" dirty="0">
                <a:solidFill>
                  <a:schemeClr val="bg1"/>
                </a:solidFill>
                <a:effectLst>
                  <a:glow rad="101600">
                    <a:schemeClr val="tx1"/>
                  </a:glow>
                </a:effectLst>
                <a:ea typeface="SimSun" pitchFamily="2" charset="-122"/>
              </a:rPr>
              <a:t>希伯来先知的事奉和信息跟当时人的生活有关。阿摩司书也不例外</a:t>
            </a:r>
          </a:p>
          <a:p>
            <a:r>
              <a:rPr lang="zh-CN" altLang="en-US" sz="3600" dirty="0">
                <a:solidFill>
                  <a:schemeClr val="bg1"/>
                </a:solidFill>
                <a:effectLst>
                  <a:glow rad="101600">
                    <a:schemeClr val="tx1"/>
                  </a:glow>
                </a:effectLst>
                <a:ea typeface="SimSun" pitchFamily="2" charset="-122"/>
              </a:rPr>
              <a:t>以色列人在耶罗波时享有经济的繁荣</a:t>
            </a:r>
          </a:p>
          <a:p>
            <a:r>
              <a:rPr lang="zh-CN" altLang="en-US" sz="3600" dirty="0">
                <a:solidFill>
                  <a:schemeClr val="bg1"/>
                </a:solidFill>
                <a:effectLst>
                  <a:glow rad="101600">
                    <a:schemeClr val="tx1"/>
                  </a:glow>
                </a:effectLst>
                <a:ea typeface="SimSun" pitchFamily="2" charset="-122"/>
              </a:rPr>
              <a:t>但他们欺压穷人</a:t>
            </a:r>
          </a:p>
          <a:p>
            <a:r>
              <a:rPr lang="zh-CN" altLang="en-US" sz="3600" dirty="0">
                <a:solidFill>
                  <a:schemeClr val="bg1"/>
                </a:solidFill>
                <a:effectLst>
                  <a:glow rad="101600">
                    <a:schemeClr val="tx1"/>
                  </a:glow>
                </a:effectLst>
                <a:ea typeface="SimSun" pitchFamily="2" charset="-122"/>
              </a:rPr>
              <a:t>撒瑪利亚的社会状况影响当时的宗教习惯</a:t>
            </a:r>
            <a:endParaRPr lang="zh-CN" altLang="en-GB" sz="3600" dirty="0">
              <a:solidFill>
                <a:schemeClr val="bg1"/>
              </a:solidFill>
              <a:effectLst>
                <a:glow rad="101600">
                  <a:schemeClr val="tx1"/>
                </a:glow>
              </a:effectLst>
              <a:ea typeface="SimSun"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629">
                                            <p:txEl>
                                              <p:pRg st="0" end="0"/>
                                            </p:txEl>
                                          </p:spTgt>
                                        </p:tgtEl>
                                        <p:attrNameLst>
                                          <p:attrName>style.visibility</p:attrName>
                                        </p:attrNameLst>
                                      </p:cBhvr>
                                      <p:to>
                                        <p:strVal val="visible"/>
                                      </p:to>
                                    </p:set>
                                    <p:anim calcmode="lin" valueType="num">
                                      <p:cBhvr additive="base">
                                        <p:cTn id="7" dur="500" fill="hold"/>
                                        <p:tgtEl>
                                          <p:spTgt spid="2662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662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6629">
                                            <p:txEl>
                                              <p:pRg st="1" end="1"/>
                                            </p:txEl>
                                          </p:spTgt>
                                        </p:tgtEl>
                                        <p:attrNameLst>
                                          <p:attrName>style.visibility</p:attrName>
                                        </p:attrNameLst>
                                      </p:cBhvr>
                                      <p:to>
                                        <p:strVal val="visible"/>
                                      </p:to>
                                    </p:set>
                                    <p:anim calcmode="lin" valueType="num">
                                      <p:cBhvr additive="base">
                                        <p:cTn id="13" dur="500" fill="hold"/>
                                        <p:tgtEl>
                                          <p:spTgt spid="2662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662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6629">
                                            <p:txEl>
                                              <p:pRg st="2" end="2"/>
                                            </p:txEl>
                                          </p:spTgt>
                                        </p:tgtEl>
                                        <p:attrNameLst>
                                          <p:attrName>style.visibility</p:attrName>
                                        </p:attrNameLst>
                                      </p:cBhvr>
                                      <p:to>
                                        <p:strVal val="visible"/>
                                      </p:to>
                                    </p:set>
                                    <p:anim calcmode="lin" valueType="num">
                                      <p:cBhvr additive="base">
                                        <p:cTn id="19" dur="500" fill="hold"/>
                                        <p:tgtEl>
                                          <p:spTgt spid="2662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662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6629">
                                            <p:txEl>
                                              <p:pRg st="3" end="3"/>
                                            </p:txEl>
                                          </p:spTgt>
                                        </p:tgtEl>
                                        <p:attrNameLst>
                                          <p:attrName>style.visibility</p:attrName>
                                        </p:attrNameLst>
                                      </p:cBhvr>
                                      <p:to>
                                        <p:strVal val="visible"/>
                                      </p:to>
                                    </p:set>
                                    <p:anim calcmode="lin" valueType="num">
                                      <p:cBhvr additive="base">
                                        <p:cTn id="25" dur="500" fill="hold"/>
                                        <p:tgtEl>
                                          <p:spTgt spid="2662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662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9" grpId="0"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0546"/>
            <a:ext cx="9142699" cy="683745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16373" y="0"/>
            <a:ext cx="9144000" cy="1196752"/>
          </a:xfrm>
          <a:effectLst>
            <a:outerShdw blurRad="63500" dist="35921" dir="2700000" algn="ctr" rotWithShape="0">
              <a:schemeClr val="tx2">
                <a:alpha val="74998"/>
              </a:schemeClr>
            </a:outerShdw>
          </a:effectLst>
        </p:spPr>
        <p:txBody>
          <a:bodyPr anchor="ctr"/>
          <a:lstStyle/>
          <a:p>
            <a:pPr>
              <a:defRPr/>
            </a:pPr>
            <a:r>
              <a:rPr lang="zh-CN" altLang="en-US" sz="5400" b="1" dirty="0">
                <a:effectLst>
                  <a:glow rad="127000">
                    <a:schemeClr val="tx1"/>
                  </a:glow>
                </a:effectLst>
                <a:latin typeface="Arial" charset="0"/>
                <a:ea typeface="ＭＳ Ｐゴシック" charset="0"/>
                <a:cs typeface="ＭＳ Ｐゴシック" charset="0"/>
              </a:rPr>
              <a:t>阿摩司</a:t>
            </a:r>
            <a:endParaRPr lang="en-US" sz="54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871" y="4615322"/>
            <a:ext cx="9144000" cy="198203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b="1" dirty="0">
                <a:solidFill>
                  <a:srgbClr val="FFFFFF"/>
                </a:solidFill>
                <a:effectLst>
                  <a:glow rad="127000">
                    <a:srgbClr val="000000"/>
                  </a:glow>
                </a:effectLst>
                <a:latin typeface="Arial" charset="0"/>
                <a:ea typeface="ＭＳ Ｐゴシック" charset="0"/>
                <a:cs typeface="ＭＳ Ｐゴシック" charset="0"/>
              </a:rPr>
              <a:t>第一位宣讲以色列被掳的先知</a:t>
            </a:r>
          </a:p>
        </p:txBody>
      </p:sp>
    </p:spTree>
    <p:extLst>
      <p:ext uri="{BB962C8B-B14F-4D97-AF65-F5344CB8AC3E}">
        <p14:creationId xmlns:p14="http://schemas.microsoft.com/office/powerpoint/2010/main" val="53964169"/>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685800" y="152400"/>
            <a:ext cx="7772400" cy="1143000"/>
          </a:xfrm>
          <a:effectLst>
            <a:outerShdw dist="35921" dir="2700000" algn="ctr" rotWithShape="0">
              <a:schemeClr val="tx2"/>
            </a:outerShdw>
          </a:effectLst>
        </p:spPr>
        <p:txBody>
          <a:bodyPr/>
          <a:lstStyle/>
          <a:p>
            <a:r>
              <a:rPr lang="zh-CN" altLang="en-US" b="1" dirty="0">
                <a:solidFill>
                  <a:schemeClr val="bg1"/>
                </a:solidFill>
                <a:effectLst>
                  <a:glow rad="228600">
                    <a:schemeClr val="tx1"/>
                  </a:glow>
                </a:effectLst>
                <a:latin typeface="Arial" charset="0"/>
                <a:ea typeface="ＭＳ Ｐゴシック" charset="0"/>
                <a:cs typeface="Arial" charset="0"/>
              </a:rPr>
              <a:t>特徵</a:t>
            </a:r>
            <a:endParaRPr lang="zh-CN" altLang="en-GB" b="1" dirty="0">
              <a:solidFill>
                <a:schemeClr val="bg1"/>
              </a:solidFill>
              <a:effectLst>
                <a:glow rad="228600">
                  <a:schemeClr val="tx1"/>
                </a:glow>
              </a:effectLst>
              <a:latin typeface="Arial" charset="0"/>
              <a:ea typeface="ＭＳ Ｐゴシック" charset="0"/>
              <a:cs typeface="Arial" charset="0"/>
            </a:endParaRPr>
          </a:p>
        </p:txBody>
      </p:sp>
      <p:sp>
        <p:nvSpPr>
          <p:cNvPr id="22532" name="Text Box 4"/>
          <p:cNvSpPr txBox="1">
            <a:spLocks noChangeArrowheads="1"/>
          </p:cNvSpPr>
          <p:nvPr/>
        </p:nvSpPr>
        <p:spPr bwMode="auto">
          <a:xfrm>
            <a:off x="8426450" y="76200"/>
            <a:ext cx="641350" cy="4572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0" hangingPunct="0"/>
            <a:r>
              <a:rPr lang="en-US" altLang="en-US" b="1">
                <a:solidFill>
                  <a:schemeClr val="bg1"/>
                </a:solidFill>
              </a:rPr>
              <a:t>585</a:t>
            </a:r>
          </a:p>
        </p:txBody>
      </p:sp>
      <p:sp>
        <p:nvSpPr>
          <p:cNvPr id="22533" name="Rectangle 5"/>
          <p:cNvSpPr>
            <a:spLocks noChangeArrowheads="1"/>
          </p:cNvSpPr>
          <p:nvPr/>
        </p:nvSpPr>
        <p:spPr bwMode="auto">
          <a:xfrm>
            <a:off x="228600" y="1295400"/>
            <a:ext cx="86868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609600" indent="-609600">
              <a:spcBef>
                <a:spcPct val="20000"/>
              </a:spcBef>
              <a:buChar char="•"/>
              <a:defRPr sz="3200">
                <a:solidFill>
                  <a:schemeClr val="tx1"/>
                </a:solidFill>
                <a:latin typeface="Times New Roman" pitchFamily="18" charset="0"/>
              </a:defRPr>
            </a:lvl1pPr>
            <a:lvl2pPr marL="990600" indent="-533400">
              <a:spcBef>
                <a:spcPct val="20000"/>
              </a:spcBef>
              <a:buChar char="–"/>
              <a:defRPr sz="2800">
                <a:solidFill>
                  <a:schemeClr val="tx1"/>
                </a:solidFill>
                <a:latin typeface="Times New Roman" pitchFamily="18" charset="0"/>
              </a:defRPr>
            </a:lvl2pPr>
            <a:lvl3pPr marL="1371600" indent="-457200">
              <a:spcBef>
                <a:spcPct val="20000"/>
              </a:spcBef>
              <a:buChar char="•"/>
              <a:defRPr sz="2400">
                <a:solidFill>
                  <a:schemeClr val="tx1"/>
                </a:solidFill>
                <a:latin typeface="Times New Roman" pitchFamily="18" charset="0"/>
              </a:defRPr>
            </a:lvl3pPr>
            <a:lvl4pPr marL="1752600" indent="-381000">
              <a:spcBef>
                <a:spcPct val="20000"/>
              </a:spcBef>
              <a:buChar char="–"/>
              <a:defRPr sz="2000">
                <a:solidFill>
                  <a:schemeClr val="tx1"/>
                </a:solidFill>
                <a:latin typeface="Times New Roman" pitchFamily="18" charset="0"/>
              </a:defRPr>
            </a:lvl4pPr>
            <a:lvl5pPr marL="2209800" indent="-381000">
              <a:spcBef>
                <a:spcPct val="20000"/>
              </a:spcBef>
              <a:buChar char="»"/>
              <a:defRPr sz="2000">
                <a:solidFill>
                  <a:schemeClr val="tx1"/>
                </a:solidFill>
                <a:latin typeface="Times New Roman" pitchFamily="18" charset="0"/>
              </a:defRPr>
            </a:lvl5pPr>
            <a:lvl6pPr marL="2667000" indent="-381000" fontAlgn="base">
              <a:spcBef>
                <a:spcPct val="20000"/>
              </a:spcBef>
              <a:spcAft>
                <a:spcPct val="0"/>
              </a:spcAft>
              <a:buChar char="»"/>
              <a:defRPr sz="2000">
                <a:solidFill>
                  <a:schemeClr val="tx1"/>
                </a:solidFill>
                <a:latin typeface="Times New Roman" pitchFamily="18" charset="0"/>
              </a:defRPr>
            </a:lvl6pPr>
            <a:lvl7pPr marL="3124200" indent="-381000" fontAlgn="base">
              <a:spcBef>
                <a:spcPct val="20000"/>
              </a:spcBef>
              <a:spcAft>
                <a:spcPct val="0"/>
              </a:spcAft>
              <a:buChar char="»"/>
              <a:defRPr sz="2000">
                <a:solidFill>
                  <a:schemeClr val="tx1"/>
                </a:solidFill>
                <a:latin typeface="Times New Roman" pitchFamily="18" charset="0"/>
              </a:defRPr>
            </a:lvl7pPr>
            <a:lvl8pPr marL="3581400" indent="-381000" fontAlgn="base">
              <a:spcBef>
                <a:spcPct val="20000"/>
              </a:spcBef>
              <a:spcAft>
                <a:spcPct val="0"/>
              </a:spcAft>
              <a:buChar char="»"/>
              <a:defRPr sz="2000">
                <a:solidFill>
                  <a:schemeClr val="tx1"/>
                </a:solidFill>
                <a:latin typeface="Times New Roman" pitchFamily="18" charset="0"/>
              </a:defRPr>
            </a:lvl8pPr>
            <a:lvl9pPr marL="4038600" indent="-381000" fontAlgn="base">
              <a:spcBef>
                <a:spcPct val="20000"/>
              </a:spcBef>
              <a:spcAft>
                <a:spcPct val="0"/>
              </a:spcAft>
              <a:buChar char="»"/>
              <a:defRPr sz="2000">
                <a:solidFill>
                  <a:schemeClr val="tx1"/>
                </a:solidFill>
                <a:latin typeface="Times New Roman" pitchFamily="18" charset="0"/>
              </a:defRPr>
            </a:lvl9pPr>
          </a:lstStyle>
          <a:p>
            <a:pPr marL="514350" indent="-514350">
              <a:buFont typeface="+mj-lt"/>
              <a:buAutoNum type="alphaUcPeriod"/>
              <a:defRPr/>
            </a:pPr>
            <a:r>
              <a:rPr lang="zh-CN" altLang="en-GB" b="1" dirty="0">
                <a:solidFill>
                  <a:srgbClr val="FFFFFF"/>
                </a:solidFill>
                <a:effectLst>
                  <a:glow rad="228600">
                    <a:srgbClr val="000000"/>
                  </a:glow>
                </a:effectLst>
                <a:latin typeface="Arial" charset="0"/>
                <a:ea typeface="ＭＳ Ｐゴシック" charset="0"/>
                <a:cs typeface="Times New Roman" charset="0"/>
              </a:rPr>
              <a:t>最负面的先知，只有八节是正面的      </a:t>
            </a:r>
            <a:r>
              <a:rPr lang="en-GB" altLang="en-US" b="1" dirty="0">
                <a:solidFill>
                  <a:srgbClr val="FFFFFF"/>
                </a:solidFill>
                <a:effectLst>
                  <a:glow rad="228600">
                    <a:srgbClr val="000000"/>
                  </a:glow>
                </a:effectLst>
                <a:latin typeface="Arial" charset="0"/>
                <a:ea typeface="ＭＳ Ｐゴシック" charset="0"/>
                <a:cs typeface="Times New Roman" charset="0"/>
              </a:rPr>
              <a:t>(9:8-15)</a:t>
            </a:r>
            <a:endParaRPr lang="zh-CN" altLang="en-GB" b="1" dirty="0">
              <a:solidFill>
                <a:srgbClr val="FFFFFF"/>
              </a:solidFill>
              <a:effectLst>
                <a:glow rad="228600">
                  <a:srgbClr val="000000"/>
                </a:glow>
              </a:effectLst>
              <a:latin typeface="Arial" charset="0"/>
              <a:ea typeface="ＭＳ Ｐゴシック" charset="0"/>
              <a:cs typeface="Times New Roman" charset="0"/>
            </a:endParaRPr>
          </a:p>
          <a:p>
            <a:pPr marL="514350" indent="-514350">
              <a:buFont typeface="+mj-lt"/>
              <a:buAutoNum type="alphaUcPeriod"/>
              <a:defRPr/>
            </a:pPr>
            <a:r>
              <a:rPr lang="zh-CN" altLang="en-US" b="1" dirty="0">
                <a:solidFill>
                  <a:srgbClr val="FFFFFF"/>
                </a:solidFill>
                <a:effectLst>
                  <a:glow rad="228600">
                    <a:srgbClr val="000000"/>
                  </a:glow>
                </a:effectLst>
                <a:latin typeface="Arial" charset="0"/>
                <a:ea typeface="ＭＳ Ｐゴシック" charset="0"/>
                <a:cs typeface="Times New Roman" charset="0"/>
              </a:rPr>
              <a:t>言语用直接的商用语</a:t>
            </a:r>
          </a:p>
          <a:p>
            <a:pPr marL="514350" indent="-514350">
              <a:buFont typeface="+mj-lt"/>
              <a:buAutoNum type="alphaUcPeriod"/>
              <a:defRPr/>
            </a:pPr>
            <a:r>
              <a:rPr lang="zh-CN" altLang="en-US" b="1" dirty="0">
                <a:solidFill>
                  <a:srgbClr val="FFFFFF"/>
                </a:solidFill>
                <a:effectLst>
                  <a:glow rad="228600">
                    <a:srgbClr val="000000"/>
                  </a:glow>
                </a:effectLst>
                <a:latin typeface="Arial" charset="0"/>
                <a:ea typeface="ＭＳ Ｐゴシック" charset="0"/>
                <a:cs typeface="Times New Roman" charset="0"/>
              </a:rPr>
              <a:t>他是第一个先知同时向以色列，犹大和周边国家一起问罪</a:t>
            </a:r>
          </a:p>
          <a:p>
            <a:pPr marL="514350" indent="-514350">
              <a:buFont typeface="+mj-lt"/>
              <a:buAutoNum type="alphaUcPeriod"/>
              <a:defRPr/>
            </a:pPr>
            <a:r>
              <a:rPr lang="zh-CN" altLang="en-US" b="1" dirty="0">
                <a:solidFill>
                  <a:srgbClr val="FFFFFF"/>
                </a:solidFill>
                <a:effectLst>
                  <a:glow rad="228600">
                    <a:srgbClr val="000000"/>
                  </a:glow>
                </a:effectLst>
                <a:latin typeface="Arial" charset="0"/>
                <a:ea typeface="ＭＳ Ｐゴシック" charset="0"/>
                <a:cs typeface="Times New Roman" charset="0"/>
              </a:rPr>
              <a:t>学者深入研究对象（ </a:t>
            </a:r>
            <a:r>
              <a:rPr lang="en-GB" altLang="en-US" b="1" dirty="0">
                <a:solidFill>
                  <a:srgbClr val="FFFFFF"/>
                </a:solidFill>
                <a:effectLst>
                  <a:glow rad="228600">
                    <a:srgbClr val="000000"/>
                  </a:glow>
                </a:effectLst>
                <a:latin typeface="Arial" charset="0"/>
                <a:ea typeface="ＭＳ Ｐゴシック" charset="0"/>
                <a:cs typeface="Times New Roman" charset="0"/>
              </a:rPr>
              <a:t>60</a:t>
            </a:r>
            <a:r>
              <a:rPr lang="zh-CN" altLang="en-GB" b="1" dirty="0">
                <a:solidFill>
                  <a:srgbClr val="FFFFFF"/>
                </a:solidFill>
                <a:effectLst>
                  <a:glow rad="228600">
                    <a:srgbClr val="000000"/>
                  </a:glow>
                </a:effectLst>
                <a:latin typeface="Arial" charset="0"/>
                <a:ea typeface="ＭＳ Ｐゴシック" charset="0"/>
                <a:cs typeface="Times New Roman" charset="0"/>
              </a:rPr>
              <a:t>处不同的参考</a:t>
            </a:r>
            <a:r>
              <a:rPr lang="en-US" altLang="en-US" b="1" dirty="0">
                <a:solidFill>
                  <a:srgbClr val="FFFFFF"/>
                </a:solidFill>
                <a:effectLst>
                  <a:glow rad="228600">
                    <a:srgbClr val="000000"/>
                  </a:glow>
                </a:effectLst>
                <a:latin typeface="Arial" charset="0"/>
                <a:ea typeface="ＭＳ Ｐゴシック" charset="0"/>
                <a:cs typeface="Times New Roman" charset="0"/>
              </a:rPr>
              <a:t>)</a:t>
            </a:r>
            <a:endParaRPr lang="zh-CN" altLang="en-GB" b="1" dirty="0">
              <a:solidFill>
                <a:srgbClr val="FFFFFF"/>
              </a:solidFill>
              <a:effectLst>
                <a:glow rad="228600">
                  <a:srgbClr val="000000"/>
                </a:glow>
              </a:effectLst>
              <a:latin typeface="Arial" charset="0"/>
              <a:ea typeface="ＭＳ Ｐゴシック"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2533">
                                            <p:txEl>
                                              <p:pRg st="0" end="0"/>
                                            </p:txEl>
                                          </p:spTgt>
                                        </p:tgtEl>
                                        <p:attrNameLst>
                                          <p:attrName>style.visibility</p:attrName>
                                        </p:attrNameLst>
                                      </p:cBhvr>
                                      <p:to>
                                        <p:strVal val="visible"/>
                                      </p:to>
                                    </p:set>
                                    <p:anim calcmode="lin" valueType="num">
                                      <p:cBhvr additive="base">
                                        <p:cTn id="7" dur="500" fill="hold"/>
                                        <p:tgtEl>
                                          <p:spTgt spid="2253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253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2533">
                                            <p:txEl>
                                              <p:pRg st="1" end="1"/>
                                            </p:txEl>
                                          </p:spTgt>
                                        </p:tgtEl>
                                        <p:attrNameLst>
                                          <p:attrName>style.visibility</p:attrName>
                                        </p:attrNameLst>
                                      </p:cBhvr>
                                      <p:to>
                                        <p:strVal val="visible"/>
                                      </p:to>
                                    </p:set>
                                    <p:anim calcmode="lin" valueType="num">
                                      <p:cBhvr additive="base">
                                        <p:cTn id="13" dur="500" fill="hold"/>
                                        <p:tgtEl>
                                          <p:spTgt spid="2253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253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2533">
                                            <p:txEl>
                                              <p:pRg st="2" end="2"/>
                                            </p:txEl>
                                          </p:spTgt>
                                        </p:tgtEl>
                                        <p:attrNameLst>
                                          <p:attrName>style.visibility</p:attrName>
                                        </p:attrNameLst>
                                      </p:cBhvr>
                                      <p:to>
                                        <p:strVal val="visible"/>
                                      </p:to>
                                    </p:set>
                                    <p:anim calcmode="lin" valueType="num">
                                      <p:cBhvr additive="base">
                                        <p:cTn id="19" dur="500" fill="hold"/>
                                        <p:tgtEl>
                                          <p:spTgt spid="2253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253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2533">
                                            <p:txEl>
                                              <p:pRg st="3" end="3"/>
                                            </p:txEl>
                                          </p:spTgt>
                                        </p:tgtEl>
                                        <p:attrNameLst>
                                          <p:attrName>style.visibility</p:attrName>
                                        </p:attrNameLst>
                                      </p:cBhvr>
                                      <p:to>
                                        <p:strVal val="visible"/>
                                      </p:to>
                                    </p:set>
                                    <p:anim calcmode="lin" valueType="num">
                                      <p:cBhvr additive="base">
                                        <p:cTn id="25" dur="500" fill="hold"/>
                                        <p:tgtEl>
                                          <p:spTgt spid="2253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253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3" grpId="0" build="p"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8520" y="692696"/>
            <a:ext cx="9303854" cy="6200147"/>
          </a:xfrm>
          <a:prstGeom prst="rect">
            <a:avLst/>
          </a:prstGeom>
        </p:spPr>
      </p:pic>
      <p:sp>
        <p:nvSpPr>
          <p:cNvPr id="135171" name="Rectangle 5"/>
          <p:cNvSpPr>
            <a:spLocks noGrp="1" noChangeArrowheads="1"/>
          </p:cNvSpPr>
          <p:nvPr>
            <p:ph type="title"/>
          </p:nvPr>
        </p:nvSpPr>
        <p:spPr>
          <a:xfrm>
            <a:off x="0" y="0"/>
            <a:ext cx="9144000" cy="764704"/>
          </a:xfrm>
          <a:solidFill>
            <a:srgbClr val="000000"/>
          </a:solidFill>
        </p:spPr>
        <p:txBody>
          <a:bodyPr/>
          <a:lstStyle/>
          <a:p>
            <a:pPr eaLnBrk="1" hangingPunct="1"/>
            <a:r>
              <a:rPr lang="zh-CN" altLang="en-US" sz="4000" b="1" kern="1200" dirty="0">
                <a:solidFill>
                  <a:schemeClr val="bg1"/>
                </a:solidFill>
                <a:latin typeface="Times New Roman" pitchFamily="18" charset="0"/>
              </a:rPr>
              <a:t>上帝如何回应</a:t>
            </a:r>
            <a:r>
              <a:rPr lang="zh-CN" altLang="en-US" sz="4000" b="1" kern="1200" dirty="0">
                <a:solidFill>
                  <a:srgbClr val="FFFF00"/>
                </a:solidFill>
                <a:latin typeface="Times New Roman" pitchFamily="18" charset="0"/>
              </a:rPr>
              <a:t>不公义</a:t>
            </a:r>
            <a:r>
              <a:rPr lang="zh-CN" altLang="en-US" sz="4000" b="1" kern="1200" dirty="0">
                <a:solidFill>
                  <a:schemeClr val="bg1"/>
                </a:solidFill>
                <a:latin typeface="Times New Roman" pitchFamily="18" charset="0"/>
              </a:rPr>
              <a:t>？</a:t>
            </a:r>
            <a:endParaRPr lang="en-US" sz="4000" b="1" dirty="0">
              <a:solidFill>
                <a:srgbClr val="FFFFFF"/>
              </a:solidFill>
              <a:latin typeface="Arial" charset="0"/>
              <a:ea typeface="ＭＳ Ｐゴシック" charset="0"/>
              <a:cs typeface="Arial" charset="0"/>
            </a:endParaRPr>
          </a:p>
        </p:txBody>
      </p:sp>
      <p:sp>
        <p:nvSpPr>
          <p:cNvPr id="35846" name="Rectangle 6"/>
          <p:cNvSpPr>
            <a:spLocks noChangeArrowheads="1"/>
          </p:cNvSpPr>
          <p:nvPr/>
        </p:nvSpPr>
        <p:spPr bwMode="auto">
          <a:xfrm>
            <a:off x="179512" y="836712"/>
            <a:ext cx="4392488" cy="936104"/>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zh-CN" altLang="en-US" sz="4000" b="1" i="0" u="none" strike="noStrike" kern="1200" cap="none" spc="0" normalizeH="0" baseline="0" noProof="0" dirty="0">
                <a:ln>
                  <a:noFill/>
                </a:ln>
                <a:solidFill>
                  <a:srgbClr val="000000"/>
                </a:solidFill>
                <a:effectLst/>
                <a:uLnTx/>
                <a:uFillTx/>
                <a:latin typeface="Times New Roman" pitchFamily="18" charset="0"/>
                <a:ea typeface="+mn-ea"/>
                <a:cs typeface="+mn-cs"/>
              </a:rPr>
              <a:t>两个方式</a:t>
            </a:r>
            <a:r>
              <a:rPr kumimoji="0" lang="en-US" altLang="zh-CN" sz="4000" b="1" i="0" u="none" strike="noStrike" kern="1200" cap="none" spc="0" normalizeH="0" baseline="0" noProof="0" dirty="0">
                <a:ln>
                  <a:noFill/>
                </a:ln>
                <a:solidFill>
                  <a:srgbClr val="000000"/>
                </a:solidFill>
                <a:effectLst/>
                <a:uLnTx/>
                <a:uFillTx/>
                <a:latin typeface="Times New Roman" pitchFamily="18" charset="0"/>
                <a:ea typeface="+mn-ea"/>
                <a:cs typeface="+mn-cs"/>
              </a:rPr>
              <a:t>…</a:t>
            </a:r>
            <a:endParaRPr kumimoji="0" lang="en-US" sz="4000" b="1" i="0" u="none" strike="noStrike" kern="1200" cap="none" spc="0" normalizeH="0" baseline="0" noProof="0" dirty="0">
              <a:ln>
                <a:noFill/>
              </a:ln>
              <a:solidFill>
                <a:srgbClr val="000000"/>
              </a:solidFill>
              <a:effectLst/>
              <a:uLnTx/>
              <a:uFillTx/>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329475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5846"/>
                                        </p:tgtEl>
                                        <p:attrNameLst>
                                          <p:attrName>style.visibility</p:attrName>
                                        </p:attrNameLst>
                                      </p:cBhvr>
                                      <p:to>
                                        <p:strVal val="visible"/>
                                      </p:to>
                                    </p:set>
                                    <p:animEffect transition="in" filter="blinds(horizontal)">
                                      <p:cBhvr>
                                        <p:cTn id="7" dur="500"/>
                                        <p:tgtEl>
                                          <p:spTgt spid="358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3"/>
          <p:cNvSpPr>
            <a:spLocks noChangeArrowheads="1"/>
          </p:cNvSpPr>
          <p:nvPr/>
        </p:nvSpPr>
        <p:spPr bwMode="auto">
          <a:xfrm>
            <a:off x="0" y="1752600"/>
            <a:ext cx="4114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129026" name="Rectangle 4"/>
          <p:cNvSpPr>
            <a:spLocks noChangeArrowheads="1"/>
          </p:cNvSpPr>
          <p:nvPr/>
        </p:nvSpPr>
        <p:spPr bwMode="auto">
          <a:xfrm>
            <a:off x="4114800" y="2286000"/>
            <a:ext cx="50292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129027" name="Rectangle 5"/>
          <p:cNvSpPr>
            <a:spLocks noChangeArrowheads="1"/>
          </p:cNvSpPr>
          <p:nvPr/>
        </p:nvSpPr>
        <p:spPr bwMode="auto">
          <a:xfrm>
            <a:off x="4114800" y="1219200"/>
            <a:ext cx="5029200" cy="304800"/>
          </a:xfrm>
          <a:prstGeom prst="rect">
            <a:avLst/>
          </a:prstGeom>
          <a:solidFill>
            <a:srgbClr val="FF3300"/>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129028" name="Rectangle 6"/>
          <p:cNvSpPr>
            <a:spLocks noChangeArrowheads="1"/>
          </p:cNvSpPr>
          <p:nvPr/>
        </p:nvSpPr>
        <p:spPr bwMode="auto">
          <a:xfrm>
            <a:off x="0" y="4572000"/>
            <a:ext cx="91440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129029" name="Rectangle 7"/>
          <p:cNvSpPr>
            <a:spLocks noChangeArrowheads="1"/>
          </p:cNvSpPr>
          <p:nvPr/>
        </p:nvSpPr>
        <p:spPr bwMode="auto">
          <a:xfrm>
            <a:off x="0" y="3200400"/>
            <a:ext cx="3657600" cy="304800"/>
          </a:xfrm>
          <a:prstGeom prst="rect">
            <a:avLst/>
          </a:prstGeom>
          <a:solidFill>
            <a:srgbClr val="FF3300"/>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129030" name="Rectangle 8"/>
          <p:cNvSpPr>
            <a:spLocks noChangeArrowheads="1"/>
          </p:cNvSpPr>
          <p:nvPr/>
        </p:nvSpPr>
        <p:spPr bwMode="auto">
          <a:xfrm>
            <a:off x="3124200" y="6400800"/>
            <a:ext cx="6019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129031" name="Rectangle 9"/>
          <p:cNvSpPr>
            <a:spLocks noChangeArrowheads="1"/>
          </p:cNvSpPr>
          <p:nvPr/>
        </p:nvSpPr>
        <p:spPr bwMode="auto">
          <a:xfrm>
            <a:off x="0" y="6400800"/>
            <a:ext cx="16764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129032" name="Text Box 10"/>
          <p:cNvSpPr txBox="1">
            <a:spLocks noChangeArrowheads="1"/>
          </p:cNvSpPr>
          <p:nvPr/>
        </p:nvSpPr>
        <p:spPr bwMode="auto">
          <a:xfrm>
            <a:off x="8382000"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342</a:t>
            </a:r>
            <a:endPar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8203" name="Rectangle 11"/>
          <p:cNvSpPr>
            <a:spLocks noChangeArrowheads="1"/>
          </p:cNvSpPr>
          <p:nvPr/>
        </p:nvSpPr>
        <p:spPr bwMode="auto">
          <a:xfrm>
            <a:off x="4038600" y="16002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Arial" charset="0"/>
              </a:rPr>
              <a:t>931</a:t>
            </a:r>
          </a:p>
        </p:txBody>
      </p:sp>
      <p:sp>
        <p:nvSpPr>
          <p:cNvPr id="8204" name="Rectangle 12"/>
          <p:cNvSpPr>
            <a:spLocks noChangeArrowheads="1"/>
          </p:cNvSpPr>
          <p:nvPr/>
        </p:nvSpPr>
        <p:spPr bwMode="auto">
          <a:xfrm>
            <a:off x="3581400" y="30480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Arial" charset="0"/>
              </a:rPr>
              <a:t>722</a:t>
            </a:r>
          </a:p>
        </p:txBody>
      </p:sp>
      <p:sp>
        <p:nvSpPr>
          <p:cNvPr id="8205" name="Rectangle 13"/>
          <p:cNvSpPr>
            <a:spLocks noChangeArrowheads="1"/>
          </p:cNvSpPr>
          <p:nvPr/>
        </p:nvSpPr>
        <p:spPr bwMode="auto">
          <a:xfrm>
            <a:off x="1524000" y="62484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Arial" charset="0"/>
              </a:rPr>
              <a:t>586</a:t>
            </a:r>
          </a:p>
        </p:txBody>
      </p:sp>
      <p:sp>
        <p:nvSpPr>
          <p:cNvPr id="8206" name="Rectangle 14"/>
          <p:cNvSpPr>
            <a:spLocks noChangeArrowheads="1"/>
          </p:cNvSpPr>
          <p:nvPr/>
        </p:nvSpPr>
        <p:spPr bwMode="auto">
          <a:xfrm>
            <a:off x="7467600" y="16764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俄巴底亚</a:t>
            </a:r>
            <a:endParaRPr kumimoji="0" lang="en-US"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8207" name="Rectangle 15"/>
          <p:cNvSpPr>
            <a:spLocks noChangeArrowheads="1"/>
          </p:cNvSpPr>
          <p:nvPr/>
        </p:nvSpPr>
        <p:spPr bwMode="auto">
          <a:xfrm>
            <a:off x="-76200" y="34290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约拿</a:t>
            </a:r>
            <a:endParaRPr kumimoji="0" lang="en-US"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8208" name="Rectangle 16"/>
          <p:cNvSpPr>
            <a:spLocks noChangeArrowheads="1"/>
          </p:cNvSpPr>
          <p:nvPr/>
        </p:nvSpPr>
        <p:spPr bwMode="auto">
          <a:xfrm>
            <a:off x="1143000" y="34290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阿摩司</a:t>
            </a:r>
            <a:endParaRPr kumimoji="0" lang="en-US"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29053" name="Rectangle 32"/>
          <p:cNvSpPr>
            <a:spLocks noGrp="1" noChangeArrowheads="1"/>
          </p:cNvSpPr>
          <p:nvPr>
            <p:ph type="ctrTitle"/>
          </p:nvPr>
        </p:nvSpPr>
        <p:spPr>
          <a:xfrm>
            <a:off x="1600200" y="0"/>
            <a:ext cx="6477000" cy="914400"/>
          </a:xfrm>
          <a:solidFill>
            <a:schemeClr val="bg2"/>
          </a:solidFill>
        </p:spPr>
        <p:txBody>
          <a:bodyPr/>
          <a:lstStyle/>
          <a:p>
            <a:pPr eaLnBrk="1" hangingPunct="1"/>
            <a:r>
              <a:rPr kumimoji="1" lang="en-US" sz="4000">
                <a:solidFill>
                  <a:srgbClr val="000000"/>
                </a:solidFill>
                <a:latin typeface="Arial" charset="0"/>
                <a:ea typeface="ＭＳ Ｐゴシック" charset="0"/>
                <a:cs typeface="Arial" charset="0"/>
              </a:rPr>
              <a:t>Placing the Prophets</a:t>
            </a:r>
            <a:endParaRPr kumimoji="1" lang="en-US" sz="4000">
              <a:latin typeface="Arial" charset="0"/>
              <a:ea typeface="ＭＳ Ｐゴシック" charset="0"/>
              <a:cs typeface="Arial" charset="0"/>
            </a:endParaRPr>
          </a:p>
        </p:txBody>
      </p:sp>
      <p:sp>
        <p:nvSpPr>
          <p:cNvPr id="129054" name="Rectangle 33"/>
          <p:cNvSpPr>
            <a:spLocks noChangeArrowheads="1"/>
          </p:cNvSpPr>
          <p:nvPr/>
        </p:nvSpPr>
        <p:spPr bwMode="auto">
          <a:xfrm>
            <a:off x="0" y="762000"/>
            <a:ext cx="2057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1" lang="zh-CN" altLang="en-US" sz="2800" b="0" i="0" u="none" strike="noStrike" kern="1200" cap="none" spc="0" normalizeH="0" baseline="0" noProof="0" dirty="0">
                <a:ln>
                  <a:noFill/>
                </a:ln>
                <a:solidFill>
                  <a:srgbClr val="EAEAEA"/>
                </a:solidFill>
                <a:effectLst/>
                <a:uLnTx/>
                <a:uFillTx/>
                <a:latin typeface="Arial" charset="0"/>
                <a:ea typeface="ＭＳ Ｐゴシック" charset="0"/>
                <a:cs typeface="Arial" charset="0"/>
              </a:rPr>
              <a:t>关键日期</a:t>
            </a:r>
            <a:endParaRPr kumimoji="1" lang="en-US" sz="2800" b="0" i="0" u="none" strike="noStrike" kern="1200" cap="none" spc="0" normalizeH="0" baseline="0" noProof="0" dirty="0">
              <a:ln>
                <a:noFill/>
              </a:ln>
              <a:solidFill>
                <a:srgbClr val="EAEAEA"/>
              </a:solidFill>
              <a:effectLst/>
              <a:uLnTx/>
              <a:uFillTx/>
              <a:latin typeface="Arial" charset="0"/>
              <a:ea typeface="ＭＳ Ｐゴシック" charset="0"/>
              <a:cs typeface="Arial" charset="0"/>
            </a:endParaRPr>
          </a:p>
        </p:txBody>
      </p:sp>
      <p:sp>
        <p:nvSpPr>
          <p:cNvPr id="129055" name="WordArt 35"/>
          <p:cNvSpPr>
            <a:spLocks noChangeArrowheads="1" noChangeShapeType="1" noTextEdit="1"/>
          </p:cNvSpPr>
          <p:nvPr/>
        </p:nvSpPr>
        <p:spPr bwMode="auto">
          <a:xfrm>
            <a:off x="2362200" y="84138"/>
            <a:ext cx="4876800" cy="906462"/>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0" i="0" u="none" strike="noStrike" kern="10" cap="none" spc="0" normalizeH="0" baseline="0" noProof="0" dirty="0">
                <a:ln w="9525">
                  <a:round/>
                  <a:headEnd/>
                  <a:tailEnd/>
                </a:ln>
                <a:gradFill rotWithShape="1">
                  <a:gsLst>
                    <a:gs pos="0">
                      <a:srgbClr val="FFFFCC"/>
                    </a:gs>
                    <a:gs pos="100000">
                      <a:srgbClr val="FF9999"/>
                    </a:gs>
                  </a:gsLst>
                  <a:lin ang="5400000" scaled="1"/>
                </a:gradFill>
                <a:effectLst/>
                <a:uLnTx/>
                <a:uFillTx/>
                <a:latin typeface="Arial"/>
                <a:ea typeface="Arial"/>
                <a:cs typeface="Arial"/>
              </a:rPr>
              <a:t>先知的位置</a:t>
            </a:r>
          </a:p>
        </p:txBody>
      </p:sp>
      <p:sp>
        <p:nvSpPr>
          <p:cNvPr id="35" name="Frame 34"/>
          <p:cNvSpPr/>
          <p:nvPr/>
        </p:nvSpPr>
        <p:spPr bwMode="auto">
          <a:xfrm>
            <a:off x="1259632" y="2708920"/>
            <a:ext cx="3528392" cy="1800200"/>
          </a:xfrm>
          <a:prstGeom prst="frame">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pitchFamily="-108" charset="0"/>
              <a:ea typeface="ＭＳ Ｐゴシック" charset="0"/>
              <a:cs typeface="+mn-cs"/>
            </a:endParaRPr>
          </a:p>
        </p:txBody>
      </p:sp>
      <p:sp>
        <p:nvSpPr>
          <p:cNvPr id="33" name="Rectangle 33"/>
          <p:cNvSpPr>
            <a:spLocks noChangeArrowheads="1"/>
          </p:cNvSpPr>
          <p:nvPr/>
        </p:nvSpPr>
        <p:spPr bwMode="auto">
          <a:xfrm>
            <a:off x="1907704" y="4293096"/>
            <a:ext cx="2057400" cy="609600"/>
          </a:xfrm>
          <a:prstGeom prst="rect">
            <a:avLst/>
          </a:prstGeom>
          <a:solidFill>
            <a:srgbClr val="FFFFFF"/>
          </a:solidFill>
          <a:ln>
            <a:noFill/>
          </a:ln>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1" lang="zh-CN" altLang="en-US"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过去</a:t>
            </a:r>
            <a:endParaRPr kumimoji="1" lang="en-US"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34" name="Rectangle 33"/>
          <p:cNvSpPr>
            <a:spLocks noChangeArrowheads="1"/>
          </p:cNvSpPr>
          <p:nvPr/>
        </p:nvSpPr>
        <p:spPr bwMode="auto">
          <a:xfrm>
            <a:off x="1907704" y="2492896"/>
            <a:ext cx="2057400" cy="609600"/>
          </a:xfrm>
          <a:prstGeom prst="rect">
            <a:avLst/>
          </a:prstGeom>
          <a:solidFill>
            <a:srgbClr val="FFFFFF"/>
          </a:solidFill>
          <a:ln>
            <a:noFill/>
          </a:ln>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1" lang="en-US" sz="3200" b="1" i="0" u="none" strike="noStrike" kern="1200" cap="none" spc="0" normalizeH="0" baseline="0" noProof="0">
                <a:ln>
                  <a:noFill/>
                </a:ln>
                <a:solidFill>
                  <a:srgbClr val="000000"/>
                </a:solidFill>
                <a:effectLst/>
                <a:uLnTx/>
                <a:uFillTx/>
                <a:latin typeface="Arial" charset="0"/>
                <a:ea typeface="ＭＳ Ｐゴシック" charset="0"/>
                <a:cs typeface="Arial" charset="0"/>
              </a:rPr>
              <a:t>1:1–9:7</a:t>
            </a:r>
          </a:p>
        </p:txBody>
      </p:sp>
      <p:sp>
        <p:nvSpPr>
          <p:cNvPr id="36" name="Frame 35"/>
          <p:cNvSpPr/>
          <p:nvPr/>
        </p:nvSpPr>
        <p:spPr bwMode="auto">
          <a:xfrm>
            <a:off x="5606842" y="4681766"/>
            <a:ext cx="3528392" cy="1800200"/>
          </a:xfrm>
          <a:prstGeom prst="frame">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pitchFamily="-108" charset="0"/>
              <a:ea typeface="ＭＳ Ｐゴシック" charset="0"/>
              <a:cs typeface="+mn-cs"/>
            </a:endParaRPr>
          </a:p>
        </p:txBody>
      </p:sp>
      <p:sp>
        <p:nvSpPr>
          <p:cNvPr id="37" name="Rectangle 33"/>
          <p:cNvSpPr>
            <a:spLocks noChangeArrowheads="1"/>
          </p:cNvSpPr>
          <p:nvPr/>
        </p:nvSpPr>
        <p:spPr bwMode="auto">
          <a:xfrm>
            <a:off x="6254914" y="6265942"/>
            <a:ext cx="2057400" cy="609600"/>
          </a:xfrm>
          <a:prstGeom prst="rect">
            <a:avLst/>
          </a:prstGeom>
          <a:solidFill>
            <a:srgbClr val="FFFFFF"/>
          </a:solidFill>
          <a:ln>
            <a:noFill/>
          </a:ln>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1" lang="zh-CN" altLang="en-US"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未来</a:t>
            </a:r>
            <a:endParaRPr kumimoji="1" lang="en-US"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38" name="Rectangle 33"/>
          <p:cNvSpPr>
            <a:spLocks noChangeArrowheads="1"/>
          </p:cNvSpPr>
          <p:nvPr/>
        </p:nvSpPr>
        <p:spPr bwMode="auto">
          <a:xfrm>
            <a:off x="6300192" y="4509120"/>
            <a:ext cx="2057400" cy="609600"/>
          </a:xfrm>
          <a:prstGeom prst="rect">
            <a:avLst/>
          </a:prstGeom>
          <a:solidFill>
            <a:srgbClr val="FFFFFF"/>
          </a:solidFill>
          <a:ln>
            <a:noFill/>
          </a:ln>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1" lang="en-US" sz="3200" b="1" i="0" u="none" strike="noStrike" kern="1200" cap="none" spc="0" normalizeH="0" baseline="0" noProof="0">
                <a:ln>
                  <a:noFill/>
                </a:ln>
                <a:solidFill>
                  <a:srgbClr val="000000"/>
                </a:solidFill>
                <a:effectLst/>
                <a:uLnTx/>
                <a:uFillTx/>
                <a:latin typeface="Arial" charset="0"/>
                <a:ea typeface="ＭＳ Ｐゴシック" charset="0"/>
                <a:cs typeface="Arial" charset="0"/>
              </a:rPr>
              <a:t>9:8-15</a:t>
            </a:r>
          </a:p>
        </p:txBody>
      </p:sp>
    </p:spTree>
    <p:extLst>
      <p:ext uri="{BB962C8B-B14F-4D97-AF65-F5344CB8AC3E}">
        <p14:creationId xmlns:p14="http://schemas.microsoft.com/office/powerpoint/2010/main" val="14234423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203"/>
                                        </p:tgtEl>
                                        <p:attrNameLst>
                                          <p:attrName>style.visibility</p:attrName>
                                        </p:attrNameLst>
                                      </p:cBhvr>
                                      <p:to>
                                        <p:strVal val="visible"/>
                                      </p:to>
                                    </p:set>
                                    <p:anim calcmode="lin" valueType="num">
                                      <p:cBhvr additive="base">
                                        <p:cTn id="7" dur="500" fill="hold"/>
                                        <p:tgtEl>
                                          <p:spTgt spid="8203"/>
                                        </p:tgtEl>
                                        <p:attrNameLst>
                                          <p:attrName>ppt_x</p:attrName>
                                        </p:attrNameLst>
                                      </p:cBhvr>
                                      <p:tavLst>
                                        <p:tav tm="0">
                                          <p:val>
                                            <p:strVal val="0-#ppt_w/2"/>
                                          </p:val>
                                        </p:tav>
                                        <p:tav tm="100000">
                                          <p:val>
                                            <p:strVal val="#ppt_x"/>
                                          </p:val>
                                        </p:tav>
                                      </p:tavLst>
                                    </p:anim>
                                    <p:anim calcmode="lin" valueType="num">
                                      <p:cBhvr additive="base">
                                        <p:cTn id="8" dur="500" fill="hold"/>
                                        <p:tgtEl>
                                          <p:spTgt spid="820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204"/>
                                        </p:tgtEl>
                                        <p:attrNameLst>
                                          <p:attrName>style.visibility</p:attrName>
                                        </p:attrNameLst>
                                      </p:cBhvr>
                                      <p:to>
                                        <p:strVal val="visible"/>
                                      </p:to>
                                    </p:set>
                                    <p:anim calcmode="lin" valueType="num">
                                      <p:cBhvr additive="base">
                                        <p:cTn id="13" dur="500" fill="hold"/>
                                        <p:tgtEl>
                                          <p:spTgt spid="8204"/>
                                        </p:tgtEl>
                                        <p:attrNameLst>
                                          <p:attrName>ppt_x</p:attrName>
                                        </p:attrNameLst>
                                      </p:cBhvr>
                                      <p:tavLst>
                                        <p:tav tm="0">
                                          <p:val>
                                            <p:strVal val="0-#ppt_w/2"/>
                                          </p:val>
                                        </p:tav>
                                        <p:tav tm="100000">
                                          <p:val>
                                            <p:strVal val="#ppt_x"/>
                                          </p:val>
                                        </p:tav>
                                      </p:tavLst>
                                    </p:anim>
                                    <p:anim calcmode="lin" valueType="num">
                                      <p:cBhvr additive="base">
                                        <p:cTn id="14" dur="500" fill="hold"/>
                                        <p:tgtEl>
                                          <p:spTgt spid="8204"/>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205"/>
                                        </p:tgtEl>
                                        <p:attrNameLst>
                                          <p:attrName>style.visibility</p:attrName>
                                        </p:attrNameLst>
                                      </p:cBhvr>
                                      <p:to>
                                        <p:strVal val="visible"/>
                                      </p:to>
                                    </p:set>
                                    <p:anim calcmode="lin" valueType="num">
                                      <p:cBhvr additive="base">
                                        <p:cTn id="19" dur="500" fill="hold"/>
                                        <p:tgtEl>
                                          <p:spTgt spid="8205"/>
                                        </p:tgtEl>
                                        <p:attrNameLst>
                                          <p:attrName>ppt_x</p:attrName>
                                        </p:attrNameLst>
                                      </p:cBhvr>
                                      <p:tavLst>
                                        <p:tav tm="0">
                                          <p:val>
                                            <p:strVal val="0-#ppt_w/2"/>
                                          </p:val>
                                        </p:tav>
                                        <p:tav tm="100000">
                                          <p:val>
                                            <p:strVal val="#ppt_x"/>
                                          </p:val>
                                        </p:tav>
                                      </p:tavLst>
                                    </p:anim>
                                    <p:anim calcmode="lin" valueType="num">
                                      <p:cBhvr additive="base">
                                        <p:cTn id="20" dur="500" fill="hold"/>
                                        <p:tgtEl>
                                          <p:spTgt spid="820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8206"/>
                                        </p:tgtEl>
                                        <p:attrNameLst>
                                          <p:attrName>style.visibility</p:attrName>
                                        </p:attrNameLst>
                                      </p:cBhvr>
                                      <p:to>
                                        <p:strVal val="visible"/>
                                      </p:to>
                                    </p:set>
                                    <p:anim calcmode="lin" valueType="num">
                                      <p:cBhvr additive="base">
                                        <p:cTn id="25" dur="500" fill="hold"/>
                                        <p:tgtEl>
                                          <p:spTgt spid="8206"/>
                                        </p:tgtEl>
                                        <p:attrNameLst>
                                          <p:attrName>ppt_x</p:attrName>
                                        </p:attrNameLst>
                                      </p:cBhvr>
                                      <p:tavLst>
                                        <p:tav tm="0">
                                          <p:val>
                                            <p:strVal val="0-#ppt_w/2"/>
                                          </p:val>
                                        </p:tav>
                                        <p:tav tm="100000">
                                          <p:val>
                                            <p:strVal val="#ppt_x"/>
                                          </p:val>
                                        </p:tav>
                                      </p:tavLst>
                                    </p:anim>
                                    <p:anim calcmode="lin" valueType="num">
                                      <p:cBhvr additive="base">
                                        <p:cTn id="26" dur="500" fill="hold"/>
                                        <p:tgtEl>
                                          <p:spTgt spid="8206"/>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8207"/>
                                        </p:tgtEl>
                                        <p:attrNameLst>
                                          <p:attrName>style.visibility</p:attrName>
                                        </p:attrNameLst>
                                      </p:cBhvr>
                                      <p:to>
                                        <p:strVal val="visible"/>
                                      </p:to>
                                    </p:set>
                                    <p:anim calcmode="lin" valueType="num">
                                      <p:cBhvr additive="base">
                                        <p:cTn id="31" dur="500" fill="hold"/>
                                        <p:tgtEl>
                                          <p:spTgt spid="8207"/>
                                        </p:tgtEl>
                                        <p:attrNameLst>
                                          <p:attrName>ppt_x</p:attrName>
                                        </p:attrNameLst>
                                      </p:cBhvr>
                                      <p:tavLst>
                                        <p:tav tm="0">
                                          <p:val>
                                            <p:strVal val="0-#ppt_w/2"/>
                                          </p:val>
                                        </p:tav>
                                        <p:tav tm="100000">
                                          <p:val>
                                            <p:strVal val="#ppt_x"/>
                                          </p:val>
                                        </p:tav>
                                      </p:tavLst>
                                    </p:anim>
                                    <p:anim calcmode="lin" valueType="num">
                                      <p:cBhvr additive="base">
                                        <p:cTn id="32" dur="500" fill="hold"/>
                                        <p:tgtEl>
                                          <p:spTgt spid="8207"/>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8208"/>
                                        </p:tgtEl>
                                        <p:attrNameLst>
                                          <p:attrName>style.visibility</p:attrName>
                                        </p:attrNameLst>
                                      </p:cBhvr>
                                      <p:to>
                                        <p:strVal val="visible"/>
                                      </p:to>
                                    </p:set>
                                    <p:anim calcmode="lin" valueType="num">
                                      <p:cBhvr additive="base">
                                        <p:cTn id="37" dur="500" fill="hold"/>
                                        <p:tgtEl>
                                          <p:spTgt spid="8208"/>
                                        </p:tgtEl>
                                        <p:attrNameLst>
                                          <p:attrName>ppt_x</p:attrName>
                                        </p:attrNameLst>
                                      </p:cBhvr>
                                      <p:tavLst>
                                        <p:tav tm="0">
                                          <p:val>
                                            <p:strVal val="0-#ppt_w/2"/>
                                          </p:val>
                                        </p:tav>
                                        <p:tav tm="100000">
                                          <p:val>
                                            <p:strVal val="#ppt_x"/>
                                          </p:val>
                                        </p:tav>
                                      </p:tavLst>
                                    </p:anim>
                                    <p:anim calcmode="lin" valueType="num">
                                      <p:cBhvr additive="base">
                                        <p:cTn id="38" dur="500" fill="hold"/>
                                        <p:tgtEl>
                                          <p:spTgt spid="8208"/>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3" grpId="0" autoUpdateAnimBg="0"/>
      <p:bldP spid="8204" grpId="0" autoUpdateAnimBg="0"/>
      <p:bldP spid="8205" grpId="0" autoUpdateAnimBg="0"/>
      <p:bldP spid="8206" grpId="0" autoUpdateAnimBg="0"/>
      <p:bldP spid="8207" grpId="0" autoUpdateAnimBg="0"/>
      <p:bldP spid="8208" grpId="0" autoUpdateAnimBg="0"/>
      <p:bldP spid="35" grpId="0" animBg="1"/>
      <p:bldP spid="33" grpId="0" animBg="1"/>
      <p:bldP spid="34" grpId="0" animBg="1"/>
      <p:bldP spid="36" grpId="0" animBg="1"/>
      <p:bldP spid="37" grpId="0" animBg="1"/>
      <p:bldP spid="3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867048"/>
          </a:xfrm>
          <a:effectLst>
            <a:outerShdw blurRad="63500" dist="35921" dir="2700000" algn="ctr" rotWithShape="0">
              <a:schemeClr val="tx2">
                <a:alpha val="74998"/>
              </a:schemeClr>
            </a:outerShdw>
          </a:effectLst>
        </p:spPr>
        <p:txBody>
          <a:bodyPr anchor="t"/>
          <a:lstStyle/>
          <a:p>
            <a:pPr>
              <a:defRPr/>
            </a:pPr>
            <a:r>
              <a:rPr lang="zh-CN" altLang="en-US" dirty="0"/>
              <a:t>一</a:t>
            </a:r>
            <a:r>
              <a:rPr lang="zh-CN" altLang="en-US" b="1" dirty="0">
                <a:effectLst>
                  <a:glow rad="127000">
                    <a:schemeClr val="tx1"/>
                  </a:glow>
                </a:effectLst>
                <a:latin typeface="Arial" charset="0"/>
                <a:ea typeface="ＭＳ Ｐゴシック" charset="0"/>
                <a:cs typeface="ＭＳ Ｐゴシック" charset="0"/>
              </a:rPr>
              <a:t>。上帝</a:t>
            </a:r>
            <a:r>
              <a:rPr lang="zh-CN" altLang="en-US" b="1" dirty="0">
                <a:solidFill>
                  <a:srgbClr val="FFFF00"/>
                </a:solidFill>
                <a:effectLst>
                  <a:glow rad="127000">
                    <a:schemeClr val="tx1"/>
                  </a:glow>
                </a:effectLst>
                <a:latin typeface="Arial" charset="0"/>
                <a:ea typeface="ＭＳ Ｐゴシック" charset="0"/>
                <a:cs typeface="ＭＳ Ｐゴシック" charset="0"/>
              </a:rPr>
              <a:t>审判</a:t>
            </a:r>
            <a:r>
              <a:rPr lang="zh-CN" altLang="en-US" b="1" dirty="0">
                <a:effectLst>
                  <a:glow rad="127000">
                    <a:schemeClr val="tx1"/>
                  </a:glow>
                </a:effectLst>
                <a:latin typeface="Arial" charset="0"/>
                <a:ea typeface="ＭＳ Ｐゴシック" charset="0"/>
                <a:cs typeface="ＭＳ Ｐゴシック" charset="0"/>
              </a:rPr>
              <a:t>以色列中不公正</a:t>
            </a:r>
            <a:br>
              <a:rPr lang="en-US" dirty="0"/>
            </a:br>
            <a:r>
              <a:rPr lang="en-US" b="1" dirty="0">
                <a:effectLst>
                  <a:glow rad="127000">
                    <a:schemeClr val="tx1"/>
                  </a:glow>
                </a:effectLst>
                <a:latin typeface="Arial" charset="0"/>
                <a:ea typeface="ＭＳ Ｐゴシック" charset="0"/>
                <a:cs typeface="ＭＳ Ｐゴシック" charset="0"/>
              </a:rPr>
              <a:t>(</a:t>
            </a:r>
            <a:r>
              <a:rPr lang="ko-KR" altLang="en-US" b="1" dirty="0" err="1">
                <a:effectLst>
                  <a:glow rad="127000">
                    <a:schemeClr val="tx1"/>
                  </a:glow>
                </a:effectLst>
                <a:latin typeface="Arial" charset="0"/>
                <a:ea typeface="ＭＳ Ｐゴシック" charset="0"/>
                <a:cs typeface="ＭＳ Ｐゴシック" charset="0"/>
              </a:rPr>
              <a:t>阿摩司</a:t>
            </a:r>
            <a:r>
              <a:rPr lang="en-US" b="1" dirty="0">
                <a:effectLst>
                  <a:glow rad="127000">
                    <a:schemeClr val="tx1"/>
                  </a:glow>
                </a:effectLst>
                <a:latin typeface="Arial" charset="0"/>
                <a:ea typeface="ＭＳ Ｐゴシック" charset="0"/>
                <a:cs typeface="ＭＳ Ｐゴシック" charset="0"/>
              </a:rPr>
              <a:t> 1:1–9:7)</a:t>
            </a:r>
          </a:p>
        </p:txBody>
      </p:sp>
      <p:pic>
        <p:nvPicPr>
          <p:cNvPr id="2" name="Picture 1"/>
          <p:cNvPicPr>
            <a:picLocks noChangeAspect="1"/>
          </p:cNvPicPr>
          <p:nvPr/>
        </p:nvPicPr>
        <p:blipFill>
          <a:blip r:embed="rId3"/>
          <a:stretch>
            <a:fillRect/>
          </a:stretch>
        </p:blipFill>
        <p:spPr>
          <a:xfrm>
            <a:off x="0" y="1628800"/>
            <a:ext cx="9141958" cy="5229200"/>
          </a:xfrm>
          <a:prstGeom prst="rect">
            <a:avLst/>
          </a:prstGeom>
        </p:spPr>
      </p:pic>
    </p:spTree>
    <p:extLst>
      <p:ext uri="{BB962C8B-B14F-4D97-AF65-F5344CB8AC3E}">
        <p14:creationId xmlns:p14="http://schemas.microsoft.com/office/powerpoint/2010/main" val="200813739"/>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descr="j0240319"/>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09600" y="533400"/>
            <a:ext cx="2074863" cy="172085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18787" name="Object 3"/>
          <p:cNvGraphicFramePr>
            <a:graphicFrameLocks noChangeAspect="1"/>
          </p:cNvGraphicFramePr>
          <p:nvPr/>
        </p:nvGraphicFramePr>
        <p:xfrm>
          <a:off x="0" y="0"/>
          <a:ext cx="9448800" cy="6858000"/>
        </p:xfrm>
        <a:graphic>
          <a:graphicData uri="http://schemas.openxmlformats.org/presentationml/2006/ole">
            <mc:AlternateContent xmlns:mc="http://schemas.openxmlformats.org/markup-compatibility/2006">
              <mc:Choice xmlns:v="urn:schemas-microsoft-com:vml" Requires="v">
                <p:oleObj name="Photo Editor Photo" r:id="rId4" imgW="6447619" imgH="7059010" progId="MSPhotoEd.3">
                  <p:embed/>
                </p:oleObj>
              </mc:Choice>
              <mc:Fallback>
                <p:oleObj name="Photo Editor Photo" r:id="rId4" imgW="6447619" imgH="7059010"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l="4445" t="3951" r="3703" b="7161"/>
                      <a:stretch>
                        <a:fillRect/>
                      </a:stretch>
                    </p:blipFill>
                    <p:spPr bwMode="auto">
                      <a:xfrm>
                        <a:off x="0" y="0"/>
                        <a:ext cx="94488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8788" name="Rectangle 4"/>
          <p:cNvSpPr>
            <a:spLocks noGrp="1" noChangeArrowheads="1"/>
          </p:cNvSpPr>
          <p:nvPr>
            <p:ph type="title" idx="4294967295"/>
          </p:nvPr>
        </p:nvSpPr>
        <p:spPr>
          <a:xfrm>
            <a:off x="0" y="0"/>
            <a:ext cx="3338513" cy="2123658"/>
          </a:xfrm>
          <a:solidFill>
            <a:srgbClr val="0000CC"/>
          </a:solidFill>
          <a:ln/>
          <a:extLs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nchor="t">
            <a:spAutoFit/>
          </a:bodyPr>
          <a:lstStyle/>
          <a:p>
            <a:pPr algn="l">
              <a:spcBef>
                <a:spcPct val="50000"/>
              </a:spcBef>
            </a:pPr>
            <a:r>
              <a:rPr lang="zh-CN" altLang="en-US" dirty="0">
                <a:solidFill>
                  <a:schemeClr val="bg1"/>
                </a:solidFill>
                <a:ea typeface="SimSun" pitchFamily="2" charset="-122"/>
              </a:rPr>
              <a:t>对列国</a:t>
            </a:r>
            <a:br>
              <a:rPr lang="en-US" altLang="zh-CN" dirty="0">
                <a:solidFill>
                  <a:schemeClr val="bg1"/>
                </a:solidFill>
                <a:ea typeface="SimSun" pitchFamily="2" charset="-122"/>
              </a:rPr>
            </a:br>
            <a:r>
              <a:rPr lang="zh-CN" altLang="en-US" dirty="0">
                <a:solidFill>
                  <a:schemeClr val="bg1"/>
                </a:solidFill>
                <a:ea typeface="SimSun" pitchFamily="2" charset="-122"/>
              </a:rPr>
              <a:t>的审判</a:t>
            </a:r>
            <a:br>
              <a:rPr lang="en-US" altLang="zh-CN" dirty="0">
                <a:solidFill>
                  <a:schemeClr val="bg1"/>
                </a:solidFill>
                <a:ea typeface="SimSun" pitchFamily="2" charset="-122"/>
              </a:rPr>
            </a:br>
            <a:r>
              <a:rPr lang="en-US" altLang="en-US" dirty="0">
                <a:solidFill>
                  <a:schemeClr val="bg1"/>
                </a:solidFill>
              </a:rPr>
              <a:t>(</a:t>
            </a:r>
            <a:r>
              <a:rPr lang="zh-CN" altLang="en-US" dirty="0">
                <a:solidFill>
                  <a:schemeClr val="bg1"/>
                </a:solidFill>
                <a:ea typeface="SimSun" pitchFamily="2" charset="-122"/>
              </a:rPr>
              <a:t>摩</a:t>
            </a:r>
            <a:r>
              <a:rPr lang="en-US" altLang="en-US" dirty="0">
                <a:solidFill>
                  <a:schemeClr val="bg1"/>
                </a:solidFill>
              </a:rPr>
              <a:t> 1-2)</a:t>
            </a:r>
          </a:p>
        </p:txBody>
      </p:sp>
      <p:pic>
        <p:nvPicPr>
          <p:cNvPr id="118789" name="Picture 5" descr="j0235123"/>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1905000" y="838200"/>
            <a:ext cx="1433513" cy="809625"/>
          </a:xfrm>
          <a:prstGeom prst="rect">
            <a:avLst/>
          </a:prstGeom>
          <a:noFill/>
          <a:extLst>
            <a:ext uri="{909E8E84-426E-40DD-AFC4-6F175D3DCCD1}">
              <a14:hiddenFill xmlns:a14="http://schemas.microsoft.com/office/drawing/2010/main">
                <a:solidFill>
                  <a:srgbClr val="FFFFFF"/>
                </a:solidFill>
              </a14:hiddenFill>
            </a:ext>
          </a:extLst>
        </p:spPr>
      </p:pic>
      <p:pic>
        <p:nvPicPr>
          <p:cNvPr id="118790" name="Picture 6" descr="j0345857"/>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3962400" y="4343400"/>
            <a:ext cx="1346200" cy="1270000"/>
          </a:xfrm>
          <a:prstGeom prst="rect">
            <a:avLst/>
          </a:prstGeom>
          <a:noFill/>
          <a:extLst>
            <a:ext uri="{909E8E84-426E-40DD-AFC4-6F175D3DCCD1}">
              <a14:hiddenFill xmlns:a14="http://schemas.microsoft.com/office/drawing/2010/main">
                <a:solidFill>
                  <a:srgbClr val="FFFFFF"/>
                </a:solidFill>
              </a14:hiddenFill>
            </a:ext>
          </a:extLst>
        </p:spPr>
      </p:pic>
      <p:pic>
        <p:nvPicPr>
          <p:cNvPr id="118791" name="Picture 7" descr="j0350091"/>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6400800" y="0"/>
            <a:ext cx="1295400" cy="960438"/>
          </a:xfrm>
          <a:prstGeom prst="rect">
            <a:avLst/>
          </a:prstGeom>
          <a:noFill/>
          <a:extLst>
            <a:ext uri="{909E8E84-426E-40DD-AFC4-6F175D3DCCD1}">
              <a14:hiddenFill xmlns:a14="http://schemas.microsoft.com/office/drawing/2010/main">
                <a:solidFill>
                  <a:srgbClr val="FFFFFF"/>
                </a:solidFill>
              </a14:hiddenFill>
            </a:ext>
          </a:extLst>
        </p:spPr>
      </p:pic>
      <p:pic>
        <p:nvPicPr>
          <p:cNvPr id="118792" name="Picture 8" descr="j0350091"/>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2819400" y="4437063"/>
            <a:ext cx="1066800" cy="790575"/>
          </a:xfrm>
          <a:prstGeom prst="rect">
            <a:avLst/>
          </a:prstGeom>
          <a:noFill/>
          <a:extLst>
            <a:ext uri="{909E8E84-426E-40DD-AFC4-6F175D3DCCD1}">
              <a14:hiddenFill xmlns:a14="http://schemas.microsoft.com/office/drawing/2010/main">
                <a:solidFill>
                  <a:srgbClr val="FFFFFF"/>
                </a:solidFill>
              </a14:hiddenFill>
            </a:ext>
          </a:extLst>
        </p:spPr>
      </p:pic>
      <p:pic>
        <p:nvPicPr>
          <p:cNvPr id="118793" name="Picture 9" descr="j0350091"/>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4343400" y="457200"/>
            <a:ext cx="1066800" cy="790575"/>
          </a:xfrm>
          <a:prstGeom prst="rect">
            <a:avLst/>
          </a:prstGeom>
          <a:noFill/>
          <a:extLst>
            <a:ext uri="{909E8E84-426E-40DD-AFC4-6F175D3DCCD1}">
              <a14:hiddenFill xmlns:a14="http://schemas.microsoft.com/office/drawing/2010/main">
                <a:solidFill>
                  <a:srgbClr val="FFFFFF"/>
                </a:solidFill>
              </a14:hiddenFill>
            </a:ext>
          </a:extLst>
        </p:spPr>
      </p:pic>
      <p:pic>
        <p:nvPicPr>
          <p:cNvPr id="118794" name="Picture 10" descr="j0350091"/>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6172200" y="3505200"/>
            <a:ext cx="1066800" cy="790575"/>
          </a:xfrm>
          <a:prstGeom prst="rect">
            <a:avLst/>
          </a:prstGeom>
          <a:noFill/>
          <a:extLst>
            <a:ext uri="{909E8E84-426E-40DD-AFC4-6F175D3DCCD1}">
              <a14:hiddenFill xmlns:a14="http://schemas.microsoft.com/office/drawing/2010/main">
                <a:solidFill>
                  <a:srgbClr val="FFFFFF"/>
                </a:solidFill>
              </a14:hiddenFill>
            </a:ext>
          </a:extLst>
        </p:spPr>
      </p:pic>
      <p:pic>
        <p:nvPicPr>
          <p:cNvPr id="118795" name="Picture 11" descr="j0350091"/>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6019800" y="4953000"/>
            <a:ext cx="1066800" cy="790575"/>
          </a:xfrm>
          <a:prstGeom prst="rect">
            <a:avLst/>
          </a:prstGeom>
          <a:noFill/>
          <a:extLst>
            <a:ext uri="{909E8E84-426E-40DD-AFC4-6F175D3DCCD1}">
              <a14:hiddenFill xmlns:a14="http://schemas.microsoft.com/office/drawing/2010/main">
                <a:solidFill>
                  <a:srgbClr val="FFFFFF"/>
                </a:solidFill>
              </a14:hiddenFill>
            </a:ext>
          </a:extLst>
        </p:spPr>
      </p:pic>
      <p:pic>
        <p:nvPicPr>
          <p:cNvPr id="118796" name="Picture 12" descr="j0350091"/>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4267200" y="4419600"/>
            <a:ext cx="1066800" cy="790575"/>
          </a:xfrm>
          <a:prstGeom prst="rect">
            <a:avLst/>
          </a:prstGeom>
          <a:noFill/>
          <a:extLst>
            <a:ext uri="{909E8E84-426E-40DD-AFC4-6F175D3DCCD1}">
              <a14:hiddenFill xmlns:a14="http://schemas.microsoft.com/office/drawing/2010/main">
                <a:solidFill>
                  <a:srgbClr val="FFFFFF"/>
                </a:solidFill>
              </a14:hiddenFill>
            </a:ext>
          </a:extLst>
        </p:spPr>
      </p:pic>
      <p:pic>
        <p:nvPicPr>
          <p:cNvPr id="118797" name="Picture 13" descr="j0350091"/>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4495800" y="3001963"/>
            <a:ext cx="1295400" cy="960437"/>
          </a:xfrm>
          <a:prstGeom prst="rect">
            <a:avLst/>
          </a:prstGeom>
          <a:noFill/>
          <a:extLst>
            <a:ext uri="{909E8E84-426E-40DD-AFC4-6F175D3DCCD1}">
              <a14:hiddenFill xmlns:a14="http://schemas.microsoft.com/office/drawing/2010/main">
                <a:solidFill>
                  <a:srgbClr val="FFFFFF"/>
                </a:solidFill>
              </a14:hiddenFill>
            </a:ext>
          </a:extLst>
        </p:spPr>
      </p:pic>
      <p:sp>
        <p:nvSpPr>
          <p:cNvPr id="118798" name="Text Box 14"/>
          <p:cNvSpPr txBox="1">
            <a:spLocks noChangeArrowheads="1"/>
          </p:cNvSpPr>
          <p:nvPr/>
        </p:nvSpPr>
        <p:spPr bwMode="auto">
          <a:xfrm>
            <a:off x="8426450" y="76200"/>
            <a:ext cx="641350" cy="457200"/>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0" hangingPunct="0"/>
            <a:r>
              <a:rPr lang="en-US" altLang="en-US" b="1">
                <a:solidFill>
                  <a:srgbClr val="000000"/>
                </a:solidFill>
              </a:rPr>
              <a:t>591</a:t>
            </a:r>
          </a:p>
        </p:txBody>
      </p:sp>
      <p:pic>
        <p:nvPicPr>
          <p:cNvPr id="118799" name="Picture 15" descr="j0350091"/>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5638800" y="6067425"/>
            <a:ext cx="1066800" cy="790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28887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18789"/>
                                        </p:tgtEl>
                                        <p:attrNameLst>
                                          <p:attrName>style.visibility</p:attrName>
                                        </p:attrNameLst>
                                      </p:cBhvr>
                                      <p:to>
                                        <p:strVal val="visible"/>
                                      </p:to>
                                    </p:set>
                                    <p:anim calcmode="lin" valueType="num">
                                      <p:cBhvr>
                                        <p:cTn id="7" dur="500" fill="hold"/>
                                        <p:tgtEl>
                                          <p:spTgt spid="118789"/>
                                        </p:tgtEl>
                                        <p:attrNameLst>
                                          <p:attrName>ppt_w</p:attrName>
                                        </p:attrNameLst>
                                      </p:cBhvr>
                                      <p:tavLst>
                                        <p:tav tm="0">
                                          <p:val>
                                            <p:fltVal val="0"/>
                                          </p:val>
                                        </p:tav>
                                        <p:tav tm="100000">
                                          <p:val>
                                            <p:strVal val="#ppt_w"/>
                                          </p:val>
                                        </p:tav>
                                      </p:tavLst>
                                    </p:anim>
                                    <p:anim calcmode="lin" valueType="num">
                                      <p:cBhvr>
                                        <p:cTn id="8" dur="500" fill="hold"/>
                                        <p:tgtEl>
                                          <p:spTgt spid="118789"/>
                                        </p:tgtEl>
                                        <p:attrNameLst>
                                          <p:attrName>ppt_h</p:attrName>
                                        </p:attrNameLst>
                                      </p:cBhvr>
                                      <p:tavLst>
                                        <p:tav tm="0">
                                          <p:val>
                                            <p:fltVal val="0"/>
                                          </p:val>
                                        </p:tav>
                                        <p:tav tm="100000">
                                          <p:val>
                                            <p:strVal val="#ppt_h"/>
                                          </p:val>
                                        </p:tav>
                                      </p:tavLst>
                                    </p:anim>
                                    <p:anim calcmode="lin" valueType="num">
                                      <p:cBhvr>
                                        <p:cTn id="9" dur="500" fill="hold"/>
                                        <p:tgtEl>
                                          <p:spTgt spid="118789"/>
                                        </p:tgtEl>
                                        <p:attrNameLst>
                                          <p:attrName>style.rotation</p:attrName>
                                        </p:attrNameLst>
                                      </p:cBhvr>
                                      <p:tavLst>
                                        <p:tav tm="0">
                                          <p:val>
                                            <p:fltVal val="360"/>
                                          </p:val>
                                        </p:tav>
                                        <p:tav tm="100000">
                                          <p:val>
                                            <p:fltVal val="0"/>
                                          </p:val>
                                        </p:tav>
                                      </p:tavLst>
                                    </p:anim>
                                    <p:animEffect transition="in" filter="fade">
                                      <p:cBhvr>
                                        <p:cTn id="10" dur="500"/>
                                        <p:tgtEl>
                                          <p:spTgt spid="11878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0" presetClass="entr" presetSubtype="0" decel="100000" fill="hold" nodeType="clickEffect">
                                  <p:stCondLst>
                                    <p:cond delay="0"/>
                                  </p:stCondLst>
                                  <p:childTnLst>
                                    <p:set>
                                      <p:cBhvr>
                                        <p:cTn id="14" dur="1" fill="hold">
                                          <p:stCondLst>
                                            <p:cond delay="0"/>
                                          </p:stCondLst>
                                        </p:cTn>
                                        <p:tgtEl>
                                          <p:spTgt spid="118790"/>
                                        </p:tgtEl>
                                        <p:attrNameLst>
                                          <p:attrName>style.visibility</p:attrName>
                                        </p:attrNameLst>
                                      </p:cBhvr>
                                      <p:to>
                                        <p:strVal val="visible"/>
                                      </p:to>
                                    </p:set>
                                    <p:anim calcmode="lin" valueType="num">
                                      <p:cBhvr>
                                        <p:cTn id="15" dur="1000" fill="hold"/>
                                        <p:tgtEl>
                                          <p:spTgt spid="118790"/>
                                        </p:tgtEl>
                                        <p:attrNameLst>
                                          <p:attrName>ppt_w</p:attrName>
                                        </p:attrNameLst>
                                      </p:cBhvr>
                                      <p:tavLst>
                                        <p:tav tm="0">
                                          <p:val>
                                            <p:strVal val="#ppt_w+.3"/>
                                          </p:val>
                                        </p:tav>
                                        <p:tav tm="100000">
                                          <p:val>
                                            <p:strVal val="#ppt_w"/>
                                          </p:val>
                                        </p:tav>
                                      </p:tavLst>
                                    </p:anim>
                                    <p:anim calcmode="lin" valueType="num">
                                      <p:cBhvr>
                                        <p:cTn id="16" dur="1000" fill="hold"/>
                                        <p:tgtEl>
                                          <p:spTgt spid="118790"/>
                                        </p:tgtEl>
                                        <p:attrNameLst>
                                          <p:attrName>ppt_h</p:attrName>
                                        </p:attrNameLst>
                                      </p:cBhvr>
                                      <p:tavLst>
                                        <p:tav tm="0">
                                          <p:val>
                                            <p:strVal val="#ppt_h"/>
                                          </p:val>
                                        </p:tav>
                                        <p:tav tm="100000">
                                          <p:val>
                                            <p:strVal val="#ppt_h"/>
                                          </p:val>
                                        </p:tav>
                                      </p:tavLst>
                                    </p:anim>
                                    <p:animEffect transition="in" filter="fade">
                                      <p:cBhvr>
                                        <p:cTn id="17" dur="1000"/>
                                        <p:tgtEl>
                                          <p:spTgt spid="11879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5" presetClass="entr" presetSubtype="0" fill="hold" nodeType="clickEffect">
                                  <p:stCondLst>
                                    <p:cond delay="0"/>
                                  </p:stCondLst>
                                  <p:childTnLst>
                                    <p:set>
                                      <p:cBhvr>
                                        <p:cTn id="21" dur="1" fill="hold">
                                          <p:stCondLst>
                                            <p:cond delay="0"/>
                                          </p:stCondLst>
                                        </p:cTn>
                                        <p:tgtEl>
                                          <p:spTgt spid="118791"/>
                                        </p:tgtEl>
                                        <p:attrNameLst>
                                          <p:attrName>style.visibility</p:attrName>
                                        </p:attrNameLst>
                                      </p:cBhvr>
                                      <p:to>
                                        <p:strVal val="visible"/>
                                      </p:to>
                                    </p:set>
                                    <p:animEffect transition="in" filter="fade">
                                      <p:cBhvr>
                                        <p:cTn id="22" dur="2000"/>
                                        <p:tgtEl>
                                          <p:spTgt spid="118791"/>
                                        </p:tgtEl>
                                      </p:cBhvr>
                                    </p:animEffect>
                                    <p:anim calcmode="lin" valueType="num">
                                      <p:cBhvr>
                                        <p:cTn id="23" dur="2000" fill="hold"/>
                                        <p:tgtEl>
                                          <p:spTgt spid="118791"/>
                                        </p:tgtEl>
                                        <p:attrNameLst>
                                          <p:attrName>style.rotation</p:attrName>
                                        </p:attrNameLst>
                                      </p:cBhvr>
                                      <p:tavLst>
                                        <p:tav tm="0">
                                          <p:val>
                                            <p:fltVal val="720"/>
                                          </p:val>
                                        </p:tav>
                                        <p:tav tm="100000">
                                          <p:val>
                                            <p:fltVal val="0"/>
                                          </p:val>
                                        </p:tav>
                                      </p:tavLst>
                                    </p:anim>
                                    <p:anim calcmode="lin" valueType="num">
                                      <p:cBhvr>
                                        <p:cTn id="24" dur="2000" fill="hold"/>
                                        <p:tgtEl>
                                          <p:spTgt spid="118791"/>
                                        </p:tgtEl>
                                        <p:attrNameLst>
                                          <p:attrName>ppt_h</p:attrName>
                                        </p:attrNameLst>
                                      </p:cBhvr>
                                      <p:tavLst>
                                        <p:tav tm="0">
                                          <p:val>
                                            <p:fltVal val="0"/>
                                          </p:val>
                                        </p:tav>
                                        <p:tav tm="100000">
                                          <p:val>
                                            <p:strVal val="#ppt_h"/>
                                          </p:val>
                                        </p:tav>
                                      </p:tavLst>
                                    </p:anim>
                                    <p:anim calcmode="lin" valueType="num">
                                      <p:cBhvr>
                                        <p:cTn id="25" dur="2000" fill="hold"/>
                                        <p:tgtEl>
                                          <p:spTgt spid="118791"/>
                                        </p:tgtEl>
                                        <p:attrNameLst>
                                          <p:attrName>ppt_w</p:attrName>
                                        </p:attrNameLst>
                                      </p:cBhvr>
                                      <p:tavLst>
                                        <p:tav tm="0">
                                          <p:val>
                                            <p:fltVal val="0"/>
                                          </p:val>
                                        </p:tav>
                                        <p:tav tm="100000">
                                          <p:val>
                                            <p:strVal val="#ppt_w"/>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15" presetClass="entr" presetSubtype="0" fill="hold" nodeType="clickEffect">
                                  <p:stCondLst>
                                    <p:cond delay="0"/>
                                  </p:stCondLst>
                                  <p:childTnLst>
                                    <p:set>
                                      <p:cBhvr>
                                        <p:cTn id="29" dur="1" fill="hold">
                                          <p:stCondLst>
                                            <p:cond delay="0"/>
                                          </p:stCondLst>
                                        </p:cTn>
                                        <p:tgtEl>
                                          <p:spTgt spid="118792"/>
                                        </p:tgtEl>
                                        <p:attrNameLst>
                                          <p:attrName>style.visibility</p:attrName>
                                        </p:attrNameLst>
                                      </p:cBhvr>
                                      <p:to>
                                        <p:strVal val="visible"/>
                                      </p:to>
                                    </p:set>
                                    <p:anim calcmode="lin" valueType="num">
                                      <p:cBhvr>
                                        <p:cTn id="30" dur="1000" fill="hold"/>
                                        <p:tgtEl>
                                          <p:spTgt spid="118792"/>
                                        </p:tgtEl>
                                        <p:attrNameLst>
                                          <p:attrName>ppt_w</p:attrName>
                                        </p:attrNameLst>
                                      </p:cBhvr>
                                      <p:tavLst>
                                        <p:tav tm="0">
                                          <p:val>
                                            <p:fltVal val="0"/>
                                          </p:val>
                                        </p:tav>
                                        <p:tav tm="100000">
                                          <p:val>
                                            <p:strVal val="#ppt_w"/>
                                          </p:val>
                                        </p:tav>
                                      </p:tavLst>
                                    </p:anim>
                                    <p:anim calcmode="lin" valueType="num">
                                      <p:cBhvr>
                                        <p:cTn id="31" dur="1000" fill="hold"/>
                                        <p:tgtEl>
                                          <p:spTgt spid="118792"/>
                                        </p:tgtEl>
                                        <p:attrNameLst>
                                          <p:attrName>ppt_h</p:attrName>
                                        </p:attrNameLst>
                                      </p:cBhvr>
                                      <p:tavLst>
                                        <p:tav tm="0">
                                          <p:val>
                                            <p:fltVal val="0"/>
                                          </p:val>
                                        </p:tav>
                                        <p:tav tm="100000">
                                          <p:val>
                                            <p:strVal val="#ppt_h"/>
                                          </p:val>
                                        </p:tav>
                                      </p:tavLst>
                                    </p:anim>
                                    <p:anim calcmode="lin" valueType="num">
                                      <p:cBhvr>
                                        <p:cTn id="32" dur="1000" fill="hold"/>
                                        <p:tgtEl>
                                          <p:spTgt spid="118792"/>
                                        </p:tgtEl>
                                        <p:attrNameLst>
                                          <p:attrName>ppt_x</p:attrName>
                                        </p:attrNameLst>
                                      </p:cBhvr>
                                      <p:tavLst>
                                        <p:tav tm="0" fmla="#ppt_x+(cos(-2*pi*(1-$))*-#ppt_x-sin(-2*pi*(1-$))*(1-#ppt_y))*(1-$)">
                                          <p:val>
                                            <p:fltVal val="0"/>
                                          </p:val>
                                        </p:tav>
                                        <p:tav tm="100000">
                                          <p:val>
                                            <p:fltVal val="1"/>
                                          </p:val>
                                        </p:tav>
                                      </p:tavLst>
                                    </p:anim>
                                    <p:anim calcmode="lin" valueType="num">
                                      <p:cBhvr>
                                        <p:cTn id="33" dur="1000" fill="hold"/>
                                        <p:tgtEl>
                                          <p:spTgt spid="11879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55" presetClass="entr" presetSubtype="0" fill="hold" nodeType="clickEffect">
                                  <p:stCondLst>
                                    <p:cond delay="0"/>
                                  </p:stCondLst>
                                  <p:childTnLst>
                                    <p:set>
                                      <p:cBhvr>
                                        <p:cTn id="37" dur="1" fill="hold">
                                          <p:stCondLst>
                                            <p:cond delay="0"/>
                                          </p:stCondLst>
                                        </p:cTn>
                                        <p:tgtEl>
                                          <p:spTgt spid="118793"/>
                                        </p:tgtEl>
                                        <p:attrNameLst>
                                          <p:attrName>style.visibility</p:attrName>
                                        </p:attrNameLst>
                                      </p:cBhvr>
                                      <p:to>
                                        <p:strVal val="visible"/>
                                      </p:to>
                                    </p:set>
                                    <p:anim calcmode="lin" valueType="num">
                                      <p:cBhvr>
                                        <p:cTn id="38" dur="1000" fill="hold"/>
                                        <p:tgtEl>
                                          <p:spTgt spid="118793"/>
                                        </p:tgtEl>
                                        <p:attrNameLst>
                                          <p:attrName>ppt_w</p:attrName>
                                        </p:attrNameLst>
                                      </p:cBhvr>
                                      <p:tavLst>
                                        <p:tav tm="0">
                                          <p:val>
                                            <p:strVal val="#ppt_w*0.70"/>
                                          </p:val>
                                        </p:tav>
                                        <p:tav tm="100000">
                                          <p:val>
                                            <p:strVal val="#ppt_w"/>
                                          </p:val>
                                        </p:tav>
                                      </p:tavLst>
                                    </p:anim>
                                    <p:anim calcmode="lin" valueType="num">
                                      <p:cBhvr>
                                        <p:cTn id="39" dur="1000" fill="hold"/>
                                        <p:tgtEl>
                                          <p:spTgt spid="118793"/>
                                        </p:tgtEl>
                                        <p:attrNameLst>
                                          <p:attrName>ppt_h</p:attrName>
                                        </p:attrNameLst>
                                      </p:cBhvr>
                                      <p:tavLst>
                                        <p:tav tm="0">
                                          <p:val>
                                            <p:strVal val="#ppt_h"/>
                                          </p:val>
                                        </p:tav>
                                        <p:tav tm="100000">
                                          <p:val>
                                            <p:strVal val="#ppt_h"/>
                                          </p:val>
                                        </p:tav>
                                      </p:tavLst>
                                    </p:anim>
                                    <p:animEffect transition="in" filter="fade">
                                      <p:cBhvr>
                                        <p:cTn id="40" dur="1000"/>
                                        <p:tgtEl>
                                          <p:spTgt spid="118793"/>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30" presetClass="entr" presetSubtype="0" fill="hold" nodeType="clickEffect">
                                  <p:stCondLst>
                                    <p:cond delay="0"/>
                                  </p:stCondLst>
                                  <p:childTnLst>
                                    <p:set>
                                      <p:cBhvr>
                                        <p:cTn id="44" dur="1" fill="hold">
                                          <p:stCondLst>
                                            <p:cond delay="0"/>
                                          </p:stCondLst>
                                        </p:cTn>
                                        <p:tgtEl>
                                          <p:spTgt spid="118799"/>
                                        </p:tgtEl>
                                        <p:attrNameLst>
                                          <p:attrName>style.visibility</p:attrName>
                                        </p:attrNameLst>
                                      </p:cBhvr>
                                      <p:to>
                                        <p:strVal val="visible"/>
                                      </p:to>
                                    </p:set>
                                    <p:animEffect transition="in" filter="fade">
                                      <p:cBhvr>
                                        <p:cTn id="45" dur="800" decel="100000"/>
                                        <p:tgtEl>
                                          <p:spTgt spid="118799"/>
                                        </p:tgtEl>
                                      </p:cBhvr>
                                    </p:animEffect>
                                    <p:anim calcmode="lin" valueType="num">
                                      <p:cBhvr>
                                        <p:cTn id="46" dur="800" decel="100000" fill="hold"/>
                                        <p:tgtEl>
                                          <p:spTgt spid="118799"/>
                                        </p:tgtEl>
                                        <p:attrNameLst>
                                          <p:attrName>style.rotation</p:attrName>
                                        </p:attrNameLst>
                                      </p:cBhvr>
                                      <p:tavLst>
                                        <p:tav tm="0">
                                          <p:val>
                                            <p:fltVal val="-90"/>
                                          </p:val>
                                        </p:tav>
                                        <p:tav tm="100000">
                                          <p:val>
                                            <p:fltVal val="0"/>
                                          </p:val>
                                        </p:tav>
                                      </p:tavLst>
                                    </p:anim>
                                    <p:anim calcmode="lin" valueType="num">
                                      <p:cBhvr>
                                        <p:cTn id="47" dur="800" decel="100000" fill="hold"/>
                                        <p:tgtEl>
                                          <p:spTgt spid="118799"/>
                                        </p:tgtEl>
                                        <p:attrNameLst>
                                          <p:attrName>ppt_x</p:attrName>
                                        </p:attrNameLst>
                                      </p:cBhvr>
                                      <p:tavLst>
                                        <p:tav tm="0">
                                          <p:val>
                                            <p:strVal val="#ppt_x+0.4"/>
                                          </p:val>
                                        </p:tav>
                                        <p:tav tm="100000">
                                          <p:val>
                                            <p:strVal val="#ppt_x-0.05"/>
                                          </p:val>
                                        </p:tav>
                                      </p:tavLst>
                                    </p:anim>
                                    <p:anim calcmode="lin" valueType="num">
                                      <p:cBhvr>
                                        <p:cTn id="48" dur="800" decel="100000" fill="hold"/>
                                        <p:tgtEl>
                                          <p:spTgt spid="118799"/>
                                        </p:tgtEl>
                                        <p:attrNameLst>
                                          <p:attrName>ppt_y</p:attrName>
                                        </p:attrNameLst>
                                      </p:cBhvr>
                                      <p:tavLst>
                                        <p:tav tm="0">
                                          <p:val>
                                            <p:strVal val="#ppt_y-0.4"/>
                                          </p:val>
                                        </p:tav>
                                        <p:tav tm="100000">
                                          <p:val>
                                            <p:strVal val="#ppt_y+0.1"/>
                                          </p:val>
                                        </p:tav>
                                      </p:tavLst>
                                    </p:anim>
                                    <p:anim calcmode="lin" valueType="num">
                                      <p:cBhvr>
                                        <p:cTn id="49" dur="200" accel="100000" fill="hold">
                                          <p:stCondLst>
                                            <p:cond delay="800"/>
                                          </p:stCondLst>
                                        </p:cTn>
                                        <p:tgtEl>
                                          <p:spTgt spid="118799"/>
                                        </p:tgtEl>
                                        <p:attrNameLst>
                                          <p:attrName>ppt_x</p:attrName>
                                        </p:attrNameLst>
                                      </p:cBhvr>
                                      <p:tavLst>
                                        <p:tav tm="0">
                                          <p:val>
                                            <p:strVal val="#ppt_x-0.05"/>
                                          </p:val>
                                        </p:tav>
                                        <p:tav tm="100000">
                                          <p:val>
                                            <p:strVal val="#ppt_x"/>
                                          </p:val>
                                        </p:tav>
                                      </p:tavLst>
                                    </p:anim>
                                    <p:anim calcmode="lin" valueType="num">
                                      <p:cBhvr>
                                        <p:cTn id="50" dur="200" accel="100000" fill="hold">
                                          <p:stCondLst>
                                            <p:cond delay="800"/>
                                          </p:stCondLst>
                                        </p:cTn>
                                        <p:tgtEl>
                                          <p:spTgt spid="118799"/>
                                        </p:tgtEl>
                                        <p:attrNameLst>
                                          <p:attrName>ppt_y</p:attrName>
                                        </p:attrNameLst>
                                      </p:cBhvr>
                                      <p:tavLst>
                                        <p:tav tm="0">
                                          <p:val>
                                            <p:strVal val="#ppt_y+0.1"/>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5" presetClass="entr" presetSubtype="0" fill="hold" nodeType="clickEffect">
                                  <p:stCondLst>
                                    <p:cond delay="0"/>
                                  </p:stCondLst>
                                  <p:childTnLst>
                                    <p:set>
                                      <p:cBhvr>
                                        <p:cTn id="54" dur="1" fill="hold">
                                          <p:stCondLst>
                                            <p:cond delay="0"/>
                                          </p:stCondLst>
                                        </p:cTn>
                                        <p:tgtEl>
                                          <p:spTgt spid="118794"/>
                                        </p:tgtEl>
                                        <p:attrNameLst>
                                          <p:attrName>style.visibility</p:attrName>
                                        </p:attrNameLst>
                                      </p:cBhvr>
                                      <p:to>
                                        <p:strVal val="visible"/>
                                      </p:to>
                                    </p:set>
                                    <p:anim calcmode="lin" valueType="num">
                                      <p:cBhvr>
                                        <p:cTn id="55" dur="500" decel="50000" fill="hold">
                                          <p:stCondLst>
                                            <p:cond delay="0"/>
                                          </p:stCondLst>
                                        </p:cTn>
                                        <p:tgtEl>
                                          <p:spTgt spid="118794"/>
                                        </p:tgtEl>
                                        <p:attrNameLst>
                                          <p:attrName>style.rotation</p:attrName>
                                        </p:attrNameLst>
                                      </p:cBhvr>
                                      <p:tavLst>
                                        <p:tav tm="0">
                                          <p:val>
                                            <p:fltVal val="-90"/>
                                          </p:val>
                                        </p:tav>
                                        <p:tav tm="100000">
                                          <p:val>
                                            <p:fltVal val="0"/>
                                          </p:val>
                                        </p:tav>
                                      </p:tavLst>
                                    </p:anim>
                                    <p:anim calcmode="lin" valueType="num">
                                      <p:cBhvr>
                                        <p:cTn id="56" dur="500" decel="50000" fill="hold">
                                          <p:stCondLst>
                                            <p:cond delay="0"/>
                                          </p:stCondLst>
                                        </p:cTn>
                                        <p:tgtEl>
                                          <p:spTgt spid="118794"/>
                                        </p:tgtEl>
                                        <p:attrNameLst>
                                          <p:attrName>ppt_w</p:attrName>
                                        </p:attrNameLst>
                                      </p:cBhvr>
                                      <p:tavLst>
                                        <p:tav tm="0">
                                          <p:val>
                                            <p:strVal val="#ppt_w"/>
                                          </p:val>
                                        </p:tav>
                                        <p:tav tm="100000">
                                          <p:val>
                                            <p:strVal val="#ppt_w*.05"/>
                                          </p:val>
                                        </p:tav>
                                      </p:tavLst>
                                    </p:anim>
                                    <p:anim calcmode="lin" valueType="num">
                                      <p:cBhvr>
                                        <p:cTn id="57" dur="500" accel="50000" fill="hold">
                                          <p:stCondLst>
                                            <p:cond delay="500"/>
                                          </p:stCondLst>
                                        </p:cTn>
                                        <p:tgtEl>
                                          <p:spTgt spid="118794"/>
                                        </p:tgtEl>
                                        <p:attrNameLst>
                                          <p:attrName>ppt_w</p:attrName>
                                        </p:attrNameLst>
                                      </p:cBhvr>
                                      <p:tavLst>
                                        <p:tav tm="0">
                                          <p:val>
                                            <p:strVal val="#ppt_w*.05"/>
                                          </p:val>
                                        </p:tav>
                                        <p:tav tm="100000">
                                          <p:val>
                                            <p:strVal val="#ppt_w"/>
                                          </p:val>
                                        </p:tav>
                                      </p:tavLst>
                                    </p:anim>
                                    <p:anim calcmode="lin" valueType="num">
                                      <p:cBhvr>
                                        <p:cTn id="58" dur="1000" fill="hold"/>
                                        <p:tgtEl>
                                          <p:spTgt spid="118794"/>
                                        </p:tgtEl>
                                        <p:attrNameLst>
                                          <p:attrName>ppt_h</p:attrName>
                                        </p:attrNameLst>
                                      </p:cBhvr>
                                      <p:tavLst>
                                        <p:tav tm="0">
                                          <p:val>
                                            <p:strVal val="#ppt_h"/>
                                          </p:val>
                                        </p:tav>
                                        <p:tav tm="100000">
                                          <p:val>
                                            <p:strVal val="#ppt_h"/>
                                          </p:val>
                                        </p:tav>
                                      </p:tavLst>
                                    </p:anim>
                                    <p:anim calcmode="lin" valueType="num">
                                      <p:cBhvr>
                                        <p:cTn id="59" dur="500" decel="50000" fill="hold">
                                          <p:stCondLst>
                                            <p:cond delay="0"/>
                                          </p:stCondLst>
                                        </p:cTn>
                                        <p:tgtEl>
                                          <p:spTgt spid="118794"/>
                                        </p:tgtEl>
                                        <p:attrNameLst>
                                          <p:attrName>ppt_x</p:attrName>
                                        </p:attrNameLst>
                                      </p:cBhvr>
                                      <p:tavLst>
                                        <p:tav tm="0">
                                          <p:val>
                                            <p:strVal val="#ppt_x+.4"/>
                                          </p:val>
                                        </p:tav>
                                        <p:tav tm="100000">
                                          <p:val>
                                            <p:strVal val="#ppt_x"/>
                                          </p:val>
                                        </p:tav>
                                      </p:tavLst>
                                    </p:anim>
                                    <p:anim calcmode="lin" valueType="num">
                                      <p:cBhvr>
                                        <p:cTn id="60" dur="500" decel="50000" fill="hold">
                                          <p:stCondLst>
                                            <p:cond delay="0"/>
                                          </p:stCondLst>
                                        </p:cTn>
                                        <p:tgtEl>
                                          <p:spTgt spid="118794"/>
                                        </p:tgtEl>
                                        <p:attrNameLst>
                                          <p:attrName>ppt_y</p:attrName>
                                        </p:attrNameLst>
                                      </p:cBhvr>
                                      <p:tavLst>
                                        <p:tav tm="0">
                                          <p:val>
                                            <p:strVal val="#ppt_y-.2"/>
                                          </p:val>
                                        </p:tav>
                                        <p:tav tm="100000">
                                          <p:val>
                                            <p:strVal val="#ppt_y+.1"/>
                                          </p:val>
                                        </p:tav>
                                      </p:tavLst>
                                    </p:anim>
                                    <p:anim calcmode="lin" valueType="num">
                                      <p:cBhvr>
                                        <p:cTn id="61" dur="500" accel="50000" fill="hold">
                                          <p:stCondLst>
                                            <p:cond delay="500"/>
                                          </p:stCondLst>
                                        </p:cTn>
                                        <p:tgtEl>
                                          <p:spTgt spid="118794"/>
                                        </p:tgtEl>
                                        <p:attrNameLst>
                                          <p:attrName>ppt_y</p:attrName>
                                        </p:attrNameLst>
                                      </p:cBhvr>
                                      <p:tavLst>
                                        <p:tav tm="0">
                                          <p:val>
                                            <p:strVal val="#ppt_y+.1"/>
                                          </p:val>
                                        </p:tav>
                                        <p:tav tm="100000">
                                          <p:val>
                                            <p:strVal val="#ppt_y"/>
                                          </p:val>
                                        </p:tav>
                                      </p:tavLst>
                                    </p:anim>
                                    <p:animEffect transition="in" filter="fade">
                                      <p:cBhvr>
                                        <p:cTn id="62" dur="1000" decel="50000">
                                          <p:stCondLst>
                                            <p:cond delay="0"/>
                                          </p:stCondLst>
                                        </p:cTn>
                                        <p:tgtEl>
                                          <p:spTgt spid="118794"/>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30" presetClass="entr" presetSubtype="0" fill="hold" nodeType="clickEffect">
                                  <p:stCondLst>
                                    <p:cond delay="0"/>
                                  </p:stCondLst>
                                  <p:childTnLst>
                                    <p:set>
                                      <p:cBhvr>
                                        <p:cTn id="66" dur="1" fill="hold">
                                          <p:stCondLst>
                                            <p:cond delay="0"/>
                                          </p:stCondLst>
                                        </p:cTn>
                                        <p:tgtEl>
                                          <p:spTgt spid="118795"/>
                                        </p:tgtEl>
                                        <p:attrNameLst>
                                          <p:attrName>style.visibility</p:attrName>
                                        </p:attrNameLst>
                                      </p:cBhvr>
                                      <p:to>
                                        <p:strVal val="visible"/>
                                      </p:to>
                                    </p:set>
                                    <p:animEffect transition="in" filter="fade">
                                      <p:cBhvr>
                                        <p:cTn id="67" dur="800" decel="100000"/>
                                        <p:tgtEl>
                                          <p:spTgt spid="118795"/>
                                        </p:tgtEl>
                                      </p:cBhvr>
                                    </p:animEffect>
                                    <p:anim calcmode="lin" valueType="num">
                                      <p:cBhvr>
                                        <p:cTn id="68" dur="800" decel="100000" fill="hold"/>
                                        <p:tgtEl>
                                          <p:spTgt spid="118795"/>
                                        </p:tgtEl>
                                        <p:attrNameLst>
                                          <p:attrName>style.rotation</p:attrName>
                                        </p:attrNameLst>
                                      </p:cBhvr>
                                      <p:tavLst>
                                        <p:tav tm="0">
                                          <p:val>
                                            <p:fltVal val="-90"/>
                                          </p:val>
                                        </p:tav>
                                        <p:tav tm="100000">
                                          <p:val>
                                            <p:fltVal val="0"/>
                                          </p:val>
                                        </p:tav>
                                      </p:tavLst>
                                    </p:anim>
                                    <p:anim calcmode="lin" valueType="num">
                                      <p:cBhvr>
                                        <p:cTn id="69" dur="800" decel="100000" fill="hold"/>
                                        <p:tgtEl>
                                          <p:spTgt spid="118795"/>
                                        </p:tgtEl>
                                        <p:attrNameLst>
                                          <p:attrName>ppt_x</p:attrName>
                                        </p:attrNameLst>
                                      </p:cBhvr>
                                      <p:tavLst>
                                        <p:tav tm="0">
                                          <p:val>
                                            <p:strVal val="#ppt_x+0.4"/>
                                          </p:val>
                                        </p:tav>
                                        <p:tav tm="100000">
                                          <p:val>
                                            <p:strVal val="#ppt_x-0.05"/>
                                          </p:val>
                                        </p:tav>
                                      </p:tavLst>
                                    </p:anim>
                                    <p:anim calcmode="lin" valueType="num">
                                      <p:cBhvr>
                                        <p:cTn id="70" dur="800" decel="100000" fill="hold"/>
                                        <p:tgtEl>
                                          <p:spTgt spid="118795"/>
                                        </p:tgtEl>
                                        <p:attrNameLst>
                                          <p:attrName>ppt_y</p:attrName>
                                        </p:attrNameLst>
                                      </p:cBhvr>
                                      <p:tavLst>
                                        <p:tav tm="0">
                                          <p:val>
                                            <p:strVal val="#ppt_y-0.4"/>
                                          </p:val>
                                        </p:tav>
                                        <p:tav tm="100000">
                                          <p:val>
                                            <p:strVal val="#ppt_y+0.1"/>
                                          </p:val>
                                        </p:tav>
                                      </p:tavLst>
                                    </p:anim>
                                    <p:anim calcmode="lin" valueType="num">
                                      <p:cBhvr>
                                        <p:cTn id="71" dur="200" accel="100000" fill="hold">
                                          <p:stCondLst>
                                            <p:cond delay="800"/>
                                          </p:stCondLst>
                                        </p:cTn>
                                        <p:tgtEl>
                                          <p:spTgt spid="118795"/>
                                        </p:tgtEl>
                                        <p:attrNameLst>
                                          <p:attrName>ppt_x</p:attrName>
                                        </p:attrNameLst>
                                      </p:cBhvr>
                                      <p:tavLst>
                                        <p:tav tm="0">
                                          <p:val>
                                            <p:strVal val="#ppt_x-0.05"/>
                                          </p:val>
                                        </p:tav>
                                        <p:tav tm="100000">
                                          <p:val>
                                            <p:strVal val="#ppt_x"/>
                                          </p:val>
                                        </p:tav>
                                      </p:tavLst>
                                    </p:anim>
                                    <p:anim calcmode="lin" valueType="num">
                                      <p:cBhvr>
                                        <p:cTn id="72" dur="200" accel="100000" fill="hold">
                                          <p:stCondLst>
                                            <p:cond delay="800"/>
                                          </p:stCondLst>
                                        </p:cTn>
                                        <p:tgtEl>
                                          <p:spTgt spid="118795"/>
                                        </p:tgtEl>
                                        <p:attrNameLst>
                                          <p:attrName>ppt_y</p:attrName>
                                        </p:attrNameLst>
                                      </p:cBhvr>
                                      <p:tavLst>
                                        <p:tav tm="0">
                                          <p:val>
                                            <p:strVal val="#ppt_y+0.1"/>
                                          </p:val>
                                        </p:tav>
                                        <p:tav tm="100000">
                                          <p:val>
                                            <p:strVal val="#ppt_y"/>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55" presetClass="entr" presetSubtype="0" fill="hold" nodeType="clickEffect">
                                  <p:stCondLst>
                                    <p:cond delay="0"/>
                                  </p:stCondLst>
                                  <p:childTnLst>
                                    <p:set>
                                      <p:cBhvr>
                                        <p:cTn id="76" dur="1" fill="hold">
                                          <p:stCondLst>
                                            <p:cond delay="0"/>
                                          </p:stCondLst>
                                        </p:cTn>
                                        <p:tgtEl>
                                          <p:spTgt spid="118796"/>
                                        </p:tgtEl>
                                        <p:attrNameLst>
                                          <p:attrName>style.visibility</p:attrName>
                                        </p:attrNameLst>
                                      </p:cBhvr>
                                      <p:to>
                                        <p:strVal val="visible"/>
                                      </p:to>
                                    </p:set>
                                    <p:anim calcmode="lin" valueType="num">
                                      <p:cBhvr>
                                        <p:cTn id="77" dur="1000" fill="hold"/>
                                        <p:tgtEl>
                                          <p:spTgt spid="118796"/>
                                        </p:tgtEl>
                                        <p:attrNameLst>
                                          <p:attrName>ppt_w</p:attrName>
                                        </p:attrNameLst>
                                      </p:cBhvr>
                                      <p:tavLst>
                                        <p:tav tm="0">
                                          <p:val>
                                            <p:strVal val="#ppt_w*0.70"/>
                                          </p:val>
                                        </p:tav>
                                        <p:tav tm="100000">
                                          <p:val>
                                            <p:strVal val="#ppt_w"/>
                                          </p:val>
                                        </p:tav>
                                      </p:tavLst>
                                    </p:anim>
                                    <p:anim calcmode="lin" valueType="num">
                                      <p:cBhvr>
                                        <p:cTn id="78" dur="1000" fill="hold"/>
                                        <p:tgtEl>
                                          <p:spTgt spid="118796"/>
                                        </p:tgtEl>
                                        <p:attrNameLst>
                                          <p:attrName>ppt_h</p:attrName>
                                        </p:attrNameLst>
                                      </p:cBhvr>
                                      <p:tavLst>
                                        <p:tav tm="0">
                                          <p:val>
                                            <p:strVal val="#ppt_h"/>
                                          </p:val>
                                        </p:tav>
                                        <p:tav tm="100000">
                                          <p:val>
                                            <p:strVal val="#ppt_h"/>
                                          </p:val>
                                        </p:tav>
                                      </p:tavLst>
                                    </p:anim>
                                    <p:animEffect transition="in" filter="fade">
                                      <p:cBhvr>
                                        <p:cTn id="79" dur="1000"/>
                                        <p:tgtEl>
                                          <p:spTgt spid="118796"/>
                                        </p:tgtEl>
                                      </p:cBhvr>
                                    </p:animEffect>
                                  </p:childTnLst>
                                </p:cTn>
                              </p:par>
                              <p:par>
                                <p:cTn id="80" presetID="0" presetClass="path" presetSubtype="0" accel="50000" decel="50000" fill="hold" nodeType="withEffect">
                                  <p:stCondLst>
                                    <p:cond delay="0"/>
                                  </p:stCondLst>
                                  <p:childTnLst>
                                    <p:animMotion origin="layout" path="M -5.55556E-7 6.66667E-6 C -0.00833 -0.00671 -0.01892 -0.00972 -0.025 -0.0199 C -0.0368 -0.03981 -0.03055 -0.03263 -0.04236 -0.04328 C -0.05208 -0.06249 -0.05937 -0.08472 -0.06493 -0.10671 C -0.06597 -0.1111 -0.06632 -0.1155 -0.06736 -0.1199 C -0.06892 -0.12661 -0.0724 -0.14004 -0.0724 -0.14004 C -0.07326 -0.14791 -0.075 -0.15555 -0.075 -0.16342 C -0.075 -0.1956 -0.07292 -0.24444 -0.0625 -0.27661 C -0.06128 -0.28032 -0.05868 -0.28286 -0.05746 -0.28657 C -0.05139 -0.30485 -0.05538 -0.31319 -0.03993 -0.3199 C -0.0375 -0.32222 -0.03507 -0.32476 -0.03246 -0.32661 C -0.03003 -0.32823 -0.02726 -0.32823 -0.025 -0.33009 C -0.02205 -0.33263 -0.02049 -0.33772 -0.01736 -0.34004 C -0.00781 -0.34722 0.00712 -0.35185 0.01754 -0.35671 C 0.02917 -0.35485 0.03924 -0.35786 0.04757 -0.34675 C 0.04965 -0.34397 0.05052 -0.33958 0.0526 -0.33657 C 0.05729 -0.32962 0.06441 -0.32499 0.06754 -0.31666 C 0.07083 -0.30786 0.07431 -0.29884 0.0776 -0.29004 C 0.08038 -0.28286 0.0875 -0.2699 0.0875 -0.2699 C 0.08837 -0.2655 0.08906 -0.2611 0.0901 -0.25671 C 0.09167 -0.24999 0.09514 -0.23657 0.09514 -0.23657 C 0.09254 -0.1956 0.08941 -0.17337 0.07257 -0.14004 C 0.06354 -0.1037 0.05521 -0.06689 0.04757 -0.03009 C 0.04566 -0.02129 0.04445 -0.00254 0.0375 0.00325 C 0.00712 0.02871 0.03229 -0.003 0.01754 0.01667 " pathEditMode="relative" ptsTypes="ffffffffffffffffffffffffA">
                                      <p:cBhvr>
                                        <p:cTn id="81" dur="5000" fill="hold"/>
                                        <p:tgtEl>
                                          <p:spTgt spid="118796"/>
                                        </p:tgtEl>
                                        <p:attrNameLst>
                                          <p:attrName>ppt_x</p:attrName>
                                          <p:attrName>ppt_y</p:attrName>
                                        </p:attrNameLst>
                                      </p:cBhvr>
                                    </p:animMotion>
                                  </p:childTnLst>
                                </p:cTn>
                              </p:par>
                            </p:childTnLst>
                          </p:cTn>
                        </p:par>
                      </p:childTnLst>
                    </p:cTn>
                  </p:par>
                  <p:par>
                    <p:cTn id="82" fill="hold" nodeType="clickPar">
                      <p:stCondLst>
                        <p:cond delay="indefinite"/>
                      </p:stCondLst>
                      <p:childTnLst>
                        <p:par>
                          <p:cTn id="83" fill="hold" nodeType="withGroup">
                            <p:stCondLst>
                              <p:cond delay="0"/>
                            </p:stCondLst>
                            <p:childTnLst>
                              <p:par>
                                <p:cTn id="84" presetID="35" presetClass="entr" presetSubtype="0" fill="hold" nodeType="clickEffect">
                                  <p:stCondLst>
                                    <p:cond delay="0"/>
                                  </p:stCondLst>
                                  <p:childTnLst>
                                    <p:set>
                                      <p:cBhvr>
                                        <p:cTn id="85" dur="1" fill="hold">
                                          <p:stCondLst>
                                            <p:cond delay="0"/>
                                          </p:stCondLst>
                                        </p:cTn>
                                        <p:tgtEl>
                                          <p:spTgt spid="118797"/>
                                        </p:tgtEl>
                                        <p:attrNameLst>
                                          <p:attrName>style.visibility</p:attrName>
                                        </p:attrNameLst>
                                      </p:cBhvr>
                                      <p:to>
                                        <p:strVal val="visible"/>
                                      </p:to>
                                    </p:set>
                                    <p:animEffect transition="in" filter="fade">
                                      <p:cBhvr>
                                        <p:cTn id="86" dur="2000"/>
                                        <p:tgtEl>
                                          <p:spTgt spid="118797"/>
                                        </p:tgtEl>
                                      </p:cBhvr>
                                    </p:animEffect>
                                    <p:anim calcmode="lin" valueType="num">
                                      <p:cBhvr>
                                        <p:cTn id="87" dur="2000" fill="hold"/>
                                        <p:tgtEl>
                                          <p:spTgt spid="118797"/>
                                        </p:tgtEl>
                                        <p:attrNameLst>
                                          <p:attrName>style.rotation</p:attrName>
                                        </p:attrNameLst>
                                      </p:cBhvr>
                                      <p:tavLst>
                                        <p:tav tm="0">
                                          <p:val>
                                            <p:fltVal val="720"/>
                                          </p:val>
                                        </p:tav>
                                        <p:tav tm="100000">
                                          <p:val>
                                            <p:fltVal val="0"/>
                                          </p:val>
                                        </p:tav>
                                      </p:tavLst>
                                    </p:anim>
                                    <p:anim calcmode="lin" valueType="num">
                                      <p:cBhvr>
                                        <p:cTn id="88" dur="2000" fill="hold"/>
                                        <p:tgtEl>
                                          <p:spTgt spid="118797"/>
                                        </p:tgtEl>
                                        <p:attrNameLst>
                                          <p:attrName>ppt_h</p:attrName>
                                        </p:attrNameLst>
                                      </p:cBhvr>
                                      <p:tavLst>
                                        <p:tav tm="0">
                                          <p:val>
                                            <p:fltVal val="0"/>
                                          </p:val>
                                        </p:tav>
                                        <p:tav tm="100000">
                                          <p:val>
                                            <p:strVal val="#ppt_h"/>
                                          </p:val>
                                        </p:tav>
                                      </p:tavLst>
                                    </p:anim>
                                    <p:anim calcmode="lin" valueType="num">
                                      <p:cBhvr>
                                        <p:cTn id="89" dur="2000" fill="hold"/>
                                        <p:tgtEl>
                                          <p:spTgt spid="118797"/>
                                        </p:tgtEl>
                                        <p:attrNameLst>
                                          <p:attrName>ppt_w</p:attrName>
                                        </p:attrNameLst>
                                      </p:cBhvr>
                                      <p:tavLst>
                                        <p:tav tm="0">
                                          <p:val>
                                            <p:fltVal val="0"/>
                                          </p:val>
                                        </p:tav>
                                        <p:tav tm="100000">
                                          <p:val>
                                            <p:strVal val="#ppt_w"/>
                                          </p:val>
                                        </p:tav>
                                      </p:tavLst>
                                    </p:anim>
                                  </p:childTnLst>
                                </p:cTn>
                              </p:par>
                            </p:childTnLst>
                          </p:cTn>
                        </p:par>
                        <p:par>
                          <p:cTn id="90" fill="hold" nodeType="afterGroup">
                            <p:stCondLst>
                              <p:cond delay="2000"/>
                            </p:stCondLst>
                            <p:childTnLst>
                              <p:par>
                                <p:cTn id="91" presetID="6" presetClass="emph" presetSubtype="0" fill="hold" nodeType="afterEffect">
                                  <p:stCondLst>
                                    <p:cond delay="0"/>
                                  </p:stCondLst>
                                  <p:childTnLst>
                                    <p:animScale>
                                      <p:cBhvr>
                                        <p:cTn id="92" dur="2000" fill="hold"/>
                                        <p:tgtEl>
                                          <p:spTgt spid="11879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srael Map Tribes West.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182"/>
            <a:ext cx="9144000" cy="6866182"/>
          </a:xfrm>
          <a:prstGeom prst="rect">
            <a:avLst/>
          </a:prstGeom>
        </p:spPr>
      </p:pic>
      <p:sp>
        <p:nvSpPr>
          <p:cNvPr id="900098" name="Rectangle 2"/>
          <p:cNvSpPr>
            <a:spLocks noGrp="1" noChangeArrowheads="1"/>
          </p:cNvSpPr>
          <p:nvPr>
            <p:ph type="ctrTitle"/>
          </p:nvPr>
        </p:nvSpPr>
        <p:spPr>
          <a:xfrm>
            <a:off x="-1" y="43013"/>
            <a:ext cx="5508105" cy="1153740"/>
          </a:xfrm>
          <a:effectLst>
            <a:outerShdw blurRad="63500" dist="35921" dir="2700000" algn="ctr" rotWithShape="0">
              <a:schemeClr val="tx2">
                <a:alpha val="74998"/>
              </a:schemeClr>
            </a:outerShdw>
          </a:effectLst>
        </p:spPr>
        <p:txBody>
          <a:bodyPr anchor="t"/>
          <a:lstStyle/>
          <a:p>
            <a:pPr algn="l">
              <a:defRPr/>
            </a:pPr>
            <a:r>
              <a:rPr lang="zh-CN" altLang="en-US" sz="2800" b="1" dirty="0">
                <a:solidFill>
                  <a:srgbClr val="FFFFFF"/>
                </a:solidFill>
                <a:effectLst>
                  <a:glow rad="127000">
                    <a:schemeClr val="tx1"/>
                  </a:glow>
                </a:effectLst>
                <a:latin typeface="Arial" charset="0"/>
                <a:ea typeface="ＭＳ Ｐゴシック" charset="0"/>
                <a:cs typeface="ＭＳ Ｐゴシック" charset="0"/>
              </a:rPr>
              <a:t>对列国的审判</a:t>
            </a:r>
            <a:r>
              <a:rPr lang="en-US" sz="2800" b="1" dirty="0">
                <a:solidFill>
                  <a:srgbClr val="FFFFFF"/>
                </a:solidFill>
                <a:effectLst>
                  <a:glow rad="127000">
                    <a:schemeClr val="tx1"/>
                  </a:glow>
                </a:effectLst>
                <a:latin typeface="Arial" charset="0"/>
                <a:ea typeface="ＭＳ Ｐゴシック" charset="0"/>
                <a:cs typeface="ＭＳ Ｐゴシック" charset="0"/>
              </a:rPr>
              <a:t> </a:t>
            </a:r>
            <a:br>
              <a:rPr lang="en-US" sz="2800" b="1" dirty="0">
                <a:solidFill>
                  <a:srgbClr val="FFFFFF"/>
                </a:solidFill>
                <a:effectLst>
                  <a:glow rad="127000">
                    <a:schemeClr val="tx1"/>
                  </a:glow>
                </a:effectLst>
                <a:latin typeface="Arial" charset="0"/>
                <a:ea typeface="ＭＳ Ｐゴシック" charset="0"/>
                <a:cs typeface="ＭＳ Ｐゴシック" charset="0"/>
              </a:rPr>
            </a:br>
            <a:r>
              <a:rPr lang="en-US" sz="2800" b="1" dirty="0">
                <a:solidFill>
                  <a:srgbClr val="FFFFFF"/>
                </a:solidFill>
                <a:effectLst>
                  <a:glow rad="127000">
                    <a:schemeClr val="tx1"/>
                  </a:glow>
                </a:effectLst>
                <a:latin typeface="Arial" charset="0"/>
                <a:ea typeface="ＭＳ Ｐゴシック" charset="0"/>
                <a:cs typeface="ＭＳ Ｐゴシック" charset="0"/>
              </a:rPr>
              <a:t>(</a:t>
            </a:r>
            <a:r>
              <a:rPr lang="zh-CN" altLang="en-US" sz="2800" b="1" dirty="0">
                <a:solidFill>
                  <a:srgbClr val="FFFFFF"/>
                </a:solidFill>
                <a:effectLst>
                  <a:glow rad="127000">
                    <a:schemeClr val="tx1"/>
                  </a:glow>
                </a:effectLst>
                <a:latin typeface="Arial" charset="0"/>
                <a:ea typeface="ＭＳ Ｐゴシック" charset="0"/>
                <a:cs typeface="ＭＳ Ｐゴシック" charset="0"/>
              </a:rPr>
              <a:t>阿摩司 </a:t>
            </a:r>
            <a:r>
              <a:rPr lang="en-US" sz="2800" b="1" dirty="0">
                <a:solidFill>
                  <a:srgbClr val="FFFFFF"/>
                </a:solidFill>
                <a:effectLst>
                  <a:glow rad="127000">
                    <a:schemeClr val="tx1"/>
                  </a:glow>
                </a:effectLst>
                <a:latin typeface="Arial" charset="0"/>
                <a:ea typeface="ＭＳ Ｐゴシック" charset="0"/>
                <a:cs typeface="ＭＳ Ｐゴシック" charset="0"/>
              </a:rPr>
              <a:t>1–2)</a:t>
            </a:r>
          </a:p>
        </p:txBody>
      </p:sp>
      <p:sp>
        <p:nvSpPr>
          <p:cNvPr id="7" name="Text Box 3"/>
          <p:cNvSpPr txBox="1">
            <a:spLocks noChangeArrowheads="1"/>
          </p:cNvSpPr>
          <p:nvPr/>
        </p:nvSpPr>
        <p:spPr bwMode="auto">
          <a:xfrm>
            <a:off x="4310414" y="3544580"/>
            <a:ext cx="167215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ea typeface="ＭＳ Ｐゴシック" charset="0"/>
                <a:cs typeface="Arial"/>
              </a:rPr>
              <a:t>但</a:t>
            </a:r>
            <a:endParaRPr lang="en-US" sz="2000" b="1" dirty="0">
              <a:solidFill>
                <a:srgbClr val="FFFFFF"/>
              </a:solidFill>
              <a:effectLst>
                <a:glow rad="101600">
                  <a:srgbClr val="000000">
                    <a:alpha val="75000"/>
                  </a:srgbClr>
                </a:glow>
              </a:effectLst>
              <a:latin typeface="Arial"/>
              <a:ea typeface="ＭＳ Ｐゴシック" charset="0"/>
              <a:cs typeface="Arial"/>
            </a:endParaRPr>
          </a:p>
        </p:txBody>
      </p:sp>
      <p:sp>
        <p:nvSpPr>
          <p:cNvPr id="8" name="Text Box 4"/>
          <p:cNvSpPr txBox="1">
            <a:spLocks noChangeArrowheads="1"/>
          </p:cNvSpPr>
          <p:nvPr/>
        </p:nvSpPr>
        <p:spPr bwMode="auto">
          <a:xfrm>
            <a:off x="4080949" y="4401890"/>
            <a:ext cx="2061485"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ea typeface="ＭＳ Ｐゴシック" charset="0"/>
                <a:cs typeface="Arial"/>
              </a:rPr>
              <a:t>犹大</a:t>
            </a:r>
            <a:endParaRPr lang="en-US" sz="2000" b="1" dirty="0">
              <a:solidFill>
                <a:srgbClr val="FFFFFF"/>
              </a:solidFill>
              <a:effectLst>
                <a:glow rad="101600">
                  <a:srgbClr val="000000">
                    <a:alpha val="75000"/>
                  </a:srgbClr>
                </a:glow>
              </a:effectLst>
              <a:latin typeface="Arial"/>
              <a:ea typeface="ＭＳ Ｐゴシック" charset="0"/>
              <a:cs typeface="Arial"/>
            </a:endParaRPr>
          </a:p>
        </p:txBody>
      </p:sp>
      <p:sp>
        <p:nvSpPr>
          <p:cNvPr id="9" name="Text Box 5"/>
          <p:cNvSpPr txBox="1">
            <a:spLocks noChangeArrowheads="1"/>
          </p:cNvSpPr>
          <p:nvPr/>
        </p:nvSpPr>
        <p:spPr bwMode="auto">
          <a:xfrm>
            <a:off x="3946562" y="5241076"/>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ea typeface="ＭＳ Ｐゴシック" charset="0"/>
                <a:cs typeface="Arial"/>
              </a:rPr>
              <a:t>西缅</a:t>
            </a:r>
            <a:endParaRPr lang="en-US" sz="2000" b="1" dirty="0">
              <a:solidFill>
                <a:srgbClr val="FFFFFF"/>
              </a:solidFill>
              <a:effectLst>
                <a:glow rad="101600">
                  <a:srgbClr val="000000">
                    <a:alpha val="75000"/>
                  </a:srgbClr>
                </a:glow>
              </a:effectLst>
              <a:latin typeface="Arial"/>
              <a:ea typeface="ＭＳ Ｐゴシック" charset="0"/>
              <a:cs typeface="Arial"/>
            </a:endParaRPr>
          </a:p>
        </p:txBody>
      </p:sp>
      <p:sp>
        <p:nvSpPr>
          <p:cNvPr id="10" name="Text Box 6"/>
          <p:cNvSpPr txBox="1">
            <a:spLocks noChangeArrowheads="1"/>
          </p:cNvSpPr>
          <p:nvPr/>
        </p:nvSpPr>
        <p:spPr bwMode="auto">
          <a:xfrm>
            <a:off x="6371899" y="4001780"/>
            <a:ext cx="1812788"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ea typeface="ＭＳ Ｐゴシック" charset="0"/>
                <a:cs typeface="Arial"/>
              </a:rPr>
              <a:t>流本</a:t>
            </a:r>
            <a:endParaRPr lang="en-US" sz="2000" b="1" dirty="0">
              <a:solidFill>
                <a:srgbClr val="FFFFFF"/>
              </a:solidFill>
              <a:effectLst>
                <a:glow rad="101600">
                  <a:srgbClr val="000000">
                    <a:alpha val="75000"/>
                  </a:srgbClr>
                </a:glow>
              </a:effectLst>
              <a:latin typeface="Arial"/>
              <a:ea typeface="ＭＳ Ｐゴシック" charset="0"/>
              <a:cs typeface="Arial"/>
            </a:endParaRPr>
          </a:p>
        </p:txBody>
      </p:sp>
      <p:sp>
        <p:nvSpPr>
          <p:cNvPr id="11" name="Text Box 7"/>
          <p:cNvSpPr txBox="1">
            <a:spLocks noChangeArrowheads="1"/>
          </p:cNvSpPr>
          <p:nvPr/>
        </p:nvSpPr>
        <p:spPr bwMode="auto">
          <a:xfrm>
            <a:off x="6371899" y="2764532"/>
            <a:ext cx="1812788"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ea typeface="ＭＳ Ｐゴシック" charset="0"/>
                <a:cs typeface="Arial"/>
              </a:rPr>
              <a:t>迦得</a:t>
            </a:r>
            <a:endParaRPr lang="en-US" sz="2000" b="1" dirty="0">
              <a:solidFill>
                <a:srgbClr val="FFFFFF"/>
              </a:solidFill>
              <a:effectLst>
                <a:glow rad="101600">
                  <a:srgbClr val="000000">
                    <a:alpha val="75000"/>
                  </a:srgbClr>
                </a:glow>
              </a:effectLst>
              <a:latin typeface="Arial"/>
              <a:ea typeface="ＭＳ Ｐゴシック" charset="0"/>
              <a:cs typeface="Arial"/>
            </a:endParaRPr>
          </a:p>
        </p:txBody>
      </p:sp>
      <p:sp>
        <p:nvSpPr>
          <p:cNvPr id="12" name="Text Box 8"/>
          <p:cNvSpPr txBox="1">
            <a:spLocks noChangeArrowheads="1"/>
          </p:cNvSpPr>
          <p:nvPr/>
        </p:nvSpPr>
        <p:spPr bwMode="auto">
          <a:xfrm>
            <a:off x="6453367" y="1666913"/>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ea typeface="ＭＳ Ｐゴシック" charset="0"/>
                <a:cs typeface="Arial"/>
              </a:rPr>
              <a:t>玛拿西</a:t>
            </a:r>
            <a:endParaRPr lang="en-US" sz="2000" b="1" dirty="0">
              <a:solidFill>
                <a:srgbClr val="FFFFFF"/>
              </a:solidFill>
              <a:effectLst>
                <a:glow rad="101600">
                  <a:srgbClr val="000000">
                    <a:alpha val="75000"/>
                  </a:srgbClr>
                </a:glow>
              </a:effectLst>
              <a:latin typeface="Arial"/>
              <a:ea typeface="ＭＳ Ｐゴシック" charset="0"/>
              <a:cs typeface="Arial"/>
            </a:endParaRPr>
          </a:p>
        </p:txBody>
      </p:sp>
      <p:sp>
        <p:nvSpPr>
          <p:cNvPr id="13" name="Text Box 9"/>
          <p:cNvSpPr txBox="1">
            <a:spLocks noChangeArrowheads="1"/>
          </p:cNvSpPr>
          <p:nvPr/>
        </p:nvSpPr>
        <p:spPr bwMode="auto">
          <a:xfrm>
            <a:off x="4652708" y="3128468"/>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ea typeface="ＭＳ Ｐゴシック" charset="0"/>
                <a:cs typeface="Arial"/>
              </a:rPr>
              <a:t>以法莲</a:t>
            </a:r>
            <a:endParaRPr lang="en-US" sz="2000" b="1" dirty="0">
              <a:solidFill>
                <a:srgbClr val="FFFFFF"/>
              </a:solidFill>
              <a:effectLst>
                <a:glow rad="101600">
                  <a:srgbClr val="000000">
                    <a:alpha val="75000"/>
                  </a:srgbClr>
                </a:glow>
              </a:effectLst>
              <a:latin typeface="Arial"/>
              <a:ea typeface="ＭＳ Ｐゴシック" charset="0"/>
              <a:cs typeface="Arial"/>
            </a:endParaRPr>
          </a:p>
        </p:txBody>
      </p:sp>
      <p:sp>
        <p:nvSpPr>
          <p:cNvPr id="14" name="Text Box 10"/>
          <p:cNvSpPr txBox="1">
            <a:spLocks noChangeArrowheads="1"/>
          </p:cNvSpPr>
          <p:nvPr/>
        </p:nvSpPr>
        <p:spPr bwMode="auto">
          <a:xfrm>
            <a:off x="4993310" y="2344490"/>
            <a:ext cx="1978867"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ea typeface="ＭＳ Ｐゴシック" charset="0"/>
                <a:cs typeface="Arial"/>
              </a:rPr>
              <a:t>玛拿西</a:t>
            </a:r>
            <a:endParaRPr lang="en-US" sz="2000" b="1" dirty="0">
              <a:solidFill>
                <a:srgbClr val="FFFFFF"/>
              </a:solidFill>
              <a:effectLst>
                <a:glow rad="101600">
                  <a:srgbClr val="000000">
                    <a:alpha val="75000"/>
                  </a:srgbClr>
                </a:glow>
              </a:effectLst>
              <a:latin typeface="Arial"/>
              <a:ea typeface="ＭＳ Ｐゴシック" charset="0"/>
              <a:cs typeface="Arial"/>
            </a:endParaRPr>
          </a:p>
        </p:txBody>
      </p:sp>
      <p:sp>
        <p:nvSpPr>
          <p:cNvPr id="19" name="Text Box 15"/>
          <p:cNvSpPr txBox="1">
            <a:spLocks noChangeArrowheads="1"/>
          </p:cNvSpPr>
          <p:nvPr/>
        </p:nvSpPr>
        <p:spPr bwMode="auto">
          <a:xfrm>
            <a:off x="5906480" y="838232"/>
            <a:ext cx="146288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ea typeface="ＭＳ Ｐゴシック" charset="0"/>
                <a:cs typeface="Arial"/>
              </a:rPr>
              <a:t>拿弗他利</a:t>
            </a:r>
            <a:endParaRPr lang="en-US" sz="2000" b="1" dirty="0">
              <a:solidFill>
                <a:srgbClr val="FFFFFF"/>
              </a:solidFill>
              <a:effectLst>
                <a:glow rad="101600">
                  <a:srgbClr val="000000">
                    <a:alpha val="75000"/>
                  </a:srgbClr>
                </a:glow>
              </a:effectLst>
              <a:latin typeface="Arial"/>
              <a:ea typeface="ＭＳ Ｐゴシック" charset="0"/>
              <a:cs typeface="Arial"/>
            </a:endParaRPr>
          </a:p>
        </p:txBody>
      </p:sp>
      <p:sp>
        <p:nvSpPr>
          <p:cNvPr id="20" name="Text Box 16"/>
          <p:cNvSpPr txBox="1">
            <a:spLocks noChangeArrowheads="1"/>
          </p:cNvSpPr>
          <p:nvPr/>
        </p:nvSpPr>
        <p:spPr bwMode="auto">
          <a:xfrm rot="167692">
            <a:off x="5160933" y="446118"/>
            <a:ext cx="146288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ea typeface="ＭＳ Ｐゴシック" charset="0"/>
                <a:cs typeface="Arial"/>
              </a:rPr>
              <a:t>亚设</a:t>
            </a:r>
            <a:endParaRPr lang="en-US" sz="2000" b="1" dirty="0">
              <a:solidFill>
                <a:srgbClr val="FFFFFF"/>
              </a:solidFill>
              <a:effectLst>
                <a:glow rad="101600">
                  <a:srgbClr val="000000">
                    <a:alpha val="75000"/>
                  </a:srgbClr>
                </a:glow>
              </a:effectLst>
              <a:latin typeface="Arial"/>
              <a:ea typeface="ＭＳ Ｐゴシック" charset="0"/>
              <a:cs typeface="Arial"/>
            </a:endParaRPr>
          </a:p>
        </p:txBody>
      </p:sp>
      <p:sp>
        <p:nvSpPr>
          <p:cNvPr id="17" name="Text Box 13"/>
          <p:cNvSpPr txBox="1">
            <a:spLocks noChangeArrowheads="1"/>
          </p:cNvSpPr>
          <p:nvPr/>
        </p:nvSpPr>
        <p:spPr bwMode="auto">
          <a:xfrm>
            <a:off x="4799939" y="1378389"/>
            <a:ext cx="2529548"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ea typeface="ＭＳ Ｐゴシック" charset="0"/>
                <a:cs typeface="Arial"/>
              </a:rPr>
              <a:t>西布伦</a:t>
            </a:r>
            <a:endParaRPr lang="en-US" sz="2000" b="1" dirty="0">
              <a:solidFill>
                <a:srgbClr val="FFFFFF"/>
              </a:solidFill>
              <a:effectLst>
                <a:glow rad="101600">
                  <a:srgbClr val="000000">
                    <a:alpha val="75000"/>
                  </a:srgbClr>
                </a:glow>
              </a:effectLst>
              <a:latin typeface="Arial"/>
              <a:ea typeface="ＭＳ Ｐゴシック" charset="0"/>
              <a:cs typeface="Arial"/>
            </a:endParaRPr>
          </a:p>
        </p:txBody>
      </p:sp>
      <p:sp>
        <p:nvSpPr>
          <p:cNvPr id="18" name="Text Box 14"/>
          <p:cNvSpPr txBox="1">
            <a:spLocks noChangeArrowheads="1"/>
          </p:cNvSpPr>
          <p:nvPr/>
        </p:nvSpPr>
        <p:spPr bwMode="auto">
          <a:xfrm>
            <a:off x="5072827" y="1846653"/>
            <a:ext cx="276108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ea typeface="ＭＳ Ｐゴシック" charset="0"/>
                <a:cs typeface="Arial"/>
              </a:rPr>
              <a:t>以萨迦</a:t>
            </a:r>
            <a:endParaRPr lang="en-US" sz="2000" b="1" dirty="0">
              <a:solidFill>
                <a:srgbClr val="FFFFFF"/>
              </a:solidFill>
              <a:effectLst>
                <a:glow rad="101600">
                  <a:srgbClr val="000000">
                    <a:alpha val="75000"/>
                  </a:srgbClr>
                </a:glow>
              </a:effectLst>
              <a:latin typeface="Arial"/>
              <a:ea typeface="ＭＳ Ｐゴシック" charset="0"/>
              <a:cs typeface="Arial"/>
            </a:endParaRP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auto">
              <a:spcBef>
                <a:spcPts val="0"/>
              </a:spcBef>
              <a:spcAft>
                <a:spcPts val="0"/>
              </a:spcAft>
            </a:pPr>
            <a:r>
              <a:rPr lang="en-US" b="1" dirty="0">
                <a:solidFill>
                  <a:srgbClr val="FFFFFF"/>
                </a:solidFill>
                <a:latin typeface="Arial" charset="0"/>
                <a:cs typeface="Arial" charset="0"/>
              </a:rPr>
              <a:t>591</a:t>
            </a:r>
          </a:p>
        </p:txBody>
      </p:sp>
      <p:sp>
        <p:nvSpPr>
          <p:cNvPr id="50" name="Rectangle 2"/>
          <p:cNvSpPr txBox="1">
            <a:spLocks noChangeArrowheads="1"/>
          </p:cNvSpPr>
          <p:nvPr/>
        </p:nvSpPr>
        <p:spPr bwMode="auto">
          <a:xfrm>
            <a:off x="269762" y="1196752"/>
            <a:ext cx="4302238" cy="597666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ko-KR" altLang="en-US" sz="3200" b="1" dirty="0" err="1">
                <a:solidFill>
                  <a:srgbClr val="FFFFFF"/>
                </a:solidFill>
                <a:effectLst>
                  <a:glow rad="127000">
                    <a:srgbClr val="000000"/>
                  </a:glow>
                </a:effectLst>
                <a:latin typeface="Arial" charset="0"/>
                <a:ea typeface="ＭＳ Ｐゴシック" charset="0"/>
                <a:cs typeface="ＭＳ Ｐゴシック" charset="0"/>
              </a:rPr>
              <a:t>阿摩司宣告了以色列及其周围七个国家因得罪神的子民以色列而要承担的罪恶与惩罚</a:t>
            </a:r>
            <a:r>
              <a:rPr lang="ko-KR" altLang="en-US" sz="3200" b="1" dirty="0">
                <a:solidFill>
                  <a:srgbClr val="FFFFFF"/>
                </a:solidFill>
                <a:effectLst>
                  <a:glow rad="127000">
                    <a:srgbClr val="000000"/>
                  </a:glow>
                </a:effectLst>
                <a:latin typeface="Arial" charset="0"/>
                <a:ea typeface="ＭＳ Ｐゴシック" charset="0"/>
                <a:cs typeface="ＭＳ Ｐゴシック" charset="0"/>
              </a:rPr>
              <a:t>。</a:t>
            </a:r>
          </a:p>
        </p:txBody>
      </p:sp>
      <p:sp>
        <p:nvSpPr>
          <p:cNvPr id="15" name="Text Box 11"/>
          <p:cNvSpPr txBox="1">
            <a:spLocks noChangeArrowheads="1"/>
          </p:cNvSpPr>
          <p:nvPr/>
        </p:nvSpPr>
        <p:spPr bwMode="auto">
          <a:xfrm>
            <a:off x="5503497" y="3646931"/>
            <a:ext cx="1887573"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ea typeface="ＭＳ Ｐゴシック" charset="0"/>
                <a:cs typeface="Arial"/>
              </a:rPr>
              <a:t>便雅悯</a:t>
            </a:r>
            <a:endParaRPr lang="en-US" sz="2000" b="1" dirty="0">
              <a:solidFill>
                <a:srgbClr val="FFFFFF"/>
              </a:solidFill>
              <a:effectLst>
                <a:glow rad="101600">
                  <a:srgbClr val="000000">
                    <a:alpha val="75000"/>
                  </a:srgbClr>
                </a:glow>
              </a:effectLst>
              <a:latin typeface="Arial"/>
              <a:ea typeface="ＭＳ Ｐゴシック" charset="0"/>
              <a:cs typeface="Arial"/>
            </a:endParaRPr>
          </a:p>
        </p:txBody>
      </p:sp>
    </p:spTree>
    <p:extLst>
      <p:ext uri="{BB962C8B-B14F-4D97-AF65-F5344CB8AC3E}">
        <p14:creationId xmlns:p14="http://schemas.microsoft.com/office/powerpoint/2010/main" val="278161367"/>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vided Kingdom Region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27" y="-8182"/>
            <a:ext cx="9141064" cy="6866182"/>
          </a:xfrm>
          <a:prstGeom prst="rect">
            <a:avLst/>
          </a:prstGeom>
        </p:spPr>
      </p:pic>
      <p:sp>
        <p:nvSpPr>
          <p:cNvPr id="900098" name="Rectangle 2"/>
          <p:cNvSpPr>
            <a:spLocks noGrp="1" noChangeArrowheads="1"/>
          </p:cNvSpPr>
          <p:nvPr>
            <p:ph type="ctrTitle"/>
          </p:nvPr>
        </p:nvSpPr>
        <p:spPr>
          <a:xfrm>
            <a:off x="-1" y="43013"/>
            <a:ext cx="6228185" cy="865708"/>
          </a:xfrm>
          <a:effectLst>
            <a:outerShdw blurRad="63500" dist="35921" dir="2700000" algn="ctr" rotWithShape="0">
              <a:schemeClr val="tx2">
                <a:alpha val="74998"/>
              </a:schemeClr>
            </a:outerShdw>
          </a:effectLst>
        </p:spPr>
        <p:txBody>
          <a:bodyPr anchor="t"/>
          <a:lstStyle/>
          <a:p>
            <a:pPr algn="l">
              <a:defRPr/>
            </a:pPr>
            <a:r>
              <a:rPr lang="zh-CN" altLang="en-US" sz="3200" b="1" dirty="0">
                <a:effectLst>
                  <a:glow rad="127000">
                    <a:schemeClr val="tx1"/>
                  </a:glow>
                </a:effectLst>
                <a:latin typeface="Arial" charset="0"/>
                <a:ea typeface="ＭＳ Ｐゴシック" charset="0"/>
                <a:cs typeface="ＭＳ Ｐゴシック" charset="0"/>
              </a:rPr>
              <a:t>神要审判大马士革</a:t>
            </a:r>
            <a:endParaRPr lang="en-US" sz="3200" b="1" dirty="0">
              <a:effectLst>
                <a:glow rad="127000">
                  <a:schemeClr val="tx1"/>
                </a:glow>
              </a:effectLst>
              <a:latin typeface="Arial" charset="0"/>
              <a:ea typeface="ＭＳ Ｐゴシック" charset="0"/>
              <a:cs typeface="ＭＳ Ｐゴシック" charset="0"/>
            </a:endParaRPr>
          </a:p>
        </p:txBody>
      </p:sp>
      <p:sp>
        <p:nvSpPr>
          <p:cNvPr id="10" name="Text Box 6"/>
          <p:cNvSpPr txBox="1">
            <a:spLocks noChangeArrowheads="1"/>
          </p:cNvSpPr>
          <p:nvPr/>
        </p:nvSpPr>
        <p:spPr bwMode="auto">
          <a:xfrm>
            <a:off x="4239156" y="4194696"/>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3200" b="1" dirty="0">
                <a:solidFill>
                  <a:srgbClr val="BFBFBF"/>
                </a:solidFill>
                <a:effectLst>
                  <a:glow rad="101600">
                    <a:srgbClr val="000000">
                      <a:alpha val="75000"/>
                    </a:srgbClr>
                  </a:glow>
                </a:effectLst>
                <a:latin typeface="Arial"/>
                <a:ea typeface="ＭＳ Ｐゴシック" charset="0"/>
                <a:cs typeface="Arial"/>
              </a:rPr>
              <a:t>犹大</a:t>
            </a:r>
            <a:endParaRPr lang="en-US" sz="3200" b="1" dirty="0">
              <a:solidFill>
                <a:srgbClr val="BFBFBF"/>
              </a:solidFill>
              <a:effectLst>
                <a:glow rad="101600">
                  <a:srgbClr val="000000">
                    <a:alpha val="75000"/>
                  </a:srgbClr>
                </a:glow>
              </a:effectLst>
              <a:latin typeface="Arial"/>
              <a:ea typeface="ＭＳ Ｐゴシック" charset="0"/>
              <a:cs typeface="Arial"/>
            </a:endParaRPr>
          </a:p>
        </p:txBody>
      </p:sp>
      <p:sp>
        <p:nvSpPr>
          <p:cNvPr id="12" name="Text Box 8"/>
          <p:cNvSpPr txBox="1">
            <a:spLocks noChangeArrowheads="1"/>
          </p:cNvSpPr>
          <p:nvPr/>
        </p:nvSpPr>
        <p:spPr bwMode="auto">
          <a:xfrm>
            <a:off x="4338548" y="2246351"/>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3200" b="1" dirty="0">
                <a:solidFill>
                  <a:srgbClr val="BFBFBF"/>
                </a:solidFill>
                <a:effectLst>
                  <a:glow rad="101600">
                    <a:srgbClr val="000000">
                      <a:alpha val="75000"/>
                    </a:srgbClr>
                  </a:glow>
                </a:effectLst>
                <a:latin typeface="Arial"/>
                <a:ea typeface="ＭＳ Ｐゴシック" charset="0"/>
                <a:cs typeface="Arial"/>
              </a:rPr>
              <a:t>以色列</a:t>
            </a:r>
            <a:endParaRPr lang="en-US" sz="3200" b="1" dirty="0">
              <a:solidFill>
                <a:srgbClr val="BFBFBF"/>
              </a:solidFill>
              <a:effectLst>
                <a:glow rad="101600">
                  <a:srgbClr val="000000">
                    <a:alpha val="75000"/>
                  </a:srgbClr>
                </a:glow>
              </a:effectLst>
              <a:latin typeface="Arial"/>
              <a:ea typeface="ＭＳ Ｐゴシック" charset="0"/>
              <a:cs typeface="Arial"/>
            </a:endParaRP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fontAlgn="auto">
              <a:spcBef>
                <a:spcPts val="0"/>
              </a:spcBef>
              <a:spcAft>
                <a:spcPts val="0"/>
              </a:spcAft>
            </a:pPr>
            <a:r>
              <a:rPr lang="en-US" b="1" dirty="0">
                <a:solidFill>
                  <a:srgbClr val="FFFFFF"/>
                </a:solidFill>
                <a:latin typeface="Arial" charset="0"/>
                <a:cs typeface="Arial" charset="0"/>
              </a:rPr>
              <a:t>591</a:t>
            </a:r>
          </a:p>
        </p:txBody>
      </p:sp>
      <p:sp>
        <p:nvSpPr>
          <p:cNvPr id="50" name="Rectangle 2"/>
          <p:cNvSpPr txBox="1">
            <a:spLocks noChangeArrowheads="1"/>
          </p:cNvSpPr>
          <p:nvPr/>
        </p:nvSpPr>
        <p:spPr bwMode="auto">
          <a:xfrm>
            <a:off x="0" y="692696"/>
            <a:ext cx="3582158" cy="504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400" b="1" i="1" dirty="0">
                <a:solidFill>
                  <a:srgbClr val="FFFFFF"/>
                </a:solidFill>
                <a:effectLst>
                  <a:glow rad="127000">
                    <a:srgbClr val="000000"/>
                  </a:glow>
                </a:effectLst>
                <a:latin typeface="Arial" charset="0"/>
                <a:ea typeface="ＭＳ Ｐゴシック" charset="0"/>
                <a:cs typeface="ＭＳ Ｐゴシック" charset="0"/>
              </a:rPr>
              <a:t>阿摩司 </a:t>
            </a:r>
            <a:r>
              <a:rPr lang="en-US" sz="2400" b="1" i="1" dirty="0">
                <a:solidFill>
                  <a:srgbClr val="FFFFFF"/>
                </a:solidFill>
                <a:effectLst>
                  <a:glow rad="127000">
                    <a:srgbClr val="000000"/>
                  </a:glow>
                </a:effectLst>
                <a:latin typeface="Arial" charset="0"/>
                <a:ea typeface="ＭＳ Ｐゴシック" charset="0"/>
                <a:cs typeface="ＭＳ Ｐゴシック" charset="0"/>
              </a:rPr>
              <a:t>1:3-4 </a:t>
            </a:r>
            <a:r>
              <a:rPr lang="en-US" altLang="zh-CN" sz="2400" b="1" i="1" dirty="0">
                <a:solidFill>
                  <a:srgbClr val="FFFFFF"/>
                </a:solidFill>
                <a:effectLst>
                  <a:glow rad="127000">
                    <a:srgbClr val="000000"/>
                  </a:glow>
                </a:effectLst>
                <a:latin typeface="Arial" charset="0"/>
                <a:ea typeface="ＭＳ Ｐゴシック" charset="0"/>
                <a:cs typeface="ＭＳ Ｐゴシック" charset="0"/>
              </a:rPr>
              <a:t>CNV</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3" name="Text Box 6"/>
          <p:cNvSpPr txBox="1">
            <a:spLocks noChangeArrowheads="1"/>
          </p:cNvSpPr>
          <p:nvPr/>
        </p:nvSpPr>
        <p:spPr bwMode="auto">
          <a:xfrm>
            <a:off x="67199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zh-CN" altLang="en-US" sz="3200" b="1" dirty="0">
                <a:solidFill>
                  <a:srgbClr val="BFBFBF"/>
                </a:solidFill>
                <a:effectLst>
                  <a:glow rad="101600">
                    <a:srgbClr val="000000">
                      <a:alpha val="75000"/>
                    </a:srgbClr>
                  </a:glow>
                </a:effectLst>
                <a:latin typeface="Arial"/>
                <a:ea typeface="ＭＳ Ｐゴシック" charset="0"/>
                <a:cs typeface="Arial"/>
              </a:rPr>
              <a:t>亚们</a:t>
            </a:r>
            <a:endParaRPr lang="en-US" sz="3200" b="1" dirty="0">
              <a:solidFill>
                <a:srgbClr val="BFBFBF"/>
              </a:solidFill>
              <a:effectLst>
                <a:glow rad="101600">
                  <a:srgbClr val="000000">
                    <a:alpha val="75000"/>
                  </a:srgbClr>
                </a:glow>
              </a:effectLst>
              <a:latin typeface="Arial"/>
              <a:ea typeface="ＭＳ Ｐゴシック" charset="0"/>
              <a:cs typeface="Arial"/>
            </a:endParaRP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zh-CN" altLang="en-US" sz="3200" b="1" dirty="0">
                <a:solidFill>
                  <a:srgbClr val="FFFFFF"/>
                </a:solidFill>
                <a:effectLst>
                  <a:glow rad="101600">
                    <a:srgbClr val="000000">
                      <a:alpha val="75000"/>
                    </a:srgbClr>
                  </a:glow>
                </a:effectLst>
                <a:latin typeface="Arial"/>
                <a:ea typeface="ＭＳ Ｐゴシック" charset="0"/>
                <a:cs typeface="Arial"/>
              </a:rPr>
              <a:t>叙利亚</a:t>
            </a:r>
            <a:endParaRPr lang="en-US" sz="3200" b="1" dirty="0">
              <a:solidFill>
                <a:srgbClr val="FFFFFF"/>
              </a:solidFill>
              <a:effectLst>
                <a:glow rad="101600">
                  <a:srgbClr val="000000">
                    <a:alpha val="75000"/>
                  </a:srgbClr>
                </a:glow>
              </a:effectLst>
              <a:latin typeface="Arial"/>
              <a:ea typeface="ＭＳ Ｐゴシック" charset="0"/>
              <a:cs typeface="Arial"/>
            </a:endParaRPr>
          </a:p>
        </p:txBody>
      </p:sp>
      <p:sp>
        <p:nvSpPr>
          <p:cNvPr id="15"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zh-CN" altLang="en-US" sz="3200" b="1" dirty="0">
                <a:solidFill>
                  <a:srgbClr val="BFBFBF"/>
                </a:solidFill>
                <a:effectLst>
                  <a:glow rad="101600">
                    <a:srgbClr val="000000">
                      <a:alpha val="75000"/>
                    </a:srgbClr>
                  </a:glow>
                </a:effectLst>
                <a:latin typeface="Arial"/>
                <a:ea typeface="ＭＳ Ｐゴシック" charset="0"/>
                <a:cs typeface="Arial"/>
              </a:rPr>
              <a:t>以东</a:t>
            </a:r>
            <a:endParaRPr lang="en-US" sz="3200" b="1" dirty="0">
              <a:solidFill>
                <a:srgbClr val="BFBFBF"/>
              </a:solidFill>
              <a:effectLst>
                <a:glow rad="101600">
                  <a:srgbClr val="000000">
                    <a:alpha val="75000"/>
                  </a:srgbClr>
                </a:glow>
              </a:effectLst>
              <a:latin typeface="Arial"/>
              <a:ea typeface="ＭＳ Ｐゴシック" charset="0"/>
              <a:cs typeface="Arial"/>
            </a:endParaRP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zh-CN" altLang="en-US" sz="3200" b="1" dirty="0">
                <a:solidFill>
                  <a:srgbClr val="BFBFBF"/>
                </a:solidFill>
                <a:effectLst>
                  <a:glow rad="101600">
                    <a:srgbClr val="000000">
                      <a:alpha val="75000"/>
                    </a:srgbClr>
                  </a:glow>
                </a:effectLst>
                <a:latin typeface="Arial"/>
                <a:ea typeface="ＭＳ Ｐゴシック" charset="0"/>
                <a:cs typeface="Arial"/>
              </a:rPr>
              <a:t>摩押</a:t>
            </a:r>
            <a:endParaRPr lang="en-US" sz="3200" b="1" dirty="0">
              <a:solidFill>
                <a:srgbClr val="BFBFBF"/>
              </a:solidFill>
              <a:effectLst>
                <a:glow rad="101600">
                  <a:srgbClr val="000000">
                    <a:alpha val="75000"/>
                  </a:srgbClr>
                </a:glow>
              </a:effectLst>
              <a:latin typeface="Arial"/>
              <a:ea typeface="ＭＳ Ｐゴシック" charset="0"/>
              <a:cs typeface="Arial"/>
            </a:endParaRPr>
          </a:p>
        </p:txBody>
      </p:sp>
      <p:sp>
        <p:nvSpPr>
          <p:cNvPr id="18" name="Text Box 6"/>
          <p:cNvSpPr txBox="1">
            <a:spLocks noChangeArrowheads="1"/>
          </p:cNvSpPr>
          <p:nvPr/>
        </p:nvSpPr>
        <p:spPr bwMode="auto">
          <a:xfrm rot="17809876">
            <a:off x="3222710" y="404527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3200" b="1" dirty="0">
                <a:solidFill>
                  <a:srgbClr val="BFBFBF"/>
                </a:solidFill>
                <a:effectLst>
                  <a:glow rad="101600">
                    <a:srgbClr val="000000">
                      <a:alpha val="75000"/>
                    </a:srgbClr>
                  </a:glow>
                </a:effectLst>
                <a:latin typeface="Arial"/>
                <a:ea typeface="ＭＳ Ｐゴシック" charset="0"/>
                <a:cs typeface="Arial"/>
              </a:rPr>
              <a:t>非利士</a:t>
            </a:r>
            <a:endParaRPr lang="en-US" sz="3200" b="1" dirty="0">
              <a:solidFill>
                <a:srgbClr val="BFBFBF"/>
              </a:solidFill>
              <a:effectLst>
                <a:glow rad="101600">
                  <a:srgbClr val="000000">
                    <a:alpha val="75000"/>
                  </a:srgbClr>
                </a:glow>
              </a:effectLst>
              <a:latin typeface="Arial"/>
              <a:ea typeface="ＭＳ Ｐゴシック" charset="0"/>
              <a:cs typeface="Arial"/>
            </a:endParaRPr>
          </a:p>
        </p:txBody>
      </p:sp>
      <p:sp>
        <p:nvSpPr>
          <p:cNvPr id="19" name="Text Box 8"/>
          <p:cNvSpPr txBox="1">
            <a:spLocks noChangeArrowheads="1"/>
          </p:cNvSpPr>
          <p:nvPr/>
        </p:nvSpPr>
        <p:spPr bwMode="auto">
          <a:xfrm rot="17809876">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3200" b="1" dirty="0">
                <a:solidFill>
                  <a:srgbClr val="BFBFBF"/>
                </a:solidFill>
                <a:effectLst>
                  <a:glow rad="101600">
                    <a:srgbClr val="000000">
                      <a:alpha val="75000"/>
                    </a:srgbClr>
                  </a:glow>
                </a:effectLst>
                <a:latin typeface="Arial"/>
                <a:ea typeface="ＭＳ Ｐゴシック" charset="0"/>
                <a:cs typeface="Arial"/>
              </a:rPr>
              <a:t>腓尼基</a:t>
            </a:r>
            <a:endParaRPr lang="en-US" sz="3200" b="1" dirty="0">
              <a:solidFill>
                <a:srgbClr val="BFBFBF"/>
              </a:solidFill>
              <a:effectLst>
                <a:glow rad="101600">
                  <a:srgbClr val="000000">
                    <a:alpha val="75000"/>
                  </a:srgbClr>
                </a:glow>
              </a:effectLst>
              <a:latin typeface="Arial"/>
              <a:ea typeface="ＭＳ Ｐゴシック" charset="0"/>
              <a:cs typeface="Arial"/>
            </a:endParaRPr>
          </a:p>
        </p:txBody>
      </p:sp>
      <p:sp>
        <p:nvSpPr>
          <p:cNvPr id="20" name="Rectangle 2"/>
          <p:cNvSpPr txBox="1">
            <a:spLocks noChangeArrowheads="1"/>
          </p:cNvSpPr>
          <p:nvPr/>
        </p:nvSpPr>
        <p:spPr bwMode="auto">
          <a:xfrm>
            <a:off x="6516216" y="2058643"/>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3200" b="1" dirty="0">
                <a:solidFill>
                  <a:srgbClr val="FFFFFF"/>
                </a:solidFill>
                <a:effectLst>
                  <a:glow rad="127000">
                    <a:srgbClr val="000000"/>
                  </a:glow>
                </a:effectLst>
                <a:latin typeface="Arial" charset="0"/>
                <a:ea typeface="ＭＳ Ｐゴシック" charset="0"/>
                <a:cs typeface="ＭＳ Ｐゴシック" charset="0"/>
              </a:rPr>
              <a:t>基列</a:t>
            </a:r>
            <a:endParaRPr lang="en-US" sz="32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21" name="Oval 58"/>
          <p:cNvSpPr>
            <a:spLocks noChangeArrowheads="1"/>
          </p:cNvSpPr>
          <p:nvPr/>
        </p:nvSpPr>
        <p:spPr bwMode="auto">
          <a:xfrm>
            <a:off x="6524980" y="1995318"/>
            <a:ext cx="234950" cy="233362"/>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eaLnBrk="0" hangingPunct="0">
              <a:defRPr/>
            </a:pPr>
            <a:endParaRPr lang="en-US" kern="0">
              <a:solidFill>
                <a:srgbClr val="FFFFFF"/>
              </a:solidFill>
              <a:latin typeface="BONES" pitchFamily="-105" charset="0"/>
              <a:ea typeface="ＭＳ Ｐゴシック" charset="0"/>
            </a:endParaRPr>
          </a:p>
        </p:txBody>
      </p:sp>
      <p:sp>
        <p:nvSpPr>
          <p:cNvPr id="22" name="Right Arrow 21"/>
          <p:cNvSpPr/>
          <p:nvPr/>
        </p:nvSpPr>
        <p:spPr bwMode="auto">
          <a:xfrm rot="7427840">
            <a:off x="6596759" y="1157796"/>
            <a:ext cx="1198246"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kern="0">
              <a:solidFill>
                <a:srgbClr val="FFFFFF"/>
              </a:solidFill>
              <a:latin typeface="BONES" pitchFamily="-105" charset="0"/>
              <a:ea typeface="ＭＳ Ｐゴシック" charset="0"/>
            </a:endParaRPr>
          </a:p>
        </p:txBody>
      </p:sp>
      <p:sp>
        <p:nvSpPr>
          <p:cNvPr id="23" name="Rectangle 2"/>
          <p:cNvSpPr txBox="1">
            <a:spLocks noChangeArrowheads="1"/>
          </p:cNvSpPr>
          <p:nvPr/>
        </p:nvSpPr>
        <p:spPr bwMode="auto">
          <a:xfrm>
            <a:off x="5580112" y="332656"/>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3200" b="1" dirty="0">
                <a:solidFill>
                  <a:srgbClr val="FFFFFF"/>
                </a:solidFill>
                <a:effectLst>
                  <a:glow rad="127000">
                    <a:srgbClr val="000000"/>
                  </a:glow>
                </a:effectLst>
                <a:latin typeface="Arial" charset="0"/>
                <a:ea typeface="ＭＳ Ｐゴシック" charset="0"/>
                <a:cs typeface="ＭＳ Ｐゴシック" charset="0"/>
              </a:rPr>
              <a:t>大马士革</a:t>
            </a:r>
            <a:endParaRPr lang="en-US" sz="32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24" name="Oval 58"/>
          <p:cNvSpPr>
            <a:spLocks noChangeArrowheads="1"/>
          </p:cNvSpPr>
          <p:nvPr/>
        </p:nvSpPr>
        <p:spPr bwMode="auto">
          <a:xfrm>
            <a:off x="8517078" y="607387"/>
            <a:ext cx="234950" cy="233362"/>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eaLnBrk="0" hangingPunct="0">
              <a:defRPr/>
            </a:pPr>
            <a:endParaRPr lang="en-US" kern="0">
              <a:solidFill>
                <a:srgbClr val="FFFFFF"/>
              </a:solidFill>
              <a:latin typeface="BONES" pitchFamily="-105" charset="0"/>
              <a:ea typeface="ＭＳ Ｐゴシック" charset="0"/>
            </a:endParaRPr>
          </a:p>
        </p:txBody>
      </p:sp>
      <p:sp>
        <p:nvSpPr>
          <p:cNvPr id="25" name="Rectangle 2"/>
          <p:cNvSpPr txBox="1">
            <a:spLocks noChangeArrowheads="1"/>
          </p:cNvSpPr>
          <p:nvPr/>
        </p:nvSpPr>
        <p:spPr bwMode="auto">
          <a:xfrm>
            <a:off x="0" y="1268760"/>
            <a:ext cx="4355976" cy="547260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ru-RU" sz="2400" b="1" dirty="0">
                <a:solidFill>
                  <a:srgbClr val="FFFFFF"/>
                </a:solidFill>
                <a:effectLst>
                  <a:glow rad="127000">
                    <a:srgbClr val="000000"/>
                  </a:glow>
                </a:effectLst>
                <a:latin typeface="Arial" charset="0"/>
                <a:ea typeface="ＭＳ Ｐゴシック" charset="0"/>
                <a:cs typeface="ＭＳ Ｐゴシック" charset="0"/>
              </a:rPr>
              <a:t>"</a:t>
            </a:r>
            <a:r>
              <a:rPr lang="zh-CN" altLang="en-US" sz="2400" b="1" dirty="0">
                <a:solidFill>
                  <a:srgbClr val="FFFFFF"/>
                </a:solidFill>
                <a:effectLst>
                  <a:glow rad="127000">
                    <a:srgbClr val="000000"/>
                  </a:glow>
                </a:effectLst>
                <a:latin typeface="Arial" charset="0"/>
                <a:ea typeface="ＭＳ Ｐゴシック" charset="0"/>
                <a:cs typeface="ＭＳ Ｐゴシック" charset="0"/>
              </a:rPr>
              <a:t>耶和华这样说：</a:t>
            </a:r>
          </a:p>
          <a:p>
            <a:r>
              <a:rPr lang="zh-CN" altLang="en-US" sz="2400" b="1" dirty="0">
                <a:solidFill>
                  <a:srgbClr val="FFFFFF"/>
                </a:solidFill>
                <a:effectLst>
                  <a:glow rad="127000">
                    <a:srgbClr val="000000"/>
                  </a:glow>
                </a:effectLst>
                <a:latin typeface="Arial" charset="0"/>
                <a:ea typeface="ＭＳ Ｐゴシック" charset="0"/>
                <a:cs typeface="ＭＳ Ｐゴシック" charset="0"/>
              </a:rPr>
              <a:t>‘大马士革三番四次犯罪，</a:t>
            </a:r>
          </a:p>
          <a:p>
            <a:r>
              <a:rPr lang="zh-CN" altLang="en-US" sz="2400" b="1" dirty="0">
                <a:solidFill>
                  <a:srgbClr val="FFFFFF"/>
                </a:solidFill>
                <a:effectLst>
                  <a:glow rad="127000">
                    <a:srgbClr val="000000"/>
                  </a:glow>
                </a:effectLst>
                <a:latin typeface="Arial" charset="0"/>
                <a:ea typeface="ＭＳ Ｐゴシック" charset="0"/>
                <a:cs typeface="ＭＳ Ｐゴシック" charset="0"/>
              </a:rPr>
              <a:t>我必不收回惩罚他的命令（“我必不收回惩罚他的命令”直译作“我必不扭转它”）；</a:t>
            </a:r>
          </a:p>
          <a:p>
            <a:r>
              <a:rPr lang="zh-CN" altLang="en-US" sz="2400" b="1" dirty="0">
                <a:solidFill>
                  <a:srgbClr val="FFFFFF"/>
                </a:solidFill>
                <a:effectLst>
                  <a:glow rad="127000">
                    <a:srgbClr val="000000"/>
                  </a:glow>
                </a:effectLst>
                <a:latin typeface="Arial" charset="0"/>
                <a:ea typeface="ＭＳ Ｐゴシック" charset="0"/>
                <a:cs typeface="ＭＳ Ｐゴシック" charset="0"/>
              </a:rPr>
              <a:t>因为他用打谷的铁器</a:t>
            </a:r>
          </a:p>
          <a:p>
            <a:r>
              <a:rPr lang="zh-CN" altLang="en-US" sz="2400" b="1" dirty="0">
                <a:solidFill>
                  <a:srgbClr val="FFFFFF"/>
                </a:solidFill>
                <a:effectLst>
                  <a:glow rad="127000">
                    <a:srgbClr val="000000"/>
                  </a:glow>
                </a:effectLst>
                <a:latin typeface="Arial" charset="0"/>
                <a:ea typeface="ＭＳ Ｐゴシック" charset="0"/>
                <a:cs typeface="ＭＳ Ｐゴシック" charset="0"/>
              </a:rPr>
              <a:t>蹂躏基列。</a:t>
            </a:r>
          </a:p>
          <a:p>
            <a:r>
              <a:rPr lang="en-US" altLang="zh-CN" sz="2400" b="1" baseline="30000" dirty="0">
                <a:solidFill>
                  <a:srgbClr val="FFFFFF"/>
                </a:solidFill>
                <a:effectLst>
                  <a:glow rad="127000">
                    <a:srgbClr val="000000"/>
                  </a:glow>
                </a:effectLst>
                <a:latin typeface="Arial" charset="0"/>
                <a:ea typeface="ＭＳ Ｐゴシック" charset="0"/>
                <a:cs typeface="ＭＳ Ｐゴシック" charset="0"/>
              </a:rPr>
              <a:t>4</a:t>
            </a:r>
            <a:r>
              <a:rPr lang="en-US" altLang="zh-CN" sz="2400" b="1" dirty="0">
                <a:solidFill>
                  <a:srgbClr val="FFFFFF"/>
                </a:solidFill>
                <a:effectLst>
                  <a:glow rad="127000">
                    <a:srgbClr val="000000"/>
                  </a:glow>
                </a:effectLst>
                <a:latin typeface="Arial" charset="0"/>
                <a:ea typeface="ＭＳ Ｐゴシック" charset="0"/>
                <a:cs typeface="ＭＳ Ｐゴシック" charset="0"/>
              </a:rPr>
              <a:t> </a:t>
            </a:r>
            <a:r>
              <a:rPr lang="zh-CN" altLang="en-US" sz="2400" b="1" dirty="0">
                <a:solidFill>
                  <a:srgbClr val="FFFFFF"/>
                </a:solidFill>
                <a:effectLst>
                  <a:glow rad="127000">
                    <a:srgbClr val="000000"/>
                  </a:glow>
                </a:effectLst>
                <a:latin typeface="Arial" charset="0"/>
                <a:ea typeface="ＭＳ Ｐゴシック" charset="0"/>
                <a:cs typeface="ＭＳ Ｐゴシック" charset="0"/>
              </a:rPr>
              <a:t>我必降火在哈薛的王宫，</a:t>
            </a:r>
          </a:p>
          <a:p>
            <a:r>
              <a:rPr lang="zh-CN" altLang="en-US" sz="2400" b="1" dirty="0">
                <a:solidFill>
                  <a:srgbClr val="FFFFFF"/>
                </a:solidFill>
                <a:effectLst>
                  <a:glow rad="127000">
                    <a:srgbClr val="000000"/>
                  </a:glow>
                </a:effectLst>
                <a:latin typeface="Arial" charset="0"/>
                <a:ea typeface="ＭＳ Ｐゴシック" charset="0"/>
                <a:cs typeface="ＭＳ Ｐゴシック" charset="0"/>
              </a:rPr>
              <a:t>烧毁便．哈达的堡垒。</a:t>
            </a:r>
            <a:r>
              <a:rPr lang="ru-RU" sz="2400" b="1" dirty="0">
                <a:solidFill>
                  <a:srgbClr val="FFFFFF"/>
                </a:solidFill>
                <a:effectLst>
                  <a:glow rad="127000">
                    <a:srgbClr val="000000"/>
                  </a:glow>
                </a:effectLst>
                <a:latin typeface="Arial" charset="0"/>
                <a:ea typeface="ＭＳ Ｐゴシック" charset="0"/>
                <a:cs typeface="ＭＳ Ｐゴシック" charset="0"/>
              </a:rPr>
              <a:t>"</a:t>
            </a:r>
            <a:endParaRPr lang="en-SG" sz="2400" b="1" dirty="0">
              <a:solidFill>
                <a:srgbClr val="FFFFFF"/>
              </a:solidFill>
              <a:effectLst>
                <a:glow rad="127000">
                  <a:srgbClr val="000000"/>
                </a:glow>
              </a:effectLst>
              <a:latin typeface="Arial" charset="0"/>
              <a:ea typeface="ＭＳ Ｐゴシック" charset="0"/>
              <a:cs typeface="ＭＳ Ｐゴシック" charset="0"/>
            </a:endParaRPr>
          </a:p>
          <a:p>
            <a:pPr algn="l" defTabSz="457200">
              <a:defRPr/>
            </a:pPr>
            <a:endParaRPr lang="en-US" sz="2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219451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strVal val="(6*min(max(#ppt_w*#ppt_h,.3),1)-7.4)/-.7*#ppt_w"/>
                                          </p:val>
                                        </p:tav>
                                        <p:tav tm="100000">
                                          <p:val>
                                            <p:strVal val="#ppt_w"/>
                                          </p:val>
                                        </p:tav>
                                      </p:tavLst>
                                    </p:anim>
                                    <p:anim calcmode="lin" valueType="num">
                                      <p:cBhvr>
                                        <p:cTn id="8" dur="500" fill="hold"/>
                                        <p:tgtEl>
                                          <p:spTgt spid="24"/>
                                        </p:tgtEl>
                                        <p:attrNameLst>
                                          <p:attrName>ppt_h</p:attrName>
                                        </p:attrNameLst>
                                      </p:cBhvr>
                                      <p:tavLst>
                                        <p:tav tm="0">
                                          <p:val>
                                            <p:strVal val="(6*min(max(#ppt_w*#ppt_h,.3),1)-7.4)/-.7*#ppt_h"/>
                                          </p:val>
                                        </p:tav>
                                        <p:tav tm="100000">
                                          <p:val>
                                            <p:strVal val="#ppt_h"/>
                                          </p:val>
                                        </p:tav>
                                      </p:tavLst>
                                    </p:anim>
                                    <p:anim calcmode="lin" valueType="num">
                                      <p:cBhvr>
                                        <p:cTn id="9" dur="500" fill="hold"/>
                                        <p:tgtEl>
                                          <p:spTgt spid="24"/>
                                        </p:tgtEl>
                                        <p:attrNameLst>
                                          <p:attrName>ppt_x</p:attrName>
                                        </p:attrNameLst>
                                      </p:cBhvr>
                                      <p:tavLst>
                                        <p:tav tm="0">
                                          <p:val>
                                            <p:fltVal val="0.5"/>
                                          </p:val>
                                        </p:tav>
                                        <p:tav tm="100000">
                                          <p:val>
                                            <p:strVal val="#ppt_x"/>
                                          </p:val>
                                        </p:tav>
                                      </p:tavLst>
                                    </p:anim>
                                    <p:anim calcmode="lin" valueType="num">
                                      <p:cBhvr>
                                        <p:cTn id="10" dur="500" fill="hold"/>
                                        <p:tgtEl>
                                          <p:spTgt spid="24"/>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up)">
                                      <p:cBhvr>
                                        <p:cTn id="15" dur="500"/>
                                        <p:tgtEl>
                                          <p:spTgt spid="22"/>
                                        </p:tgtEl>
                                      </p:cBhvr>
                                    </p:animEffect>
                                  </p:childTnLst>
                                </p:cTn>
                              </p:par>
                            </p:childTnLst>
                          </p:cTn>
                        </p:par>
                        <p:par>
                          <p:cTn id="16" fill="hold">
                            <p:stCondLst>
                              <p:cond delay="500"/>
                            </p:stCondLst>
                            <p:childTnLst>
                              <p:par>
                                <p:cTn id="17" presetID="23" presetClass="entr" presetSubtype="36"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500" fill="hold"/>
                                        <p:tgtEl>
                                          <p:spTgt spid="21"/>
                                        </p:tgtEl>
                                        <p:attrNameLst>
                                          <p:attrName>ppt_w</p:attrName>
                                        </p:attrNameLst>
                                      </p:cBhvr>
                                      <p:tavLst>
                                        <p:tav tm="0">
                                          <p:val>
                                            <p:strVal val="(6*min(max(#ppt_w*#ppt_h,.3),1)-7.4)/-.7*#ppt_w"/>
                                          </p:val>
                                        </p:tav>
                                        <p:tav tm="100000">
                                          <p:val>
                                            <p:strVal val="#ppt_w"/>
                                          </p:val>
                                        </p:tav>
                                      </p:tavLst>
                                    </p:anim>
                                    <p:anim calcmode="lin" valueType="num">
                                      <p:cBhvr>
                                        <p:cTn id="20" dur="500" fill="hold"/>
                                        <p:tgtEl>
                                          <p:spTgt spid="21"/>
                                        </p:tgtEl>
                                        <p:attrNameLst>
                                          <p:attrName>ppt_h</p:attrName>
                                        </p:attrNameLst>
                                      </p:cBhvr>
                                      <p:tavLst>
                                        <p:tav tm="0">
                                          <p:val>
                                            <p:strVal val="(6*min(max(#ppt_w*#ppt_h,.3),1)-7.4)/-.7*#ppt_h"/>
                                          </p:val>
                                        </p:tav>
                                        <p:tav tm="100000">
                                          <p:val>
                                            <p:strVal val="#ppt_h"/>
                                          </p:val>
                                        </p:tav>
                                      </p:tavLst>
                                    </p:anim>
                                    <p:anim calcmode="lin" valueType="num">
                                      <p:cBhvr>
                                        <p:cTn id="21" dur="500" fill="hold"/>
                                        <p:tgtEl>
                                          <p:spTgt spid="21"/>
                                        </p:tgtEl>
                                        <p:attrNameLst>
                                          <p:attrName>ppt_x</p:attrName>
                                        </p:attrNameLst>
                                      </p:cBhvr>
                                      <p:tavLst>
                                        <p:tav tm="0">
                                          <p:val>
                                            <p:fltVal val="0.5"/>
                                          </p:val>
                                        </p:tav>
                                        <p:tav tm="100000">
                                          <p:val>
                                            <p:strVal val="#ppt_x"/>
                                          </p:val>
                                        </p:tav>
                                      </p:tavLst>
                                    </p:anim>
                                    <p:anim calcmode="lin" valueType="num">
                                      <p:cBhvr>
                                        <p:cTn id="22" dur="500" fill="hold"/>
                                        <p:tgtEl>
                                          <p:spTgt spid="21"/>
                                        </p:tgtEl>
                                        <p:attrNameLst>
                                          <p:attrName>ppt_y</p:attrName>
                                        </p:attrNameLst>
                                      </p:cBhvr>
                                      <p:tavLst>
                                        <p:tav tm="0">
                                          <p:val>
                                            <p:strVal val="1+(6*min(max(#ppt_w*#ppt_h,.3),1)-7.4)/-.7*#ppt_h/2"/>
                                          </p:val>
                                        </p:tav>
                                        <p:tav tm="100000">
                                          <p:val>
                                            <p:strVal val="#ppt_y"/>
                                          </p:val>
                                        </p:tav>
                                      </p:tavLst>
                                    </p:anim>
                                  </p:childTnLst>
                                </p:cTn>
                              </p:par>
                            </p:childTnLst>
                          </p:cTn>
                        </p:par>
                        <p:par>
                          <p:cTn id="23" fill="hold">
                            <p:stCondLst>
                              <p:cond delay="1000"/>
                            </p:stCondLst>
                            <p:childTnLst>
                              <p:par>
                                <p:cTn id="24" presetID="55" presetClass="entr" presetSubtype="0" fill="hold" grpId="0" nodeType="after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p:cTn id="26" dur="1000" fill="hold"/>
                                        <p:tgtEl>
                                          <p:spTgt spid="20"/>
                                        </p:tgtEl>
                                        <p:attrNameLst>
                                          <p:attrName>ppt_w</p:attrName>
                                        </p:attrNameLst>
                                      </p:cBhvr>
                                      <p:tavLst>
                                        <p:tav tm="0">
                                          <p:val>
                                            <p:strVal val="#ppt_w*0.70"/>
                                          </p:val>
                                        </p:tav>
                                        <p:tav tm="100000">
                                          <p:val>
                                            <p:strVal val="#ppt_w"/>
                                          </p:val>
                                        </p:tav>
                                      </p:tavLst>
                                    </p:anim>
                                    <p:anim calcmode="lin" valueType="num">
                                      <p:cBhvr>
                                        <p:cTn id="27" dur="1000" fill="hold"/>
                                        <p:tgtEl>
                                          <p:spTgt spid="20"/>
                                        </p:tgtEl>
                                        <p:attrNameLst>
                                          <p:attrName>ppt_h</p:attrName>
                                        </p:attrNameLst>
                                      </p:cBhvr>
                                      <p:tavLst>
                                        <p:tav tm="0">
                                          <p:val>
                                            <p:strVal val="#ppt_h"/>
                                          </p:val>
                                        </p:tav>
                                        <p:tav tm="100000">
                                          <p:val>
                                            <p:strVal val="#ppt_h"/>
                                          </p:val>
                                        </p:tav>
                                      </p:tavLst>
                                    </p:anim>
                                    <p:animEffect transition="in" filter="fade">
                                      <p:cBhvr>
                                        <p:cTn id="28"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animBg="1"/>
      <p:bldP spid="22" grpId="0" animBg="1"/>
      <p:bldP spid="24"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6512" y="48013"/>
            <a:ext cx="9180512" cy="6864153"/>
          </a:xfrm>
          <a:prstGeom prst="rect">
            <a:avLst/>
          </a:prstGeom>
        </p:spPr>
      </p:pic>
      <p:sp>
        <p:nvSpPr>
          <p:cNvPr id="135171" name="Rectangle 5"/>
          <p:cNvSpPr>
            <a:spLocks noGrp="1" noChangeArrowheads="1"/>
          </p:cNvSpPr>
          <p:nvPr>
            <p:ph type="title"/>
          </p:nvPr>
        </p:nvSpPr>
        <p:spPr>
          <a:xfrm>
            <a:off x="0" y="0"/>
            <a:ext cx="9144000" cy="764704"/>
          </a:xfrm>
          <a:solidFill>
            <a:srgbClr val="000000"/>
          </a:solidFill>
        </p:spPr>
        <p:txBody>
          <a:bodyPr/>
          <a:lstStyle/>
          <a:p>
            <a:pPr eaLnBrk="1" hangingPunct="1"/>
            <a:r>
              <a:rPr lang="zh-CN" altLang="en-US" b="1" dirty="0">
                <a:solidFill>
                  <a:schemeClr val="bg1"/>
                </a:solidFill>
                <a:latin typeface="Times New Roman" charset="0"/>
                <a:ea typeface="ＭＳ Ｐゴシック" charset="0"/>
                <a:cs typeface="ＭＳ Ｐゴシック" charset="0"/>
              </a:rPr>
              <a:t>小组讨论问题</a:t>
            </a:r>
            <a:endParaRPr lang="en-US" b="1" dirty="0">
              <a:solidFill>
                <a:schemeClr val="bg1"/>
              </a:solidFill>
              <a:latin typeface="Times New Roman" charset="0"/>
              <a:ea typeface="ＭＳ Ｐゴシック" charset="0"/>
              <a:cs typeface="ＭＳ Ｐゴシック" charset="0"/>
            </a:endParaRPr>
          </a:p>
        </p:txBody>
      </p:sp>
      <p:sp>
        <p:nvSpPr>
          <p:cNvPr id="35846" name="Rectangle 6"/>
          <p:cNvSpPr>
            <a:spLocks noChangeArrowheads="1"/>
          </p:cNvSpPr>
          <p:nvPr/>
        </p:nvSpPr>
        <p:spPr bwMode="auto">
          <a:xfrm>
            <a:off x="179512" y="3284984"/>
            <a:ext cx="3706688" cy="3312368"/>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mn-cs"/>
              </a:rPr>
              <a:t>你如何定义社会公义？</a:t>
            </a:r>
            <a:endParaRPr kumimoji="0" lang="en-US" altLang="zh-CN" sz="48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mn-cs"/>
            </a:endParaRPr>
          </a:p>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GB" sz="48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cs typeface="+mn-cs"/>
            </a:endParaRPr>
          </a:p>
        </p:txBody>
      </p:sp>
    </p:spTree>
    <p:extLst>
      <p:ext uri="{BB962C8B-B14F-4D97-AF65-F5344CB8AC3E}">
        <p14:creationId xmlns:p14="http://schemas.microsoft.com/office/powerpoint/2010/main" val="99403283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5846"/>
                                        </p:tgtEl>
                                        <p:attrNameLst>
                                          <p:attrName>style.visibility</p:attrName>
                                        </p:attrNameLst>
                                      </p:cBhvr>
                                      <p:to>
                                        <p:strVal val="visible"/>
                                      </p:to>
                                    </p:set>
                                    <p:animEffect transition="in" filter="blinds(horizontal)">
                                      <p:cBhvr>
                                        <p:cTn id="7" dur="500"/>
                                        <p:tgtEl>
                                          <p:spTgt spid="358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vided Kingdom Region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27" y="-8182"/>
            <a:ext cx="9141064" cy="6866182"/>
          </a:xfrm>
          <a:prstGeom prst="rect">
            <a:avLst/>
          </a:prstGeom>
        </p:spPr>
      </p:pic>
      <p:sp>
        <p:nvSpPr>
          <p:cNvPr id="900098" name="Rectangle 2"/>
          <p:cNvSpPr>
            <a:spLocks noGrp="1" noChangeArrowheads="1"/>
          </p:cNvSpPr>
          <p:nvPr>
            <p:ph type="ctrTitle"/>
          </p:nvPr>
        </p:nvSpPr>
        <p:spPr>
          <a:xfrm>
            <a:off x="-1" y="43013"/>
            <a:ext cx="6228185" cy="865708"/>
          </a:xfrm>
          <a:effectLst>
            <a:outerShdw blurRad="63500" dist="35921" dir="2700000" algn="ctr" rotWithShape="0">
              <a:schemeClr val="tx2">
                <a:alpha val="74998"/>
              </a:schemeClr>
            </a:outerShdw>
          </a:effectLst>
        </p:spPr>
        <p:txBody>
          <a:bodyPr anchor="t"/>
          <a:lstStyle/>
          <a:p>
            <a:pPr algn="l">
              <a:defRPr/>
            </a:pPr>
            <a:r>
              <a:rPr lang="zh-CN" altLang="en-US" sz="3200" b="1" dirty="0">
                <a:effectLst>
                  <a:glow rad="127000">
                    <a:schemeClr val="tx1"/>
                  </a:glow>
                </a:effectLst>
                <a:latin typeface="Arial" charset="0"/>
                <a:ea typeface="ＭＳ Ｐゴシック" charset="0"/>
                <a:cs typeface="ＭＳ Ｐゴシック" charset="0"/>
              </a:rPr>
              <a:t>神要审判非利士</a:t>
            </a:r>
            <a:endParaRPr lang="en-US" sz="3200" b="1" dirty="0">
              <a:effectLst>
                <a:glow rad="127000">
                  <a:schemeClr val="tx1"/>
                </a:glow>
              </a:effectLst>
              <a:latin typeface="Arial" charset="0"/>
              <a:ea typeface="ＭＳ Ｐゴシック" charset="0"/>
              <a:cs typeface="ＭＳ Ｐゴシック" charset="0"/>
            </a:endParaRPr>
          </a:p>
        </p:txBody>
      </p:sp>
      <p:sp>
        <p:nvSpPr>
          <p:cNvPr id="10" name="Text Box 6"/>
          <p:cNvSpPr txBox="1">
            <a:spLocks noChangeArrowheads="1"/>
          </p:cNvSpPr>
          <p:nvPr/>
        </p:nvSpPr>
        <p:spPr bwMode="auto">
          <a:xfrm>
            <a:off x="4067944" y="4221088"/>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3200" b="1" dirty="0">
                <a:solidFill>
                  <a:srgbClr val="FFFFFF"/>
                </a:solidFill>
                <a:effectLst>
                  <a:glow rad="101600">
                    <a:srgbClr val="000000">
                      <a:alpha val="75000"/>
                    </a:srgbClr>
                  </a:glow>
                </a:effectLst>
                <a:latin typeface="Arial"/>
                <a:ea typeface="ＭＳ Ｐゴシック" charset="0"/>
                <a:cs typeface="Arial"/>
              </a:rPr>
              <a:t>犹大</a:t>
            </a:r>
            <a:endParaRPr lang="en-US" sz="3200" b="1" dirty="0">
              <a:solidFill>
                <a:srgbClr val="FFFFFF"/>
              </a:solidFill>
              <a:effectLst>
                <a:glow rad="101600">
                  <a:srgbClr val="000000">
                    <a:alpha val="75000"/>
                  </a:srgbClr>
                </a:glow>
              </a:effectLst>
              <a:latin typeface="Arial"/>
              <a:ea typeface="ＭＳ Ｐゴシック" charset="0"/>
              <a:cs typeface="Arial"/>
            </a:endParaRPr>
          </a:p>
        </p:txBody>
      </p:sp>
      <p:sp>
        <p:nvSpPr>
          <p:cNvPr id="12" name="Text Box 8"/>
          <p:cNvSpPr txBox="1">
            <a:spLocks noChangeArrowheads="1"/>
          </p:cNvSpPr>
          <p:nvPr/>
        </p:nvSpPr>
        <p:spPr bwMode="auto">
          <a:xfrm>
            <a:off x="4338548" y="2246351"/>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3200" b="1" dirty="0">
                <a:solidFill>
                  <a:srgbClr val="BFBFBF"/>
                </a:solidFill>
                <a:effectLst>
                  <a:glow rad="101600">
                    <a:srgbClr val="000000">
                      <a:alpha val="75000"/>
                    </a:srgbClr>
                  </a:glow>
                </a:effectLst>
                <a:latin typeface="Arial"/>
                <a:ea typeface="ＭＳ Ｐゴシック" charset="0"/>
                <a:cs typeface="Arial"/>
              </a:rPr>
              <a:t>以色列</a:t>
            </a:r>
            <a:endParaRPr lang="en-US" sz="3200" b="1" dirty="0">
              <a:solidFill>
                <a:srgbClr val="BFBFBF"/>
              </a:solidFill>
              <a:effectLst>
                <a:glow rad="101600">
                  <a:srgbClr val="000000">
                    <a:alpha val="75000"/>
                  </a:srgbClr>
                </a:glow>
              </a:effectLst>
              <a:latin typeface="Arial"/>
              <a:ea typeface="ＭＳ Ｐゴシック" charset="0"/>
              <a:cs typeface="Arial"/>
            </a:endParaRP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fontAlgn="auto">
              <a:spcBef>
                <a:spcPts val="0"/>
              </a:spcBef>
              <a:spcAft>
                <a:spcPts val="0"/>
              </a:spcAft>
            </a:pPr>
            <a:r>
              <a:rPr lang="en-US" b="1" dirty="0">
                <a:solidFill>
                  <a:srgbClr val="FFFFFF"/>
                </a:solidFill>
                <a:latin typeface="Arial" charset="0"/>
                <a:cs typeface="Arial" charset="0"/>
              </a:rPr>
              <a:t>591</a:t>
            </a:r>
          </a:p>
        </p:txBody>
      </p:sp>
      <p:sp>
        <p:nvSpPr>
          <p:cNvPr id="50" name="Rectangle 2"/>
          <p:cNvSpPr txBox="1">
            <a:spLocks noChangeArrowheads="1"/>
          </p:cNvSpPr>
          <p:nvPr/>
        </p:nvSpPr>
        <p:spPr bwMode="auto">
          <a:xfrm>
            <a:off x="0" y="692696"/>
            <a:ext cx="3582158" cy="504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400" b="1" i="1" dirty="0">
                <a:solidFill>
                  <a:srgbClr val="FFFFFF"/>
                </a:solidFill>
                <a:effectLst>
                  <a:glow rad="127000">
                    <a:srgbClr val="000000"/>
                  </a:glow>
                </a:effectLst>
                <a:latin typeface="Arial" charset="0"/>
                <a:ea typeface="ＭＳ Ｐゴシック" charset="0"/>
                <a:cs typeface="ＭＳ Ｐゴシック" charset="0"/>
              </a:rPr>
              <a:t>阿摩司 </a:t>
            </a:r>
            <a:r>
              <a:rPr lang="en-US" sz="2400" b="1" i="1" dirty="0">
                <a:solidFill>
                  <a:srgbClr val="FFFFFF"/>
                </a:solidFill>
                <a:effectLst>
                  <a:glow rad="127000">
                    <a:srgbClr val="000000"/>
                  </a:glow>
                </a:effectLst>
                <a:latin typeface="Arial" charset="0"/>
                <a:ea typeface="ＭＳ Ｐゴシック" charset="0"/>
                <a:cs typeface="ＭＳ Ｐゴシック" charset="0"/>
              </a:rPr>
              <a:t>1:6-7 </a:t>
            </a:r>
            <a:r>
              <a:rPr lang="en-US" altLang="zh-CN" sz="2400" b="1" i="1" dirty="0">
                <a:solidFill>
                  <a:srgbClr val="FFFFFF"/>
                </a:solidFill>
                <a:effectLst>
                  <a:glow rad="127000">
                    <a:srgbClr val="000000"/>
                  </a:glow>
                </a:effectLst>
                <a:latin typeface="Arial" charset="0"/>
                <a:ea typeface="ＭＳ Ｐゴシック" charset="0"/>
                <a:cs typeface="ＭＳ Ｐゴシック" charset="0"/>
              </a:rPr>
              <a:t>CNV</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3" name="Text Box 6"/>
          <p:cNvSpPr txBox="1">
            <a:spLocks noChangeArrowheads="1"/>
          </p:cNvSpPr>
          <p:nvPr/>
        </p:nvSpPr>
        <p:spPr bwMode="auto">
          <a:xfrm>
            <a:off x="67199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zh-CN" altLang="en-US" sz="3200" b="1" dirty="0">
                <a:solidFill>
                  <a:srgbClr val="BFBFBF"/>
                </a:solidFill>
                <a:effectLst>
                  <a:glow rad="101600">
                    <a:srgbClr val="000000">
                      <a:alpha val="75000"/>
                    </a:srgbClr>
                  </a:glow>
                </a:effectLst>
                <a:latin typeface="Arial"/>
                <a:ea typeface="ＭＳ Ｐゴシック" charset="0"/>
                <a:cs typeface="Arial"/>
              </a:rPr>
              <a:t>亚们</a:t>
            </a:r>
            <a:endParaRPr lang="en-US" sz="3200" b="1" dirty="0">
              <a:solidFill>
                <a:srgbClr val="BFBFBF"/>
              </a:solidFill>
              <a:effectLst>
                <a:glow rad="101600">
                  <a:srgbClr val="000000">
                    <a:alpha val="75000"/>
                  </a:srgbClr>
                </a:glow>
              </a:effectLst>
              <a:latin typeface="Arial"/>
              <a:ea typeface="ＭＳ Ｐゴシック" charset="0"/>
              <a:cs typeface="Arial"/>
            </a:endParaRP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zh-CN" altLang="en-US" sz="3200" b="1" dirty="0">
                <a:solidFill>
                  <a:srgbClr val="BFBFBF"/>
                </a:solidFill>
                <a:effectLst>
                  <a:glow rad="101600">
                    <a:srgbClr val="000000">
                      <a:alpha val="75000"/>
                    </a:srgbClr>
                  </a:glow>
                </a:effectLst>
                <a:latin typeface="Arial"/>
                <a:ea typeface="ＭＳ Ｐゴシック" charset="0"/>
                <a:cs typeface="Arial"/>
              </a:rPr>
              <a:t>叙利亚</a:t>
            </a:r>
            <a:endParaRPr lang="en-US" sz="3200" b="1" dirty="0">
              <a:solidFill>
                <a:srgbClr val="BFBFBF"/>
              </a:solidFill>
              <a:effectLst>
                <a:glow rad="101600">
                  <a:srgbClr val="000000">
                    <a:alpha val="75000"/>
                  </a:srgbClr>
                </a:glow>
              </a:effectLst>
              <a:latin typeface="Arial"/>
              <a:ea typeface="ＭＳ Ｐゴシック" charset="0"/>
              <a:cs typeface="Arial"/>
            </a:endParaRPr>
          </a:p>
        </p:txBody>
      </p:sp>
      <p:sp>
        <p:nvSpPr>
          <p:cNvPr id="15"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zh-CN" altLang="en-US" sz="3200" b="1" dirty="0">
                <a:solidFill>
                  <a:srgbClr val="FFFFFF"/>
                </a:solidFill>
                <a:effectLst>
                  <a:glow rad="101600">
                    <a:srgbClr val="000000">
                      <a:alpha val="75000"/>
                    </a:srgbClr>
                  </a:glow>
                </a:effectLst>
                <a:latin typeface="Arial"/>
                <a:ea typeface="ＭＳ Ｐゴシック" charset="0"/>
                <a:cs typeface="Arial"/>
              </a:rPr>
              <a:t>以东</a:t>
            </a:r>
            <a:endParaRPr lang="en-US" sz="3200" b="1" dirty="0">
              <a:solidFill>
                <a:srgbClr val="FFFFFF"/>
              </a:solidFill>
              <a:effectLst>
                <a:glow rad="101600">
                  <a:srgbClr val="000000">
                    <a:alpha val="75000"/>
                  </a:srgbClr>
                </a:glow>
              </a:effectLst>
              <a:latin typeface="Arial"/>
              <a:ea typeface="ＭＳ Ｐゴシック" charset="0"/>
              <a:cs typeface="Arial"/>
            </a:endParaRP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zh-CN" altLang="en-US" sz="3200" b="1" dirty="0">
                <a:solidFill>
                  <a:srgbClr val="BFBFBF"/>
                </a:solidFill>
                <a:effectLst>
                  <a:glow rad="101600">
                    <a:srgbClr val="000000">
                      <a:alpha val="75000"/>
                    </a:srgbClr>
                  </a:glow>
                </a:effectLst>
                <a:latin typeface="Arial"/>
                <a:ea typeface="ＭＳ Ｐゴシック" charset="0"/>
                <a:cs typeface="Arial"/>
              </a:rPr>
              <a:t>摩押</a:t>
            </a:r>
            <a:endParaRPr lang="en-US" sz="3200" b="1" dirty="0">
              <a:solidFill>
                <a:srgbClr val="BFBFBF"/>
              </a:solidFill>
              <a:effectLst>
                <a:glow rad="101600">
                  <a:srgbClr val="000000">
                    <a:alpha val="75000"/>
                  </a:srgbClr>
                </a:glow>
              </a:effectLst>
              <a:latin typeface="Arial"/>
              <a:ea typeface="ＭＳ Ｐゴシック" charset="0"/>
              <a:cs typeface="Arial"/>
            </a:endParaRPr>
          </a:p>
        </p:txBody>
      </p:sp>
      <p:sp>
        <p:nvSpPr>
          <p:cNvPr id="18" name="Text Box 6"/>
          <p:cNvSpPr txBox="1">
            <a:spLocks noChangeArrowheads="1"/>
          </p:cNvSpPr>
          <p:nvPr/>
        </p:nvSpPr>
        <p:spPr bwMode="auto">
          <a:xfrm rot="17809876">
            <a:off x="3222710" y="404527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3200" b="1" dirty="0">
                <a:solidFill>
                  <a:srgbClr val="FFFFFF"/>
                </a:solidFill>
                <a:effectLst>
                  <a:glow rad="101600">
                    <a:srgbClr val="000000">
                      <a:alpha val="75000"/>
                    </a:srgbClr>
                  </a:glow>
                </a:effectLst>
                <a:latin typeface="Arial"/>
                <a:ea typeface="ＭＳ Ｐゴシック" charset="0"/>
                <a:cs typeface="Arial"/>
              </a:rPr>
              <a:t>非利士</a:t>
            </a:r>
            <a:endParaRPr lang="en-US" sz="3200" b="1" dirty="0">
              <a:solidFill>
                <a:srgbClr val="FFFFFF"/>
              </a:solidFill>
              <a:effectLst>
                <a:glow rad="101600">
                  <a:srgbClr val="000000">
                    <a:alpha val="75000"/>
                  </a:srgbClr>
                </a:glow>
              </a:effectLst>
              <a:latin typeface="Arial"/>
              <a:ea typeface="ＭＳ Ｐゴシック" charset="0"/>
              <a:cs typeface="Arial"/>
            </a:endParaRPr>
          </a:p>
        </p:txBody>
      </p:sp>
      <p:sp>
        <p:nvSpPr>
          <p:cNvPr id="19" name="Text Box 8"/>
          <p:cNvSpPr txBox="1">
            <a:spLocks noChangeArrowheads="1"/>
          </p:cNvSpPr>
          <p:nvPr/>
        </p:nvSpPr>
        <p:spPr bwMode="auto">
          <a:xfrm rot="17809876">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3200" b="1" dirty="0">
                <a:solidFill>
                  <a:srgbClr val="BFBFBF"/>
                </a:solidFill>
                <a:effectLst>
                  <a:glow rad="101600">
                    <a:srgbClr val="000000">
                      <a:alpha val="75000"/>
                    </a:srgbClr>
                  </a:glow>
                </a:effectLst>
                <a:latin typeface="Arial"/>
                <a:ea typeface="ＭＳ Ｐゴシック" charset="0"/>
                <a:cs typeface="Arial"/>
              </a:rPr>
              <a:t>腓尼基</a:t>
            </a:r>
            <a:endParaRPr lang="en-US" sz="3200" b="1" dirty="0">
              <a:solidFill>
                <a:srgbClr val="BFBFBF"/>
              </a:solidFill>
              <a:effectLst>
                <a:glow rad="101600">
                  <a:srgbClr val="000000">
                    <a:alpha val="75000"/>
                  </a:srgbClr>
                </a:glow>
              </a:effectLst>
              <a:latin typeface="Arial"/>
              <a:ea typeface="ＭＳ Ｐゴシック" charset="0"/>
              <a:cs typeface="Arial"/>
            </a:endParaRPr>
          </a:p>
        </p:txBody>
      </p:sp>
      <p:sp>
        <p:nvSpPr>
          <p:cNvPr id="22" name="Right Arrow 21"/>
          <p:cNvSpPr/>
          <p:nvPr/>
        </p:nvSpPr>
        <p:spPr bwMode="auto">
          <a:xfrm rot="20172375">
            <a:off x="4273748" y="4893074"/>
            <a:ext cx="938672"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kern="0">
              <a:solidFill>
                <a:srgbClr val="FFFFFF"/>
              </a:solidFill>
              <a:latin typeface="BONES" pitchFamily="-105" charset="0"/>
              <a:ea typeface="ＭＳ Ｐゴシック" charset="0"/>
            </a:endParaRPr>
          </a:p>
        </p:txBody>
      </p:sp>
      <p:sp>
        <p:nvSpPr>
          <p:cNvPr id="23" name="Rectangle 2"/>
          <p:cNvSpPr txBox="1">
            <a:spLocks noChangeArrowheads="1"/>
          </p:cNvSpPr>
          <p:nvPr/>
        </p:nvSpPr>
        <p:spPr bwMode="auto">
          <a:xfrm>
            <a:off x="1058970" y="4954469"/>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3200" b="1" dirty="0">
                <a:solidFill>
                  <a:srgbClr val="FFFFFF"/>
                </a:solidFill>
                <a:effectLst>
                  <a:glow rad="127000">
                    <a:srgbClr val="000000"/>
                  </a:glow>
                </a:effectLst>
                <a:latin typeface="Arial" charset="0"/>
                <a:ea typeface="ＭＳ Ｐゴシック" charset="0"/>
                <a:cs typeface="ＭＳ Ｐゴシック" charset="0"/>
              </a:rPr>
              <a:t>加沙</a:t>
            </a:r>
            <a:endParaRPr lang="en-US" sz="32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24" name="Oval 58"/>
          <p:cNvSpPr>
            <a:spLocks noChangeArrowheads="1"/>
          </p:cNvSpPr>
          <p:nvPr/>
        </p:nvSpPr>
        <p:spPr bwMode="auto">
          <a:xfrm>
            <a:off x="3995936" y="5229200"/>
            <a:ext cx="234950" cy="233362"/>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eaLnBrk="0" hangingPunct="0">
              <a:defRPr/>
            </a:pPr>
            <a:endParaRPr lang="en-US" kern="0">
              <a:solidFill>
                <a:srgbClr val="FFFFFF"/>
              </a:solidFill>
              <a:latin typeface="BONES" pitchFamily="-105" charset="0"/>
              <a:ea typeface="ＭＳ Ｐゴシック" charset="0"/>
            </a:endParaRPr>
          </a:p>
        </p:txBody>
      </p:sp>
      <p:sp>
        <p:nvSpPr>
          <p:cNvPr id="25" name="Rectangle 2"/>
          <p:cNvSpPr txBox="1">
            <a:spLocks noChangeArrowheads="1"/>
          </p:cNvSpPr>
          <p:nvPr/>
        </p:nvSpPr>
        <p:spPr bwMode="auto">
          <a:xfrm>
            <a:off x="107504" y="1268760"/>
            <a:ext cx="4608512" cy="29523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ru-RU" sz="2400" b="1" dirty="0">
                <a:solidFill>
                  <a:srgbClr val="FFFFFF"/>
                </a:solidFill>
                <a:effectLst>
                  <a:glow rad="127000">
                    <a:srgbClr val="000000"/>
                  </a:glow>
                </a:effectLst>
                <a:latin typeface="Arial" charset="0"/>
                <a:ea typeface="ＭＳ Ｐゴシック" charset="0"/>
                <a:cs typeface="ＭＳ Ｐゴシック" charset="0"/>
              </a:rPr>
              <a:t>"</a:t>
            </a:r>
            <a:r>
              <a:rPr lang="zh-CN" altLang="en-US" sz="2400" b="1" dirty="0">
                <a:solidFill>
                  <a:srgbClr val="FFFFFF"/>
                </a:solidFill>
                <a:effectLst>
                  <a:glow rad="127000">
                    <a:srgbClr val="000000"/>
                  </a:glow>
                </a:effectLst>
                <a:latin typeface="Arial" charset="0"/>
                <a:ea typeface="ＭＳ Ｐゴシック" charset="0"/>
                <a:cs typeface="ＭＳ Ｐゴシック" charset="0"/>
              </a:rPr>
              <a:t>耶和华这样说：</a:t>
            </a:r>
          </a:p>
          <a:p>
            <a:pPr algn="l" defTabSz="457200">
              <a:defRPr/>
            </a:pPr>
            <a:r>
              <a:rPr lang="zh-CN" altLang="en-US" sz="2400" b="1" dirty="0">
                <a:solidFill>
                  <a:srgbClr val="FFFFFF"/>
                </a:solidFill>
                <a:effectLst>
                  <a:glow rad="127000">
                    <a:srgbClr val="000000"/>
                  </a:glow>
                </a:effectLst>
                <a:latin typeface="Arial" charset="0"/>
                <a:ea typeface="ＭＳ Ｐゴシック" charset="0"/>
                <a:cs typeface="ＭＳ Ｐゴシック" charset="0"/>
              </a:rPr>
              <a:t>‘迦萨三番四次犯罪，</a:t>
            </a:r>
          </a:p>
          <a:p>
            <a:pPr algn="l" defTabSz="457200">
              <a:defRPr/>
            </a:pPr>
            <a:r>
              <a:rPr lang="zh-CN" altLang="en-US" sz="2400" b="1" dirty="0">
                <a:solidFill>
                  <a:srgbClr val="FFFFFF"/>
                </a:solidFill>
                <a:effectLst>
                  <a:glow rad="127000">
                    <a:srgbClr val="000000"/>
                  </a:glow>
                </a:effectLst>
                <a:latin typeface="Arial" charset="0"/>
                <a:ea typeface="ＭＳ Ｐゴシック" charset="0"/>
                <a:cs typeface="ＭＳ Ｐゴシック" charset="0"/>
              </a:rPr>
              <a:t>我必不收回惩罚他的命令；</a:t>
            </a:r>
          </a:p>
          <a:p>
            <a:pPr algn="l" defTabSz="457200">
              <a:defRPr/>
            </a:pPr>
            <a:r>
              <a:rPr lang="zh-CN" altLang="en-US" sz="2400" b="1" dirty="0">
                <a:solidFill>
                  <a:srgbClr val="FFFFFF"/>
                </a:solidFill>
                <a:effectLst>
                  <a:glow rad="127000">
                    <a:srgbClr val="000000"/>
                  </a:glow>
                </a:effectLst>
                <a:latin typeface="Arial" charset="0"/>
                <a:ea typeface="ＭＳ Ｐゴシック" charset="0"/>
                <a:cs typeface="ＭＳ Ｐゴシック" charset="0"/>
              </a:rPr>
              <a:t>因为他带走全部的俘虏，</a:t>
            </a:r>
          </a:p>
          <a:p>
            <a:pPr algn="l" defTabSz="457200">
              <a:defRPr/>
            </a:pPr>
            <a:r>
              <a:rPr lang="zh-CN" altLang="en-US" sz="2400" b="1" dirty="0">
                <a:solidFill>
                  <a:srgbClr val="FFFFFF"/>
                </a:solidFill>
                <a:effectLst>
                  <a:glow rad="127000">
                    <a:srgbClr val="000000"/>
                  </a:glow>
                </a:effectLst>
                <a:latin typeface="Arial" charset="0"/>
                <a:ea typeface="ＭＳ Ｐゴシック" charset="0"/>
                <a:cs typeface="ＭＳ Ｐゴシック" charset="0"/>
              </a:rPr>
              <a:t>交给以东。</a:t>
            </a:r>
          </a:p>
          <a:p>
            <a:pPr algn="l" defTabSz="457200">
              <a:defRPr/>
            </a:pPr>
            <a:r>
              <a:rPr lang="en-US" altLang="zh-CN" sz="2400" b="1" baseline="30000" dirty="0">
                <a:solidFill>
                  <a:srgbClr val="FFFFFF"/>
                </a:solidFill>
                <a:effectLst>
                  <a:glow rad="127000">
                    <a:srgbClr val="000000"/>
                  </a:glow>
                </a:effectLst>
                <a:latin typeface="Arial" charset="0"/>
                <a:ea typeface="ＭＳ Ｐゴシック" charset="0"/>
                <a:cs typeface="ＭＳ Ｐゴシック" charset="0"/>
              </a:rPr>
              <a:t>7</a:t>
            </a:r>
            <a:r>
              <a:rPr lang="en-US" altLang="zh-CN" sz="2400" b="1" dirty="0">
                <a:solidFill>
                  <a:srgbClr val="FFFFFF"/>
                </a:solidFill>
                <a:effectLst>
                  <a:glow rad="127000">
                    <a:srgbClr val="000000"/>
                  </a:glow>
                </a:effectLst>
                <a:latin typeface="Arial" charset="0"/>
                <a:ea typeface="ＭＳ Ｐゴシック" charset="0"/>
                <a:cs typeface="ＭＳ Ｐゴシック" charset="0"/>
              </a:rPr>
              <a:t> </a:t>
            </a:r>
            <a:r>
              <a:rPr lang="zh-CN" altLang="en-US" sz="2400" b="1" dirty="0">
                <a:solidFill>
                  <a:srgbClr val="FFFFFF"/>
                </a:solidFill>
                <a:effectLst>
                  <a:glow rad="127000">
                    <a:srgbClr val="000000"/>
                  </a:glow>
                </a:effectLst>
                <a:latin typeface="Arial" charset="0"/>
                <a:ea typeface="ＭＳ Ｐゴシック" charset="0"/>
                <a:cs typeface="ＭＳ Ｐゴシック" charset="0"/>
              </a:rPr>
              <a:t>我必降火在迦萨的城墙，</a:t>
            </a:r>
          </a:p>
          <a:p>
            <a:pPr algn="l" defTabSz="457200">
              <a:defRPr/>
            </a:pPr>
            <a:r>
              <a:rPr lang="zh-CN" altLang="en-US" sz="2400" b="1" dirty="0">
                <a:solidFill>
                  <a:srgbClr val="FFFFFF"/>
                </a:solidFill>
                <a:effectLst>
                  <a:glow rad="127000">
                    <a:srgbClr val="000000"/>
                  </a:glow>
                </a:effectLst>
                <a:latin typeface="Arial" charset="0"/>
                <a:ea typeface="ＭＳ Ｐゴシック" charset="0"/>
                <a:cs typeface="ＭＳ Ｐゴシック" charset="0"/>
              </a:rPr>
              <a:t>烧毁他的堡垒</a:t>
            </a:r>
            <a:r>
              <a:rPr lang="ru-RU" sz="2400" b="1" dirty="0">
                <a:solidFill>
                  <a:srgbClr val="FFFFFF"/>
                </a:solidFill>
                <a:effectLst>
                  <a:glow rad="127000">
                    <a:srgbClr val="000000"/>
                  </a:glow>
                </a:effectLst>
                <a:latin typeface="Arial" charset="0"/>
                <a:ea typeface="ＭＳ Ｐゴシック" charset="0"/>
                <a:cs typeface="ＭＳ Ｐゴシック" charset="0"/>
              </a:rPr>
              <a:t>"</a:t>
            </a:r>
            <a:endParaRPr lang="en-US" sz="2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20" name="Right Arrow 19"/>
          <p:cNvSpPr/>
          <p:nvPr/>
        </p:nvSpPr>
        <p:spPr bwMode="auto">
          <a:xfrm rot="4208430">
            <a:off x="5045069" y="5354186"/>
            <a:ext cx="1466189"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kern="0">
              <a:solidFill>
                <a:srgbClr val="FFFFFF"/>
              </a:solidFill>
              <a:latin typeface="BONES" pitchFamily="-105" charset="0"/>
              <a:ea typeface="ＭＳ Ｐゴシック" charset="0"/>
            </a:endParaRPr>
          </a:p>
        </p:txBody>
      </p:sp>
    </p:spTree>
    <p:extLst>
      <p:ext uri="{BB962C8B-B14F-4D97-AF65-F5344CB8AC3E}">
        <p14:creationId xmlns:p14="http://schemas.microsoft.com/office/powerpoint/2010/main" val="38830820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strVal val="#ppt_w*0.70"/>
                                          </p:val>
                                        </p:tav>
                                        <p:tav tm="100000">
                                          <p:val>
                                            <p:strVal val="#ppt_w"/>
                                          </p:val>
                                        </p:tav>
                                      </p:tavLst>
                                    </p:anim>
                                    <p:anim calcmode="lin" valueType="num">
                                      <p:cBhvr>
                                        <p:cTn id="8" dur="1000" fill="hold"/>
                                        <p:tgtEl>
                                          <p:spTgt spid="23"/>
                                        </p:tgtEl>
                                        <p:attrNameLst>
                                          <p:attrName>ppt_h</p:attrName>
                                        </p:attrNameLst>
                                      </p:cBhvr>
                                      <p:tavLst>
                                        <p:tav tm="0">
                                          <p:val>
                                            <p:strVal val="#ppt_h"/>
                                          </p:val>
                                        </p:tav>
                                        <p:tav tm="100000">
                                          <p:val>
                                            <p:strVal val="#ppt_h"/>
                                          </p:val>
                                        </p:tav>
                                      </p:tavLst>
                                    </p:anim>
                                    <p:animEffect transition="in" filter="fade">
                                      <p:cBhvr>
                                        <p:cTn id="9" dur="1000"/>
                                        <p:tgtEl>
                                          <p:spTgt spid="23"/>
                                        </p:tgtEl>
                                      </p:cBhvr>
                                    </p:animEffect>
                                  </p:childTnLst>
                                </p:cTn>
                              </p:par>
                            </p:childTnLst>
                          </p:cTn>
                        </p:par>
                        <p:par>
                          <p:cTn id="10" fill="hold">
                            <p:stCondLst>
                              <p:cond delay="1000"/>
                            </p:stCondLst>
                            <p:childTnLst>
                              <p:par>
                                <p:cTn id="11" presetID="23" presetClass="entr" presetSubtype="36"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p:cTn id="13" dur="500" fill="hold"/>
                                        <p:tgtEl>
                                          <p:spTgt spid="24"/>
                                        </p:tgtEl>
                                        <p:attrNameLst>
                                          <p:attrName>ppt_w</p:attrName>
                                        </p:attrNameLst>
                                      </p:cBhvr>
                                      <p:tavLst>
                                        <p:tav tm="0">
                                          <p:val>
                                            <p:strVal val="(6*min(max(#ppt_w*#ppt_h,.3),1)-7.4)/-.7*#ppt_w"/>
                                          </p:val>
                                        </p:tav>
                                        <p:tav tm="100000">
                                          <p:val>
                                            <p:strVal val="#ppt_w"/>
                                          </p:val>
                                        </p:tav>
                                      </p:tavLst>
                                    </p:anim>
                                    <p:anim calcmode="lin" valueType="num">
                                      <p:cBhvr>
                                        <p:cTn id="14" dur="500" fill="hold"/>
                                        <p:tgtEl>
                                          <p:spTgt spid="24"/>
                                        </p:tgtEl>
                                        <p:attrNameLst>
                                          <p:attrName>ppt_h</p:attrName>
                                        </p:attrNameLst>
                                      </p:cBhvr>
                                      <p:tavLst>
                                        <p:tav tm="0">
                                          <p:val>
                                            <p:strVal val="(6*min(max(#ppt_w*#ppt_h,.3),1)-7.4)/-.7*#ppt_h"/>
                                          </p:val>
                                        </p:tav>
                                        <p:tav tm="100000">
                                          <p:val>
                                            <p:strVal val="#ppt_h"/>
                                          </p:val>
                                        </p:tav>
                                      </p:tavLst>
                                    </p:anim>
                                    <p:anim calcmode="lin" valueType="num">
                                      <p:cBhvr>
                                        <p:cTn id="15" dur="500" fill="hold"/>
                                        <p:tgtEl>
                                          <p:spTgt spid="24"/>
                                        </p:tgtEl>
                                        <p:attrNameLst>
                                          <p:attrName>ppt_x</p:attrName>
                                        </p:attrNameLst>
                                      </p:cBhvr>
                                      <p:tavLst>
                                        <p:tav tm="0">
                                          <p:val>
                                            <p:fltVal val="0.5"/>
                                          </p:val>
                                        </p:tav>
                                        <p:tav tm="100000">
                                          <p:val>
                                            <p:strVal val="#ppt_x"/>
                                          </p:val>
                                        </p:tav>
                                      </p:tavLst>
                                    </p:anim>
                                    <p:anim calcmode="lin" valueType="num">
                                      <p:cBhvr>
                                        <p:cTn id="16" dur="500" fill="hold"/>
                                        <p:tgtEl>
                                          <p:spTgt spid="24"/>
                                        </p:tgtEl>
                                        <p:attrNameLst>
                                          <p:attrName>ppt_y</p:attrName>
                                        </p:attrNameLst>
                                      </p:cBhvr>
                                      <p:tavLst>
                                        <p:tav tm="0">
                                          <p:val>
                                            <p:strVal val="1+(6*min(max(#ppt_w*#ppt_h,.3),1)-7.4)/-.7*#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left)">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left)">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P spid="24" grpId="0" animBg="1"/>
      <p:bldP spid="2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vided Kingdom Region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27" y="-8182"/>
            <a:ext cx="9141064" cy="6866182"/>
          </a:xfrm>
          <a:prstGeom prst="rect">
            <a:avLst/>
          </a:prstGeom>
        </p:spPr>
      </p:pic>
      <p:sp>
        <p:nvSpPr>
          <p:cNvPr id="900098" name="Rectangle 2"/>
          <p:cNvSpPr>
            <a:spLocks noGrp="1" noChangeArrowheads="1"/>
          </p:cNvSpPr>
          <p:nvPr>
            <p:ph type="ctrTitle"/>
          </p:nvPr>
        </p:nvSpPr>
        <p:spPr>
          <a:xfrm>
            <a:off x="-1" y="43013"/>
            <a:ext cx="6228185" cy="865708"/>
          </a:xfrm>
          <a:effectLst>
            <a:outerShdw blurRad="63500" dist="35921" dir="2700000" algn="ctr" rotWithShape="0">
              <a:schemeClr val="tx2">
                <a:alpha val="74998"/>
              </a:schemeClr>
            </a:outerShdw>
          </a:effectLst>
        </p:spPr>
        <p:txBody>
          <a:bodyPr anchor="t"/>
          <a:lstStyle/>
          <a:p>
            <a:pPr algn="l">
              <a:defRPr/>
            </a:pPr>
            <a:r>
              <a:rPr lang="zh-CN" altLang="en-US" sz="3200" b="1" dirty="0">
                <a:effectLst>
                  <a:glow rad="127000">
                    <a:schemeClr val="tx1"/>
                  </a:glow>
                </a:effectLst>
                <a:latin typeface="Arial" charset="0"/>
                <a:ea typeface="ＭＳ Ｐゴシック" charset="0"/>
                <a:cs typeface="ＭＳ Ｐゴシック" charset="0"/>
              </a:rPr>
              <a:t>神要审判腓尼基</a:t>
            </a:r>
            <a:endParaRPr lang="en-US" sz="3200" b="1" dirty="0">
              <a:effectLst>
                <a:glow rad="127000">
                  <a:schemeClr val="tx1"/>
                </a:glow>
              </a:effectLst>
              <a:latin typeface="Arial" charset="0"/>
              <a:ea typeface="ＭＳ Ｐゴシック" charset="0"/>
              <a:cs typeface="ＭＳ Ｐゴシック" charset="0"/>
            </a:endParaRPr>
          </a:p>
        </p:txBody>
      </p:sp>
      <p:sp>
        <p:nvSpPr>
          <p:cNvPr id="10" name="Text Box 6"/>
          <p:cNvSpPr txBox="1">
            <a:spLocks noChangeArrowheads="1"/>
          </p:cNvSpPr>
          <p:nvPr/>
        </p:nvSpPr>
        <p:spPr bwMode="auto">
          <a:xfrm>
            <a:off x="4239156" y="4194696"/>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3200" b="1" dirty="0">
                <a:solidFill>
                  <a:srgbClr val="BFBFBF"/>
                </a:solidFill>
                <a:effectLst>
                  <a:glow rad="101600">
                    <a:srgbClr val="000000">
                      <a:alpha val="75000"/>
                    </a:srgbClr>
                  </a:glow>
                </a:effectLst>
                <a:latin typeface="Arial"/>
                <a:ea typeface="ＭＳ Ｐゴシック" charset="0"/>
                <a:cs typeface="Arial"/>
              </a:rPr>
              <a:t>犹大</a:t>
            </a:r>
            <a:endParaRPr lang="en-US" sz="3200" b="1" dirty="0">
              <a:solidFill>
                <a:srgbClr val="BFBFBF"/>
              </a:solidFill>
              <a:effectLst>
                <a:glow rad="101600">
                  <a:srgbClr val="000000">
                    <a:alpha val="75000"/>
                  </a:srgbClr>
                </a:glow>
              </a:effectLst>
              <a:latin typeface="Arial"/>
              <a:ea typeface="ＭＳ Ｐゴシック" charset="0"/>
              <a:cs typeface="Arial"/>
            </a:endParaRPr>
          </a:p>
        </p:txBody>
      </p:sp>
      <p:sp>
        <p:nvSpPr>
          <p:cNvPr id="12" name="Text Box 8"/>
          <p:cNvSpPr txBox="1">
            <a:spLocks noChangeArrowheads="1"/>
          </p:cNvSpPr>
          <p:nvPr/>
        </p:nvSpPr>
        <p:spPr bwMode="auto">
          <a:xfrm>
            <a:off x="4338548" y="2246351"/>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3200" b="1" dirty="0">
                <a:solidFill>
                  <a:srgbClr val="FFFFFF"/>
                </a:solidFill>
                <a:effectLst>
                  <a:glow rad="101600">
                    <a:srgbClr val="000000">
                      <a:alpha val="75000"/>
                    </a:srgbClr>
                  </a:glow>
                </a:effectLst>
                <a:latin typeface="Arial"/>
                <a:ea typeface="ＭＳ Ｐゴシック" charset="0"/>
                <a:cs typeface="Arial"/>
              </a:rPr>
              <a:t>以色列</a:t>
            </a:r>
            <a:endParaRPr lang="en-US" sz="3200" b="1" dirty="0">
              <a:solidFill>
                <a:srgbClr val="FFFFFF"/>
              </a:solidFill>
              <a:effectLst>
                <a:glow rad="101600">
                  <a:srgbClr val="000000">
                    <a:alpha val="75000"/>
                  </a:srgbClr>
                </a:glow>
              </a:effectLst>
              <a:latin typeface="Arial"/>
              <a:ea typeface="ＭＳ Ｐゴシック" charset="0"/>
              <a:cs typeface="Arial"/>
            </a:endParaRP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fontAlgn="auto">
              <a:spcBef>
                <a:spcPts val="0"/>
              </a:spcBef>
              <a:spcAft>
                <a:spcPts val="0"/>
              </a:spcAft>
            </a:pPr>
            <a:r>
              <a:rPr lang="en-US" b="1" dirty="0">
                <a:solidFill>
                  <a:srgbClr val="FFFFFF"/>
                </a:solidFill>
                <a:latin typeface="Arial" charset="0"/>
                <a:cs typeface="Arial" charset="0"/>
              </a:rPr>
              <a:t>591</a:t>
            </a:r>
          </a:p>
        </p:txBody>
      </p:sp>
      <p:sp>
        <p:nvSpPr>
          <p:cNvPr id="50" name="Rectangle 2"/>
          <p:cNvSpPr txBox="1">
            <a:spLocks noChangeArrowheads="1"/>
          </p:cNvSpPr>
          <p:nvPr/>
        </p:nvSpPr>
        <p:spPr bwMode="auto">
          <a:xfrm>
            <a:off x="0" y="692696"/>
            <a:ext cx="3582158" cy="504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400" b="1" i="1" dirty="0">
                <a:solidFill>
                  <a:srgbClr val="FFFFFF"/>
                </a:solidFill>
                <a:effectLst>
                  <a:glow rad="127000">
                    <a:srgbClr val="000000"/>
                  </a:glow>
                </a:effectLst>
                <a:latin typeface="Arial" charset="0"/>
                <a:ea typeface="ＭＳ Ｐゴシック" charset="0"/>
                <a:cs typeface="ＭＳ Ｐゴシック" charset="0"/>
              </a:rPr>
              <a:t>阿摩司 </a:t>
            </a:r>
            <a:r>
              <a:rPr lang="en-US" sz="2400" b="1" i="1" dirty="0">
                <a:solidFill>
                  <a:srgbClr val="FFFFFF"/>
                </a:solidFill>
                <a:effectLst>
                  <a:glow rad="127000">
                    <a:srgbClr val="000000"/>
                  </a:glow>
                </a:effectLst>
                <a:latin typeface="Arial" charset="0"/>
                <a:ea typeface="ＭＳ Ｐゴシック" charset="0"/>
                <a:cs typeface="ＭＳ Ｐゴシック" charset="0"/>
              </a:rPr>
              <a:t>1:9-10 </a:t>
            </a:r>
            <a:r>
              <a:rPr lang="en-US" altLang="zh-CN" sz="2400" b="1" i="1" dirty="0">
                <a:solidFill>
                  <a:srgbClr val="FFFFFF"/>
                </a:solidFill>
                <a:effectLst>
                  <a:glow rad="127000">
                    <a:srgbClr val="000000"/>
                  </a:glow>
                </a:effectLst>
                <a:latin typeface="Arial" charset="0"/>
                <a:ea typeface="ＭＳ Ｐゴシック" charset="0"/>
                <a:cs typeface="ＭＳ Ｐゴシック" charset="0"/>
              </a:rPr>
              <a:t>CNV</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3" name="Text Box 6"/>
          <p:cNvSpPr txBox="1">
            <a:spLocks noChangeArrowheads="1"/>
          </p:cNvSpPr>
          <p:nvPr/>
        </p:nvSpPr>
        <p:spPr bwMode="auto">
          <a:xfrm>
            <a:off x="67199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zh-CN" altLang="en-US" sz="3200" b="1" dirty="0">
                <a:solidFill>
                  <a:srgbClr val="BFBFBF"/>
                </a:solidFill>
                <a:effectLst>
                  <a:glow rad="101600">
                    <a:srgbClr val="000000">
                      <a:alpha val="75000"/>
                    </a:srgbClr>
                  </a:glow>
                </a:effectLst>
                <a:latin typeface="Arial"/>
                <a:ea typeface="ＭＳ Ｐゴシック" charset="0"/>
                <a:cs typeface="Arial"/>
              </a:rPr>
              <a:t>亚们</a:t>
            </a:r>
            <a:endParaRPr lang="en-US" sz="3200" b="1" dirty="0">
              <a:solidFill>
                <a:srgbClr val="BFBFBF"/>
              </a:solidFill>
              <a:effectLst>
                <a:glow rad="101600">
                  <a:srgbClr val="000000">
                    <a:alpha val="75000"/>
                  </a:srgbClr>
                </a:glow>
              </a:effectLst>
              <a:latin typeface="Arial"/>
              <a:ea typeface="ＭＳ Ｐゴシック" charset="0"/>
              <a:cs typeface="Arial"/>
            </a:endParaRP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zh-CN" altLang="en-US" sz="3200" b="1" dirty="0">
                <a:solidFill>
                  <a:srgbClr val="BFBFBF"/>
                </a:solidFill>
                <a:effectLst>
                  <a:glow rad="101600">
                    <a:srgbClr val="000000">
                      <a:alpha val="75000"/>
                    </a:srgbClr>
                  </a:glow>
                </a:effectLst>
                <a:latin typeface="Arial"/>
                <a:ea typeface="ＭＳ Ｐゴシック" charset="0"/>
                <a:cs typeface="Arial"/>
              </a:rPr>
              <a:t>叙利亚</a:t>
            </a:r>
            <a:endParaRPr lang="en-US" sz="3200" b="1" dirty="0">
              <a:solidFill>
                <a:srgbClr val="BFBFBF"/>
              </a:solidFill>
              <a:effectLst>
                <a:glow rad="101600">
                  <a:srgbClr val="000000">
                    <a:alpha val="75000"/>
                  </a:srgbClr>
                </a:glow>
              </a:effectLst>
              <a:latin typeface="Arial"/>
              <a:ea typeface="ＭＳ Ｐゴシック" charset="0"/>
              <a:cs typeface="Arial"/>
            </a:endParaRPr>
          </a:p>
        </p:txBody>
      </p:sp>
      <p:sp>
        <p:nvSpPr>
          <p:cNvPr id="15"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zh-CN" altLang="en-US" sz="3200" b="1" dirty="0">
                <a:solidFill>
                  <a:srgbClr val="FFFFFF"/>
                </a:solidFill>
                <a:effectLst>
                  <a:glow rad="101600">
                    <a:srgbClr val="000000">
                      <a:alpha val="75000"/>
                    </a:srgbClr>
                  </a:glow>
                </a:effectLst>
                <a:latin typeface="Arial"/>
                <a:ea typeface="ＭＳ Ｐゴシック" charset="0"/>
                <a:cs typeface="Arial"/>
              </a:rPr>
              <a:t>以东</a:t>
            </a:r>
            <a:endParaRPr lang="en-US" sz="3200" b="1" dirty="0">
              <a:solidFill>
                <a:srgbClr val="FFFFFF"/>
              </a:solidFill>
              <a:effectLst>
                <a:glow rad="101600">
                  <a:srgbClr val="000000">
                    <a:alpha val="75000"/>
                  </a:srgbClr>
                </a:glow>
              </a:effectLst>
              <a:latin typeface="Arial"/>
              <a:ea typeface="ＭＳ Ｐゴシック" charset="0"/>
              <a:cs typeface="Arial"/>
            </a:endParaRP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zh-CN" altLang="en-US" sz="3200" b="1" dirty="0">
                <a:solidFill>
                  <a:srgbClr val="BFBFBF"/>
                </a:solidFill>
                <a:effectLst>
                  <a:glow rad="101600">
                    <a:srgbClr val="000000">
                      <a:alpha val="75000"/>
                    </a:srgbClr>
                  </a:glow>
                </a:effectLst>
                <a:latin typeface="Arial"/>
                <a:ea typeface="ＭＳ Ｐゴシック" charset="0"/>
                <a:cs typeface="Arial"/>
              </a:rPr>
              <a:t>摩押</a:t>
            </a:r>
            <a:endParaRPr lang="en-US" sz="3200" b="1" dirty="0">
              <a:solidFill>
                <a:srgbClr val="BFBFBF"/>
              </a:solidFill>
              <a:effectLst>
                <a:glow rad="101600">
                  <a:srgbClr val="000000">
                    <a:alpha val="75000"/>
                  </a:srgbClr>
                </a:glow>
              </a:effectLst>
              <a:latin typeface="Arial"/>
              <a:ea typeface="ＭＳ Ｐゴシック" charset="0"/>
              <a:cs typeface="Arial"/>
            </a:endParaRPr>
          </a:p>
        </p:txBody>
      </p:sp>
      <p:sp>
        <p:nvSpPr>
          <p:cNvPr id="18" name="Text Box 6"/>
          <p:cNvSpPr txBox="1">
            <a:spLocks noChangeArrowheads="1"/>
          </p:cNvSpPr>
          <p:nvPr/>
        </p:nvSpPr>
        <p:spPr bwMode="auto">
          <a:xfrm rot="17809876">
            <a:off x="3222710" y="404527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3200" b="1" dirty="0">
                <a:solidFill>
                  <a:srgbClr val="BFBFBF"/>
                </a:solidFill>
                <a:effectLst>
                  <a:glow rad="101600">
                    <a:srgbClr val="000000">
                      <a:alpha val="75000"/>
                    </a:srgbClr>
                  </a:glow>
                </a:effectLst>
                <a:latin typeface="Arial"/>
                <a:ea typeface="ＭＳ Ｐゴシック" charset="0"/>
                <a:cs typeface="Arial"/>
              </a:rPr>
              <a:t>非利士</a:t>
            </a:r>
            <a:endParaRPr lang="en-US" sz="3200" b="1" dirty="0">
              <a:solidFill>
                <a:srgbClr val="BFBFBF"/>
              </a:solidFill>
              <a:effectLst>
                <a:glow rad="101600">
                  <a:srgbClr val="000000">
                    <a:alpha val="75000"/>
                  </a:srgbClr>
                </a:glow>
              </a:effectLst>
              <a:latin typeface="Arial"/>
              <a:ea typeface="ＭＳ Ｐゴシック" charset="0"/>
              <a:cs typeface="Arial"/>
            </a:endParaRPr>
          </a:p>
        </p:txBody>
      </p:sp>
      <p:sp>
        <p:nvSpPr>
          <p:cNvPr id="19" name="Text Box 8"/>
          <p:cNvSpPr txBox="1">
            <a:spLocks noChangeArrowheads="1"/>
          </p:cNvSpPr>
          <p:nvPr/>
        </p:nvSpPr>
        <p:spPr bwMode="auto">
          <a:xfrm rot="17809876">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3200" b="1" dirty="0">
                <a:solidFill>
                  <a:srgbClr val="FFFFFF"/>
                </a:solidFill>
                <a:effectLst>
                  <a:glow rad="101600">
                    <a:srgbClr val="000000">
                      <a:alpha val="75000"/>
                    </a:srgbClr>
                  </a:glow>
                </a:effectLst>
                <a:latin typeface="Arial"/>
                <a:ea typeface="ＭＳ Ｐゴシック" charset="0"/>
                <a:cs typeface="Arial"/>
              </a:rPr>
              <a:t>腓尼基</a:t>
            </a:r>
            <a:endParaRPr lang="en-US" sz="3200" b="1" dirty="0">
              <a:solidFill>
                <a:srgbClr val="FFFFFF"/>
              </a:solidFill>
              <a:effectLst>
                <a:glow rad="101600">
                  <a:srgbClr val="000000">
                    <a:alpha val="75000"/>
                  </a:srgbClr>
                </a:glow>
              </a:effectLst>
              <a:latin typeface="Arial"/>
              <a:ea typeface="ＭＳ Ｐゴシック" charset="0"/>
              <a:cs typeface="Arial"/>
            </a:endParaRPr>
          </a:p>
        </p:txBody>
      </p:sp>
      <p:sp>
        <p:nvSpPr>
          <p:cNvPr id="22" name="Right Arrow 21"/>
          <p:cNvSpPr/>
          <p:nvPr/>
        </p:nvSpPr>
        <p:spPr bwMode="auto">
          <a:xfrm rot="5400000">
            <a:off x="5123129" y="1531857"/>
            <a:ext cx="1129990"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kern="0">
              <a:solidFill>
                <a:srgbClr val="FFFFFF"/>
              </a:solidFill>
              <a:latin typeface="BONES" pitchFamily="-105" charset="0"/>
              <a:ea typeface="ＭＳ Ｐゴシック" charset="0"/>
            </a:endParaRPr>
          </a:p>
        </p:txBody>
      </p:sp>
      <p:sp>
        <p:nvSpPr>
          <p:cNvPr id="23" name="Rectangle 2"/>
          <p:cNvSpPr txBox="1">
            <a:spLocks noChangeArrowheads="1"/>
          </p:cNvSpPr>
          <p:nvPr/>
        </p:nvSpPr>
        <p:spPr bwMode="auto">
          <a:xfrm>
            <a:off x="2552212" y="548680"/>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3200" b="1" dirty="0">
                <a:solidFill>
                  <a:srgbClr val="FFFFFF"/>
                </a:solidFill>
                <a:effectLst>
                  <a:glow rad="127000">
                    <a:srgbClr val="000000"/>
                  </a:glow>
                </a:effectLst>
                <a:latin typeface="Arial" charset="0"/>
                <a:ea typeface="ＭＳ Ｐゴシック" charset="0"/>
                <a:cs typeface="ＭＳ Ｐゴシック" charset="0"/>
              </a:rPr>
              <a:t>推罗</a:t>
            </a:r>
            <a:endParaRPr lang="en-US" sz="32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24" name="Oval 58"/>
          <p:cNvSpPr>
            <a:spLocks noChangeArrowheads="1"/>
          </p:cNvSpPr>
          <p:nvPr/>
        </p:nvSpPr>
        <p:spPr bwMode="auto">
          <a:xfrm>
            <a:off x="5489178" y="823411"/>
            <a:ext cx="234950" cy="233362"/>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eaLnBrk="0" hangingPunct="0">
              <a:defRPr/>
            </a:pPr>
            <a:endParaRPr lang="en-US" kern="0">
              <a:solidFill>
                <a:srgbClr val="FFFFFF"/>
              </a:solidFill>
              <a:latin typeface="BONES" pitchFamily="-105" charset="0"/>
              <a:ea typeface="ＭＳ Ｐゴシック" charset="0"/>
            </a:endParaRPr>
          </a:p>
        </p:txBody>
      </p:sp>
      <p:sp>
        <p:nvSpPr>
          <p:cNvPr id="25" name="Rectangle 2"/>
          <p:cNvSpPr txBox="1">
            <a:spLocks noChangeArrowheads="1"/>
          </p:cNvSpPr>
          <p:nvPr/>
        </p:nvSpPr>
        <p:spPr bwMode="auto">
          <a:xfrm>
            <a:off x="0" y="1268760"/>
            <a:ext cx="4556210" cy="43924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ru-RU" sz="2400" b="1" dirty="0">
                <a:solidFill>
                  <a:srgbClr val="FFFFFF"/>
                </a:solidFill>
                <a:effectLst>
                  <a:glow rad="127000">
                    <a:srgbClr val="000000"/>
                  </a:glow>
                </a:effectLst>
                <a:latin typeface="Arial" charset="0"/>
                <a:ea typeface="ＭＳ Ｐゴシック" charset="0"/>
                <a:cs typeface="ＭＳ Ｐゴシック" charset="0"/>
              </a:rPr>
              <a:t>"</a:t>
            </a:r>
            <a:r>
              <a:rPr lang="zh-CN" altLang="en-US" sz="2400" b="1" dirty="0">
                <a:solidFill>
                  <a:srgbClr val="FFFFFF"/>
                </a:solidFill>
                <a:effectLst>
                  <a:glow rad="127000">
                    <a:srgbClr val="000000"/>
                  </a:glow>
                </a:effectLst>
                <a:latin typeface="Arial" charset="0"/>
                <a:ea typeface="ＭＳ Ｐゴシック" charset="0"/>
                <a:cs typeface="ＭＳ Ｐゴシック" charset="0"/>
              </a:rPr>
              <a:t>耶和华这样说：</a:t>
            </a:r>
          </a:p>
          <a:p>
            <a:pPr algn="l" defTabSz="457200">
              <a:defRPr/>
            </a:pPr>
            <a:r>
              <a:rPr lang="zh-CN" altLang="en-US" sz="2400" b="1" dirty="0">
                <a:solidFill>
                  <a:srgbClr val="FFFFFF"/>
                </a:solidFill>
                <a:effectLst>
                  <a:glow rad="127000">
                    <a:srgbClr val="000000"/>
                  </a:glow>
                </a:effectLst>
                <a:latin typeface="Arial" charset="0"/>
                <a:ea typeface="ＭＳ Ｐゴシック" charset="0"/>
                <a:cs typeface="ＭＳ Ｐゴシック" charset="0"/>
              </a:rPr>
              <a:t>‘推罗三番四次犯罪，</a:t>
            </a:r>
          </a:p>
          <a:p>
            <a:pPr algn="l" defTabSz="457200">
              <a:defRPr/>
            </a:pPr>
            <a:r>
              <a:rPr lang="zh-CN" altLang="en-US" sz="2400" b="1" dirty="0">
                <a:solidFill>
                  <a:srgbClr val="FFFFFF"/>
                </a:solidFill>
                <a:effectLst>
                  <a:glow rad="127000">
                    <a:srgbClr val="000000"/>
                  </a:glow>
                </a:effectLst>
                <a:latin typeface="Arial" charset="0"/>
                <a:ea typeface="ＭＳ Ｐゴシック" charset="0"/>
                <a:cs typeface="ＭＳ Ｐゴシック" charset="0"/>
              </a:rPr>
              <a:t>我必不收回惩罚他的命令；</a:t>
            </a:r>
          </a:p>
          <a:p>
            <a:pPr algn="l" defTabSz="457200">
              <a:defRPr/>
            </a:pPr>
            <a:r>
              <a:rPr lang="zh-CN" altLang="en-US" sz="2400" b="1" dirty="0">
                <a:solidFill>
                  <a:srgbClr val="FFFFFF"/>
                </a:solidFill>
                <a:effectLst>
                  <a:glow rad="127000">
                    <a:srgbClr val="000000"/>
                  </a:glow>
                </a:effectLst>
                <a:latin typeface="Arial" charset="0"/>
                <a:ea typeface="ＭＳ Ｐゴシック" charset="0"/>
                <a:cs typeface="ＭＳ Ｐゴシック" charset="0"/>
              </a:rPr>
              <a:t>因为他把全部的俘虏交给以东，</a:t>
            </a:r>
          </a:p>
          <a:p>
            <a:pPr algn="l" defTabSz="457200">
              <a:defRPr/>
            </a:pPr>
            <a:r>
              <a:rPr lang="zh-CN" altLang="en-US" sz="2400" b="1" dirty="0">
                <a:solidFill>
                  <a:srgbClr val="FFFFFF"/>
                </a:solidFill>
                <a:effectLst>
                  <a:glow rad="127000">
                    <a:srgbClr val="000000"/>
                  </a:glow>
                </a:effectLst>
                <a:latin typeface="Arial" charset="0"/>
                <a:ea typeface="ＭＳ Ｐゴシック" charset="0"/>
                <a:cs typeface="ＭＳ Ｐゴシック" charset="0"/>
              </a:rPr>
              <a:t>并不记念与兄弟所立的盟约。</a:t>
            </a:r>
          </a:p>
          <a:p>
            <a:pPr algn="l" defTabSz="457200">
              <a:defRPr/>
            </a:pPr>
            <a:r>
              <a:rPr lang="en-US" altLang="zh-CN" sz="2400" b="1" baseline="30000" dirty="0">
                <a:solidFill>
                  <a:srgbClr val="FFFFFF"/>
                </a:solidFill>
                <a:effectLst>
                  <a:glow rad="127000">
                    <a:srgbClr val="000000"/>
                  </a:glow>
                </a:effectLst>
                <a:latin typeface="Arial" charset="0"/>
                <a:ea typeface="ＭＳ Ｐゴシック" charset="0"/>
                <a:cs typeface="ＭＳ Ｐゴシック" charset="0"/>
              </a:rPr>
              <a:t>10</a:t>
            </a:r>
            <a:r>
              <a:rPr lang="en-US" altLang="zh-CN" sz="2400" b="1" dirty="0">
                <a:solidFill>
                  <a:srgbClr val="FFFFFF"/>
                </a:solidFill>
                <a:effectLst>
                  <a:glow rad="127000">
                    <a:srgbClr val="000000"/>
                  </a:glow>
                </a:effectLst>
                <a:latin typeface="Arial" charset="0"/>
                <a:ea typeface="ＭＳ Ｐゴシック" charset="0"/>
                <a:cs typeface="ＭＳ Ｐゴシック" charset="0"/>
              </a:rPr>
              <a:t> </a:t>
            </a:r>
            <a:r>
              <a:rPr lang="zh-CN" altLang="en-US" sz="2400" b="1" dirty="0">
                <a:solidFill>
                  <a:srgbClr val="FFFFFF"/>
                </a:solidFill>
                <a:effectLst>
                  <a:glow rad="127000">
                    <a:srgbClr val="000000"/>
                  </a:glow>
                </a:effectLst>
                <a:latin typeface="Arial" charset="0"/>
                <a:ea typeface="ＭＳ Ｐゴシック" charset="0"/>
                <a:cs typeface="ＭＳ Ｐゴシック" charset="0"/>
              </a:rPr>
              <a:t>我必降火在推罗的城墙，</a:t>
            </a:r>
          </a:p>
          <a:p>
            <a:pPr algn="l" defTabSz="457200">
              <a:defRPr/>
            </a:pPr>
            <a:r>
              <a:rPr lang="zh-CN" altLang="en-US" sz="2400" b="1" dirty="0">
                <a:solidFill>
                  <a:srgbClr val="FFFFFF"/>
                </a:solidFill>
                <a:effectLst>
                  <a:glow rad="127000">
                    <a:srgbClr val="000000"/>
                  </a:glow>
                </a:effectLst>
                <a:latin typeface="Arial" charset="0"/>
                <a:ea typeface="ＭＳ Ｐゴシック" charset="0"/>
                <a:cs typeface="ＭＳ Ｐゴシック" charset="0"/>
              </a:rPr>
              <a:t>烧毁他的堡垒。</a:t>
            </a:r>
            <a:r>
              <a:rPr lang="ru-RU" sz="2400" b="1" dirty="0">
                <a:solidFill>
                  <a:srgbClr val="FFFFFF"/>
                </a:solidFill>
                <a:effectLst>
                  <a:glow rad="127000">
                    <a:srgbClr val="000000"/>
                  </a:glow>
                </a:effectLst>
                <a:latin typeface="Arial" charset="0"/>
                <a:ea typeface="ＭＳ Ｐゴシック" charset="0"/>
                <a:cs typeface="ＭＳ Ｐゴシック" charset="0"/>
              </a:rPr>
              <a:t>"</a:t>
            </a:r>
            <a:endParaRPr lang="en-US" sz="2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26" name="Right Arrow 25"/>
          <p:cNvSpPr/>
          <p:nvPr/>
        </p:nvSpPr>
        <p:spPr bwMode="auto">
          <a:xfrm rot="4734425">
            <a:off x="4336214" y="4300546"/>
            <a:ext cx="3514638"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kern="0">
              <a:solidFill>
                <a:srgbClr val="FFFFFF"/>
              </a:solidFill>
              <a:latin typeface="BONES" pitchFamily="-105" charset="0"/>
              <a:ea typeface="ＭＳ Ｐゴシック" charset="0"/>
            </a:endParaRPr>
          </a:p>
        </p:txBody>
      </p:sp>
    </p:spTree>
    <p:extLst>
      <p:ext uri="{BB962C8B-B14F-4D97-AF65-F5344CB8AC3E}">
        <p14:creationId xmlns:p14="http://schemas.microsoft.com/office/powerpoint/2010/main" val="40181416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strVal val="#ppt_w*0.70"/>
                                          </p:val>
                                        </p:tav>
                                        <p:tav tm="100000">
                                          <p:val>
                                            <p:strVal val="#ppt_w"/>
                                          </p:val>
                                        </p:tav>
                                      </p:tavLst>
                                    </p:anim>
                                    <p:anim calcmode="lin" valueType="num">
                                      <p:cBhvr>
                                        <p:cTn id="8" dur="1000" fill="hold"/>
                                        <p:tgtEl>
                                          <p:spTgt spid="23"/>
                                        </p:tgtEl>
                                        <p:attrNameLst>
                                          <p:attrName>ppt_h</p:attrName>
                                        </p:attrNameLst>
                                      </p:cBhvr>
                                      <p:tavLst>
                                        <p:tav tm="0">
                                          <p:val>
                                            <p:strVal val="#ppt_h"/>
                                          </p:val>
                                        </p:tav>
                                        <p:tav tm="100000">
                                          <p:val>
                                            <p:strVal val="#ppt_h"/>
                                          </p:val>
                                        </p:tav>
                                      </p:tavLst>
                                    </p:anim>
                                    <p:animEffect transition="in" filter="fade">
                                      <p:cBhvr>
                                        <p:cTn id="9" dur="1000"/>
                                        <p:tgtEl>
                                          <p:spTgt spid="23"/>
                                        </p:tgtEl>
                                      </p:cBhvr>
                                    </p:animEffect>
                                  </p:childTnLst>
                                </p:cTn>
                              </p:par>
                            </p:childTnLst>
                          </p:cTn>
                        </p:par>
                        <p:par>
                          <p:cTn id="10" fill="hold">
                            <p:stCondLst>
                              <p:cond delay="1000"/>
                            </p:stCondLst>
                            <p:childTnLst>
                              <p:par>
                                <p:cTn id="11" presetID="23" presetClass="entr" presetSubtype="36"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p:cTn id="13" dur="500" fill="hold"/>
                                        <p:tgtEl>
                                          <p:spTgt spid="24"/>
                                        </p:tgtEl>
                                        <p:attrNameLst>
                                          <p:attrName>ppt_w</p:attrName>
                                        </p:attrNameLst>
                                      </p:cBhvr>
                                      <p:tavLst>
                                        <p:tav tm="0">
                                          <p:val>
                                            <p:strVal val="(6*min(max(#ppt_w*#ppt_h,.3),1)-7.4)/-.7*#ppt_w"/>
                                          </p:val>
                                        </p:tav>
                                        <p:tav tm="100000">
                                          <p:val>
                                            <p:strVal val="#ppt_w"/>
                                          </p:val>
                                        </p:tav>
                                      </p:tavLst>
                                    </p:anim>
                                    <p:anim calcmode="lin" valueType="num">
                                      <p:cBhvr>
                                        <p:cTn id="14" dur="500" fill="hold"/>
                                        <p:tgtEl>
                                          <p:spTgt spid="24"/>
                                        </p:tgtEl>
                                        <p:attrNameLst>
                                          <p:attrName>ppt_h</p:attrName>
                                        </p:attrNameLst>
                                      </p:cBhvr>
                                      <p:tavLst>
                                        <p:tav tm="0">
                                          <p:val>
                                            <p:strVal val="(6*min(max(#ppt_w*#ppt_h,.3),1)-7.4)/-.7*#ppt_h"/>
                                          </p:val>
                                        </p:tav>
                                        <p:tav tm="100000">
                                          <p:val>
                                            <p:strVal val="#ppt_h"/>
                                          </p:val>
                                        </p:tav>
                                      </p:tavLst>
                                    </p:anim>
                                    <p:anim calcmode="lin" valueType="num">
                                      <p:cBhvr>
                                        <p:cTn id="15" dur="500" fill="hold"/>
                                        <p:tgtEl>
                                          <p:spTgt spid="24"/>
                                        </p:tgtEl>
                                        <p:attrNameLst>
                                          <p:attrName>ppt_x</p:attrName>
                                        </p:attrNameLst>
                                      </p:cBhvr>
                                      <p:tavLst>
                                        <p:tav tm="0">
                                          <p:val>
                                            <p:fltVal val="0.5"/>
                                          </p:val>
                                        </p:tav>
                                        <p:tav tm="100000">
                                          <p:val>
                                            <p:strVal val="#ppt_x"/>
                                          </p:val>
                                        </p:tav>
                                      </p:tavLst>
                                    </p:anim>
                                    <p:anim calcmode="lin" valueType="num">
                                      <p:cBhvr>
                                        <p:cTn id="16" dur="500" fill="hold"/>
                                        <p:tgtEl>
                                          <p:spTgt spid="24"/>
                                        </p:tgtEl>
                                        <p:attrNameLst>
                                          <p:attrName>ppt_y</p:attrName>
                                        </p:attrNameLst>
                                      </p:cBhvr>
                                      <p:tavLst>
                                        <p:tav tm="0">
                                          <p:val>
                                            <p:strVal val="1+(6*min(max(#ppt_w*#ppt_h,.3),1)-7.4)/-.7*#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up)">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wipe(up)">
                                      <p:cBhvr>
                                        <p:cTn id="2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P spid="24" grpId="0" animBg="1"/>
      <p:bldP spid="2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vided Kingdom Region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27" y="-8182"/>
            <a:ext cx="9141064" cy="6866182"/>
          </a:xfrm>
          <a:prstGeom prst="rect">
            <a:avLst/>
          </a:prstGeom>
        </p:spPr>
      </p:pic>
      <p:sp>
        <p:nvSpPr>
          <p:cNvPr id="900098" name="Rectangle 2"/>
          <p:cNvSpPr>
            <a:spLocks noGrp="1" noChangeArrowheads="1"/>
          </p:cNvSpPr>
          <p:nvPr>
            <p:ph type="ctrTitle"/>
          </p:nvPr>
        </p:nvSpPr>
        <p:spPr>
          <a:xfrm>
            <a:off x="-1" y="43013"/>
            <a:ext cx="6228185" cy="865708"/>
          </a:xfrm>
          <a:effectLst>
            <a:outerShdw blurRad="63500" dist="35921" dir="2700000" algn="ctr" rotWithShape="0">
              <a:schemeClr val="tx2">
                <a:alpha val="74998"/>
              </a:schemeClr>
            </a:outerShdw>
          </a:effectLst>
        </p:spPr>
        <p:txBody>
          <a:bodyPr anchor="t"/>
          <a:lstStyle/>
          <a:p>
            <a:pPr algn="l">
              <a:defRPr/>
            </a:pPr>
            <a:r>
              <a:rPr lang="zh-CN" altLang="en-US" sz="3200" b="1" dirty="0">
                <a:effectLst>
                  <a:glow rad="127000">
                    <a:schemeClr val="tx1"/>
                  </a:glow>
                </a:effectLst>
                <a:latin typeface="Arial" charset="0"/>
                <a:ea typeface="ＭＳ Ｐゴシック" charset="0"/>
                <a:cs typeface="ＭＳ Ｐゴシック" charset="0"/>
              </a:rPr>
              <a:t>神要审判以东</a:t>
            </a:r>
            <a:endParaRPr lang="en-US" sz="3200" b="1" dirty="0">
              <a:effectLst>
                <a:glow rad="127000">
                  <a:schemeClr val="tx1"/>
                </a:glow>
              </a:effectLst>
              <a:latin typeface="Arial" charset="0"/>
              <a:ea typeface="ＭＳ Ｐゴシック" charset="0"/>
              <a:cs typeface="ＭＳ Ｐゴシック" charset="0"/>
            </a:endParaRPr>
          </a:p>
        </p:txBody>
      </p:sp>
      <p:sp>
        <p:nvSpPr>
          <p:cNvPr id="10" name="Text Box 6"/>
          <p:cNvSpPr txBox="1">
            <a:spLocks noChangeArrowheads="1"/>
          </p:cNvSpPr>
          <p:nvPr/>
        </p:nvSpPr>
        <p:spPr bwMode="auto">
          <a:xfrm>
            <a:off x="4239156" y="4194696"/>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3200" b="1" dirty="0">
                <a:solidFill>
                  <a:srgbClr val="FFFFFF"/>
                </a:solidFill>
                <a:effectLst>
                  <a:glow rad="101600">
                    <a:srgbClr val="000000">
                      <a:alpha val="75000"/>
                    </a:srgbClr>
                  </a:glow>
                </a:effectLst>
                <a:latin typeface="Arial"/>
                <a:ea typeface="ＭＳ Ｐゴシック" charset="0"/>
                <a:cs typeface="Arial"/>
              </a:rPr>
              <a:t>犹大</a:t>
            </a:r>
            <a:endParaRPr lang="en-US" sz="3200" b="1" dirty="0">
              <a:solidFill>
                <a:srgbClr val="FFFFFF"/>
              </a:solidFill>
              <a:effectLst>
                <a:glow rad="101600">
                  <a:srgbClr val="000000">
                    <a:alpha val="75000"/>
                  </a:srgbClr>
                </a:glow>
              </a:effectLst>
              <a:latin typeface="Arial"/>
              <a:ea typeface="ＭＳ Ｐゴシック" charset="0"/>
              <a:cs typeface="Arial"/>
            </a:endParaRPr>
          </a:p>
        </p:txBody>
      </p:sp>
      <p:sp>
        <p:nvSpPr>
          <p:cNvPr id="12" name="Text Box 8"/>
          <p:cNvSpPr txBox="1">
            <a:spLocks noChangeArrowheads="1"/>
          </p:cNvSpPr>
          <p:nvPr/>
        </p:nvSpPr>
        <p:spPr bwMode="auto">
          <a:xfrm>
            <a:off x="4338548" y="2246351"/>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3200" b="1" dirty="0">
                <a:solidFill>
                  <a:srgbClr val="FFFFFF">
                    <a:lumMod val="75000"/>
                  </a:srgbClr>
                </a:solidFill>
                <a:effectLst>
                  <a:glow rad="101600">
                    <a:srgbClr val="000000">
                      <a:alpha val="75000"/>
                    </a:srgbClr>
                  </a:glow>
                </a:effectLst>
                <a:latin typeface="Arial"/>
                <a:ea typeface="ＭＳ Ｐゴシック" charset="0"/>
                <a:cs typeface="Arial"/>
              </a:rPr>
              <a:t>以色列</a:t>
            </a:r>
            <a:endParaRPr lang="en-US" sz="3200" b="1" dirty="0">
              <a:solidFill>
                <a:srgbClr val="FFFFFF">
                  <a:lumMod val="75000"/>
                </a:srgbClr>
              </a:solidFill>
              <a:effectLst>
                <a:glow rad="101600">
                  <a:srgbClr val="000000">
                    <a:alpha val="75000"/>
                  </a:srgbClr>
                </a:glow>
              </a:effectLst>
              <a:latin typeface="Arial"/>
              <a:ea typeface="ＭＳ Ｐゴシック" charset="0"/>
              <a:cs typeface="Arial"/>
            </a:endParaRP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fontAlgn="auto">
              <a:spcBef>
                <a:spcPts val="0"/>
              </a:spcBef>
              <a:spcAft>
                <a:spcPts val="0"/>
              </a:spcAft>
            </a:pPr>
            <a:r>
              <a:rPr lang="en-US" b="1" dirty="0">
                <a:solidFill>
                  <a:srgbClr val="FFFFFF"/>
                </a:solidFill>
                <a:latin typeface="Arial" charset="0"/>
                <a:cs typeface="Arial" charset="0"/>
              </a:rPr>
              <a:t>591</a:t>
            </a:r>
          </a:p>
        </p:txBody>
      </p:sp>
      <p:sp>
        <p:nvSpPr>
          <p:cNvPr id="50" name="Rectangle 2"/>
          <p:cNvSpPr txBox="1">
            <a:spLocks noChangeArrowheads="1"/>
          </p:cNvSpPr>
          <p:nvPr/>
        </p:nvSpPr>
        <p:spPr bwMode="auto">
          <a:xfrm>
            <a:off x="0" y="692696"/>
            <a:ext cx="3582158" cy="504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400" b="1" i="1" dirty="0">
                <a:solidFill>
                  <a:srgbClr val="FFFFFF"/>
                </a:solidFill>
                <a:effectLst>
                  <a:glow rad="127000">
                    <a:srgbClr val="000000"/>
                  </a:glow>
                </a:effectLst>
                <a:latin typeface="Arial" charset="0"/>
                <a:ea typeface="ＭＳ Ｐゴシック" charset="0"/>
                <a:cs typeface="ＭＳ Ｐゴシック" charset="0"/>
              </a:rPr>
              <a:t>阿摩司 </a:t>
            </a:r>
            <a:r>
              <a:rPr lang="en-US" sz="2400" b="1" i="1" dirty="0">
                <a:solidFill>
                  <a:srgbClr val="FFFFFF"/>
                </a:solidFill>
                <a:effectLst>
                  <a:glow rad="127000">
                    <a:srgbClr val="000000"/>
                  </a:glow>
                </a:effectLst>
                <a:latin typeface="Arial" charset="0"/>
                <a:ea typeface="ＭＳ Ｐゴシック" charset="0"/>
                <a:cs typeface="ＭＳ Ｐゴシック" charset="0"/>
              </a:rPr>
              <a:t>1:11-12 </a:t>
            </a:r>
            <a:r>
              <a:rPr lang="en-US" altLang="zh-CN" sz="2400" b="1" i="1" dirty="0">
                <a:solidFill>
                  <a:srgbClr val="FFFFFF"/>
                </a:solidFill>
                <a:effectLst>
                  <a:glow rad="127000">
                    <a:srgbClr val="000000"/>
                  </a:glow>
                </a:effectLst>
                <a:latin typeface="Arial" charset="0"/>
                <a:ea typeface="ＭＳ Ｐゴシック" charset="0"/>
                <a:cs typeface="ＭＳ Ｐゴシック" charset="0"/>
              </a:rPr>
              <a:t>CNV</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3" name="Text Box 6"/>
          <p:cNvSpPr txBox="1">
            <a:spLocks noChangeArrowheads="1"/>
          </p:cNvSpPr>
          <p:nvPr/>
        </p:nvSpPr>
        <p:spPr bwMode="auto">
          <a:xfrm>
            <a:off x="67199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zh-CN" altLang="en-US" sz="3200" b="1" dirty="0">
                <a:solidFill>
                  <a:srgbClr val="FFFFFF">
                    <a:lumMod val="75000"/>
                  </a:srgbClr>
                </a:solidFill>
                <a:effectLst>
                  <a:glow rad="101600">
                    <a:srgbClr val="000000">
                      <a:alpha val="75000"/>
                    </a:srgbClr>
                  </a:glow>
                </a:effectLst>
                <a:latin typeface="Arial"/>
                <a:ea typeface="ＭＳ Ｐゴシック" charset="0"/>
                <a:cs typeface="Arial"/>
              </a:rPr>
              <a:t>亚们</a:t>
            </a:r>
            <a:endParaRPr lang="en-US" sz="3200" b="1" dirty="0">
              <a:solidFill>
                <a:srgbClr val="FFFFFF">
                  <a:lumMod val="75000"/>
                </a:srgbClr>
              </a:solidFill>
              <a:effectLst>
                <a:glow rad="101600">
                  <a:srgbClr val="000000">
                    <a:alpha val="75000"/>
                  </a:srgbClr>
                </a:glow>
              </a:effectLst>
              <a:latin typeface="Arial"/>
              <a:ea typeface="ＭＳ Ｐゴシック" charset="0"/>
              <a:cs typeface="Arial"/>
            </a:endParaRP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zh-CN" altLang="en-US" sz="3200" b="1" dirty="0">
                <a:solidFill>
                  <a:srgbClr val="FFFFFF">
                    <a:lumMod val="75000"/>
                  </a:srgbClr>
                </a:solidFill>
                <a:effectLst>
                  <a:glow rad="101600">
                    <a:srgbClr val="000000">
                      <a:alpha val="75000"/>
                    </a:srgbClr>
                  </a:glow>
                </a:effectLst>
                <a:latin typeface="Arial"/>
                <a:ea typeface="ＭＳ Ｐゴシック" charset="0"/>
                <a:cs typeface="Arial"/>
              </a:rPr>
              <a:t>叙利亚</a:t>
            </a:r>
            <a:endParaRPr lang="en-US" sz="3200" b="1" dirty="0">
              <a:solidFill>
                <a:srgbClr val="FFFFFF">
                  <a:lumMod val="75000"/>
                </a:srgbClr>
              </a:solidFill>
              <a:effectLst>
                <a:glow rad="101600">
                  <a:srgbClr val="000000">
                    <a:alpha val="75000"/>
                  </a:srgbClr>
                </a:glow>
              </a:effectLst>
              <a:latin typeface="Arial"/>
              <a:ea typeface="ＭＳ Ｐゴシック" charset="0"/>
              <a:cs typeface="Arial"/>
            </a:endParaRPr>
          </a:p>
        </p:txBody>
      </p:sp>
      <p:sp>
        <p:nvSpPr>
          <p:cNvPr id="15"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zh-CN" altLang="en-US" sz="3200" b="1" dirty="0">
                <a:solidFill>
                  <a:srgbClr val="FFFFFF"/>
                </a:solidFill>
                <a:effectLst>
                  <a:glow rad="101600">
                    <a:srgbClr val="000000">
                      <a:alpha val="75000"/>
                    </a:srgbClr>
                  </a:glow>
                </a:effectLst>
                <a:latin typeface="Arial"/>
                <a:ea typeface="ＭＳ Ｐゴシック" charset="0"/>
                <a:cs typeface="Arial"/>
              </a:rPr>
              <a:t>以东</a:t>
            </a:r>
            <a:endParaRPr lang="en-US" sz="3200" b="1" dirty="0">
              <a:solidFill>
                <a:srgbClr val="FFFFFF"/>
              </a:solidFill>
              <a:effectLst>
                <a:glow rad="101600">
                  <a:srgbClr val="000000">
                    <a:alpha val="75000"/>
                  </a:srgbClr>
                </a:glow>
              </a:effectLst>
              <a:latin typeface="Arial"/>
              <a:ea typeface="ＭＳ Ｐゴシック" charset="0"/>
              <a:cs typeface="Arial"/>
            </a:endParaRP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zh-CN" altLang="en-US" sz="3200" b="1" dirty="0">
                <a:solidFill>
                  <a:srgbClr val="FFFFFF">
                    <a:lumMod val="75000"/>
                  </a:srgbClr>
                </a:solidFill>
                <a:effectLst>
                  <a:glow rad="101600">
                    <a:srgbClr val="000000">
                      <a:alpha val="75000"/>
                    </a:srgbClr>
                  </a:glow>
                </a:effectLst>
                <a:latin typeface="Arial"/>
                <a:ea typeface="ＭＳ Ｐゴシック" charset="0"/>
                <a:cs typeface="Arial"/>
              </a:rPr>
              <a:t>摩押</a:t>
            </a:r>
            <a:endParaRPr lang="en-US" sz="3200" b="1" dirty="0">
              <a:solidFill>
                <a:srgbClr val="FFFFFF">
                  <a:lumMod val="75000"/>
                </a:srgbClr>
              </a:solidFill>
              <a:effectLst>
                <a:glow rad="101600">
                  <a:srgbClr val="000000">
                    <a:alpha val="75000"/>
                  </a:srgbClr>
                </a:glow>
              </a:effectLst>
              <a:latin typeface="Arial"/>
              <a:ea typeface="ＭＳ Ｐゴシック" charset="0"/>
              <a:cs typeface="Arial"/>
            </a:endParaRPr>
          </a:p>
        </p:txBody>
      </p:sp>
      <p:sp>
        <p:nvSpPr>
          <p:cNvPr id="18" name="Text Box 6"/>
          <p:cNvSpPr txBox="1">
            <a:spLocks noChangeArrowheads="1"/>
          </p:cNvSpPr>
          <p:nvPr/>
        </p:nvSpPr>
        <p:spPr bwMode="auto">
          <a:xfrm rot="17809876">
            <a:off x="3222710" y="404527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3200" b="1" dirty="0">
                <a:solidFill>
                  <a:srgbClr val="FFFFFF">
                    <a:lumMod val="75000"/>
                  </a:srgbClr>
                </a:solidFill>
                <a:effectLst>
                  <a:glow rad="101600">
                    <a:srgbClr val="000000">
                      <a:alpha val="75000"/>
                    </a:srgbClr>
                  </a:glow>
                </a:effectLst>
                <a:latin typeface="Arial"/>
                <a:ea typeface="ＭＳ Ｐゴシック" charset="0"/>
                <a:cs typeface="Arial"/>
              </a:rPr>
              <a:t>非利士</a:t>
            </a:r>
            <a:endParaRPr lang="en-US" sz="3200" b="1" dirty="0">
              <a:solidFill>
                <a:srgbClr val="FFFFFF">
                  <a:lumMod val="75000"/>
                </a:srgbClr>
              </a:solidFill>
              <a:effectLst>
                <a:glow rad="101600">
                  <a:srgbClr val="000000">
                    <a:alpha val="75000"/>
                  </a:srgbClr>
                </a:glow>
              </a:effectLst>
              <a:latin typeface="Arial"/>
              <a:ea typeface="ＭＳ Ｐゴシック" charset="0"/>
              <a:cs typeface="Arial"/>
            </a:endParaRPr>
          </a:p>
        </p:txBody>
      </p:sp>
      <p:sp>
        <p:nvSpPr>
          <p:cNvPr id="19" name="Text Box 8"/>
          <p:cNvSpPr txBox="1">
            <a:spLocks noChangeArrowheads="1"/>
          </p:cNvSpPr>
          <p:nvPr/>
        </p:nvSpPr>
        <p:spPr bwMode="auto">
          <a:xfrm rot="17809876">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3200" b="1" dirty="0">
                <a:solidFill>
                  <a:srgbClr val="FFFFFF">
                    <a:lumMod val="75000"/>
                  </a:srgbClr>
                </a:solidFill>
                <a:effectLst>
                  <a:glow rad="101600">
                    <a:srgbClr val="000000">
                      <a:alpha val="75000"/>
                    </a:srgbClr>
                  </a:glow>
                </a:effectLst>
                <a:latin typeface="Arial"/>
                <a:ea typeface="ＭＳ Ｐゴシック" charset="0"/>
                <a:cs typeface="Arial"/>
              </a:rPr>
              <a:t>腓尼基</a:t>
            </a:r>
            <a:endParaRPr lang="en-US" sz="3200" b="1" dirty="0">
              <a:solidFill>
                <a:srgbClr val="FFFFFF">
                  <a:lumMod val="75000"/>
                </a:srgbClr>
              </a:solidFill>
              <a:effectLst>
                <a:glow rad="101600">
                  <a:srgbClr val="000000">
                    <a:alpha val="75000"/>
                  </a:srgbClr>
                </a:glow>
              </a:effectLst>
              <a:latin typeface="Arial"/>
              <a:ea typeface="ＭＳ Ｐゴシック" charset="0"/>
              <a:cs typeface="Arial"/>
            </a:endParaRPr>
          </a:p>
        </p:txBody>
      </p:sp>
      <p:sp>
        <p:nvSpPr>
          <p:cNvPr id="22" name="Right Arrow 21"/>
          <p:cNvSpPr/>
          <p:nvPr/>
        </p:nvSpPr>
        <p:spPr bwMode="auto">
          <a:xfrm rot="15252178">
            <a:off x="5171683" y="5261849"/>
            <a:ext cx="1393086"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kern="0">
              <a:solidFill>
                <a:srgbClr val="FFFFFF">
                  <a:lumMod val="75000"/>
                </a:srgbClr>
              </a:solidFill>
              <a:latin typeface="BONES" pitchFamily="-105" charset="0"/>
              <a:ea typeface="ＭＳ Ｐゴシック" charset="0"/>
            </a:endParaRPr>
          </a:p>
        </p:txBody>
      </p:sp>
      <p:sp>
        <p:nvSpPr>
          <p:cNvPr id="25" name="Rectangle 2"/>
          <p:cNvSpPr txBox="1">
            <a:spLocks noChangeArrowheads="1"/>
          </p:cNvSpPr>
          <p:nvPr/>
        </p:nvSpPr>
        <p:spPr bwMode="auto">
          <a:xfrm>
            <a:off x="0" y="1268760"/>
            <a:ext cx="4788024" cy="55892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ru-RU" sz="2400" b="1" dirty="0">
                <a:solidFill>
                  <a:srgbClr val="FFFFFF"/>
                </a:solidFill>
                <a:effectLst>
                  <a:glow rad="127000">
                    <a:srgbClr val="000000"/>
                  </a:glow>
                </a:effectLst>
                <a:latin typeface="Arial" charset="0"/>
                <a:ea typeface="ＭＳ Ｐゴシック" charset="0"/>
                <a:cs typeface="ＭＳ Ｐゴシック" charset="0"/>
              </a:rPr>
              <a:t>"</a:t>
            </a:r>
            <a:r>
              <a:rPr lang="zh-CN" altLang="en-US" sz="2400" b="1" dirty="0">
                <a:solidFill>
                  <a:srgbClr val="FFFFFF"/>
                </a:solidFill>
                <a:effectLst>
                  <a:glow rad="127000">
                    <a:srgbClr val="000000"/>
                  </a:glow>
                </a:effectLst>
                <a:latin typeface="Arial" charset="0"/>
                <a:ea typeface="ＭＳ Ｐゴシック" charset="0"/>
                <a:cs typeface="ＭＳ Ｐゴシック" charset="0"/>
              </a:rPr>
              <a:t>耶和华这样说：</a:t>
            </a:r>
          </a:p>
          <a:p>
            <a:pPr algn="l" defTabSz="457200">
              <a:defRPr/>
            </a:pPr>
            <a:r>
              <a:rPr lang="zh-CN" altLang="en-US" sz="2400" b="1" dirty="0">
                <a:solidFill>
                  <a:srgbClr val="FFFFFF"/>
                </a:solidFill>
                <a:effectLst>
                  <a:glow rad="127000">
                    <a:srgbClr val="000000"/>
                  </a:glow>
                </a:effectLst>
                <a:latin typeface="Arial" charset="0"/>
                <a:ea typeface="ＭＳ Ｐゴシック" charset="0"/>
                <a:cs typeface="ＭＳ Ｐゴシック" charset="0"/>
              </a:rPr>
              <a:t>‘以东三番四次犯罪，</a:t>
            </a:r>
          </a:p>
          <a:p>
            <a:pPr algn="l" defTabSz="457200">
              <a:defRPr/>
            </a:pPr>
            <a:r>
              <a:rPr lang="zh-CN" altLang="en-US" sz="2400" b="1" dirty="0">
                <a:solidFill>
                  <a:srgbClr val="FFFFFF"/>
                </a:solidFill>
                <a:effectLst>
                  <a:glow rad="127000">
                    <a:srgbClr val="000000"/>
                  </a:glow>
                </a:effectLst>
                <a:latin typeface="Arial" charset="0"/>
                <a:ea typeface="ＭＳ Ｐゴシック" charset="0"/>
                <a:cs typeface="ＭＳ Ｐゴシック" charset="0"/>
              </a:rPr>
              <a:t>我必不收回惩罚他的命令；</a:t>
            </a:r>
          </a:p>
          <a:p>
            <a:pPr algn="l" defTabSz="457200">
              <a:defRPr/>
            </a:pPr>
            <a:r>
              <a:rPr lang="zh-CN" altLang="en-US" sz="2400" b="1" dirty="0">
                <a:solidFill>
                  <a:srgbClr val="FFFFFF"/>
                </a:solidFill>
                <a:effectLst>
                  <a:glow rad="127000">
                    <a:srgbClr val="000000"/>
                  </a:glow>
                </a:effectLst>
                <a:latin typeface="Arial" charset="0"/>
                <a:ea typeface="ＭＳ Ｐゴシック" charset="0"/>
                <a:cs typeface="ＭＳ Ｐゴシック" charset="0"/>
              </a:rPr>
              <a:t>因为他拿刀追杀他的兄弟，</a:t>
            </a:r>
          </a:p>
          <a:p>
            <a:pPr algn="l" defTabSz="457200">
              <a:defRPr/>
            </a:pPr>
            <a:r>
              <a:rPr lang="zh-CN" altLang="en-US" sz="2400" b="1" dirty="0">
                <a:solidFill>
                  <a:srgbClr val="FFFFFF"/>
                </a:solidFill>
                <a:effectLst>
                  <a:glow rad="127000">
                    <a:srgbClr val="000000"/>
                  </a:glow>
                </a:effectLst>
                <a:latin typeface="Arial" charset="0"/>
                <a:ea typeface="ＭＳ Ｐゴシック" charset="0"/>
                <a:cs typeface="ＭＳ Ｐゴシック" charset="0"/>
              </a:rPr>
              <a:t>没有丝毫怜悯；</a:t>
            </a:r>
          </a:p>
          <a:p>
            <a:pPr algn="l" defTabSz="457200">
              <a:defRPr/>
            </a:pPr>
            <a:r>
              <a:rPr lang="zh-CN" altLang="en-US" sz="2400" b="1" dirty="0">
                <a:solidFill>
                  <a:srgbClr val="FFFFFF"/>
                </a:solidFill>
                <a:effectLst>
                  <a:glow rad="127000">
                    <a:srgbClr val="000000"/>
                  </a:glow>
                </a:effectLst>
                <a:latin typeface="Arial" charset="0"/>
                <a:ea typeface="ＭＳ Ｐゴシック" charset="0"/>
                <a:cs typeface="ＭＳ Ｐゴシック" charset="0"/>
              </a:rPr>
              <a:t>他的怒气不断爆发，</a:t>
            </a:r>
          </a:p>
          <a:p>
            <a:pPr algn="l" defTabSz="457200">
              <a:defRPr/>
            </a:pPr>
            <a:r>
              <a:rPr lang="zh-CN" altLang="en-US" sz="2400" b="1" dirty="0">
                <a:solidFill>
                  <a:srgbClr val="FFFFFF"/>
                </a:solidFill>
                <a:effectLst>
                  <a:glow rad="127000">
                    <a:srgbClr val="000000"/>
                  </a:glow>
                </a:effectLst>
                <a:latin typeface="Arial" charset="0"/>
                <a:ea typeface="ＭＳ Ｐゴシック" charset="0"/>
                <a:cs typeface="ＭＳ Ｐゴシック" charset="0"/>
              </a:rPr>
              <a:t>他的忿怒永不止息。</a:t>
            </a:r>
          </a:p>
          <a:p>
            <a:pPr algn="l" defTabSz="457200">
              <a:defRPr/>
            </a:pPr>
            <a:r>
              <a:rPr lang="en-US" altLang="zh-CN" sz="2400" b="1" baseline="30000" dirty="0">
                <a:solidFill>
                  <a:srgbClr val="FFFFFF"/>
                </a:solidFill>
                <a:effectLst>
                  <a:glow rad="127000">
                    <a:srgbClr val="000000"/>
                  </a:glow>
                </a:effectLst>
                <a:latin typeface="Arial" charset="0"/>
                <a:ea typeface="ＭＳ Ｐゴシック" charset="0"/>
                <a:cs typeface="ＭＳ Ｐゴシック" charset="0"/>
              </a:rPr>
              <a:t>12</a:t>
            </a:r>
            <a:r>
              <a:rPr lang="en-US" altLang="zh-CN" sz="2400" b="1" dirty="0">
                <a:solidFill>
                  <a:srgbClr val="FFFFFF"/>
                </a:solidFill>
                <a:effectLst>
                  <a:glow rad="127000">
                    <a:srgbClr val="000000"/>
                  </a:glow>
                </a:effectLst>
                <a:latin typeface="Arial" charset="0"/>
                <a:ea typeface="ＭＳ Ｐゴシック" charset="0"/>
                <a:cs typeface="ＭＳ Ｐゴシック" charset="0"/>
              </a:rPr>
              <a:t> </a:t>
            </a:r>
            <a:r>
              <a:rPr lang="zh-CN" altLang="en-US" sz="2400" b="1" dirty="0">
                <a:solidFill>
                  <a:srgbClr val="FFFFFF"/>
                </a:solidFill>
                <a:effectLst>
                  <a:glow rad="127000">
                    <a:srgbClr val="000000"/>
                  </a:glow>
                </a:effectLst>
                <a:latin typeface="Arial" charset="0"/>
                <a:ea typeface="ＭＳ Ｐゴシック" charset="0"/>
                <a:cs typeface="ＭＳ Ｐゴシック" charset="0"/>
              </a:rPr>
              <a:t>我必降火在提幔，</a:t>
            </a:r>
          </a:p>
          <a:p>
            <a:pPr algn="l" defTabSz="457200">
              <a:defRPr/>
            </a:pPr>
            <a:r>
              <a:rPr lang="zh-CN" altLang="en-US" sz="2400" b="1" dirty="0">
                <a:solidFill>
                  <a:srgbClr val="FFFFFF"/>
                </a:solidFill>
                <a:effectLst>
                  <a:glow rad="127000">
                    <a:srgbClr val="000000"/>
                  </a:glow>
                </a:effectLst>
                <a:latin typeface="Arial" charset="0"/>
                <a:ea typeface="ＭＳ Ｐゴシック" charset="0"/>
                <a:cs typeface="ＭＳ Ｐゴシック" charset="0"/>
              </a:rPr>
              <a:t>烧毁伯斯拉的堡垒。</a:t>
            </a:r>
            <a:r>
              <a:rPr lang="ru-RU" sz="2400" b="1" dirty="0">
                <a:solidFill>
                  <a:srgbClr val="FFFFFF"/>
                </a:solidFill>
                <a:effectLst>
                  <a:glow rad="127000">
                    <a:srgbClr val="000000"/>
                  </a:glow>
                </a:effectLst>
                <a:latin typeface="Arial" charset="0"/>
                <a:ea typeface="ＭＳ Ｐゴシック" charset="0"/>
                <a:cs typeface="ＭＳ Ｐゴシック" charset="0"/>
              </a:rPr>
              <a:t>"</a:t>
            </a:r>
            <a:endParaRPr lang="en-US" sz="2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750285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vided Kingdom Region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27" y="-8182"/>
            <a:ext cx="9141064" cy="6866182"/>
          </a:xfrm>
          <a:prstGeom prst="rect">
            <a:avLst/>
          </a:prstGeom>
        </p:spPr>
      </p:pic>
      <p:sp>
        <p:nvSpPr>
          <p:cNvPr id="900098" name="Rectangle 2"/>
          <p:cNvSpPr>
            <a:spLocks noGrp="1" noChangeArrowheads="1"/>
          </p:cNvSpPr>
          <p:nvPr>
            <p:ph type="ctrTitle"/>
          </p:nvPr>
        </p:nvSpPr>
        <p:spPr>
          <a:xfrm>
            <a:off x="-1" y="43013"/>
            <a:ext cx="6228185" cy="649683"/>
          </a:xfrm>
          <a:effectLst>
            <a:outerShdw blurRad="63500" dist="35921" dir="2700000" algn="ctr" rotWithShape="0">
              <a:schemeClr val="tx2">
                <a:alpha val="74998"/>
              </a:schemeClr>
            </a:outerShdw>
          </a:effectLst>
        </p:spPr>
        <p:txBody>
          <a:bodyPr anchor="t"/>
          <a:lstStyle/>
          <a:p>
            <a:pPr algn="l">
              <a:defRPr/>
            </a:pPr>
            <a:r>
              <a:rPr lang="zh-CN" altLang="en-US" sz="3200" b="1" dirty="0">
                <a:effectLst>
                  <a:glow rad="127000">
                    <a:schemeClr val="tx1"/>
                  </a:glow>
                </a:effectLst>
                <a:latin typeface="Arial" charset="0"/>
                <a:ea typeface="ＭＳ Ｐゴシック" charset="0"/>
                <a:cs typeface="ＭＳ Ｐゴシック" charset="0"/>
              </a:rPr>
              <a:t>神要审判亚们</a:t>
            </a:r>
            <a:endParaRPr lang="en-US" sz="3200" b="1" dirty="0">
              <a:effectLst>
                <a:glow rad="127000">
                  <a:schemeClr val="tx1"/>
                </a:glow>
              </a:effectLst>
              <a:latin typeface="Arial" charset="0"/>
              <a:ea typeface="ＭＳ Ｐゴシック" charset="0"/>
              <a:cs typeface="ＭＳ Ｐゴシック" charset="0"/>
            </a:endParaRPr>
          </a:p>
        </p:txBody>
      </p:sp>
      <p:sp>
        <p:nvSpPr>
          <p:cNvPr id="10" name="Text Box 6"/>
          <p:cNvSpPr txBox="1">
            <a:spLocks noChangeArrowheads="1"/>
          </p:cNvSpPr>
          <p:nvPr/>
        </p:nvSpPr>
        <p:spPr bwMode="auto">
          <a:xfrm>
            <a:off x="4239156" y="4194696"/>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3200" b="1" dirty="0">
                <a:solidFill>
                  <a:srgbClr val="FFFFFF">
                    <a:lumMod val="75000"/>
                  </a:srgbClr>
                </a:solidFill>
                <a:effectLst>
                  <a:glow rad="101600">
                    <a:srgbClr val="000000">
                      <a:alpha val="75000"/>
                    </a:srgbClr>
                  </a:glow>
                </a:effectLst>
                <a:latin typeface="Arial"/>
                <a:ea typeface="ＭＳ Ｐゴシック" charset="0"/>
                <a:cs typeface="Arial"/>
              </a:rPr>
              <a:t>犹大</a:t>
            </a:r>
            <a:endParaRPr lang="en-US" sz="3200" b="1" dirty="0">
              <a:solidFill>
                <a:srgbClr val="FFFFFF">
                  <a:lumMod val="75000"/>
                </a:srgbClr>
              </a:solidFill>
              <a:effectLst>
                <a:glow rad="101600">
                  <a:srgbClr val="000000">
                    <a:alpha val="75000"/>
                  </a:srgbClr>
                </a:glow>
              </a:effectLst>
              <a:latin typeface="Arial"/>
              <a:ea typeface="ＭＳ Ｐゴシック" charset="0"/>
              <a:cs typeface="Arial"/>
            </a:endParaRPr>
          </a:p>
        </p:txBody>
      </p:sp>
      <p:sp>
        <p:nvSpPr>
          <p:cNvPr id="12" name="Text Box 8"/>
          <p:cNvSpPr txBox="1">
            <a:spLocks noChangeArrowheads="1"/>
          </p:cNvSpPr>
          <p:nvPr/>
        </p:nvSpPr>
        <p:spPr bwMode="auto">
          <a:xfrm>
            <a:off x="4338548" y="2246351"/>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3200" b="1" dirty="0">
                <a:solidFill>
                  <a:srgbClr val="FFFFFF">
                    <a:lumMod val="75000"/>
                  </a:srgbClr>
                </a:solidFill>
                <a:effectLst>
                  <a:glow rad="101600">
                    <a:srgbClr val="000000">
                      <a:alpha val="75000"/>
                    </a:srgbClr>
                  </a:glow>
                </a:effectLst>
                <a:latin typeface="Arial"/>
                <a:ea typeface="ＭＳ Ｐゴシック" charset="0"/>
                <a:cs typeface="Arial"/>
              </a:rPr>
              <a:t>以色列</a:t>
            </a:r>
            <a:endParaRPr lang="en-US" sz="3200" b="1" dirty="0">
              <a:solidFill>
                <a:srgbClr val="FFFFFF">
                  <a:lumMod val="75000"/>
                </a:srgbClr>
              </a:solidFill>
              <a:effectLst>
                <a:glow rad="101600">
                  <a:srgbClr val="000000">
                    <a:alpha val="75000"/>
                  </a:srgbClr>
                </a:glow>
              </a:effectLst>
              <a:latin typeface="Arial"/>
              <a:ea typeface="ＭＳ Ｐゴシック" charset="0"/>
              <a:cs typeface="Arial"/>
            </a:endParaRP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fontAlgn="auto">
              <a:spcBef>
                <a:spcPts val="0"/>
              </a:spcBef>
              <a:spcAft>
                <a:spcPts val="0"/>
              </a:spcAft>
            </a:pPr>
            <a:r>
              <a:rPr lang="en-US" b="1" dirty="0">
                <a:solidFill>
                  <a:srgbClr val="FFFFFF"/>
                </a:solidFill>
                <a:latin typeface="Arial" charset="0"/>
                <a:cs typeface="Arial" charset="0"/>
              </a:rPr>
              <a:t>591</a:t>
            </a:r>
          </a:p>
        </p:txBody>
      </p:sp>
      <p:sp>
        <p:nvSpPr>
          <p:cNvPr id="50" name="Rectangle 2"/>
          <p:cNvSpPr txBox="1">
            <a:spLocks noChangeArrowheads="1"/>
          </p:cNvSpPr>
          <p:nvPr/>
        </p:nvSpPr>
        <p:spPr bwMode="auto">
          <a:xfrm>
            <a:off x="0" y="692696"/>
            <a:ext cx="3582158" cy="504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400" b="1" i="1" dirty="0">
                <a:solidFill>
                  <a:srgbClr val="FFFFFF"/>
                </a:solidFill>
                <a:effectLst>
                  <a:glow rad="127000">
                    <a:srgbClr val="000000"/>
                  </a:glow>
                </a:effectLst>
                <a:latin typeface="Arial" charset="0"/>
                <a:ea typeface="ＭＳ Ｐゴシック" charset="0"/>
                <a:cs typeface="ＭＳ Ｐゴシック" charset="0"/>
              </a:rPr>
              <a:t>阿摩司 </a:t>
            </a:r>
            <a:r>
              <a:rPr lang="en-US" sz="2400" b="1" i="1" dirty="0">
                <a:solidFill>
                  <a:srgbClr val="FFFFFF"/>
                </a:solidFill>
                <a:effectLst>
                  <a:glow rad="127000">
                    <a:srgbClr val="000000"/>
                  </a:glow>
                </a:effectLst>
                <a:latin typeface="Arial" charset="0"/>
                <a:ea typeface="ＭＳ Ｐゴシック" charset="0"/>
                <a:cs typeface="ＭＳ Ｐゴシック" charset="0"/>
              </a:rPr>
              <a:t>1:13-15 </a:t>
            </a:r>
            <a:r>
              <a:rPr lang="en-US" altLang="zh-CN" sz="2400" b="1" i="1" dirty="0">
                <a:solidFill>
                  <a:srgbClr val="FFFFFF"/>
                </a:solidFill>
                <a:effectLst>
                  <a:glow rad="127000">
                    <a:srgbClr val="000000"/>
                  </a:glow>
                </a:effectLst>
                <a:latin typeface="Arial" charset="0"/>
                <a:ea typeface="ＭＳ Ｐゴシック" charset="0"/>
                <a:cs typeface="ＭＳ Ｐゴシック" charset="0"/>
              </a:rPr>
              <a:t>CNV</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3" name="Text Box 6"/>
          <p:cNvSpPr txBox="1">
            <a:spLocks noChangeArrowheads="1"/>
          </p:cNvSpPr>
          <p:nvPr/>
        </p:nvSpPr>
        <p:spPr bwMode="auto">
          <a:xfrm>
            <a:off x="67199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zh-CN" altLang="en-US" sz="3200" b="1" dirty="0">
                <a:solidFill>
                  <a:srgbClr val="FFFFFF"/>
                </a:solidFill>
                <a:effectLst>
                  <a:glow rad="101600">
                    <a:srgbClr val="000000">
                      <a:alpha val="75000"/>
                    </a:srgbClr>
                  </a:glow>
                </a:effectLst>
                <a:latin typeface="Arial"/>
                <a:ea typeface="ＭＳ Ｐゴシック" charset="0"/>
                <a:cs typeface="Arial"/>
              </a:rPr>
              <a:t>亚们</a:t>
            </a:r>
            <a:endParaRPr lang="en-US" sz="3200" b="1" dirty="0">
              <a:solidFill>
                <a:srgbClr val="FFFFFF"/>
              </a:solidFill>
              <a:effectLst>
                <a:glow rad="101600">
                  <a:srgbClr val="000000">
                    <a:alpha val="75000"/>
                  </a:srgbClr>
                </a:glow>
              </a:effectLst>
              <a:latin typeface="Arial"/>
              <a:ea typeface="ＭＳ Ｐゴシック" charset="0"/>
              <a:cs typeface="Arial"/>
            </a:endParaRP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zh-CN" altLang="en-US" sz="3200" b="1" dirty="0">
                <a:solidFill>
                  <a:srgbClr val="FFFFFF">
                    <a:lumMod val="75000"/>
                  </a:srgbClr>
                </a:solidFill>
                <a:effectLst>
                  <a:glow rad="101600">
                    <a:srgbClr val="000000">
                      <a:alpha val="75000"/>
                    </a:srgbClr>
                  </a:glow>
                </a:effectLst>
                <a:latin typeface="Arial"/>
                <a:ea typeface="ＭＳ Ｐゴシック" charset="0"/>
                <a:cs typeface="Arial"/>
              </a:rPr>
              <a:t>叙利亚</a:t>
            </a:r>
            <a:endParaRPr lang="en-US" sz="3200" b="1" dirty="0">
              <a:solidFill>
                <a:srgbClr val="FFFFFF">
                  <a:lumMod val="75000"/>
                </a:srgbClr>
              </a:solidFill>
              <a:effectLst>
                <a:glow rad="101600">
                  <a:srgbClr val="000000">
                    <a:alpha val="75000"/>
                  </a:srgbClr>
                </a:glow>
              </a:effectLst>
              <a:latin typeface="Arial"/>
              <a:ea typeface="ＭＳ Ｐゴシック" charset="0"/>
              <a:cs typeface="Arial"/>
            </a:endParaRPr>
          </a:p>
        </p:txBody>
      </p:sp>
      <p:sp>
        <p:nvSpPr>
          <p:cNvPr id="15"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zh-CN" altLang="en-US" sz="3200" b="1" dirty="0">
                <a:solidFill>
                  <a:srgbClr val="FFFFFF">
                    <a:lumMod val="75000"/>
                  </a:srgbClr>
                </a:solidFill>
                <a:effectLst>
                  <a:glow rad="101600">
                    <a:srgbClr val="000000">
                      <a:alpha val="75000"/>
                    </a:srgbClr>
                  </a:glow>
                </a:effectLst>
                <a:latin typeface="Arial"/>
                <a:ea typeface="ＭＳ Ｐゴシック" charset="0"/>
                <a:cs typeface="Arial"/>
              </a:rPr>
              <a:t>以东</a:t>
            </a:r>
            <a:endParaRPr lang="en-US" sz="3200" b="1" dirty="0">
              <a:solidFill>
                <a:srgbClr val="FFFFFF">
                  <a:lumMod val="75000"/>
                </a:srgbClr>
              </a:solidFill>
              <a:effectLst>
                <a:glow rad="101600">
                  <a:srgbClr val="000000">
                    <a:alpha val="75000"/>
                  </a:srgbClr>
                </a:glow>
              </a:effectLst>
              <a:latin typeface="Arial"/>
              <a:ea typeface="ＭＳ Ｐゴシック" charset="0"/>
              <a:cs typeface="Arial"/>
            </a:endParaRP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zh-CN" altLang="en-US" sz="3200" b="1" dirty="0">
                <a:solidFill>
                  <a:srgbClr val="FFFFFF">
                    <a:lumMod val="75000"/>
                  </a:srgbClr>
                </a:solidFill>
                <a:effectLst>
                  <a:glow rad="101600">
                    <a:srgbClr val="000000">
                      <a:alpha val="75000"/>
                    </a:srgbClr>
                  </a:glow>
                </a:effectLst>
                <a:latin typeface="Arial"/>
                <a:ea typeface="ＭＳ Ｐゴシック" charset="0"/>
                <a:cs typeface="Arial"/>
              </a:rPr>
              <a:t>摩押</a:t>
            </a:r>
            <a:endParaRPr lang="en-US" sz="3200" b="1" dirty="0">
              <a:solidFill>
                <a:srgbClr val="FFFFFF">
                  <a:lumMod val="75000"/>
                </a:srgbClr>
              </a:solidFill>
              <a:effectLst>
                <a:glow rad="101600">
                  <a:srgbClr val="000000">
                    <a:alpha val="75000"/>
                  </a:srgbClr>
                </a:glow>
              </a:effectLst>
              <a:latin typeface="Arial"/>
              <a:ea typeface="ＭＳ Ｐゴシック" charset="0"/>
              <a:cs typeface="Arial"/>
            </a:endParaRPr>
          </a:p>
        </p:txBody>
      </p:sp>
      <p:sp>
        <p:nvSpPr>
          <p:cNvPr id="18" name="Text Box 6"/>
          <p:cNvSpPr txBox="1">
            <a:spLocks noChangeArrowheads="1"/>
          </p:cNvSpPr>
          <p:nvPr/>
        </p:nvSpPr>
        <p:spPr bwMode="auto">
          <a:xfrm rot="17809876">
            <a:off x="3222710" y="404527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3200" b="1" dirty="0">
                <a:solidFill>
                  <a:srgbClr val="FFFFFF">
                    <a:lumMod val="75000"/>
                  </a:srgbClr>
                </a:solidFill>
                <a:effectLst>
                  <a:glow rad="101600">
                    <a:srgbClr val="000000">
                      <a:alpha val="75000"/>
                    </a:srgbClr>
                  </a:glow>
                </a:effectLst>
                <a:latin typeface="Arial"/>
                <a:ea typeface="ＭＳ Ｐゴシック" charset="0"/>
                <a:cs typeface="Arial"/>
              </a:rPr>
              <a:t>非利士</a:t>
            </a:r>
            <a:endParaRPr lang="en-US" sz="3200" b="1" dirty="0">
              <a:solidFill>
                <a:srgbClr val="FFFFFF">
                  <a:lumMod val="75000"/>
                </a:srgbClr>
              </a:solidFill>
              <a:effectLst>
                <a:glow rad="101600">
                  <a:srgbClr val="000000">
                    <a:alpha val="75000"/>
                  </a:srgbClr>
                </a:glow>
              </a:effectLst>
              <a:latin typeface="Arial"/>
              <a:ea typeface="ＭＳ Ｐゴシック" charset="0"/>
              <a:cs typeface="Arial"/>
            </a:endParaRPr>
          </a:p>
        </p:txBody>
      </p:sp>
      <p:sp>
        <p:nvSpPr>
          <p:cNvPr id="19" name="Text Box 8"/>
          <p:cNvSpPr txBox="1">
            <a:spLocks noChangeArrowheads="1"/>
          </p:cNvSpPr>
          <p:nvPr/>
        </p:nvSpPr>
        <p:spPr bwMode="auto">
          <a:xfrm rot="17809876">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3200" b="1" dirty="0">
                <a:solidFill>
                  <a:srgbClr val="FFFFFF">
                    <a:lumMod val="75000"/>
                  </a:srgbClr>
                </a:solidFill>
                <a:effectLst>
                  <a:glow rad="101600">
                    <a:srgbClr val="000000">
                      <a:alpha val="75000"/>
                    </a:srgbClr>
                  </a:glow>
                </a:effectLst>
                <a:latin typeface="Arial"/>
                <a:ea typeface="ＭＳ Ｐゴシック" charset="0"/>
                <a:cs typeface="Arial"/>
              </a:rPr>
              <a:t>腓尼基</a:t>
            </a:r>
            <a:endParaRPr lang="en-US" sz="3200" b="1" dirty="0">
              <a:solidFill>
                <a:srgbClr val="FFFFFF">
                  <a:lumMod val="75000"/>
                </a:srgbClr>
              </a:solidFill>
              <a:effectLst>
                <a:glow rad="101600">
                  <a:srgbClr val="000000">
                    <a:alpha val="75000"/>
                  </a:srgbClr>
                </a:glow>
              </a:effectLst>
              <a:latin typeface="Arial"/>
              <a:ea typeface="ＭＳ Ｐゴシック" charset="0"/>
              <a:cs typeface="Arial"/>
            </a:endParaRPr>
          </a:p>
        </p:txBody>
      </p:sp>
      <p:sp>
        <p:nvSpPr>
          <p:cNvPr id="20" name="Rectangle 2"/>
          <p:cNvSpPr txBox="1">
            <a:spLocks noChangeArrowheads="1"/>
          </p:cNvSpPr>
          <p:nvPr/>
        </p:nvSpPr>
        <p:spPr bwMode="auto">
          <a:xfrm>
            <a:off x="4788024" y="1700808"/>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3200" b="1" dirty="0">
                <a:solidFill>
                  <a:srgbClr val="FFFFFF"/>
                </a:solidFill>
                <a:effectLst>
                  <a:glow rad="127000">
                    <a:srgbClr val="000000"/>
                  </a:glow>
                </a:effectLst>
                <a:latin typeface="Arial" charset="0"/>
                <a:ea typeface="ＭＳ Ｐゴシック" charset="0"/>
                <a:cs typeface="ＭＳ Ｐゴシック" charset="0"/>
              </a:rPr>
              <a:t>基列</a:t>
            </a:r>
            <a:endParaRPr lang="en-US" sz="32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22" name="Right Arrow 21"/>
          <p:cNvSpPr/>
          <p:nvPr/>
        </p:nvSpPr>
        <p:spPr bwMode="auto">
          <a:xfrm rot="14474402">
            <a:off x="7121882" y="2448611"/>
            <a:ext cx="804647"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kern="0">
              <a:solidFill>
                <a:srgbClr val="FFFFFF">
                  <a:lumMod val="75000"/>
                </a:srgbClr>
              </a:solidFill>
              <a:latin typeface="BONES" pitchFamily="-105" charset="0"/>
              <a:ea typeface="ＭＳ Ｐゴシック" charset="0"/>
            </a:endParaRPr>
          </a:p>
        </p:txBody>
      </p:sp>
      <p:sp>
        <p:nvSpPr>
          <p:cNvPr id="25" name="Rectangle 2"/>
          <p:cNvSpPr txBox="1">
            <a:spLocks noChangeArrowheads="1"/>
          </p:cNvSpPr>
          <p:nvPr/>
        </p:nvSpPr>
        <p:spPr bwMode="auto">
          <a:xfrm>
            <a:off x="0" y="1268760"/>
            <a:ext cx="4038600" cy="55892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GB"/>
            </a:defPPr>
            <a:lvl1pPr defTabSz="457200" eaLnBrk="0" hangingPunct="0">
              <a:defRPr b="1">
                <a:solidFill>
                  <a:srgbClr val="FFFFFF"/>
                </a:solidFill>
                <a:effectLst>
                  <a:glow rad="127000">
                    <a:srgbClr val="000000"/>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ru-RU" dirty="0">
                <a:ea typeface="ＭＳ Ｐゴシック" charset="0"/>
              </a:rPr>
              <a:t>"</a:t>
            </a:r>
            <a:r>
              <a:rPr lang="zh-CN" altLang="en-US" dirty="0">
                <a:ea typeface="ＭＳ Ｐゴシック" charset="0"/>
              </a:rPr>
              <a:t>耶和华这样说：</a:t>
            </a:r>
          </a:p>
          <a:p>
            <a:r>
              <a:rPr lang="zh-CN" altLang="en-US" dirty="0">
                <a:ea typeface="ＭＳ Ｐゴシック" charset="0"/>
              </a:rPr>
              <a:t>‘亚扪三番四次犯罪，</a:t>
            </a:r>
          </a:p>
          <a:p>
            <a:r>
              <a:rPr lang="zh-CN" altLang="en-US" dirty="0">
                <a:ea typeface="ＭＳ Ｐゴシック" charset="0"/>
              </a:rPr>
              <a:t>我必不收回惩罚他的命令；</a:t>
            </a:r>
          </a:p>
          <a:p>
            <a:r>
              <a:rPr lang="zh-CN" altLang="en-US" dirty="0">
                <a:ea typeface="ＭＳ Ｐゴシック" charset="0"/>
              </a:rPr>
              <a:t>因为他为了扩张疆界，</a:t>
            </a:r>
          </a:p>
          <a:p>
            <a:r>
              <a:rPr lang="zh-CN" altLang="en-US" dirty="0">
                <a:ea typeface="ＭＳ Ｐゴシック" charset="0"/>
              </a:rPr>
              <a:t>甚至剖开基列孕妇的肚腹。</a:t>
            </a:r>
          </a:p>
          <a:p>
            <a:r>
              <a:rPr lang="en-US" altLang="zh-CN" baseline="30000" dirty="0">
                <a:ea typeface="ＭＳ Ｐゴシック" charset="0"/>
              </a:rPr>
              <a:t>14</a:t>
            </a:r>
            <a:r>
              <a:rPr lang="en-US" altLang="zh-CN" dirty="0">
                <a:ea typeface="ＭＳ Ｐゴシック" charset="0"/>
              </a:rPr>
              <a:t> </a:t>
            </a:r>
            <a:r>
              <a:rPr lang="zh-CN" altLang="en-US" dirty="0">
                <a:ea typeface="ＭＳ Ｐゴシック" charset="0"/>
              </a:rPr>
              <a:t>在战争之日的吶喊中，</a:t>
            </a:r>
          </a:p>
          <a:p>
            <a:r>
              <a:rPr lang="zh-CN" altLang="en-US" dirty="0">
                <a:ea typeface="ＭＳ Ｐゴシック" charset="0"/>
              </a:rPr>
              <a:t>在风雨天的暴风中；</a:t>
            </a:r>
          </a:p>
          <a:p>
            <a:r>
              <a:rPr lang="zh-CN" altLang="en-US" dirty="0">
                <a:ea typeface="ＭＳ Ｐゴシック" charset="0"/>
              </a:rPr>
              <a:t>我必在拉巴的城墙放火，</a:t>
            </a:r>
          </a:p>
          <a:p>
            <a:r>
              <a:rPr lang="zh-CN" altLang="en-US" dirty="0">
                <a:ea typeface="ＭＳ Ｐゴシック" charset="0"/>
              </a:rPr>
              <a:t>烧毁他的堡垒。</a:t>
            </a:r>
          </a:p>
          <a:p>
            <a:r>
              <a:rPr lang="en-US" altLang="zh-CN" baseline="30000" dirty="0">
                <a:ea typeface="ＭＳ Ｐゴシック" charset="0"/>
              </a:rPr>
              <a:t>15 </a:t>
            </a:r>
            <a:r>
              <a:rPr lang="zh-CN" altLang="en-US" dirty="0">
                <a:ea typeface="ＭＳ Ｐゴシック" charset="0"/>
              </a:rPr>
              <a:t>他的君王必被掳走，</a:t>
            </a:r>
          </a:p>
          <a:p>
            <a:r>
              <a:rPr lang="zh-CN" altLang="en-US" dirty="0">
                <a:ea typeface="ＭＳ Ｐゴシック" charset="0"/>
              </a:rPr>
              <a:t>君王和官员一同被掳。’</a:t>
            </a:r>
          </a:p>
          <a:p>
            <a:r>
              <a:rPr lang="zh-CN" altLang="en-US" dirty="0">
                <a:ea typeface="ＭＳ Ｐゴシック" charset="0"/>
              </a:rPr>
              <a:t>这是耶和华说的。</a:t>
            </a:r>
            <a:r>
              <a:rPr lang="ru-RU" dirty="0">
                <a:ea typeface="ＭＳ Ｐゴシック" charset="0"/>
              </a:rPr>
              <a:t>"</a:t>
            </a:r>
            <a:endParaRPr lang="en-US" dirty="0">
              <a:ea typeface="ＭＳ Ｐゴシック" charset="0"/>
            </a:endParaRPr>
          </a:p>
        </p:txBody>
      </p:sp>
    </p:spTree>
    <p:extLst>
      <p:ext uri="{BB962C8B-B14F-4D97-AF65-F5344CB8AC3E}">
        <p14:creationId xmlns:p14="http://schemas.microsoft.com/office/powerpoint/2010/main" val="32796764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p:cTn id="11" dur="1000" fill="hold"/>
                                        <p:tgtEl>
                                          <p:spTgt spid="20"/>
                                        </p:tgtEl>
                                        <p:attrNameLst>
                                          <p:attrName>ppt_w</p:attrName>
                                        </p:attrNameLst>
                                      </p:cBhvr>
                                      <p:tavLst>
                                        <p:tav tm="0">
                                          <p:val>
                                            <p:strVal val="#ppt_w*0.70"/>
                                          </p:val>
                                        </p:tav>
                                        <p:tav tm="100000">
                                          <p:val>
                                            <p:strVal val="#ppt_w"/>
                                          </p:val>
                                        </p:tav>
                                      </p:tavLst>
                                    </p:anim>
                                    <p:anim calcmode="lin" valueType="num">
                                      <p:cBhvr>
                                        <p:cTn id="12" dur="1000" fill="hold"/>
                                        <p:tgtEl>
                                          <p:spTgt spid="20"/>
                                        </p:tgtEl>
                                        <p:attrNameLst>
                                          <p:attrName>ppt_h</p:attrName>
                                        </p:attrNameLst>
                                      </p:cBhvr>
                                      <p:tavLst>
                                        <p:tav tm="0">
                                          <p:val>
                                            <p:strVal val="#ppt_h"/>
                                          </p:val>
                                        </p:tav>
                                        <p:tav tm="100000">
                                          <p:val>
                                            <p:strVal val="#ppt_h"/>
                                          </p:val>
                                        </p:tav>
                                      </p:tavLst>
                                    </p:anim>
                                    <p:animEffect transition="in" filter="fade">
                                      <p:cBhvr>
                                        <p:cTn id="13"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阿摩司</a:t>
            </a:r>
            <a:r>
              <a:rPr lang="en-US" sz="8800" dirty="0">
                <a:solidFill>
                  <a:schemeClr val="bg1"/>
                </a:solidFill>
                <a:latin typeface="Arial" charset="0"/>
                <a:ea typeface="Osaka" charset="0"/>
                <a:cs typeface="Arial" charset="0"/>
              </a:rPr>
              <a:t> 2</a:t>
            </a:r>
          </a:p>
        </p:txBody>
      </p:sp>
    </p:spTree>
    <p:extLst>
      <p:ext uri="{BB962C8B-B14F-4D97-AF65-F5344CB8AC3E}">
        <p14:creationId xmlns:p14="http://schemas.microsoft.com/office/powerpoint/2010/main" val="709479283"/>
      </p:ext>
    </p:extLst>
  </p:cSld>
  <p:clrMapOvr>
    <a:overrideClrMapping bg1="lt1" tx1="dk1" bg2="lt2" tx2="dk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vided Kingdom Region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27" y="-8182"/>
            <a:ext cx="9141064" cy="6866182"/>
          </a:xfrm>
          <a:prstGeom prst="rect">
            <a:avLst/>
          </a:prstGeom>
        </p:spPr>
      </p:pic>
      <p:sp>
        <p:nvSpPr>
          <p:cNvPr id="900098" name="Rectangle 2"/>
          <p:cNvSpPr>
            <a:spLocks noGrp="1" noChangeArrowheads="1"/>
          </p:cNvSpPr>
          <p:nvPr>
            <p:ph type="ctrTitle"/>
          </p:nvPr>
        </p:nvSpPr>
        <p:spPr>
          <a:xfrm>
            <a:off x="-1" y="43013"/>
            <a:ext cx="6228185" cy="649683"/>
          </a:xfrm>
          <a:effectLst>
            <a:outerShdw blurRad="63500" dist="35921" dir="2700000" algn="ctr" rotWithShape="0">
              <a:schemeClr val="tx2">
                <a:alpha val="74998"/>
              </a:schemeClr>
            </a:outerShdw>
          </a:effectLst>
        </p:spPr>
        <p:txBody>
          <a:bodyPr anchor="t"/>
          <a:lstStyle/>
          <a:p>
            <a:pPr algn="l">
              <a:defRPr/>
            </a:pPr>
            <a:r>
              <a:rPr lang="zh-CN" altLang="en-US" sz="3200" b="1" dirty="0">
                <a:effectLst>
                  <a:glow rad="127000">
                    <a:schemeClr val="tx1"/>
                  </a:glow>
                </a:effectLst>
                <a:latin typeface="Arial" charset="0"/>
                <a:ea typeface="ＭＳ Ｐゴシック" charset="0"/>
                <a:cs typeface="ＭＳ Ｐゴシック" charset="0"/>
              </a:rPr>
              <a:t>神要审判摩押</a:t>
            </a:r>
            <a:endParaRPr lang="en-US" sz="3200" b="1" dirty="0">
              <a:effectLst>
                <a:glow rad="127000">
                  <a:schemeClr val="tx1"/>
                </a:glow>
              </a:effectLst>
              <a:latin typeface="Arial" charset="0"/>
              <a:ea typeface="ＭＳ Ｐゴシック" charset="0"/>
              <a:cs typeface="ＭＳ Ｐゴシック" charset="0"/>
            </a:endParaRPr>
          </a:p>
        </p:txBody>
      </p:sp>
      <p:sp>
        <p:nvSpPr>
          <p:cNvPr id="10" name="Text Box 6"/>
          <p:cNvSpPr txBox="1">
            <a:spLocks noChangeArrowheads="1"/>
          </p:cNvSpPr>
          <p:nvPr/>
        </p:nvSpPr>
        <p:spPr bwMode="auto">
          <a:xfrm>
            <a:off x="4239156" y="4194696"/>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3200" b="1" dirty="0">
                <a:solidFill>
                  <a:srgbClr val="FFFFFF">
                    <a:lumMod val="75000"/>
                  </a:srgbClr>
                </a:solidFill>
                <a:effectLst>
                  <a:glow rad="101600">
                    <a:srgbClr val="000000">
                      <a:alpha val="75000"/>
                    </a:srgbClr>
                  </a:glow>
                </a:effectLst>
                <a:latin typeface="Arial"/>
                <a:ea typeface="ＭＳ Ｐゴシック" charset="0"/>
                <a:cs typeface="Arial"/>
              </a:rPr>
              <a:t>犹大</a:t>
            </a:r>
            <a:endParaRPr lang="en-US" sz="3200" b="1" dirty="0">
              <a:solidFill>
                <a:srgbClr val="FFFFFF">
                  <a:lumMod val="75000"/>
                </a:srgbClr>
              </a:solidFill>
              <a:effectLst>
                <a:glow rad="101600">
                  <a:srgbClr val="000000">
                    <a:alpha val="75000"/>
                  </a:srgbClr>
                </a:glow>
              </a:effectLst>
              <a:latin typeface="Arial"/>
              <a:ea typeface="ＭＳ Ｐゴシック" charset="0"/>
              <a:cs typeface="Arial"/>
            </a:endParaRPr>
          </a:p>
        </p:txBody>
      </p:sp>
      <p:sp>
        <p:nvSpPr>
          <p:cNvPr id="12" name="Text Box 8"/>
          <p:cNvSpPr txBox="1">
            <a:spLocks noChangeArrowheads="1"/>
          </p:cNvSpPr>
          <p:nvPr/>
        </p:nvSpPr>
        <p:spPr bwMode="auto">
          <a:xfrm>
            <a:off x="4338548" y="2246351"/>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3200" b="1" dirty="0">
                <a:solidFill>
                  <a:srgbClr val="FFFFFF">
                    <a:lumMod val="75000"/>
                  </a:srgbClr>
                </a:solidFill>
                <a:effectLst>
                  <a:glow rad="101600">
                    <a:srgbClr val="000000">
                      <a:alpha val="75000"/>
                    </a:srgbClr>
                  </a:glow>
                </a:effectLst>
                <a:latin typeface="Arial"/>
                <a:ea typeface="ＭＳ Ｐゴシック" charset="0"/>
                <a:cs typeface="Arial"/>
              </a:rPr>
              <a:t>以色列</a:t>
            </a:r>
            <a:endParaRPr lang="en-US" sz="3200" b="1" dirty="0">
              <a:solidFill>
                <a:srgbClr val="FFFFFF">
                  <a:lumMod val="75000"/>
                </a:srgbClr>
              </a:solidFill>
              <a:effectLst>
                <a:glow rad="101600">
                  <a:srgbClr val="000000">
                    <a:alpha val="75000"/>
                  </a:srgbClr>
                </a:glow>
              </a:effectLst>
              <a:latin typeface="Arial"/>
              <a:ea typeface="ＭＳ Ｐゴシック" charset="0"/>
              <a:cs typeface="Arial"/>
            </a:endParaRP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fontAlgn="auto">
              <a:spcBef>
                <a:spcPts val="0"/>
              </a:spcBef>
              <a:spcAft>
                <a:spcPts val="0"/>
              </a:spcAft>
            </a:pPr>
            <a:r>
              <a:rPr lang="en-US" b="1" dirty="0">
                <a:solidFill>
                  <a:srgbClr val="FFFFFF"/>
                </a:solidFill>
                <a:latin typeface="Arial" charset="0"/>
                <a:cs typeface="Arial" charset="0"/>
              </a:rPr>
              <a:t>591</a:t>
            </a:r>
          </a:p>
        </p:txBody>
      </p:sp>
      <p:sp>
        <p:nvSpPr>
          <p:cNvPr id="50" name="Rectangle 2"/>
          <p:cNvSpPr txBox="1">
            <a:spLocks noChangeArrowheads="1"/>
          </p:cNvSpPr>
          <p:nvPr/>
        </p:nvSpPr>
        <p:spPr bwMode="auto">
          <a:xfrm>
            <a:off x="0" y="692696"/>
            <a:ext cx="3582158" cy="504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400" b="1" i="1" dirty="0">
                <a:solidFill>
                  <a:srgbClr val="FFFFFF"/>
                </a:solidFill>
                <a:effectLst>
                  <a:glow rad="127000">
                    <a:srgbClr val="000000"/>
                  </a:glow>
                </a:effectLst>
                <a:latin typeface="Arial" charset="0"/>
                <a:ea typeface="ＭＳ Ｐゴシック" charset="0"/>
                <a:cs typeface="ＭＳ Ｐゴシック" charset="0"/>
              </a:rPr>
              <a:t>阿摩司 </a:t>
            </a:r>
            <a:r>
              <a:rPr lang="en-US" sz="2400" b="1" i="1" dirty="0">
                <a:solidFill>
                  <a:srgbClr val="FFFFFF"/>
                </a:solidFill>
                <a:effectLst>
                  <a:glow rad="127000">
                    <a:srgbClr val="000000"/>
                  </a:glow>
                </a:effectLst>
                <a:latin typeface="Arial" charset="0"/>
                <a:ea typeface="ＭＳ Ｐゴシック" charset="0"/>
                <a:cs typeface="ＭＳ Ｐゴシック" charset="0"/>
              </a:rPr>
              <a:t>2:1-2 </a:t>
            </a:r>
            <a:r>
              <a:rPr lang="en-US" altLang="zh-CN" sz="2400" b="1" i="1" dirty="0">
                <a:solidFill>
                  <a:srgbClr val="FFFFFF"/>
                </a:solidFill>
                <a:effectLst>
                  <a:glow rad="127000">
                    <a:srgbClr val="000000"/>
                  </a:glow>
                </a:effectLst>
                <a:latin typeface="Arial" charset="0"/>
                <a:ea typeface="ＭＳ Ｐゴシック" charset="0"/>
                <a:cs typeface="ＭＳ Ｐゴシック" charset="0"/>
              </a:rPr>
              <a:t>CNV</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3" name="Text Box 6"/>
          <p:cNvSpPr txBox="1">
            <a:spLocks noChangeArrowheads="1"/>
          </p:cNvSpPr>
          <p:nvPr/>
        </p:nvSpPr>
        <p:spPr bwMode="auto">
          <a:xfrm>
            <a:off x="67199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zh-CN" altLang="en-US" sz="3200" b="1" dirty="0">
                <a:solidFill>
                  <a:srgbClr val="FFFFFF">
                    <a:lumMod val="75000"/>
                  </a:srgbClr>
                </a:solidFill>
                <a:effectLst>
                  <a:glow rad="101600">
                    <a:srgbClr val="000000">
                      <a:alpha val="75000"/>
                    </a:srgbClr>
                  </a:glow>
                </a:effectLst>
                <a:latin typeface="Arial"/>
                <a:ea typeface="ＭＳ Ｐゴシック" charset="0"/>
                <a:cs typeface="Arial"/>
              </a:rPr>
              <a:t>亚们</a:t>
            </a:r>
            <a:endParaRPr lang="en-US" sz="3200" b="1" dirty="0">
              <a:solidFill>
                <a:srgbClr val="FFFFFF">
                  <a:lumMod val="75000"/>
                </a:srgbClr>
              </a:solidFill>
              <a:effectLst>
                <a:glow rad="101600">
                  <a:srgbClr val="000000">
                    <a:alpha val="75000"/>
                  </a:srgbClr>
                </a:glow>
              </a:effectLst>
              <a:latin typeface="Arial"/>
              <a:ea typeface="ＭＳ Ｐゴシック" charset="0"/>
              <a:cs typeface="Arial"/>
            </a:endParaRP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zh-CN" altLang="en-US" sz="3200" b="1" dirty="0">
                <a:solidFill>
                  <a:srgbClr val="FFFFFF">
                    <a:lumMod val="75000"/>
                  </a:srgbClr>
                </a:solidFill>
                <a:effectLst>
                  <a:glow rad="101600">
                    <a:srgbClr val="000000">
                      <a:alpha val="75000"/>
                    </a:srgbClr>
                  </a:glow>
                </a:effectLst>
                <a:latin typeface="Arial"/>
                <a:ea typeface="ＭＳ Ｐゴシック" charset="0"/>
                <a:cs typeface="Arial"/>
              </a:rPr>
              <a:t>叙利亚</a:t>
            </a:r>
            <a:endParaRPr lang="en-US" sz="3200" b="1" dirty="0">
              <a:solidFill>
                <a:srgbClr val="FFFFFF">
                  <a:lumMod val="75000"/>
                </a:srgbClr>
              </a:solidFill>
              <a:effectLst>
                <a:glow rad="101600">
                  <a:srgbClr val="000000">
                    <a:alpha val="75000"/>
                  </a:srgbClr>
                </a:glow>
              </a:effectLst>
              <a:latin typeface="Arial"/>
              <a:ea typeface="ＭＳ Ｐゴシック" charset="0"/>
              <a:cs typeface="Arial"/>
            </a:endParaRPr>
          </a:p>
        </p:txBody>
      </p:sp>
      <p:sp>
        <p:nvSpPr>
          <p:cNvPr id="15"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zh-CN" altLang="en-US" sz="3200" b="1" dirty="0">
                <a:solidFill>
                  <a:srgbClr val="FFFFFF"/>
                </a:solidFill>
                <a:effectLst>
                  <a:glow rad="101600">
                    <a:srgbClr val="000000">
                      <a:alpha val="75000"/>
                    </a:srgbClr>
                  </a:glow>
                </a:effectLst>
                <a:latin typeface="Arial"/>
                <a:ea typeface="ＭＳ Ｐゴシック" charset="0"/>
                <a:cs typeface="Arial"/>
              </a:rPr>
              <a:t>以东</a:t>
            </a:r>
            <a:endParaRPr lang="en-US" sz="3200" b="1" dirty="0">
              <a:solidFill>
                <a:srgbClr val="FFFFFF"/>
              </a:solidFill>
              <a:effectLst>
                <a:glow rad="101600">
                  <a:srgbClr val="000000">
                    <a:alpha val="75000"/>
                  </a:srgbClr>
                </a:glow>
              </a:effectLst>
              <a:latin typeface="Arial"/>
              <a:ea typeface="ＭＳ Ｐゴシック" charset="0"/>
              <a:cs typeface="Arial"/>
            </a:endParaRP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zh-CN" altLang="en-US" sz="3200" b="1" dirty="0">
                <a:solidFill>
                  <a:srgbClr val="FFFFFF"/>
                </a:solidFill>
                <a:effectLst>
                  <a:glow rad="101600">
                    <a:srgbClr val="000000">
                      <a:alpha val="75000"/>
                    </a:srgbClr>
                  </a:glow>
                </a:effectLst>
                <a:latin typeface="Arial"/>
                <a:ea typeface="ＭＳ Ｐゴシック" charset="0"/>
                <a:cs typeface="Arial"/>
              </a:rPr>
              <a:t>摩押</a:t>
            </a:r>
            <a:endParaRPr lang="en-US" sz="3200" b="1" dirty="0">
              <a:solidFill>
                <a:srgbClr val="FFFFFF"/>
              </a:solidFill>
              <a:effectLst>
                <a:glow rad="101600">
                  <a:srgbClr val="000000">
                    <a:alpha val="75000"/>
                  </a:srgbClr>
                </a:glow>
              </a:effectLst>
              <a:latin typeface="Arial"/>
              <a:ea typeface="ＭＳ Ｐゴシック" charset="0"/>
              <a:cs typeface="Arial"/>
            </a:endParaRPr>
          </a:p>
        </p:txBody>
      </p:sp>
      <p:sp>
        <p:nvSpPr>
          <p:cNvPr id="18" name="Text Box 6"/>
          <p:cNvSpPr txBox="1">
            <a:spLocks noChangeArrowheads="1"/>
          </p:cNvSpPr>
          <p:nvPr/>
        </p:nvSpPr>
        <p:spPr bwMode="auto">
          <a:xfrm rot="17809876">
            <a:off x="3222710" y="404527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3200" b="1" dirty="0">
                <a:solidFill>
                  <a:srgbClr val="FFFFFF">
                    <a:lumMod val="75000"/>
                  </a:srgbClr>
                </a:solidFill>
                <a:effectLst>
                  <a:glow rad="101600">
                    <a:srgbClr val="000000">
                      <a:alpha val="75000"/>
                    </a:srgbClr>
                  </a:glow>
                </a:effectLst>
                <a:latin typeface="Arial"/>
                <a:ea typeface="ＭＳ Ｐゴシック" charset="0"/>
                <a:cs typeface="Arial"/>
              </a:rPr>
              <a:t>非利士</a:t>
            </a:r>
            <a:endParaRPr lang="en-US" sz="3200" b="1" dirty="0">
              <a:solidFill>
                <a:srgbClr val="FFFFFF">
                  <a:lumMod val="75000"/>
                </a:srgbClr>
              </a:solidFill>
              <a:effectLst>
                <a:glow rad="101600">
                  <a:srgbClr val="000000">
                    <a:alpha val="75000"/>
                  </a:srgbClr>
                </a:glow>
              </a:effectLst>
              <a:latin typeface="Arial"/>
              <a:ea typeface="ＭＳ Ｐゴシック" charset="0"/>
              <a:cs typeface="Arial"/>
            </a:endParaRPr>
          </a:p>
        </p:txBody>
      </p:sp>
      <p:sp>
        <p:nvSpPr>
          <p:cNvPr id="19" name="Text Box 8"/>
          <p:cNvSpPr txBox="1">
            <a:spLocks noChangeArrowheads="1"/>
          </p:cNvSpPr>
          <p:nvPr/>
        </p:nvSpPr>
        <p:spPr bwMode="auto">
          <a:xfrm rot="17809876">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3200" b="1" dirty="0">
                <a:solidFill>
                  <a:srgbClr val="FFFFFF">
                    <a:lumMod val="75000"/>
                  </a:srgbClr>
                </a:solidFill>
                <a:effectLst>
                  <a:glow rad="101600">
                    <a:srgbClr val="000000">
                      <a:alpha val="75000"/>
                    </a:srgbClr>
                  </a:glow>
                </a:effectLst>
                <a:latin typeface="Arial"/>
                <a:ea typeface="ＭＳ Ｐゴシック" charset="0"/>
                <a:cs typeface="Arial"/>
              </a:rPr>
              <a:t>腓尼基</a:t>
            </a:r>
            <a:endParaRPr lang="en-US" sz="3200" b="1" dirty="0">
              <a:solidFill>
                <a:srgbClr val="FFFFFF">
                  <a:lumMod val="75000"/>
                </a:srgbClr>
              </a:solidFill>
              <a:effectLst>
                <a:glow rad="101600">
                  <a:srgbClr val="000000">
                    <a:alpha val="75000"/>
                  </a:srgbClr>
                </a:glow>
              </a:effectLst>
              <a:latin typeface="Arial"/>
              <a:ea typeface="ＭＳ Ｐゴシック" charset="0"/>
              <a:cs typeface="Arial"/>
            </a:endParaRPr>
          </a:p>
        </p:txBody>
      </p:sp>
      <p:sp>
        <p:nvSpPr>
          <p:cNvPr id="22" name="Right Arrow 21"/>
          <p:cNvSpPr/>
          <p:nvPr/>
        </p:nvSpPr>
        <p:spPr bwMode="auto">
          <a:xfrm rot="6302533">
            <a:off x="6257786" y="5616965"/>
            <a:ext cx="804647"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kern="0">
              <a:solidFill>
                <a:srgbClr val="FFFFFF">
                  <a:lumMod val="75000"/>
                </a:srgbClr>
              </a:solidFill>
              <a:latin typeface="BONES" pitchFamily="-105" charset="0"/>
              <a:ea typeface="ＭＳ Ｐゴシック" charset="0"/>
            </a:endParaRPr>
          </a:p>
        </p:txBody>
      </p:sp>
      <p:sp>
        <p:nvSpPr>
          <p:cNvPr id="25" name="Rectangle 2"/>
          <p:cNvSpPr txBox="1">
            <a:spLocks noChangeArrowheads="1"/>
          </p:cNvSpPr>
          <p:nvPr/>
        </p:nvSpPr>
        <p:spPr bwMode="auto">
          <a:xfrm>
            <a:off x="0" y="1268760"/>
            <a:ext cx="4800600" cy="568863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ru-RU" sz="2400" b="1" dirty="0">
                <a:solidFill>
                  <a:srgbClr val="FFFFFF"/>
                </a:solidFill>
                <a:effectLst>
                  <a:glow rad="127000">
                    <a:srgbClr val="000000"/>
                  </a:glow>
                </a:effectLst>
                <a:latin typeface="Arial" charset="0"/>
                <a:ea typeface="ＭＳ Ｐゴシック" charset="0"/>
                <a:cs typeface="ＭＳ Ｐゴシック" charset="0"/>
              </a:rPr>
              <a:t>"</a:t>
            </a:r>
            <a:r>
              <a:rPr lang="zh-CN" altLang="en-US" sz="2400" b="1" dirty="0">
                <a:solidFill>
                  <a:srgbClr val="FFFFFF"/>
                </a:solidFill>
                <a:effectLst>
                  <a:glow rad="127000">
                    <a:srgbClr val="000000"/>
                  </a:glow>
                </a:effectLst>
                <a:latin typeface="Arial" charset="0"/>
                <a:ea typeface="ＭＳ Ｐゴシック" charset="0"/>
                <a:cs typeface="ＭＳ Ｐゴシック" charset="0"/>
              </a:rPr>
              <a:t>耶和华这样说：</a:t>
            </a:r>
          </a:p>
          <a:p>
            <a:r>
              <a:rPr lang="zh-CN" altLang="en-US" sz="2400" b="1" dirty="0">
                <a:solidFill>
                  <a:srgbClr val="FFFFFF"/>
                </a:solidFill>
                <a:effectLst>
                  <a:glow rad="127000">
                    <a:srgbClr val="000000"/>
                  </a:glow>
                </a:effectLst>
                <a:latin typeface="Arial" charset="0"/>
                <a:ea typeface="ＭＳ Ｐゴシック" charset="0"/>
                <a:cs typeface="ＭＳ Ｐゴシック" charset="0"/>
              </a:rPr>
              <a:t>‘摩押三番四次犯罪，</a:t>
            </a:r>
          </a:p>
          <a:p>
            <a:r>
              <a:rPr lang="zh-CN" altLang="en-US" sz="2400" b="1" dirty="0">
                <a:solidFill>
                  <a:srgbClr val="FFFFFF"/>
                </a:solidFill>
                <a:effectLst>
                  <a:glow rad="127000">
                    <a:srgbClr val="000000"/>
                  </a:glow>
                </a:effectLst>
                <a:latin typeface="Arial" charset="0"/>
                <a:ea typeface="ＭＳ Ｐゴシック" charset="0"/>
                <a:cs typeface="ＭＳ Ｐゴシック" charset="0"/>
              </a:rPr>
              <a:t>我必不收回惩罚他的命令；</a:t>
            </a:r>
          </a:p>
          <a:p>
            <a:r>
              <a:rPr lang="zh-CN" altLang="en-US" sz="2400" b="1" dirty="0">
                <a:solidFill>
                  <a:srgbClr val="FFFFFF"/>
                </a:solidFill>
                <a:effectLst>
                  <a:glow rad="127000">
                    <a:srgbClr val="000000"/>
                  </a:glow>
                </a:effectLst>
                <a:latin typeface="Arial" charset="0"/>
                <a:ea typeface="ＭＳ Ｐゴシック" charset="0"/>
                <a:cs typeface="ＭＳ Ｐゴシック" charset="0"/>
              </a:rPr>
              <a:t>因为他把以东王的骸骨焚烧成灰。</a:t>
            </a:r>
          </a:p>
          <a:p>
            <a:r>
              <a:rPr lang="en-US" altLang="zh-CN" sz="2400" b="1" baseline="30000" dirty="0">
                <a:solidFill>
                  <a:srgbClr val="FFFFFF"/>
                </a:solidFill>
                <a:effectLst>
                  <a:glow rad="127000">
                    <a:srgbClr val="000000"/>
                  </a:glow>
                </a:effectLst>
                <a:latin typeface="Arial" charset="0"/>
                <a:ea typeface="ＭＳ Ｐゴシック" charset="0"/>
                <a:cs typeface="ＭＳ Ｐゴシック" charset="0"/>
              </a:rPr>
              <a:t>2</a:t>
            </a:r>
            <a:r>
              <a:rPr lang="en-US" altLang="zh-CN" sz="2400" b="1" dirty="0">
                <a:solidFill>
                  <a:srgbClr val="FFFFFF"/>
                </a:solidFill>
                <a:effectLst>
                  <a:glow rad="127000">
                    <a:srgbClr val="000000"/>
                  </a:glow>
                </a:effectLst>
                <a:latin typeface="Arial" charset="0"/>
                <a:ea typeface="ＭＳ Ｐゴシック" charset="0"/>
                <a:cs typeface="ＭＳ Ｐゴシック" charset="0"/>
              </a:rPr>
              <a:t> </a:t>
            </a:r>
            <a:r>
              <a:rPr lang="zh-CN" altLang="en-US" sz="2400" b="1" dirty="0">
                <a:solidFill>
                  <a:srgbClr val="FFFFFF"/>
                </a:solidFill>
                <a:effectLst>
                  <a:glow rad="127000">
                    <a:srgbClr val="000000"/>
                  </a:glow>
                </a:effectLst>
                <a:latin typeface="Arial" charset="0"/>
                <a:ea typeface="ＭＳ Ｐゴシック" charset="0"/>
                <a:cs typeface="ＭＳ Ｐゴシック" charset="0"/>
              </a:rPr>
              <a:t>我必降火在摩押，</a:t>
            </a:r>
          </a:p>
          <a:p>
            <a:r>
              <a:rPr lang="zh-CN" altLang="en-US" sz="2400" b="1" dirty="0">
                <a:solidFill>
                  <a:srgbClr val="FFFFFF"/>
                </a:solidFill>
                <a:effectLst>
                  <a:glow rad="127000">
                    <a:srgbClr val="000000"/>
                  </a:glow>
                </a:effectLst>
                <a:latin typeface="Arial" charset="0"/>
                <a:ea typeface="ＭＳ Ｐゴシック" charset="0"/>
                <a:cs typeface="ＭＳ Ｐゴシック" charset="0"/>
              </a:rPr>
              <a:t>烧毁加略的堡垒；</a:t>
            </a:r>
          </a:p>
          <a:p>
            <a:r>
              <a:rPr lang="zh-CN" altLang="en-US" sz="2400" b="1" dirty="0">
                <a:solidFill>
                  <a:srgbClr val="FFFFFF"/>
                </a:solidFill>
                <a:effectLst>
                  <a:glow rad="127000">
                    <a:srgbClr val="000000"/>
                  </a:glow>
                </a:effectLst>
                <a:latin typeface="Arial" charset="0"/>
                <a:ea typeface="ＭＳ Ｐゴシック" charset="0"/>
                <a:cs typeface="ＭＳ Ｐゴシック" charset="0"/>
              </a:rPr>
              <a:t>在扰攘、吶喊、吹角声中，</a:t>
            </a:r>
          </a:p>
          <a:p>
            <a:r>
              <a:rPr lang="zh-CN" altLang="en-US" sz="2400" b="1" dirty="0">
                <a:solidFill>
                  <a:srgbClr val="FFFFFF"/>
                </a:solidFill>
                <a:effectLst>
                  <a:glow rad="127000">
                    <a:srgbClr val="000000"/>
                  </a:glow>
                </a:effectLst>
                <a:latin typeface="Arial" charset="0"/>
                <a:ea typeface="ＭＳ Ｐゴシック" charset="0"/>
                <a:cs typeface="ＭＳ Ｐゴシック" charset="0"/>
              </a:rPr>
              <a:t>摩押必被消灭。</a:t>
            </a:r>
            <a:r>
              <a:rPr lang="ru-RU" sz="2400" b="1" dirty="0">
                <a:solidFill>
                  <a:srgbClr val="FFFFFF"/>
                </a:solidFill>
                <a:effectLst>
                  <a:glow rad="127000">
                    <a:srgbClr val="000000"/>
                  </a:glow>
                </a:effectLst>
                <a:latin typeface="Arial" charset="0"/>
                <a:ea typeface="ＭＳ Ｐゴシック" charset="0"/>
                <a:cs typeface="ＭＳ Ｐゴシック" charset="0"/>
              </a:rPr>
              <a:t>"</a:t>
            </a:r>
            <a:endParaRPr lang="en-US" sz="24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7077948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vided Kingdom Region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27" y="-8182"/>
            <a:ext cx="9141064" cy="6866182"/>
          </a:xfrm>
          <a:prstGeom prst="rect">
            <a:avLst/>
          </a:prstGeom>
        </p:spPr>
      </p:pic>
      <p:sp>
        <p:nvSpPr>
          <p:cNvPr id="900098" name="Rectangle 2"/>
          <p:cNvSpPr>
            <a:spLocks noGrp="1" noChangeArrowheads="1"/>
          </p:cNvSpPr>
          <p:nvPr>
            <p:ph type="ctrTitle"/>
          </p:nvPr>
        </p:nvSpPr>
        <p:spPr>
          <a:xfrm>
            <a:off x="-1" y="43013"/>
            <a:ext cx="6228185" cy="649683"/>
          </a:xfrm>
          <a:effectLst>
            <a:outerShdw blurRad="63500" dist="35921" dir="2700000" algn="ctr" rotWithShape="0">
              <a:schemeClr val="tx2">
                <a:alpha val="74998"/>
              </a:schemeClr>
            </a:outerShdw>
          </a:effectLst>
        </p:spPr>
        <p:txBody>
          <a:bodyPr anchor="t"/>
          <a:lstStyle/>
          <a:p>
            <a:pPr algn="l">
              <a:defRPr/>
            </a:pPr>
            <a:r>
              <a:rPr lang="zh-CN" altLang="en-US" sz="3200" b="1" dirty="0">
                <a:effectLst>
                  <a:glow rad="127000">
                    <a:schemeClr val="tx1"/>
                  </a:glow>
                </a:effectLst>
                <a:latin typeface="Arial" charset="0"/>
                <a:ea typeface="ＭＳ Ｐゴシック" charset="0"/>
                <a:cs typeface="ＭＳ Ｐゴシック" charset="0"/>
              </a:rPr>
              <a:t>神要审判犹大</a:t>
            </a:r>
            <a:endParaRPr lang="en-US" sz="3200" b="1" dirty="0">
              <a:effectLst>
                <a:glow rad="127000">
                  <a:schemeClr val="tx1"/>
                </a:glow>
              </a:effectLst>
              <a:latin typeface="Arial" charset="0"/>
              <a:ea typeface="ＭＳ Ｐゴシック" charset="0"/>
              <a:cs typeface="ＭＳ Ｐゴシック" charset="0"/>
            </a:endParaRPr>
          </a:p>
        </p:txBody>
      </p:sp>
      <p:sp>
        <p:nvSpPr>
          <p:cNvPr id="10" name="Text Box 6"/>
          <p:cNvSpPr txBox="1">
            <a:spLocks noChangeArrowheads="1"/>
          </p:cNvSpPr>
          <p:nvPr/>
        </p:nvSpPr>
        <p:spPr bwMode="auto">
          <a:xfrm>
            <a:off x="4239156" y="4194696"/>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3200" b="1" dirty="0">
                <a:solidFill>
                  <a:srgbClr val="FFFFFF"/>
                </a:solidFill>
                <a:effectLst>
                  <a:glow rad="101600">
                    <a:srgbClr val="000000">
                      <a:alpha val="75000"/>
                    </a:srgbClr>
                  </a:glow>
                </a:effectLst>
                <a:latin typeface="Arial"/>
                <a:ea typeface="ＭＳ Ｐゴシック" charset="0"/>
                <a:cs typeface="Arial"/>
              </a:rPr>
              <a:t>犹大</a:t>
            </a:r>
            <a:endParaRPr lang="en-US" sz="3200" b="1" dirty="0">
              <a:solidFill>
                <a:srgbClr val="FFFFFF"/>
              </a:solidFill>
              <a:effectLst>
                <a:glow rad="101600">
                  <a:srgbClr val="000000">
                    <a:alpha val="75000"/>
                  </a:srgbClr>
                </a:glow>
              </a:effectLst>
              <a:latin typeface="Arial"/>
              <a:ea typeface="ＭＳ Ｐゴシック" charset="0"/>
              <a:cs typeface="Arial"/>
            </a:endParaRPr>
          </a:p>
        </p:txBody>
      </p:sp>
      <p:sp>
        <p:nvSpPr>
          <p:cNvPr id="12" name="Text Box 8"/>
          <p:cNvSpPr txBox="1">
            <a:spLocks noChangeArrowheads="1"/>
          </p:cNvSpPr>
          <p:nvPr/>
        </p:nvSpPr>
        <p:spPr bwMode="auto">
          <a:xfrm>
            <a:off x="4338548" y="2246351"/>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3200" b="1" dirty="0">
                <a:solidFill>
                  <a:srgbClr val="FFFFFF">
                    <a:lumMod val="75000"/>
                  </a:srgbClr>
                </a:solidFill>
                <a:effectLst>
                  <a:glow rad="101600">
                    <a:srgbClr val="000000">
                      <a:alpha val="75000"/>
                    </a:srgbClr>
                  </a:glow>
                </a:effectLst>
                <a:latin typeface="Arial"/>
                <a:ea typeface="ＭＳ Ｐゴシック" charset="0"/>
                <a:cs typeface="Arial"/>
              </a:rPr>
              <a:t>以色列</a:t>
            </a:r>
            <a:endParaRPr lang="en-US" sz="3200" b="1" dirty="0">
              <a:solidFill>
                <a:srgbClr val="FFFFFF">
                  <a:lumMod val="75000"/>
                </a:srgbClr>
              </a:solidFill>
              <a:effectLst>
                <a:glow rad="101600">
                  <a:srgbClr val="000000">
                    <a:alpha val="75000"/>
                  </a:srgbClr>
                </a:glow>
              </a:effectLst>
              <a:latin typeface="Arial"/>
              <a:ea typeface="ＭＳ Ｐゴシック" charset="0"/>
              <a:cs typeface="Arial"/>
            </a:endParaRP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fontAlgn="auto">
              <a:spcBef>
                <a:spcPts val="0"/>
              </a:spcBef>
              <a:spcAft>
                <a:spcPts val="0"/>
              </a:spcAft>
            </a:pPr>
            <a:r>
              <a:rPr lang="en-US" b="1" dirty="0">
                <a:solidFill>
                  <a:srgbClr val="FFFFFF"/>
                </a:solidFill>
                <a:latin typeface="Arial" charset="0"/>
                <a:cs typeface="Arial" charset="0"/>
              </a:rPr>
              <a:t>591</a:t>
            </a:r>
          </a:p>
        </p:txBody>
      </p:sp>
      <p:sp>
        <p:nvSpPr>
          <p:cNvPr id="50" name="Rectangle 2"/>
          <p:cNvSpPr txBox="1">
            <a:spLocks noChangeArrowheads="1"/>
          </p:cNvSpPr>
          <p:nvPr/>
        </p:nvSpPr>
        <p:spPr bwMode="auto">
          <a:xfrm>
            <a:off x="0" y="692696"/>
            <a:ext cx="3582158" cy="504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400" b="1" i="1" dirty="0">
                <a:solidFill>
                  <a:srgbClr val="FFFFFF"/>
                </a:solidFill>
                <a:effectLst>
                  <a:glow rad="127000">
                    <a:srgbClr val="000000"/>
                  </a:glow>
                </a:effectLst>
                <a:latin typeface="Arial" charset="0"/>
                <a:ea typeface="ＭＳ Ｐゴシック" charset="0"/>
                <a:cs typeface="ＭＳ Ｐゴシック" charset="0"/>
              </a:rPr>
              <a:t>阿摩司 </a:t>
            </a:r>
            <a:r>
              <a:rPr lang="en-US" sz="2400" b="1" i="1" dirty="0">
                <a:solidFill>
                  <a:srgbClr val="FFFFFF"/>
                </a:solidFill>
                <a:effectLst>
                  <a:glow rad="127000">
                    <a:srgbClr val="000000"/>
                  </a:glow>
                </a:effectLst>
                <a:latin typeface="Arial" charset="0"/>
                <a:ea typeface="ＭＳ Ｐゴシック" charset="0"/>
                <a:cs typeface="ＭＳ Ｐゴシック" charset="0"/>
              </a:rPr>
              <a:t>2:4-5 </a:t>
            </a:r>
            <a:r>
              <a:rPr lang="en-US" altLang="zh-CN" sz="2400" b="1" i="1" dirty="0">
                <a:solidFill>
                  <a:srgbClr val="FFFFFF"/>
                </a:solidFill>
                <a:effectLst>
                  <a:glow rad="127000">
                    <a:srgbClr val="000000"/>
                  </a:glow>
                </a:effectLst>
                <a:latin typeface="Arial" charset="0"/>
                <a:ea typeface="ＭＳ Ｐゴシック" charset="0"/>
                <a:cs typeface="ＭＳ Ｐゴシック" charset="0"/>
              </a:rPr>
              <a:t>CNV</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3" name="Text Box 6"/>
          <p:cNvSpPr txBox="1">
            <a:spLocks noChangeArrowheads="1"/>
          </p:cNvSpPr>
          <p:nvPr/>
        </p:nvSpPr>
        <p:spPr bwMode="auto">
          <a:xfrm>
            <a:off x="67199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zh-CN" altLang="en-US" sz="3200" b="1" dirty="0">
                <a:solidFill>
                  <a:srgbClr val="FFFFFF">
                    <a:lumMod val="75000"/>
                  </a:srgbClr>
                </a:solidFill>
                <a:effectLst>
                  <a:glow rad="101600">
                    <a:srgbClr val="000000">
                      <a:alpha val="75000"/>
                    </a:srgbClr>
                  </a:glow>
                </a:effectLst>
                <a:latin typeface="Arial"/>
                <a:ea typeface="ＭＳ Ｐゴシック" charset="0"/>
                <a:cs typeface="Arial"/>
              </a:rPr>
              <a:t>亚们</a:t>
            </a:r>
            <a:endParaRPr lang="en-US" sz="3200" b="1" dirty="0">
              <a:solidFill>
                <a:srgbClr val="FFFFFF">
                  <a:lumMod val="75000"/>
                </a:srgbClr>
              </a:solidFill>
              <a:effectLst>
                <a:glow rad="101600">
                  <a:srgbClr val="000000">
                    <a:alpha val="75000"/>
                  </a:srgbClr>
                </a:glow>
              </a:effectLst>
              <a:latin typeface="Arial"/>
              <a:ea typeface="ＭＳ Ｐゴシック" charset="0"/>
              <a:cs typeface="Arial"/>
            </a:endParaRP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zh-CN" altLang="en-US" sz="3200" b="1" dirty="0">
                <a:solidFill>
                  <a:srgbClr val="FFFFFF">
                    <a:lumMod val="75000"/>
                  </a:srgbClr>
                </a:solidFill>
                <a:effectLst>
                  <a:glow rad="101600">
                    <a:srgbClr val="000000">
                      <a:alpha val="75000"/>
                    </a:srgbClr>
                  </a:glow>
                </a:effectLst>
                <a:latin typeface="Arial"/>
                <a:ea typeface="ＭＳ Ｐゴシック" charset="0"/>
                <a:cs typeface="Arial"/>
              </a:rPr>
              <a:t>叙利亚</a:t>
            </a:r>
            <a:endParaRPr lang="en-US" sz="3200" b="1" dirty="0">
              <a:solidFill>
                <a:srgbClr val="FFFFFF">
                  <a:lumMod val="75000"/>
                </a:srgbClr>
              </a:solidFill>
              <a:effectLst>
                <a:glow rad="101600">
                  <a:srgbClr val="000000">
                    <a:alpha val="75000"/>
                  </a:srgbClr>
                </a:glow>
              </a:effectLst>
              <a:latin typeface="Arial"/>
              <a:ea typeface="ＭＳ Ｐゴシック" charset="0"/>
              <a:cs typeface="Arial"/>
            </a:endParaRPr>
          </a:p>
        </p:txBody>
      </p:sp>
      <p:sp>
        <p:nvSpPr>
          <p:cNvPr id="15"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zh-CN" altLang="en-US" sz="3200" b="1" dirty="0">
                <a:solidFill>
                  <a:srgbClr val="FFFFFF">
                    <a:lumMod val="75000"/>
                  </a:srgbClr>
                </a:solidFill>
                <a:effectLst>
                  <a:glow rad="101600">
                    <a:srgbClr val="000000">
                      <a:alpha val="75000"/>
                    </a:srgbClr>
                  </a:glow>
                </a:effectLst>
                <a:latin typeface="Arial"/>
                <a:ea typeface="ＭＳ Ｐゴシック" charset="0"/>
                <a:cs typeface="Arial"/>
              </a:rPr>
              <a:t>以东</a:t>
            </a:r>
            <a:endParaRPr lang="en-US" sz="3200" b="1" dirty="0">
              <a:solidFill>
                <a:srgbClr val="FFFFFF">
                  <a:lumMod val="75000"/>
                </a:srgbClr>
              </a:solidFill>
              <a:effectLst>
                <a:glow rad="101600">
                  <a:srgbClr val="000000">
                    <a:alpha val="75000"/>
                  </a:srgbClr>
                </a:glow>
              </a:effectLst>
              <a:latin typeface="Arial"/>
              <a:ea typeface="ＭＳ Ｐゴシック" charset="0"/>
              <a:cs typeface="Arial"/>
            </a:endParaRP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zh-CN" altLang="en-US" sz="3200" b="1" dirty="0">
                <a:solidFill>
                  <a:srgbClr val="FFFFFF">
                    <a:lumMod val="75000"/>
                  </a:srgbClr>
                </a:solidFill>
                <a:effectLst>
                  <a:glow rad="101600">
                    <a:srgbClr val="000000">
                      <a:alpha val="75000"/>
                    </a:srgbClr>
                  </a:glow>
                </a:effectLst>
                <a:latin typeface="Arial"/>
                <a:ea typeface="ＭＳ Ｐゴシック" charset="0"/>
                <a:cs typeface="Arial"/>
              </a:rPr>
              <a:t>摩押</a:t>
            </a:r>
            <a:endParaRPr lang="en-US" sz="3200" b="1" dirty="0">
              <a:solidFill>
                <a:srgbClr val="FFFFFF">
                  <a:lumMod val="75000"/>
                </a:srgbClr>
              </a:solidFill>
              <a:effectLst>
                <a:glow rad="101600">
                  <a:srgbClr val="000000">
                    <a:alpha val="75000"/>
                  </a:srgbClr>
                </a:glow>
              </a:effectLst>
              <a:latin typeface="Arial"/>
              <a:ea typeface="ＭＳ Ｐゴシック" charset="0"/>
              <a:cs typeface="Arial"/>
            </a:endParaRPr>
          </a:p>
        </p:txBody>
      </p:sp>
      <p:sp>
        <p:nvSpPr>
          <p:cNvPr id="18" name="Text Box 6"/>
          <p:cNvSpPr txBox="1">
            <a:spLocks noChangeArrowheads="1"/>
          </p:cNvSpPr>
          <p:nvPr/>
        </p:nvSpPr>
        <p:spPr bwMode="auto">
          <a:xfrm rot="17809876">
            <a:off x="3222710" y="404527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3200" b="1" dirty="0">
                <a:solidFill>
                  <a:srgbClr val="FFFFFF">
                    <a:lumMod val="75000"/>
                  </a:srgbClr>
                </a:solidFill>
                <a:effectLst>
                  <a:glow rad="101600">
                    <a:srgbClr val="000000">
                      <a:alpha val="75000"/>
                    </a:srgbClr>
                  </a:glow>
                </a:effectLst>
                <a:latin typeface="Arial"/>
                <a:ea typeface="ＭＳ Ｐゴシック" charset="0"/>
                <a:cs typeface="Arial"/>
              </a:rPr>
              <a:t>非利士</a:t>
            </a:r>
            <a:endParaRPr lang="en-US" sz="3200" b="1" dirty="0">
              <a:solidFill>
                <a:srgbClr val="FFFFFF">
                  <a:lumMod val="75000"/>
                </a:srgbClr>
              </a:solidFill>
              <a:effectLst>
                <a:glow rad="101600">
                  <a:srgbClr val="000000">
                    <a:alpha val="75000"/>
                  </a:srgbClr>
                </a:glow>
              </a:effectLst>
              <a:latin typeface="Arial"/>
              <a:ea typeface="ＭＳ Ｐゴシック" charset="0"/>
              <a:cs typeface="Arial"/>
            </a:endParaRPr>
          </a:p>
        </p:txBody>
      </p:sp>
      <p:sp>
        <p:nvSpPr>
          <p:cNvPr id="19" name="Text Box 8"/>
          <p:cNvSpPr txBox="1">
            <a:spLocks noChangeArrowheads="1"/>
          </p:cNvSpPr>
          <p:nvPr/>
        </p:nvSpPr>
        <p:spPr bwMode="auto">
          <a:xfrm rot="17809876">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3200" b="1" dirty="0">
                <a:solidFill>
                  <a:srgbClr val="FFFFFF">
                    <a:lumMod val="75000"/>
                  </a:srgbClr>
                </a:solidFill>
                <a:effectLst>
                  <a:glow rad="101600">
                    <a:srgbClr val="000000">
                      <a:alpha val="75000"/>
                    </a:srgbClr>
                  </a:glow>
                </a:effectLst>
                <a:latin typeface="Arial"/>
                <a:ea typeface="ＭＳ Ｐゴシック" charset="0"/>
                <a:cs typeface="Arial"/>
              </a:rPr>
              <a:t>腓尼基</a:t>
            </a:r>
            <a:endParaRPr lang="en-US" sz="3200" b="1" dirty="0">
              <a:solidFill>
                <a:srgbClr val="FFFFFF">
                  <a:lumMod val="75000"/>
                </a:srgbClr>
              </a:solidFill>
              <a:effectLst>
                <a:glow rad="101600">
                  <a:srgbClr val="000000">
                    <a:alpha val="75000"/>
                  </a:srgbClr>
                </a:glow>
              </a:effectLst>
              <a:latin typeface="Arial"/>
              <a:ea typeface="ＭＳ Ｐゴシック" charset="0"/>
              <a:cs typeface="Arial"/>
            </a:endParaRPr>
          </a:p>
        </p:txBody>
      </p:sp>
      <p:sp>
        <p:nvSpPr>
          <p:cNvPr id="22" name="Right Arrow 21"/>
          <p:cNvSpPr/>
          <p:nvPr/>
        </p:nvSpPr>
        <p:spPr bwMode="auto">
          <a:xfrm rot="16516142">
            <a:off x="4673610" y="4896883"/>
            <a:ext cx="804647"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kern="0">
              <a:solidFill>
                <a:srgbClr val="FFFFFF">
                  <a:lumMod val="75000"/>
                </a:srgbClr>
              </a:solidFill>
              <a:latin typeface="BONES" pitchFamily="-105" charset="0"/>
              <a:ea typeface="ＭＳ Ｐゴシック" charset="0"/>
            </a:endParaRPr>
          </a:p>
        </p:txBody>
      </p:sp>
      <p:sp>
        <p:nvSpPr>
          <p:cNvPr id="25" name="Rectangle 2"/>
          <p:cNvSpPr txBox="1">
            <a:spLocks noChangeArrowheads="1"/>
          </p:cNvSpPr>
          <p:nvPr/>
        </p:nvSpPr>
        <p:spPr bwMode="auto">
          <a:xfrm>
            <a:off x="0" y="1268760"/>
            <a:ext cx="4788024" cy="55892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ru-RU" sz="2400" b="1" dirty="0">
                <a:solidFill>
                  <a:srgbClr val="FFFFFF"/>
                </a:solidFill>
                <a:effectLst>
                  <a:glow rad="127000">
                    <a:srgbClr val="000000"/>
                  </a:glow>
                </a:effectLst>
                <a:latin typeface="Arial" charset="0"/>
                <a:ea typeface="ＭＳ Ｐゴシック" charset="0"/>
                <a:cs typeface="ＭＳ Ｐゴシック" charset="0"/>
              </a:rPr>
              <a:t>"</a:t>
            </a:r>
            <a:r>
              <a:rPr lang="zh-CN" altLang="en-US" sz="2400" b="1" dirty="0">
                <a:solidFill>
                  <a:srgbClr val="FFFFFF"/>
                </a:solidFill>
                <a:effectLst>
                  <a:glow rad="127000">
                    <a:srgbClr val="000000"/>
                  </a:glow>
                </a:effectLst>
                <a:latin typeface="Arial" charset="0"/>
                <a:ea typeface="ＭＳ Ｐゴシック" charset="0"/>
                <a:cs typeface="ＭＳ Ｐゴシック" charset="0"/>
              </a:rPr>
              <a:t>耶和华这样说：</a:t>
            </a:r>
          </a:p>
          <a:p>
            <a:r>
              <a:rPr lang="zh-CN" altLang="en-US" sz="2400" b="1" dirty="0">
                <a:solidFill>
                  <a:srgbClr val="FFFFFF"/>
                </a:solidFill>
                <a:effectLst>
                  <a:glow rad="127000">
                    <a:srgbClr val="000000"/>
                  </a:glow>
                </a:effectLst>
                <a:latin typeface="Arial" charset="0"/>
                <a:ea typeface="ＭＳ Ｐゴシック" charset="0"/>
                <a:cs typeface="ＭＳ Ｐゴシック" charset="0"/>
              </a:rPr>
              <a:t>‘犹大三番四次犯罪，</a:t>
            </a:r>
          </a:p>
          <a:p>
            <a:r>
              <a:rPr lang="zh-CN" altLang="en-US" sz="2400" b="1" dirty="0">
                <a:solidFill>
                  <a:srgbClr val="FFFFFF"/>
                </a:solidFill>
                <a:effectLst>
                  <a:glow rad="127000">
                    <a:srgbClr val="000000"/>
                  </a:glow>
                </a:effectLst>
                <a:latin typeface="Arial" charset="0"/>
                <a:ea typeface="ＭＳ Ｐゴシック" charset="0"/>
                <a:cs typeface="ＭＳ Ｐゴシック" charset="0"/>
              </a:rPr>
              <a:t>我必不收回惩罚他的命令；</a:t>
            </a:r>
          </a:p>
          <a:p>
            <a:r>
              <a:rPr lang="zh-CN" altLang="en-US" sz="2400" b="1" dirty="0">
                <a:solidFill>
                  <a:srgbClr val="FFFFFF"/>
                </a:solidFill>
                <a:effectLst>
                  <a:glow rad="127000">
                    <a:srgbClr val="000000"/>
                  </a:glow>
                </a:effectLst>
                <a:latin typeface="Arial" charset="0"/>
                <a:ea typeface="ＭＳ Ｐゴシック" charset="0"/>
                <a:cs typeface="ＭＳ Ｐゴシック" charset="0"/>
              </a:rPr>
              <a:t>因为他弃绝耶和华的律法，</a:t>
            </a:r>
          </a:p>
          <a:p>
            <a:r>
              <a:rPr lang="zh-CN" altLang="en-US" sz="2400" b="1" dirty="0">
                <a:solidFill>
                  <a:srgbClr val="FFFFFF"/>
                </a:solidFill>
                <a:effectLst>
                  <a:glow rad="127000">
                    <a:srgbClr val="000000"/>
                  </a:glow>
                </a:effectLst>
                <a:latin typeface="Arial" charset="0"/>
                <a:ea typeface="ＭＳ Ｐゴシック" charset="0"/>
                <a:cs typeface="ＭＳ Ｐゴシック" charset="0"/>
              </a:rPr>
              <a:t>不遵守他的典章；</a:t>
            </a:r>
          </a:p>
          <a:p>
            <a:r>
              <a:rPr lang="zh-CN" altLang="en-US" sz="2400" b="1" dirty="0">
                <a:solidFill>
                  <a:srgbClr val="FFFFFF"/>
                </a:solidFill>
                <a:effectLst>
                  <a:glow rad="127000">
                    <a:srgbClr val="000000"/>
                  </a:glow>
                </a:effectLst>
                <a:latin typeface="Arial" charset="0"/>
                <a:ea typeface="ＭＳ Ｐゴシック" charset="0"/>
                <a:cs typeface="ＭＳ Ｐゴシック" charset="0"/>
              </a:rPr>
              <a:t>反被他们列祖跟从的偶像，</a:t>
            </a:r>
          </a:p>
          <a:p>
            <a:r>
              <a:rPr lang="zh-CN" altLang="en-US" sz="2400" b="1" dirty="0">
                <a:solidFill>
                  <a:srgbClr val="FFFFFF"/>
                </a:solidFill>
                <a:effectLst>
                  <a:glow rad="127000">
                    <a:srgbClr val="000000"/>
                  </a:glow>
                </a:effectLst>
                <a:latin typeface="Arial" charset="0"/>
                <a:ea typeface="ＭＳ Ｐゴシック" charset="0"/>
                <a:cs typeface="ＭＳ Ｐゴシック" charset="0"/>
              </a:rPr>
              <a:t>使他们走错了路。</a:t>
            </a:r>
          </a:p>
          <a:p>
            <a:r>
              <a:rPr lang="en-US" altLang="zh-CN" sz="2400" b="1" baseline="30000" dirty="0">
                <a:solidFill>
                  <a:srgbClr val="FFFFFF"/>
                </a:solidFill>
                <a:effectLst>
                  <a:glow rad="127000">
                    <a:srgbClr val="000000"/>
                  </a:glow>
                </a:effectLst>
                <a:latin typeface="Arial" charset="0"/>
                <a:ea typeface="ＭＳ Ｐゴシック" charset="0"/>
                <a:cs typeface="ＭＳ Ｐゴシック" charset="0"/>
              </a:rPr>
              <a:t>5</a:t>
            </a:r>
            <a:r>
              <a:rPr lang="en-US" altLang="zh-CN" sz="2400" b="1" dirty="0">
                <a:solidFill>
                  <a:srgbClr val="FFFFFF"/>
                </a:solidFill>
                <a:effectLst>
                  <a:glow rad="127000">
                    <a:srgbClr val="000000"/>
                  </a:glow>
                </a:effectLst>
                <a:latin typeface="Arial" charset="0"/>
                <a:ea typeface="ＭＳ Ｐゴシック" charset="0"/>
                <a:cs typeface="ＭＳ Ｐゴシック" charset="0"/>
              </a:rPr>
              <a:t> </a:t>
            </a:r>
            <a:r>
              <a:rPr lang="zh-CN" altLang="en-US" sz="2400" b="1" dirty="0">
                <a:solidFill>
                  <a:srgbClr val="FFFFFF"/>
                </a:solidFill>
                <a:effectLst>
                  <a:glow rad="127000">
                    <a:srgbClr val="000000"/>
                  </a:glow>
                </a:effectLst>
                <a:latin typeface="Arial" charset="0"/>
                <a:ea typeface="ＭＳ Ｐゴシック" charset="0"/>
                <a:cs typeface="ＭＳ Ｐゴシック" charset="0"/>
              </a:rPr>
              <a:t>我必降火在犹大，</a:t>
            </a:r>
          </a:p>
          <a:p>
            <a:r>
              <a:rPr lang="zh-CN" altLang="en-US" sz="2400" b="1" dirty="0">
                <a:solidFill>
                  <a:srgbClr val="FFFFFF"/>
                </a:solidFill>
                <a:effectLst>
                  <a:glow rad="127000">
                    <a:srgbClr val="000000"/>
                  </a:glow>
                </a:effectLst>
                <a:latin typeface="Arial" charset="0"/>
                <a:ea typeface="ＭＳ Ｐゴシック" charset="0"/>
                <a:cs typeface="ＭＳ Ｐゴシック" charset="0"/>
              </a:rPr>
              <a:t>烧毁耶路撒冷的堡垒。</a:t>
            </a:r>
            <a:r>
              <a:rPr lang="ru-RU" sz="2400" b="1" dirty="0">
                <a:solidFill>
                  <a:srgbClr val="FFFFFF"/>
                </a:solidFill>
                <a:effectLst>
                  <a:glow rad="127000">
                    <a:srgbClr val="000000"/>
                  </a:glow>
                </a:effectLst>
                <a:latin typeface="Arial" charset="0"/>
                <a:ea typeface="ＭＳ Ｐゴシック" charset="0"/>
                <a:cs typeface="ＭＳ Ｐゴシック" charset="0"/>
              </a:rPr>
              <a:t>"</a:t>
            </a:r>
            <a:r>
              <a:rPr lang="en-SG" sz="2400" b="1" dirty="0">
                <a:solidFill>
                  <a:srgbClr val="FFFFFF"/>
                </a:solidFill>
                <a:effectLst>
                  <a:glow rad="127000">
                    <a:srgbClr val="000000"/>
                  </a:glow>
                </a:effectLst>
                <a:latin typeface="Arial" charset="0"/>
                <a:ea typeface="ＭＳ Ｐゴシック" charset="0"/>
                <a:cs typeface="ＭＳ Ｐゴシック" charset="0"/>
              </a:rPr>
              <a:t> </a:t>
            </a:r>
          </a:p>
          <a:p>
            <a:pPr algn="l" defTabSz="457200">
              <a:defRPr/>
            </a:pPr>
            <a:endParaRPr lang="en-US" sz="24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26" name="Right Arrow 25"/>
          <p:cNvSpPr/>
          <p:nvPr/>
        </p:nvSpPr>
        <p:spPr bwMode="auto">
          <a:xfrm rot="5593953">
            <a:off x="5321681" y="3384716"/>
            <a:ext cx="804647"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kern="0">
              <a:solidFill>
                <a:srgbClr val="FFFFFF">
                  <a:lumMod val="75000"/>
                </a:srgbClr>
              </a:solidFill>
              <a:latin typeface="BONES" pitchFamily="-105" charset="0"/>
              <a:ea typeface="ＭＳ Ｐゴシック" charset="0"/>
            </a:endParaRPr>
          </a:p>
        </p:txBody>
      </p:sp>
      <p:sp>
        <p:nvSpPr>
          <p:cNvPr id="27" name="Right Arrow 26"/>
          <p:cNvSpPr/>
          <p:nvPr/>
        </p:nvSpPr>
        <p:spPr bwMode="auto">
          <a:xfrm rot="8215559">
            <a:off x="6185778" y="3600740"/>
            <a:ext cx="804647"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kern="0">
              <a:solidFill>
                <a:srgbClr val="FFFFFF">
                  <a:lumMod val="75000"/>
                </a:srgbClr>
              </a:solidFill>
              <a:latin typeface="BONES" pitchFamily="-105" charset="0"/>
              <a:ea typeface="ＭＳ Ｐゴシック" charset="0"/>
            </a:endParaRPr>
          </a:p>
        </p:txBody>
      </p:sp>
      <p:sp>
        <p:nvSpPr>
          <p:cNvPr id="28" name="Right Arrow 27"/>
          <p:cNvSpPr/>
          <p:nvPr/>
        </p:nvSpPr>
        <p:spPr bwMode="auto">
          <a:xfrm rot="12604056">
            <a:off x="6359516" y="4464836"/>
            <a:ext cx="804647"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kern="0">
              <a:solidFill>
                <a:srgbClr val="FFFFFF">
                  <a:lumMod val="75000"/>
                </a:srgbClr>
              </a:solidFill>
              <a:latin typeface="BONES" pitchFamily="-105" charset="0"/>
              <a:ea typeface="ＭＳ Ｐゴシック" charset="0"/>
            </a:endParaRPr>
          </a:p>
        </p:txBody>
      </p:sp>
      <p:sp>
        <p:nvSpPr>
          <p:cNvPr id="29" name="Right Arrow 28"/>
          <p:cNvSpPr/>
          <p:nvPr/>
        </p:nvSpPr>
        <p:spPr bwMode="auto">
          <a:xfrm rot="2576004">
            <a:off x="4351520" y="3779552"/>
            <a:ext cx="804647"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kern="0">
              <a:solidFill>
                <a:srgbClr val="FFFFFF">
                  <a:lumMod val="75000"/>
                </a:srgbClr>
              </a:solidFill>
              <a:latin typeface="BONES" pitchFamily="-105" charset="0"/>
              <a:ea typeface="ＭＳ Ｐゴシック" charset="0"/>
            </a:endParaRPr>
          </a:p>
        </p:txBody>
      </p:sp>
      <p:sp>
        <p:nvSpPr>
          <p:cNvPr id="30" name="Right Arrow 29"/>
          <p:cNvSpPr/>
          <p:nvPr/>
        </p:nvSpPr>
        <p:spPr bwMode="auto">
          <a:xfrm rot="16023249">
            <a:off x="5481481" y="4968892"/>
            <a:ext cx="804647"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kern="0">
              <a:solidFill>
                <a:srgbClr val="FFFFFF">
                  <a:lumMod val="75000"/>
                </a:srgbClr>
              </a:solidFill>
              <a:latin typeface="BONES" pitchFamily="-105" charset="0"/>
              <a:ea typeface="ＭＳ Ｐゴシック" charset="0"/>
            </a:endParaRPr>
          </a:p>
        </p:txBody>
      </p:sp>
    </p:spTree>
    <p:extLst>
      <p:ext uri="{BB962C8B-B14F-4D97-AF65-F5344CB8AC3E}">
        <p14:creationId xmlns:p14="http://schemas.microsoft.com/office/powerpoint/2010/main" val="4726782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up)">
                                      <p:cBhvr>
                                        <p:cTn id="11" dur="500"/>
                                        <p:tgtEl>
                                          <p:spTgt spid="26"/>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right)">
                                      <p:cBhvr>
                                        <p:cTn id="15" dur="500"/>
                                        <p:tgtEl>
                                          <p:spTgt spid="27"/>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down)">
                                      <p:cBhvr>
                                        <p:cTn id="19" dur="500"/>
                                        <p:tgtEl>
                                          <p:spTgt spid="28"/>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ipe(up)">
                                      <p:cBhvr>
                                        <p:cTn id="23" dur="500"/>
                                        <p:tgtEl>
                                          <p:spTgt spid="29"/>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down)">
                                      <p:cBhvr>
                                        <p:cTn id="2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6" grpId="0" animBg="1"/>
      <p:bldP spid="27" grpId="0" animBg="1"/>
      <p:bldP spid="28" grpId="0" animBg="1"/>
      <p:bldP spid="29" grpId="0" animBg="1"/>
      <p:bldP spid="3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vided Kingdom Region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27" y="-8182"/>
            <a:ext cx="9141064" cy="6866182"/>
          </a:xfrm>
          <a:prstGeom prst="rect">
            <a:avLst/>
          </a:prstGeom>
        </p:spPr>
      </p:pic>
      <p:sp>
        <p:nvSpPr>
          <p:cNvPr id="900098" name="Rectangle 2"/>
          <p:cNvSpPr>
            <a:spLocks noGrp="1" noChangeArrowheads="1"/>
          </p:cNvSpPr>
          <p:nvPr>
            <p:ph type="ctrTitle"/>
          </p:nvPr>
        </p:nvSpPr>
        <p:spPr>
          <a:xfrm>
            <a:off x="-1" y="43013"/>
            <a:ext cx="6228185" cy="649683"/>
          </a:xfrm>
          <a:effectLst>
            <a:outerShdw blurRad="63500" dist="35921" dir="2700000" algn="ctr" rotWithShape="0">
              <a:schemeClr val="tx2">
                <a:alpha val="74998"/>
              </a:schemeClr>
            </a:outerShdw>
          </a:effectLst>
        </p:spPr>
        <p:txBody>
          <a:bodyPr anchor="t"/>
          <a:lstStyle/>
          <a:p>
            <a:pPr algn="l">
              <a:defRPr/>
            </a:pPr>
            <a:r>
              <a:rPr lang="zh-CN" altLang="en-US" sz="3200" b="1" dirty="0">
                <a:effectLst>
                  <a:glow rad="127000">
                    <a:schemeClr val="tx1"/>
                  </a:glow>
                </a:effectLst>
                <a:latin typeface="Arial" charset="0"/>
                <a:ea typeface="ＭＳ Ｐゴシック" charset="0"/>
                <a:cs typeface="ＭＳ Ｐゴシック" charset="0"/>
              </a:rPr>
              <a:t>神要审判以色列</a:t>
            </a:r>
            <a:endParaRPr lang="en-US" sz="3200" b="1" dirty="0">
              <a:effectLst>
                <a:glow rad="127000">
                  <a:schemeClr val="tx1"/>
                </a:glow>
              </a:effectLst>
              <a:latin typeface="Arial" charset="0"/>
              <a:ea typeface="ＭＳ Ｐゴシック" charset="0"/>
              <a:cs typeface="ＭＳ Ｐゴシック" charset="0"/>
            </a:endParaRPr>
          </a:p>
        </p:txBody>
      </p:sp>
      <p:sp>
        <p:nvSpPr>
          <p:cNvPr id="10" name="Text Box 6"/>
          <p:cNvSpPr txBox="1">
            <a:spLocks noChangeArrowheads="1"/>
          </p:cNvSpPr>
          <p:nvPr/>
        </p:nvSpPr>
        <p:spPr bwMode="auto">
          <a:xfrm>
            <a:off x="4239156" y="4194696"/>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3200" b="1" dirty="0">
                <a:solidFill>
                  <a:srgbClr val="FFFFFF">
                    <a:lumMod val="75000"/>
                  </a:srgbClr>
                </a:solidFill>
                <a:effectLst>
                  <a:glow rad="101600">
                    <a:srgbClr val="000000">
                      <a:alpha val="75000"/>
                    </a:srgbClr>
                  </a:glow>
                </a:effectLst>
                <a:latin typeface="Arial"/>
                <a:ea typeface="ＭＳ Ｐゴシック" charset="0"/>
                <a:cs typeface="Arial"/>
              </a:rPr>
              <a:t>犹大</a:t>
            </a:r>
            <a:endParaRPr lang="en-US" sz="3200" b="1" dirty="0">
              <a:solidFill>
                <a:srgbClr val="FFFFFF">
                  <a:lumMod val="75000"/>
                </a:srgbClr>
              </a:solidFill>
              <a:effectLst>
                <a:glow rad="101600">
                  <a:srgbClr val="000000">
                    <a:alpha val="75000"/>
                  </a:srgbClr>
                </a:glow>
              </a:effectLst>
              <a:latin typeface="Arial"/>
              <a:ea typeface="ＭＳ Ｐゴシック" charset="0"/>
              <a:cs typeface="Arial"/>
            </a:endParaRPr>
          </a:p>
        </p:txBody>
      </p:sp>
      <p:sp>
        <p:nvSpPr>
          <p:cNvPr id="12" name="Text Box 8"/>
          <p:cNvSpPr txBox="1">
            <a:spLocks noChangeArrowheads="1"/>
          </p:cNvSpPr>
          <p:nvPr/>
        </p:nvSpPr>
        <p:spPr bwMode="auto">
          <a:xfrm>
            <a:off x="4338548" y="2246351"/>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3200" b="1" dirty="0">
                <a:solidFill>
                  <a:srgbClr val="FFFFFF"/>
                </a:solidFill>
                <a:effectLst>
                  <a:glow rad="101600">
                    <a:srgbClr val="000000">
                      <a:alpha val="75000"/>
                    </a:srgbClr>
                  </a:glow>
                </a:effectLst>
                <a:latin typeface="Arial"/>
                <a:ea typeface="ＭＳ Ｐゴシック" charset="0"/>
                <a:cs typeface="Arial"/>
              </a:rPr>
              <a:t>以色列</a:t>
            </a:r>
            <a:endParaRPr lang="en-US" sz="3200" b="1" dirty="0">
              <a:solidFill>
                <a:srgbClr val="FFFFFF"/>
              </a:solidFill>
              <a:effectLst>
                <a:glow rad="101600">
                  <a:srgbClr val="000000">
                    <a:alpha val="75000"/>
                  </a:srgbClr>
                </a:glow>
              </a:effectLst>
              <a:latin typeface="Arial"/>
              <a:ea typeface="ＭＳ Ｐゴシック" charset="0"/>
              <a:cs typeface="Arial"/>
            </a:endParaRP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fontAlgn="auto">
              <a:spcBef>
                <a:spcPts val="0"/>
              </a:spcBef>
              <a:spcAft>
                <a:spcPts val="0"/>
              </a:spcAft>
            </a:pPr>
            <a:r>
              <a:rPr lang="en-US" b="1" dirty="0">
                <a:solidFill>
                  <a:srgbClr val="FFFFFF"/>
                </a:solidFill>
                <a:latin typeface="Arial" charset="0"/>
                <a:cs typeface="Arial" charset="0"/>
              </a:rPr>
              <a:t>591</a:t>
            </a:r>
          </a:p>
        </p:txBody>
      </p:sp>
      <p:sp>
        <p:nvSpPr>
          <p:cNvPr id="50" name="Rectangle 2"/>
          <p:cNvSpPr txBox="1">
            <a:spLocks noChangeArrowheads="1"/>
          </p:cNvSpPr>
          <p:nvPr/>
        </p:nvSpPr>
        <p:spPr bwMode="auto">
          <a:xfrm>
            <a:off x="0" y="692696"/>
            <a:ext cx="3582158" cy="504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400" b="1" i="1" dirty="0">
                <a:solidFill>
                  <a:srgbClr val="FFFFFF"/>
                </a:solidFill>
                <a:effectLst>
                  <a:glow rad="127000">
                    <a:srgbClr val="000000"/>
                  </a:glow>
                </a:effectLst>
                <a:latin typeface="Arial" charset="0"/>
                <a:ea typeface="ＭＳ Ｐゴシック" charset="0"/>
                <a:cs typeface="ＭＳ Ｐゴシック" charset="0"/>
              </a:rPr>
              <a:t>阿摩司 </a:t>
            </a:r>
            <a:r>
              <a:rPr lang="en-US" sz="2400" b="1" i="1" dirty="0">
                <a:solidFill>
                  <a:srgbClr val="FFFFFF"/>
                </a:solidFill>
                <a:effectLst>
                  <a:glow rad="127000">
                    <a:srgbClr val="000000"/>
                  </a:glow>
                </a:effectLst>
                <a:latin typeface="Arial" charset="0"/>
                <a:ea typeface="ＭＳ Ｐゴシック" charset="0"/>
                <a:cs typeface="ＭＳ Ｐゴシック" charset="0"/>
              </a:rPr>
              <a:t>2:6-7 </a:t>
            </a:r>
            <a:r>
              <a:rPr lang="en-US" altLang="zh-CN" sz="2400" b="1" i="1" dirty="0">
                <a:solidFill>
                  <a:srgbClr val="FFFFFF"/>
                </a:solidFill>
                <a:effectLst>
                  <a:glow rad="127000">
                    <a:srgbClr val="000000"/>
                  </a:glow>
                </a:effectLst>
                <a:latin typeface="Arial" charset="0"/>
                <a:ea typeface="ＭＳ Ｐゴシック" charset="0"/>
                <a:cs typeface="ＭＳ Ｐゴシック" charset="0"/>
              </a:rPr>
              <a:t>CNV</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3" name="Text Box 6"/>
          <p:cNvSpPr txBox="1">
            <a:spLocks noChangeArrowheads="1"/>
          </p:cNvSpPr>
          <p:nvPr/>
        </p:nvSpPr>
        <p:spPr bwMode="auto">
          <a:xfrm>
            <a:off x="67199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zh-CN" altLang="en-US" sz="3200" b="1" dirty="0">
                <a:solidFill>
                  <a:srgbClr val="FFFFFF">
                    <a:lumMod val="75000"/>
                  </a:srgbClr>
                </a:solidFill>
                <a:effectLst>
                  <a:glow rad="101600">
                    <a:srgbClr val="000000">
                      <a:alpha val="75000"/>
                    </a:srgbClr>
                  </a:glow>
                </a:effectLst>
                <a:latin typeface="Arial"/>
                <a:ea typeface="ＭＳ Ｐゴシック" charset="0"/>
                <a:cs typeface="Arial"/>
              </a:rPr>
              <a:t>亚们</a:t>
            </a:r>
            <a:endParaRPr lang="en-US" sz="3200" b="1" dirty="0">
              <a:solidFill>
                <a:srgbClr val="FFFFFF">
                  <a:lumMod val="75000"/>
                </a:srgbClr>
              </a:solidFill>
              <a:effectLst>
                <a:glow rad="101600">
                  <a:srgbClr val="000000">
                    <a:alpha val="75000"/>
                  </a:srgbClr>
                </a:glow>
              </a:effectLst>
              <a:latin typeface="Arial"/>
              <a:ea typeface="ＭＳ Ｐゴシック" charset="0"/>
              <a:cs typeface="Arial"/>
            </a:endParaRP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zh-CN" altLang="en-US" sz="3200" b="1" dirty="0">
                <a:solidFill>
                  <a:srgbClr val="FFFFFF">
                    <a:lumMod val="75000"/>
                  </a:srgbClr>
                </a:solidFill>
                <a:effectLst>
                  <a:glow rad="101600">
                    <a:srgbClr val="000000">
                      <a:alpha val="75000"/>
                    </a:srgbClr>
                  </a:glow>
                </a:effectLst>
                <a:latin typeface="Arial"/>
                <a:ea typeface="ＭＳ Ｐゴシック" charset="0"/>
                <a:cs typeface="Arial"/>
              </a:rPr>
              <a:t>叙利亚</a:t>
            </a:r>
            <a:endParaRPr lang="en-US" sz="3200" b="1" dirty="0">
              <a:solidFill>
                <a:srgbClr val="FFFFFF">
                  <a:lumMod val="75000"/>
                </a:srgbClr>
              </a:solidFill>
              <a:effectLst>
                <a:glow rad="101600">
                  <a:srgbClr val="000000">
                    <a:alpha val="75000"/>
                  </a:srgbClr>
                </a:glow>
              </a:effectLst>
              <a:latin typeface="Arial"/>
              <a:ea typeface="ＭＳ Ｐゴシック" charset="0"/>
              <a:cs typeface="Arial"/>
            </a:endParaRPr>
          </a:p>
        </p:txBody>
      </p:sp>
      <p:sp>
        <p:nvSpPr>
          <p:cNvPr id="15"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zh-CN" altLang="en-US" sz="3200" b="1" dirty="0">
                <a:solidFill>
                  <a:srgbClr val="FFFFFF">
                    <a:lumMod val="75000"/>
                  </a:srgbClr>
                </a:solidFill>
                <a:effectLst>
                  <a:glow rad="101600">
                    <a:srgbClr val="000000">
                      <a:alpha val="75000"/>
                    </a:srgbClr>
                  </a:glow>
                </a:effectLst>
                <a:latin typeface="Arial"/>
                <a:ea typeface="ＭＳ Ｐゴシック" charset="0"/>
                <a:cs typeface="Arial"/>
              </a:rPr>
              <a:t>以东</a:t>
            </a:r>
            <a:endParaRPr lang="en-US" sz="3200" b="1" dirty="0">
              <a:solidFill>
                <a:srgbClr val="FFFFFF">
                  <a:lumMod val="75000"/>
                </a:srgbClr>
              </a:solidFill>
              <a:effectLst>
                <a:glow rad="101600">
                  <a:srgbClr val="000000">
                    <a:alpha val="75000"/>
                  </a:srgbClr>
                </a:glow>
              </a:effectLst>
              <a:latin typeface="Arial"/>
              <a:ea typeface="ＭＳ Ｐゴシック" charset="0"/>
              <a:cs typeface="Arial"/>
            </a:endParaRP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zh-CN" altLang="en-US" sz="3200" b="1" dirty="0">
                <a:solidFill>
                  <a:srgbClr val="FFFFFF">
                    <a:lumMod val="75000"/>
                  </a:srgbClr>
                </a:solidFill>
                <a:effectLst>
                  <a:glow rad="101600">
                    <a:srgbClr val="000000">
                      <a:alpha val="75000"/>
                    </a:srgbClr>
                  </a:glow>
                </a:effectLst>
                <a:latin typeface="Arial"/>
                <a:ea typeface="ＭＳ Ｐゴシック" charset="0"/>
                <a:cs typeface="Arial"/>
              </a:rPr>
              <a:t>摩押</a:t>
            </a:r>
            <a:endParaRPr lang="en-US" sz="3200" b="1" dirty="0">
              <a:solidFill>
                <a:srgbClr val="FFFFFF">
                  <a:lumMod val="75000"/>
                </a:srgbClr>
              </a:solidFill>
              <a:effectLst>
                <a:glow rad="101600">
                  <a:srgbClr val="000000">
                    <a:alpha val="75000"/>
                  </a:srgbClr>
                </a:glow>
              </a:effectLst>
              <a:latin typeface="Arial"/>
              <a:ea typeface="ＭＳ Ｐゴシック" charset="0"/>
              <a:cs typeface="Arial"/>
            </a:endParaRPr>
          </a:p>
        </p:txBody>
      </p:sp>
      <p:sp>
        <p:nvSpPr>
          <p:cNvPr id="18" name="Text Box 6"/>
          <p:cNvSpPr txBox="1">
            <a:spLocks noChangeArrowheads="1"/>
          </p:cNvSpPr>
          <p:nvPr/>
        </p:nvSpPr>
        <p:spPr bwMode="auto">
          <a:xfrm rot="17809876">
            <a:off x="3222710" y="404527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3200" b="1" dirty="0">
                <a:solidFill>
                  <a:srgbClr val="FFFFFF">
                    <a:lumMod val="75000"/>
                  </a:srgbClr>
                </a:solidFill>
                <a:effectLst>
                  <a:glow rad="101600">
                    <a:srgbClr val="000000">
                      <a:alpha val="75000"/>
                    </a:srgbClr>
                  </a:glow>
                </a:effectLst>
                <a:latin typeface="Arial"/>
                <a:ea typeface="ＭＳ Ｐゴシック" charset="0"/>
                <a:cs typeface="Arial"/>
              </a:rPr>
              <a:t>非利士</a:t>
            </a:r>
            <a:endParaRPr lang="en-US" sz="3200" b="1" dirty="0">
              <a:solidFill>
                <a:srgbClr val="FFFFFF">
                  <a:lumMod val="75000"/>
                </a:srgbClr>
              </a:solidFill>
              <a:effectLst>
                <a:glow rad="101600">
                  <a:srgbClr val="000000">
                    <a:alpha val="75000"/>
                  </a:srgbClr>
                </a:glow>
              </a:effectLst>
              <a:latin typeface="Arial"/>
              <a:ea typeface="ＭＳ Ｐゴシック" charset="0"/>
              <a:cs typeface="Arial"/>
            </a:endParaRPr>
          </a:p>
        </p:txBody>
      </p:sp>
      <p:sp>
        <p:nvSpPr>
          <p:cNvPr id="19" name="Text Box 8"/>
          <p:cNvSpPr txBox="1">
            <a:spLocks noChangeArrowheads="1"/>
          </p:cNvSpPr>
          <p:nvPr/>
        </p:nvSpPr>
        <p:spPr bwMode="auto">
          <a:xfrm rot="17809876">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3200" b="1" dirty="0">
                <a:solidFill>
                  <a:srgbClr val="FFFFFF">
                    <a:lumMod val="75000"/>
                  </a:srgbClr>
                </a:solidFill>
                <a:effectLst>
                  <a:glow rad="101600">
                    <a:srgbClr val="000000">
                      <a:alpha val="75000"/>
                    </a:srgbClr>
                  </a:glow>
                </a:effectLst>
                <a:latin typeface="Arial"/>
                <a:ea typeface="ＭＳ Ｐゴシック" charset="0"/>
                <a:cs typeface="Arial"/>
              </a:rPr>
              <a:t>腓尼基</a:t>
            </a:r>
            <a:endParaRPr lang="en-US" sz="3200" b="1" dirty="0">
              <a:solidFill>
                <a:srgbClr val="FFFFFF">
                  <a:lumMod val="75000"/>
                </a:srgbClr>
              </a:solidFill>
              <a:effectLst>
                <a:glow rad="101600">
                  <a:srgbClr val="000000">
                    <a:alpha val="75000"/>
                  </a:srgbClr>
                </a:glow>
              </a:effectLst>
              <a:latin typeface="Arial"/>
              <a:ea typeface="ＭＳ Ｐゴシック" charset="0"/>
              <a:cs typeface="Arial"/>
            </a:endParaRPr>
          </a:p>
        </p:txBody>
      </p:sp>
      <p:sp>
        <p:nvSpPr>
          <p:cNvPr id="25" name="Rectangle 2"/>
          <p:cNvSpPr txBox="1">
            <a:spLocks noChangeArrowheads="1"/>
          </p:cNvSpPr>
          <p:nvPr/>
        </p:nvSpPr>
        <p:spPr bwMode="auto">
          <a:xfrm>
            <a:off x="0" y="1268760"/>
            <a:ext cx="4499992" cy="55892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ru-RU" sz="2400" b="1" dirty="0">
                <a:solidFill>
                  <a:srgbClr val="FFFFFF"/>
                </a:solidFill>
                <a:effectLst>
                  <a:glow rad="127000">
                    <a:srgbClr val="000000"/>
                  </a:glow>
                </a:effectLst>
                <a:latin typeface="Arial" charset="0"/>
                <a:ea typeface="ＭＳ Ｐゴシック" charset="0"/>
                <a:cs typeface="ＭＳ Ｐゴシック" charset="0"/>
              </a:rPr>
              <a:t>"</a:t>
            </a:r>
            <a:r>
              <a:rPr lang="zh-CN" altLang="en-US" sz="2400" b="1" dirty="0">
                <a:solidFill>
                  <a:srgbClr val="FFFFFF"/>
                </a:solidFill>
                <a:effectLst>
                  <a:glow rad="127000">
                    <a:srgbClr val="000000"/>
                  </a:glow>
                </a:effectLst>
                <a:latin typeface="Arial" charset="0"/>
                <a:ea typeface="ＭＳ Ｐゴシック" charset="0"/>
                <a:cs typeface="ＭＳ Ｐゴシック" charset="0"/>
              </a:rPr>
              <a:t>耶和华这样说：</a:t>
            </a:r>
          </a:p>
          <a:p>
            <a:r>
              <a:rPr lang="zh-CN" altLang="en-US" sz="2400" b="1" dirty="0">
                <a:solidFill>
                  <a:srgbClr val="FFFFFF"/>
                </a:solidFill>
                <a:effectLst>
                  <a:glow rad="127000">
                    <a:srgbClr val="000000"/>
                  </a:glow>
                </a:effectLst>
                <a:latin typeface="Arial" charset="0"/>
                <a:ea typeface="ＭＳ Ｐゴシック" charset="0"/>
                <a:cs typeface="ＭＳ Ｐゴシック" charset="0"/>
              </a:rPr>
              <a:t>‘以色列三番四次犯罪，</a:t>
            </a:r>
          </a:p>
          <a:p>
            <a:r>
              <a:rPr lang="zh-CN" altLang="en-US" sz="2400" b="1" dirty="0">
                <a:solidFill>
                  <a:srgbClr val="FFFFFF"/>
                </a:solidFill>
                <a:effectLst>
                  <a:glow rad="127000">
                    <a:srgbClr val="000000"/>
                  </a:glow>
                </a:effectLst>
                <a:latin typeface="Arial" charset="0"/>
                <a:ea typeface="ＭＳ Ｐゴシック" charset="0"/>
                <a:cs typeface="ＭＳ Ｐゴシック" charset="0"/>
              </a:rPr>
              <a:t>我必不收回惩罚他的命令；</a:t>
            </a:r>
          </a:p>
          <a:p>
            <a:r>
              <a:rPr lang="zh-CN" altLang="en-US" sz="2400" b="1" dirty="0">
                <a:solidFill>
                  <a:srgbClr val="FFFFFF"/>
                </a:solidFill>
                <a:effectLst>
                  <a:glow rad="127000">
                    <a:srgbClr val="000000"/>
                  </a:glow>
                </a:effectLst>
                <a:latin typeface="Arial" charset="0"/>
                <a:ea typeface="ＭＳ Ｐゴシック" charset="0"/>
                <a:cs typeface="ＭＳ Ｐゴシック" charset="0"/>
              </a:rPr>
              <a:t>因为他为了银子卖义人，</a:t>
            </a:r>
          </a:p>
          <a:p>
            <a:r>
              <a:rPr lang="zh-CN" altLang="en-US" sz="2400" b="1" dirty="0">
                <a:solidFill>
                  <a:srgbClr val="FFFFFF"/>
                </a:solidFill>
                <a:effectLst>
                  <a:glow rad="127000">
                    <a:srgbClr val="000000"/>
                  </a:glow>
                </a:effectLst>
                <a:latin typeface="Arial" charset="0"/>
                <a:ea typeface="ＭＳ Ｐゴシック" charset="0"/>
                <a:cs typeface="ＭＳ Ｐゴシック" charset="0"/>
              </a:rPr>
              <a:t>为了一双鞋卖穷人。</a:t>
            </a:r>
          </a:p>
          <a:p>
            <a:r>
              <a:rPr lang="en-US" altLang="zh-CN" sz="2400" b="1" baseline="30000" dirty="0">
                <a:solidFill>
                  <a:srgbClr val="FFFFFF"/>
                </a:solidFill>
                <a:effectLst>
                  <a:glow rad="127000">
                    <a:srgbClr val="000000"/>
                  </a:glow>
                </a:effectLst>
                <a:latin typeface="Arial" charset="0"/>
                <a:ea typeface="ＭＳ Ｐゴシック" charset="0"/>
                <a:cs typeface="ＭＳ Ｐゴシック" charset="0"/>
              </a:rPr>
              <a:t>7</a:t>
            </a:r>
            <a:r>
              <a:rPr lang="en-US" altLang="zh-CN" sz="2400" b="1" dirty="0">
                <a:solidFill>
                  <a:srgbClr val="FFFFFF"/>
                </a:solidFill>
                <a:effectLst>
                  <a:glow rad="127000">
                    <a:srgbClr val="000000"/>
                  </a:glow>
                </a:effectLst>
                <a:latin typeface="Arial" charset="0"/>
                <a:ea typeface="ＭＳ Ｐゴシック" charset="0"/>
                <a:cs typeface="ＭＳ Ｐゴシック" charset="0"/>
              </a:rPr>
              <a:t> </a:t>
            </a:r>
            <a:r>
              <a:rPr lang="zh-CN" altLang="en-US" sz="2400" b="1" dirty="0">
                <a:solidFill>
                  <a:srgbClr val="FFFFFF"/>
                </a:solidFill>
                <a:effectLst>
                  <a:glow rad="127000">
                    <a:srgbClr val="000000"/>
                  </a:glow>
                </a:effectLst>
                <a:latin typeface="Arial" charset="0"/>
                <a:ea typeface="ＭＳ Ｐゴシック" charset="0"/>
                <a:cs typeface="ＭＳ Ｐゴシック" charset="0"/>
              </a:rPr>
              <a:t>他们践踏穷人的头，</a:t>
            </a:r>
          </a:p>
          <a:p>
            <a:r>
              <a:rPr lang="zh-CN" altLang="en-US" sz="2400" b="1" dirty="0">
                <a:solidFill>
                  <a:srgbClr val="FFFFFF"/>
                </a:solidFill>
                <a:effectLst>
                  <a:glow rad="127000">
                    <a:srgbClr val="000000"/>
                  </a:glow>
                </a:effectLst>
                <a:latin typeface="Arial" charset="0"/>
                <a:ea typeface="ＭＳ Ｐゴシック" charset="0"/>
                <a:cs typeface="ＭＳ Ｐゴシック" charset="0"/>
              </a:rPr>
              <a:t>好象践踏地面的尘土；</a:t>
            </a:r>
          </a:p>
          <a:p>
            <a:r>
              <a:rPr lang="zh-CN" altLang="en-US" sz="2400" b="1" dirty="0">
                <a:solidFill>
                  <a:srgbClr val="FFFFFF"/>
                </a:solidFill>
                <a:effectLst>
                  <a:glow rad="127000">
                    <a:srgbClr val="000000"/>
                  </a:glow>
                </a:effectLst>
                <a:latin typeface="Arial" charset="0"/>
                <a:ea typeface="ＭＳ Ｐゴシック" charset="0"/>
                <a:cs typeface="ＭＳ Ｐゴシック" charset="0"/>
              </a:rPr>
              <a:t>他们把困苦人应有的权益夺去；</a:t>
            </a:r>
          </a:p>
          <a:p>
            <a:r>
              <a:rPr lang="zh-CN" altLang="en-US" sz="2400" b="1" dirty="0">
                <a:solidFill>
                  <a:srgbClr val="FFFFFF"/>
                </a:solidFill>
                <a:effectLst>
                  <a:glow rad="127000">
                    <a:srgbClr val="000000"/>
                  </a:glow>
                </a:effectLst>
                <a:latin typeface="Arial" charset="0"/>
                <a:ea typeface="ＭＳ Ｐゴシック" charset="0"/>
                <a:cs typeface="ＭＳ Ｐゴシック" charset="0"/>
              </a:rPr>
              <a:t>儿子和父亲与同一个女子亲近，</a:t>
            </a:r>
          </a:p>
          <a:p>
            <a:r>
              <a:rPr lang="zh-CN" altLang="en-US" sz="2400" b="1" dirty="0">
                <a:solidFill>
                  <a:srgbClr val="FFFFFF"/>
                </a:solidFill>
                <a:effectLst>
                  <a:glow rad="127000">
                    <a:srgbClr val="000000"/>
                  </a:glow>
                </a:effectLst>
                <a:latin typeface="Arial" charset="0"/>
                <a:ea typeface="ＭＳ Ｐゴシック" charset="0"/>
                <a:cs typeface="ＭＳ Ｐゴシック" charset="0"/>
              </a:rPr>
              <a:t>故意亵渎我的圣名。</a:t>
            </a:r>
            <a:r>
              <a:rPr lang="ru-RU" sz="2400" b="1" dirty="0">
                <a:solidFill>
                  <a:srgbClr val="FFFFFF"/>
                </a:solidFill>
                <a:effectLst>
                  <a:glow rad="127000">
                    <a:srgbClr val="000000"/>
                  </a:glow>
                </a:effectLst>
                <a:latin typeface="Arial" charset="0"/>
                <a:ea typeface="ＭＳ Ｐゴシック" charset="0"/>
                <a:cs typeface="ＭＳ Ｐゴシック" charset="0"/>
              </a:rPr>
              <a:t>"</a:t>
            </a:r>
            <a:endParaRPr lang="en-US" sz="24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26" name="Right Arrow 25"/>
          <p:cNvSpPr/>
          <p:nvPr/>
        </p:nvSpPr>
        <p:spPr bwMode="auto">
          <a:xfrm rot="16516142">
            <a:off x="4732023" y="3016801"/>
            <a:ext cx="804647"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kern="0">
              <a:solidFill>
                <a:srgbClr val="FFFFFF">
                  <a:lumMod val="75000"/>
                </a:srgbClr>
              </a:solidFill>
              <a:latin typeface="BONES" pitchFamily="-105" charset="0"/>
              <a:ea typeface="ＭＳ Ｐゴシック" charset="0"/>
            </a:endParaRPr>
          </a:p>
        </p:txBody>
      </p:sp>
      <p:sp>
        <p:nvSpPr>
          <p:cNvPr id="27" name="Right Arrow 26"/>
          <p:cNvSpPr/>
          <p:nvPr/>
        </p:nvSpPr>
        <p:spPr bwMode="auto">
          <a:xfrm rot="5593953">
            <a:off x="5380094" y="1504634"/>
            <a:ext cx="804647"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kern="0">
              <a:solidFill>
                <a:srgbClr val="FFFFFF">
                  <a:lumMod val="75000"/>
                </a:srgbClr>
              </a:solidFill>
              <a:latin typeface="BONES" pitchFamily="-105" charset="0"/>
              <a:ea typeface="ＭＳ Ｐゴシック" charset="0"/>
            </a:endParaRPr>
          </a:p>
        </p:txBody>
      </p:sp>
      <p:sp>
        <p:nvSpPr>
          <p:cNvPr id="28" name="Right Arrow 27"/>
          <p:cNvSpPr/>
          <p:nvPr/>
        </p:nvSpPr>
        <p:spPr bwMode="auto">
          <a:xfrm rot="8215559">
            <a:off x="6244191" y="1720658"/>
            <a:ext cx="804647"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kern="0">
              <a:solidFill>
                <a:srgbClr val="FFFFFF">
                  <a:lumMod val="75000"/>
                </a:srgbClr>
              </a:solidFill>
              <a:latin typeface="BONES" pitchFamily="-105" charset="0"/>
              <a:ea typeface="ＭＳ Ｐゴシック" charset="0"/>
            </a:endParaRPr>
          </a:p>
        </p:txBody>
      </p:sp>
      <p:sp>
        <p:nvSpPr>
          <p:cNvPr id="29" name="Right Arrow 28"/>
          <p:cNvSpPr/>
          <p:nvPr/>
        </p:nvSpPr>
        <p:spPr bwMode="auto">
          <a:xfrm rot="12604056">
            <a:off x="6417929" y="2584754"/>
            <a:ext cx="804647"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kern="0">
              <a:solidFill>
                <a:srgbClr val="FFFFFF">
                  <a:lumMod val="75000"/>
                </a:srgbClr>
              </a:solidFill>
              <a:latin typeface="BONES" pitchFamily="-105" charset="0"/>
              <a:ea typeface="ＭＳ Ｐゴシック" charset="0"/>
            </a:endParaRPr>
          </a:p>
        </p:txBody>
      </p:sp>
      <p:sp>
        <p:nvSpPr>
          <p:cNvPr id="30" name="Right Arrow 29"/>
          <p:cNvSpPr/>
          <p:nvPr/>
        </p:nvSpPr>
        <p:spPr bwMode="auto">
          <a:xfrm rot="2576004">
            <a:off x="4409933" y="1899470"/>
            <a:ext cx="804647"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kern="0">
              <a:solidFill>
                <a:srgbClr val="FFFFFF">
                  <a:lumMod val="75000"/>
                </a:srgbClr>
              </a:solidFill>
              <a:latin typeface="BONES" pitchFamily="-105" charset="0"/>
              <a:ea typeface="ＭＳ Ｐゴシック" charset="0"/>
            </a:endParaRPr>
          </a:p>
        </p:txBody>
      </p:sp>
      <p:sp>
        <p:nvSpPr>
          <p:cNvPr id="31" name="Right Arrow 30"/>
          <p:cNvSpPr/>
          <p:nvPr/>
        </p:nvSpPr>
        <p:spPr bwMode="auto">
          <a:xfrm rot="16023249">
            <a:off x="5539894" y="3088810"/>
            <a:ext cx="804647"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kern="0">
              <a:solidFill>
                <a:srgbClr val="FFFFFF">
                  <a:lumMod val="75000"/>
                </a:srgbClr>
              </a:solidFill>
              <a:latin typeface="BONES" pitchFamily="-105" charset="0"/>
              <a:ea typeface="ＭＳ Ｐゴシック" charset="0"/>
            </a:endParaRPr>
          </a:p>
        </p:txBody>
      </p:sp>
    </p:spTree>
    <p:extLst>
      <p:ext uri="{BB962C8B-B14F-4D97-AF65-F5344CB8AC3E}">
        <p14:creationId xmlns:p14="http://schemas.microsoft.com/office/powerpoint/2010/main" val="13456597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up)">
                                      <p:cBhvr>
                                        <p:cTn id="11" dur="500"/>
                                        <p:tgtEl>
                                          <p:spTgt spid="27"/>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up)">
                                      <p:cBhvr>
                                        <p:cTn id="15" dur="500"/>
                                        <p:tgtEl>
                                          <p:spTgt spid="28"/>
                                        </p:tgtEl>
                                      </p:cBhvr>
                                    </p:animEffect>
                                  </p:childTnLst>
                                </p:cTn>
                              </p:par>
                            </p:childTnLst>
                          </p:cTn>
                        </p:par>
                        <p:par>
                          <p:cTn id="16" fill="hold">
                            <p:stCondLst>
                              <p:cond delay="1500"/>
                            </p:stCondLst>
                            <p:childTnLst>
                              <p:par>
                                <p:cTn id="17" presetID="22" presetClass="entr" presetSubtype="2" fill="hold" grpId="0"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right)">
                                      <p:cBhvr>
                                        <p:cTn id="19" dur="500"/>
                                        <p:tgtEl>
                                          <p:spTgt spid="29"/>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up)">
                                      <p:cBhvr>
                                        <p:cTn id="23" dur="500"/>
                                        <p:tgtEl>
                                          <p:spTgt spid="30"/>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down)">
                                      <p:cBhvr>
                                        <p:cTn id="2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P spid="30" grpId="0" animBg="1"/>
      <p:bldP spid="3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vided Kingdom Region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27" y="-8182"/>
            <a:ext cx="9141064" cy="6866182"/>
          </a:xfrm>
          <a:prstGeom prst="rect">
            <a:avLst/>
          </a:prstGeom>
        </p:spPr>
      </p:pic>
      <p:sp>
        <p:nvSpPr>
          <p:cNvPr id="900098" name="Rectangle 2"/>
          <p:cNvSpPr>
            <a:spLocks noGrp="1" noChangeArrowheads="1"/>
          </p:cNvSpPr>
          <p:nvPr>
            <p:ph type="ctrTitle"/>
          </p:nvPr>
        </p:nvSpPr>
        <p:spPr>
          <a:xfrm>
            <a:off x="-1" y="43013"/>
            <a:ext cx="6228185" cy="649683"/>
          </a:xfrm>
          <a:effectLst>
            <a:outerShdw blurRad="63500" dist="35921" dir="2700000" algn="ctr" rotWithShape="0">
              <a:schemeClr val="tx2">
                <a:alpha val="74998"/>
              </a:schemeClr>
            </a:outerShdw>
          </a:effectLst>
        </p:spPr>
        <p:txBody>
          <a:bodyPr anchor="t"/>
          <a:lstStyle/>
          <a:p>
            <a:pPr algn="l">
              <a:defRPr/>
            </a:pPr>
            <a:r>
              <a:rPr lang="zh-CN" altLang="en-US" sz="3200" b="1" dirty="0">
                <a:effectLst>
                  <a:glow rad="127000">
                    <a:schemeClr val="tx1"/>
                  </a:glow>
                </a:effectLst>
                <a:latin typeface="Arial" charset="0"/>
                <a:ea typeface="ＭＳ Ｐゴシック" charset="0"/>
                <a:cs typeface="ＭＳ Ｐゴシック" charset="0"/>
              </a:rPr>
              <a:t>神要审判以色列</a:t>
            </a:r>
            <a:endParaRPr lang="en-US" sz="3200" b="1" dirty="0">
              <a:effectLst>
                <a:glow rad="127000">
                  <a:schemeClr val="tx1"/>
                </a:glow>
              </a:effectLst>
              <a:latin typeface="Arial" charset="0"/>
              <a:ea typeface="ＭＳ Ｐゴシック" charset="0"/>
              <a:cs typeface="ＭＳ Ｐゴシック" charset="0"/>
            </a:endParaRPr>
          </a:p>
        </p:txBody>
      </p:sp>
      <p:sp>
        <p:nvSpPr>
          <p:cNvPr id="10" name="Text Box 6"/>
          <p:cNvSpPr txBox="1">
            <a:spLocks noChangeArrowheads="1"/>
          </p:cNvSpPr>
          <p:nvPr/>
        </p:nvSpPr>
        <p:spPr bwMode="auto">
          <a:xfrm>
            <a:off x="4239156" y="4194696"/>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3200" b="1" dirty="0">
                <a:solidFill>
                  <a:srgbClr val="FFFFFF">
                    <a:lumMod val="75000"/>
                  </a:srgbClr>
                </a:solidFill>
                <a:effectLst>
                  <a:glow rad="101600">
                    <a:srgbClr val="000000">
                      <a:alpha val="75000"/>
                    </a:srgbClr>
                  </a:glow>
                </a:effectLst>
                <a:latin typeface="Arial"/>
                <a:ea typeface="ＭＳ Ｐゴシック" charset="0"/>
                <a:cs typeface="Arial"/>
              </a:rPr>
              <a:t>犹大</a:t>
            </a:r>
            <a:endParaRPr lang="en-US" sz="3200" b="1" dirty="0">
              <a:solidFill>
                <a:srgbClr val="FFFFFF">
                  <a:lumMod val="75000"/>
                </a:srgbClr>
              </a:solidFill>
              <a:effectLst>
                <a:glow rad="101600">
                  <a:srgbClr val="000000">
                    <a:alpha val="75000"/>
                  </a:srgbClr>
                </a:glow>
              </a:effectLst>
              <a:latin typeface="Arial"/>
              <a:ea typeface="ＭＳ Ｐゴシック" charset="0"/>
              <a:cs typeface="Arial"/>
            </a:endParaRPr>
          </a:p>
        </p:txBody>
      </p:sp>
      <p:sp>
        <p:nvSpPr>
          <p:cNvPr id="12" name="Text Box 8"/>
          <p:cNvSpPr txBox="1">
            <a:spLocks noChangeArrowheads="1"/>
          </p:cNvSpPr>
          <p:nvPr/>
        </p:nvSpPr>
        <p:spPr bwMode="auto">
          <a:xfrm>
            <a:off x="4338548" y="2246351"/>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3200" b="1" dirty="0">
                <a:solidFill>
                  <a:srgbClr val="FFFFFF"/>
                </a:solidFill>
                <a:effectLst>
                  <a:glow rad="101600">
                    <a:srgbClr val="000000">
                      <a:alpha val="75000"/>
                    </a:srgbClr>
                  </a:glow>
                </a:effectLst>
                <a:latin typeface="Arial"/>
                <a:ea typeface="ＭＳ Ｐゴシック" charset="0"/>
                <a:cs typeface="Arial"/>
              </a:rPr>
              <a:t>以色列</a:t>
            </a:r>
            <a:endParaRPr lang="en-US" sz="3200" b="1" dirty="0">
              <a:solidFill>
                <a:srgbClr val="FFFFFF"/>
              </a:solidFill>
              <a:effectLst>
                <a:glow rad="101600">
                  <a:srgbClr val="000000">
                    <a:alpha val="75000"/>
                  </a:srgbClr>
                </a:glow>
              </a:effectLst>
              <a:latin typeface="Arial"/>
              <a:ea typeface="ＭＳ Ｐゴシック" charset="0"/>
              <a:cs typeface="Arial"/>
            </a:endParaRP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fontAlgn="auto">
              <a:spcBef>
                <a:spcPts val="0"/>
              </a:spcBef>
              <a:spcAft>
                <a:spcPts val="0"/>
              </a:spcAft>
            </a:pPr>
            <a:r>
              <a:rPr lang="en-US" b="1" dirty="0">
                <a:solidFill>
                  <a:srgbClr val="FFFFFF"/>
                </a:solidFill>
                <a:latin typeface="Arial" charset="0"/>
                <a:cs typeface="Arial" charset="0"/>
              </a:rPr>
              <a:t>591</a:t>
            </a:r>
          </a:p>
        </p:txBody>
      </p:sp>
      <p:sp>
        <p:nvSpPr>
          <p:cNvPr id="50" name="Rectangle 2"/>
          <p:cNvSpPr txBox="1">
            <a:spLocks noChangeArrowheads="1"/>
          </p:cNvSpPr>
          <p:nvPr/>
        </p:nvSpPr>
        <p:spPr bwMode="auto">
          <a:xfrm>
            <a:off x="0" y="692696"/>
            <a:ext cx="3582158" cy="504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400" b="1" i="1" dirty="0">
                <a:solidFill>
                  <a:srgbClr val="FFFFFF"/>
                </a:solidFill>
                <a:effectLst>
                  <a:glow rad="127000">
                    <a:srgbClr val="000000"/>
                  </a:glow>
                </a:effectLst>
                <a:latin typeface="Arial" charset="0"/>
                <a:ea typeface="ＭＳ Ｐゴシック" charset="0"/>
                <a:cs typeface="ＭＳ Ｐゴシック" charset="0"/>
              </a:rPr>
              <a:t>阿摩司 </a:t>
            </a:r>
            <a:r>
              <a:rPr lang="en-US" sz="2400" b="1" i="1" dirty="0">
                <a:solidFill>
                  <a:srgbClr val="FFFFFF"/>
                </a:solidFill>
                <a:effectLst>
                  <a:glow rad="127000">
                    <a:srgbClr val="000000"/>
                  </a:glow>
                </a:effectLst>
                <a:latin typeface="Arial" charset="0"/>
                <a:ea typeface="ＭＳ Ｐゴシック" charset="0"/>
                <a:cs typeface="ＭＳ Ｐゴシック" charset="0"/>
              </a:rPr>
              <a:t>2:8-9 </a:t>
            </a:r>
            <a:r>
              <a:rPr lang="en-US" altLang="zh-CN" sz="2400" b="1" i="1" dirty="0">
                <a:solidFill>
                  <a:srgbClr val="FFFFFF"/>
                </a:solidFill>
                <a:effectLst>
                  <a:glow rad="127000">
                    <a:srgbClr val="000000"/>
                  </a:glow>
                </a:effectLst>
                <a:latin typeface="Arial" charset="0"/>
                <a:ea typeface="ＭＳ Ｐゴシック" charset="0"/>
                <a:cs typeface="ＭＳ Ｐゴシック" charset="0"/>
              </a:rPr>
              <a:t>CNV</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3" name="Text Box 6"/>
          <p:cNvSpPr txBox="1">
            <a:spLocks noChangeArrowheads="1"/>
          </p:cNvSpPr>
          <p:nvPr/>
        </p:nvSpPr>
        <p:spPr bwMode="auto">
          <a:xfrm>
            <a:off x="67199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zh-CN" altLang="en-US" sz="3200" b="1" dirty="0">
                <a:solidFill>
                  <a:srgbClr val="FFFFFF">
                    <a:lumMod val="75000"/>
                  </a:srgbClr>
                </a:solidFill>
                <a:effectLst>
                  <a:glow rad="101600">
                    <a:srgbClr val="000000">
                      <a:alpha val="75000"/>
                    </a:srgbClr>
                  </a:glow>
                </a:effectLst>
                <a:latin typeface="Arial"/>
                <a:ea typeface="ＭＳ Ｐゴシック" charset="0"/>
                <a:cs typeface="Arial"/>
              </a:rPr>
              <a:t>亚们</a:t>
            </a:r>
            <a:endParaRPr lang="en-US" sz="3200" b="1" dirty="0">
              <a:solidFill>
                <a:srgbClr val="FFFFFF">
                  <a:lumMod val="75000"/>
                </a:srgbClr>
              </a:solidFill>
              <a:effectLst>
                <a:glow rad="101600">
                  <a:srgbClr val="000000">
                    <a:alpha val="75000"/>
                  </a:srgbClr>
                </a:glow>
              </a:effectLst>
              <a:latin typeface="Arial"/>
              <a:ea typeface="ＭＳ Ｐゴシック" charset="0"/>
              <a:cs typeface="Arial"/>
            </a:endParaRP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zh-CN" altLang="en-US" sz="3200" b="1" dirty="0">
                <a:solidFill>
                  <a:srgbClr val="FFFFFF">
                    <a:lumMod val="75000"/>
                  </a:srgbClr>
                </a:solidFill>
                <a:effectLst>
                  <a:glow rad="101600">
                    <a:srgbClr val="000000">
                      <a:alpha val="75000"/>
                    </a:srgbClr>
                  </a:glow>
                </a:effectLst>
                <a:latin typeface="Arial"/>
                <a:ea typeface="ＭＳ Ｐゴシック" charset="0"/>
                <a:cs typeface="Arial"/>
              </a:rPr>
              <a:t>叙利亚</a:t>
            </a:r>
            <a:endParaRPr lang="en-US" sz="3200" b="1" dirty="0">
              <a:solidFill>
                <a:srgbClr val="FFFFFF">
                  <a:lumMod val="75000"/>
                </a:srgbClr>
              </a:solidFill>
              <a:effectLst>
                <a:glow rad="101600">
                  <a:srgbClr val="000000">
                    <a:alpha val="75000"/>
                  </a:srgbClr>
                </a:glow>
              </a:effectLst>
              <a:latin typeface="Arial"/>
              <a:ea typeface="ＭＳ Ｐゴシック" charset="0"/>
              <a:cs typeface="Arial"/>
            </a:endParaRPr>
          </a:p>
        </p:txBody>
      </p:sp>
      <p:sp>
        <p:nvSpPr>
          <p:cNvPr id="15"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zh-CN" altLang="en-US" sz="3200" b="1" dirty="0">
                <a:solidFill>
                  <a:srgbClr val="FFFFFF">
                    <a:lumMod val="75000"/>
                  </a:srgbClr>
                </a:solidFill>
                <a:effectLst>
                  <a:glow rad="101600">
                    <a:srgbClr val="000000">
                      <a:alpha val="75000"/>
                    </a:srgbClr>
                  </a:glow>
                </a:effectLst>
                <a:latin typeface="Arial"/>
                <a:ea typeface="ＭＳ Ｐゴシック" charset="0"/>
                <a:cs typeface="Arial"/>
              </a:rPr>
              <a:t>以东</a:t>
            </a:r>
            <a:endParaRPr lang="en-US" sz="3200" b="1" dirty="0">
              <a:solidFill>
                <a:srgbClr val="FFFFFF">
                  <a:lumMod val="75000"/>
                </a:srgbClr>
              </a:solidFill>
              <a:effectLst>
                <a:glow rad="101600">
                  <a:srgbClr val="000000">
                    <a:alpha val="75000"/>
                  </a:srgbClr>
                </a:glow>
              </a:effectLst>
              <a:latin typeface="Arial"/>
              <a:ea typeface="ＭＳ Ｐゴシック" charset="0"/>
              <a:cs typeface="Arial"/>
            </a:endParaRP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zh-CN" altLang="en-US" sz="3200" b="1" dirty="0">
                <a:solidFill>
                  <a:srgbClr val="FFFFFF">
                    <a:lumMod val="75000"/>
                  </a:srgbClr>
                </a:solidFill>
                <a:effectLst>
                  <a:glow rad="101600">
                    <a:srgbClr val="000000">
                      <a:alpha val="75000"/>
                    </a:srgbClr>
                  </a:glow>
                </a:effectLst>
                <a:latin typeface="Arial"/>
                <a:ea typeface="ＭＳ Ｐゴシック" charset="0"/>
                <a:cs typeface="Arial"/>
              </a:rPr>
              <a:t>摩押</a:t>
            </a:r>
            <a:endParaRPr lang="en-US" sz="3200" b="1" dirty="0">
              <a:solidFill>
                <a:srgbClr val="FFFFFF">
                  <a:lumMod val="75000"/>
                </a:srgbClr>
              </a:solidFill>
              <a:effectLst>
                <a:glow rad="101600">
                  <a:srgbClr val="000000">
                    <a:alpha val="75000"/>
                  </a:srgbClr>
                </a:glow>
              </a:effectLst>
              <a:latin typeface="Arial"/>
              <a:ea typeface="ＭＳ Ｐゴシック" charset="0"/>
              <a:cs typeface="Arial"/>
            </a:endParaRPr>
          </a:p>
        </p:txBody>
      </p:sp>
      <p:sp>
        <p:nvSpPr>
          <p:cNvPr id="18" name="Text Box 6"/>
          <p:cNvSpPr txBox="1">
            <a:spLocks noChangeArrowheads="1"/>
          </p:cNvSpPr>
          <p:nvPr/>
        </p:nvSpPr>
        <p:spPr bwMode="auto">
          <a:xfrm rot="17809876">
            <a:off x="3222710" y="404527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3200" b="1" dirty="0">
                <a:solidFill>
                  <a:srgbClr val="FFFFFF">
                    <a:lumMod val="75000"/>
                  </a:srgbClr>
                </a:solidFill>
                <a:effectLst>
                  <a:glow rad="101600">
                    <a:srgbClr val="000000">
                      <a:alpha val="75000"/>
                    </a:srgbClr>
                  </a:glow>
                </a:effectLst>
                <a:latin typeface="Arial"/>
                <a:ea typeface="ＭＳ Ｐゴシック" charset="0"/>
                <a:cs typeface="Arial"/>
              </a:rPr>
              <a:t>非利士</a:t>
            </a:r>
            <a:endParaRPr lang="en-US" sz="3200" b="1" dirty="0">
              <a:solidFill>
                <a:srgbClr val="FFFFFF">
                  <a:lumMod val="75000"/>
                </a:srgbClr>
              </a:solidFill>
              <a:effectLst>
                <a:glow rad="101600">
                  <a:srgbClr val="000000">
                    <a:alpha val="75000"/>
                  </a:srgbClr>
                </a:glow>
              </a:effectLst>
              <a:latin typeface="Arial"/>
              <a:ea typeface="ＭＳ Ｐゴシック" charset="0"/>
              <a:cs typeface="Arial"/>
            </a:endParaRPr>
          </a:p>
        </p:txBody>
      </p:sp>
      <p:sp>
        <p:nvSpPr>
          <p:cNvPr id="19" name="Text Box 8"/>
          <p:cNvSpPr txBox="1">
            <a:spLocks noChangeArrowheads="1"/>
          </p:cNvSpPr>
          <p:nvPr/>
        </p:nvSpPr>
        <p:spPr bwMode="auto">
          <a:xfrm rot="17809876">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3200" b="1" dirty="0">
                <a:solidFill>
                  <a:srgbClr val="FFFFFF">
                    <a:lumMod val="75000"/>
                  </a:srgbClr>
                </a:solidFill>
                <a:effectLst>
                  <a:glow rad="101600">
                    <a:srgbClr val="000000">
                      <a:alpha val="75000"/>
                    </a:srgbClr>
                  </a:glow>
                </a:effectLst>
                <a:latin typeface="Arial"/>
                <a:ea typeface="ＭＳ Ｐゴシック" charset="0"/>
                <a:cs typeface="Arial"/>
              </a:rPr>
              <a:t>腓尼基</a:t>
            </a:r>
            <a:endParaRPr lang="en-US" sz="3200" b="1" dirty="0">
              <a:solidFill>
                <a:srgbClr val="FFFFFF">
                  <a:lumMod val="75000"/>
                </a:srgbClr>
              </a:solidFill>
              <a:effectLst>
                <a:glow rad="101600">
                  <a:srgbClr val="000000">
                    <a:alpha val="75000"/>
                  </a:srgbClr>
                </a:glow>
              </a:effectLst>
              <a:latin typeface="Arial"/>
              <a:ea typeface="ＭＳ Ｐゴシック" charset="0"/>
              <a:cs typeface="Arial"/>
            </a:endParaRPr>
          </a:p>
        </p:txBody>
      </p:sp>
      <p:sp>
        <p:nvSpPr>
          <p:cNvPr id="25" name="Rectangle 2"/>
          <p:cNvSpPr txBox="1">
            <a:spLocks noChangeArrowheads="1"/>
          </p:cNvSpPr>
          <p:nvPr/>
        </p:nvSpPr>
        <p:spPr bwMode="auto">
          <a:xfrm>
            <a:off x="0" y="1268760"/>
            <a:ext cx="4067944" cy="55892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ru-RU" sz="2400" b="1" dirty="0">
                <a:solidFill>
                  <a:srgbClr val="FFFFFF"/>
                </a:solidFill>
                <a:effectLst>
                  <a:glow rad="127000">
                    <a:srgbClr val="000000"/>
                  </a:glow>
                </a:effectLst>
                <a:latin typeface="Arial" charset="0"/>
                <a:ea typeface="ＭＳ Ｐゴシック" charset="0"/>
                <a:cs typeface="ＭＳ Ｐゴシック" charset="0"/>
              </a:rPr>
              <a:t>"</a:t>
            </a:r>
            <a:r>
              <a:rPr lang="zh-CN" altLang="en-US" sz="2400" b="1" dirty="0">
                <a:solidFill>
                  <a:srgbClr val="FFFFFF"/>
                </a:solidFill>
                <a:effectLst>
                  <a:glow rad="127000">
                    <a:srgbClr val="000000"/>
                  </a:glow>
                </a:effectLst>
                <a:latin typeface="Arial" charset="0"/>
                <a:ea typeface="ＭＳ Ｐゴシック" charset="0"/>
                <a:cs typeface="ＭＳ Ｐゴシック" charset="0"/>
              </a:rPr>
              <a:t>他们在各祭坛旁，</a:t>
            </a:r>
          </a:p>
          <a:p>
            <a:r>
              <a:rPr lang="zh-CN" altLang="en-US" sz="2400" b="1" dirty="0">
                <a:solidFill>
                  <a:srgbClr val="FFFFFF"/>
                </a:solidFill>
                <a:effectLst>
                  <a:glow rad="127000">
                    <a:srgbClr val="000000"/>
                  </a:glow>
                </a:effectLst>
                <a:latin typeface="Arial" charset="0"/>
                <a:ea typeface="ＭＳ Ｐゴシック" charset="0"/>
                <a:cs typeface="ＭＳ Ｐゴシック" charset="0"/>
              </a:rPr>
              <a:t>躺卧在别人抵押的衣服上面；</a:t>
            </a:r>
          </a:p>
          <a:p>
            <a:r>
              <a:rPr lang="zh-CN" altLang="en-US" sz="2400" b="1" dirty="0">
                <a:solidFill>
                  <a:srgbClr val="FFFFFF"/>
                </a:solidFill>
                <a:effectLst>
                  <a:glow rad="127000">
                    <a:srgbClr val="000000"/>
                  </a:glow>
                </a:effectLst>
                <a:latin typeface="Arial" charset="0"/>
                <a:ea typeface="ＭＳ Ｐゴシック" charset="0"/>
                <a:cs typeface="ＭＳ Ｐゴシック" charset="0"/>
              </a:rPr>
              <a:t>在他们　神的殿中，</a:t>
            </a:r>
          </a:p>
          <a:p>
            <a:r>
              <a:rPr lang="zh-CN" altLang="en-US" sz="2400" b="1" dirty="0">
                <a:solidFill>
                  <a:srgbClr val="FFFFFF"/>
                </a:solidFill>
                <a:effectLst>
                  <a:glow rad="127000">
                    <a:srgbClr val="000000"/>
                  </a:glow>
                </a:effectLst>
                <a:latin typeface="Arial" charset="0"/>
                <a:ea typeface="ＭＳ Ｐゴシック" charset="0"/>
                <a:cs typeface="ＭＳ Ｐゴシック" charset="0"/>
              </a:rPr>
              <a:t>饮用拿剥削回来的钱所买的酒。</a:t>
            </a:r>
          </a:p>
          <a:p>
            <a:r>
              <a:rPr lang="en-US" altLang="zh-CN" sz="2400" b="1" baseline="30000" dirty="0">
                <a:solidFill>
                  <a:srgbClr val="FFFFFF"/>
                </a:solidFill>
                <a:effectLst>
                  <a:glow rad="127000">
                    <a:srgbClr val="000000"/>
                  </a:glow>
                </a:effectLst>
                <a:latin typeface="Arial" charset="0"/>
                <a:ea typeface="ＭＳ Ｐゴシック" charset="0"/>
                <a:cs typeface="ＭＳ Ｐゴシック" charset="0"/>
              </a:rPr>
              <a:t>9</a:t>
            </a:r>
            <a:r>
              <a:rPr lang="en-US" altLang="zh-CN" sz="2400" b="1" dirty="0">
                <a:solidFill>
                  <a:srgbClr val="FFFFFF"/>
                </a:solidFill>
                <a:effectLst>
                  <a:glow rad="127000">
                    <a:srgbClr val="000000"/>
                  </a:glow>
                </a:effectLst>
                <a:latin typeface="Arial" charset="0"/>
                <a:ea typeface="ＭＳ Ｐゴシック" charset="0"/>
                <a:cs typeface="ＭＳ Ｐゴシック" charset="0"/>
              </a:rPr>
              <a:t> </a:t>
            </a:r>
            <a:r>
              <a:rPr lang="zh-CN" altLang="en-US" sz="2400" b="1" dirty="0">
                <a:solidFill>
                  <a:srgbClr val="FFFFFF"/>
                </a:solidFill>
                <a:effectLst>
                  <a:glow rad="127000">
                    <a:srgbClr val="000000"/>
                  </a:glow>
                </a:effectLst>
                <a:latin typeface="Arial" charset="0"/>
                <a:ea typeface="ＭＳ Ｐゴシック" charset="0"/>
                <a:cs typeface="ＭＳ Ｐゴシック" charset="0"/>
              </a:rPr>
              <a:t>我不是在他们面前把亚摩利人消灭了吗？</a:t>
            </a:r>
          </a:p>
          <a:p>
            <a:r>
              <a:rPr lang="zh-CN" altLang="en-US" sz="2400" b="1" dirty="0">
                <a:solidFill>
                  <a:srgbClr val="FFFFFF"/>
                </a:solidFill>
                <a:effectLst>
                  <a:glow rad="127000">
                    <a:srgbClr val="000000"/>
                  </a:glow>
                </a:effectLst>
                <a:latin typeface="Arial" charset="0"/>
                <a:ea typeface="ＭＳ Ｐゴシック" charset="0"/>
                <a:cs typeface="ＭＳ Ｐゴシック" charset="0"/>
              </a:rPr>
              <a:t>亚摩利人虽像香柏树高大，</a:t>
            </a:r>
          </a:p>
          <a:p>
            <a:r>
              <a:rPr lang="zh-CN" altLang="en-US" sz="2400" b="1" dirty="0">
                <a:solidFill>
                  <a:srgbClr val="FFFFFF"/>
                </a:solidFill>
                <a:effectLst>
                  <a:glow rad="127000">
                    <a:srgbClr val="000000"/>
                  </a:glow>
                </a:effectLst>
                <a:latin typeface="Arial" charset="0"/>
                <a:ea typeface="ＭＳ Ｐゴシック" charset="0"/>
                <a:cs typeface="ＭＳ Ｐゴシック" charset="0"/>
              </a:rPr>
              <a:t>像橡树那样坚固；</a:t>
            </a:r>
          </a:p>
          <a:p>
            <a:r>
              <a:rPr lang="zh-CN" altLang="en-US" sz="2400" b="1" dirty="0">
                <a:solidFill>
                  <a:srgbClr val="FFFFFF"/>
                </a:solidFill>
                <a:effectLst>
                  <a:glow rad="127000">
                    <a:srgbClr val="000000"/>
                  </a:glow>
                </a:effectLst>
                <a:latin typeface="Arial" charset="0"/>
                <a:ea typeface="ＭＳ Ｐゴシック" charset="0"/>
                <a:cs typeface="ＭＳ Ｐゴシック" charset="0"/>
              </a:rPr>
              <a:t>我却要灭绝它树上的果子，</a:t>
            </a:r>
          </a:p>
          <a:p>
            <a:r>
              <a:rPr lang="zh-CN" altLang="en-US" sz="2400" b="1" dirty="0">
                <a:solidFill>
                  <a:srgbClr val="FFFFFF"/>
                </a:solidFill>
                <a:effectLst>
                  <a:glow rad="127000">
                    <a:srgbClr val="000000"/>
                  </a:glow>
                </a:effectLst>
                <a:latin typeface="Arial" charset="0"/>
                <a:ea typeface="ＭＳ Ｐゴシック" charset="0"/>
                <a:cs typeface="ＭＳ Ｐゴシック" charset="0"/>
              </a:rPr>
              <a:t>拔除树下的根。</a:t>
            </a:r>
            <a:r>
              <a:rPr lang="ru-RU" sz="2400" b="1" dirty="0">
                <a:solidFill>
                  <a:srgbClr val="FFFFFF"/>
                </a:solidFill>
                <a:effectLst>
                  <a:glow rad="127000">
                    <a:srgbClr val="000000"/>
                  </a:glow>
                </a:effectLst>
                <a:latin typeface="Arial" charset="0"/>
                <a:ea typeface="ＭＳ Ｐゴシック" charset="0"/>
                <a:cs typeface="ＭＳ Ｐゴシック" charset="0"/>
              </a:rPr>
              <a:t>"</a:t>
            </a:r>
            <a:endParaRPr lang="en-US" sz="24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26" name="Right Arrow 25"/>
          <p:cNvSpPr/>
          <p:nvPr/>
        </p:nvSpPr>
        <p:spPr bwMode="auto">
          <a:xfrm rot="16516142">
            <a:off x="4732023" y="3016801"/>
            <a:ext cx="804647"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kern="0">
              <a:solidFill>
                <a:srgbClr val="FFFFFF">
                  <a:lumMod val="75000"/>
                </a:srgbClr>
              </a:solidFill>
              <a:latin typeface="BONES" pitchFamily="-105" charset="0"/>
              <a:ea typeface="ＭＳ Ｐゴシック" charset="0"/>
            </a:endParaRPr>
          </a:p>
        </p:txBody>
      </p:sp>
      <p:sp>
        <p:nvSpPr>
          <p:cNvPr id="27" name="Right Arrow 26"/>
          <p:cNvSpPr/>
          <p:nvPr/>
        </p:nvSpPr>
        <p:spPr bwMode="auto">
          <a:xfrm rot="5593953">
            <a:off x="5380094" y="1504634"/>
            <a:ext cx="804647"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kern="0">
              <a:solidFill>
                <a:srgbClr val="FFFFFF">
                  <a:lumMod val="75000"/>
                </a:srgbClr>
              </a:solidFill>
              <a:latin typeface="BONES" pitchFamily="-105" charset="0"/>
              <a:ea typeface="ＭＳ Ｐゴシック" charset="0"/>
            </a:endParaRPr>
          </a:p>
        </p:txBody>
      </p:sp>
      <p:sp>
        <p:nvSpPr>
          <p:cNvPr id="28" name="Right Arrow 27"/>
          <p:cNvSpPr/>
          <p:nvPr/>
        </p:nvSpPr>
        <p:spPr bwMode="auto">
          <a:xfrm rot="8215559">
            <a:off x="6244191" y="1720658"/>
            <a:ext cx="804647"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kern="0">
              <a:solidFill>
                <a:srgbClr val="FFFFFF">
                  <a:lumMod val="75000"/>
                </a:srgbClr>
              </a:solidFill>
              <a:latin typeface="BONES" pitchFamily="-105" charset="0"/>
              <a:ea typeface="ＭＳ Ｐゴシック" charset="0"/>
            </a:endParaRPr>
          </a:p>
        </p:txBody>
      </p:sp>
      <p:sp>
        <p:nvSpPr>
          <p:cNvPr id="29" name="Right Arrow 28"/>
          <p:cNvSpPr/>
          <p:nvPr/>
        </p:nvSpPr>
        <p:spPr bwMode="auto">
          <a:xfrm rot="12604056">
            <a:off x="6417929" y="2584754"/>
            <a:ext cx="804647"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kern="0">
              <a:solidFill>
                <a:srgbClr val="FFFFFF">
                  <a:lumMod val="75000"/>
                </a:srgbClr>
              </a:solidFill>
              <a:latin typeface="BONES" pitchFamily="-105" charset="0"/>
              <a:ea typeface="ＭＳ Ｐゴシック" charset="0"/>
            </a:endParaRPr>
          </a:p>
        </p:txBody>
      </p:sp>
      <p:sp>
        <p:nvSpPr>
          <p:cNvPr id="30" name="Right Arrow 29"/>
          <p:cNvSpPr/>
          <p:nvPr/>
        </p:nvSpPr>
        <p:spPr bwMode="auto">
          <a:xfrm rot="2576004">
            <a:off x="4409933" y="1899470"/>
            <a:ext cx="804647"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kern="0">
              <a:solidFill>
                <a:srgbClr val="FFFFFF">
                  <a:lumMod val="75000"/>
                </a:srgbClr>
              </a:solidFill>
              <a:latin typeface="BONES" pitchFamily="-105" charset="0"/>
              <a:ea typeface="ＭＳ Ｐゴシック" charset="0"/>
            </a:endParaRPr>
          </a:p>
        </p:txBody>
      </p:sp>
      <p:sp>
        <p:nvSpPr>
          <p:cNvPr id="31" name="Right Arrow 30"/>
          <p:cNvSpPr/>
          <p:nvPr/>
        </p:nvSpPr>
        <p:spPr bwMode="auto">
          <a:xfrm rot="16023249">
            <a:off x="5539894" y="3088810"/>
            <a:ext cx="804647"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kern="0">
              <a:solidFill>
                <a:srgbClr val="FFFFFF">
                  <a:lumMod val="75000"/>
                </a:srgbClr>
              </a:solidFill>
              <a:latin typeface="BONES" pitchFamily="-105" charset="0"/>
              <a:ea typeface="ＭＳ Ｐゴシック" charset="0"/>
            </a:endParaRPr>
          </a:p>
        </p:txBody>
      </p:sp>
    </p:spTree>
    <p:extLst>
      <p:ext uri="{BB962C8B-B14F-4D97-AF65-F5344CB8AC3E}">
        <p14:creationId xmlns:p14="http://schemas.microsoft.com/office/powerpoint/2010/main" val="8390650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up)">
                                      <p:cBhvr>
                                        <p:cTn id="11" dur="500"/>
                                        <p:tgtEl>
                                          <p:spTgt spid="27"/>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up)">
                                      <p:cBhvr>
                                        <p:cTn id="15" dur="500"/>
                                        <p:tgtEl>
                                          <p:spTgt spid="28"/>
                                        </p:tgtEl>
                                      </p:cBhvr>
                                    </p:animEffect>
                                  </p:childTnLst>
                                </p:cTn>
                              </p:par>
                            </p:childTnLst>
                          </p:cTn>
                        </p:par>
                        <p:par>
                          <p:cTn id="16" fill="hold">
                            <p:stCondLst>
                              <p:cond delay="1500"/>
                            </p:stCondLst>
                            <p:childTnLst>
                              <p:par>
                                <p:cTn id="17" presetID="22" presetClass="entr" presetSubtype="2" fill="hold" grpId="0"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right)">
                                      <p:cBhvr>
                                        <p:cTn id="19" dur="500"/>
                                        <p:tgtEl>
                                          <p:spTgt spid="29"/>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up)">
                                      <p:cBhvr>
                                        <p:cTn id="23" dur="500"/>
                                        <p:tgtEl>
                                          <p:spTgt spid="30"/>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down)">
                                      <p:cBhvr>
                                        <p:cTn id="2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P spid="30" grpId="0" animBg="1"/>
      <p:bldP spid="3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10243" name="Rectangle 3"/>
          <p:cNvSpPr>
            <a:spLocks noChangeArrowheads="1"/>
          </p:cNvSpPr>
          <p:nvPr/>
        </p:nvSpPr>
        <p:spPr bwMode="auto">
          <a:xfrm>
            <a:off x="3886200" y="-2491"/>
            <a:ext cx="156966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0" i="0" u="none" strike="noStrike" kern="1200" cap="none" spc="0" normalizeH="0" baseline="0" noProof="0" dirty="0">
                <a:ln>
                  <a:noFill/>
                </a:ln>
                <a:solidFill>
                  <a:srgbClr val="FFFFFF"/>
                </a:solidFill>
                <a:effectLst/>
                <a:uLnTx/>
                <a:uFillTx/>
                <a:latin typeface="Arial" charset="0"/>
                <a:ea typeface="Arial" charset="0"/>
                <a:cs typeface="Arial" charset="0"/>
              </a:rPr>
              <a:t>阿摩司</a:t>
            </a:r>
            <a:endParaRPr kumimoji="0" lang="en-GB" altLang="zh-CN" sz="3600" b="0" i="0" u="none" strike="noStrike" kern="1200" cap="none" spc="0" normalizeH="0" baseline="0" noProof="0" dirty="0">
              <a:ln>
                <a:noFill/>
              </a:ln>
              <a:solidFill>
                <a:srgbClr val="FFFFFF"/>
              </a:solidFill>
              <a:effectLst/>
              <a:uLnTx/>
              <a:uFillTx/>
              <a:latin typeface="Arial" charset="0"/>
              <a:ea typeface="Arial" charset="0"/>
              <a:cs typeface="Arial" charset="0"/>
            </a:endParaRPr>
          </a:p>
        </p:txBody>
      </p:sp>
      <p:graphicFrame>
        <p:nvGraphicFramePr>
          <p:cNvPr id="10476" name="Group 236"/>
          <p:cNvGraphicFramePr>
            <a:graphicFrameLocks noGrp="1"/>
          </p:cNvGraphicFramePr>
          <p:nvPr/>
        </p:nvGraphicFramePr>
        <p:xfrm>
          <a:off x="228600" y="609600"/>
          <a:ext cx="8686800" cy="6221415"/>
        </p:xfrm>
        <a:graphic>
          <a:graphicData uri="http://schemas.openxmlformats.org/drawingml/2006/table">
            <a:tbl>
              <a:tblPr/>
              <a:tblGrid>
                <a:gridCol w="2209800">
                  <a:extLst>
                    <a:ext uri="{9D8B030D-6E8A-4147-A177-3AD203B41FA5}">
                      <a16:colId xmlns:a16="http://schemas.microsoft.com/office/drawing/2014/main" val="20000"/>
                    </a:ext>
                  </a:extLst>
                </a:gridCol>
                <a:gridCol w="228600">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gridCol w="2438400">
                  <a:extLst>
                    <a:ext uri="{9D8B030D-6E8A-4147-A177-3AD203B41FA5}">
                      <a16:colId xmlns:a16="http://schemas.microsoft.com/office/drawing/2014/main" val="20003"/>
                    </a:ext>
                  </a:extLst>
                </a:gridCol>
                <a:gridCol w="1981200">
                  <a:extLst>
                    <a:ext uri="{9D8B030D-6E8A-4147-A177-3AD203B41FA5}">
                      <a16:colId xmlns:a16="http://schemas.microsoft.com/office/drawing/2014/main" val="20004"/>
                    </a:ext>
                  </a:extLst>
                </a:gridCol>
              </a:tblGrid>
              <a:tr h="579116">
                <a:tc grid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3200" b="1" i="0" u="none" strike="noStrike" cap="none" normalizeH="0" baseline="0">
                          <a:ln>
                            <a:noFill/>
                          </a:ln>
                          <a:solidFill>
                            <a:schemeClr val="bg1"/>
                          </a:solidFill>
                          <a:effectLst/>
                          <a:latin typeface="Arial" charset="0"/>
                          <a:ea typeface="ＭＳ Ｐゴシック" charset="0"/>
                          <a:cs typeface="Arial" charset="0"/>
                        </a:rPr>
                        <a:t>社会公</a:t>
                      </a:r>
                      <a:r>
                        <a:rPr kumimoji="0" lang="zh-CN" altLang="en-US" sz="3200" b="1" i="0" u="none" strike="noStrike" cap="none" normalizeH="0" baseline="0" dirty="0">
                          <a:ln>
                            <a:noFill/>
                          </a:ln>
                          <a:solidFill>
                            <a:schemeClr val="bg1"/>
                          </a:solidFill>
                          <a:effectLst/>
                          <a:latin typeface="Arial" charset="0"/>
                          <a:ea typeface="ＭＳ Ｐゴシック" charset="0"/>
                          <a:cs typeface="Arial" charset="0"/>
                        </a:rPr>
                        <a:t>义的审判</a:t>
                      </a:r>
                    </a:p>
                  </a:txBody>
                  <a:tcPr marT="45718" marB="4571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822956">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八个审</a:t>
                      </a:r>
                      <a:r>
                        <a:rPr kumimoji="0" lang="zh-CN" altLang="en-US" sz="24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判</a:t>
                      </a:r>
                    </a:p>
                  </a:txBody>
                  <a:tcPr marT="45718" marB="4571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三个讲</a:t>
                      </a:r>
                      <a:r>
                        <a:rPr kumimoji="0" lang="zh-CN" altLang="en-US" sz="24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章</a:t>
                      </a:r>
                    </a:p>
                  </a:txBody>
                  <a:tcPr marT="45718" marB="4571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五个异象</a:t>
                      </a:r>
                    </a:p>
                  </a:txBody>
                  <a:tcPr marT="45718" marB="4571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复兴的应许</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en-US" sz="24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8" marB="4571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82563">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第</a:t>
                      </a:r>
                      <a:r>
                        <a:rPr kumimoji="0" lang="en-GB" altLang="zh-CN"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1–2</a:t>
                      </a:r>
                      <a:r>
                        <a:rPr kumimoji="0" lang="zh-CN" altLang="en-US"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章</a:t>
                      </a:r>
                      <a:endParaRPr kumimoji="0" lang="en-GB" altLang="zh-CN" sz="40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8" marB="4571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第</a:t>
                      </a:r>
                      <a:r>
                        <a:rPr kumimoji="0" lang="en-GB" altLang="zh-CN"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3–6</a:t>
                      </a:r>
                      <a:r>
                        <a:rPr kumimoji="0" lang="zh-CN" altLang="en-US"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章</a:t>
                      </a:r>
                      <a:endParaRPr kumimoji="0" lang="en-GB" altLang="zh-CN" sz="40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8" marB="4571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7:1–9:7</a:t>
                      </a:r>
                      <a:endParaRPr kumimoji="0" lang="en-GB" altLang="zh-CN" sz="4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8" marB="4571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9:8-15</a:t>
                      </a:r>
                    </a:p>
                  </a:txBody>
                  <a:tcPr marT="45718" marB="4571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295316">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a:t>
                      </a:r>
                      <a:r>
                        <a:rPr kumimoji="0" lang="zh-CN" altLang="en-US"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耶</a:t>
                      </a:r>
                      <a:r>
                        <a:rPr kumimoji="0" lang="zh-CN" altLang="en-US" sz="1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和华如此说</a:t>
                      </a:r>
                      <a:r>
                        <a:rPr kumimoji="0" lang="en-GB" altLang="zh-CN"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a:t>
                      </a:r>
                      <a:r>
                        <a:rPr kumimoji="0" lang="ru-RU" altLang="zh-CN"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a:t>
                      </a:r>
                      <a:r>
                        <a:rPr kumimoji="0" lang="en-GB" altLang="zh-CN"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(1:3, 6, 9, 11, 13; 2:1, 4)</a:t>
                      </a:r>
                      <a:endParaRPr kumimoji="0" lang="en-GB" altLang="zh-CN" sz="40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8" marB="4571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1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a:t>
                      </a:r>
                      <a:r>
                        <a:rPr kumimoji="0" lang="zh-CN" altLang="en-US" sz="1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当听我的话</a:t>
                      </a:r>
                      <a:r>
                        <a:rPr kumimoji="0" lang="en-GB" altLang="zh-CN" sz="1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a:t>
                      </a:r>
                      <a:r>
                        <a:rPr kumimoji="0" lang="ru-RU" altLang="zh-CN"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a:t>
                      </a:r>
                      <a:endParaRPr kumimoji="0" lang="en-GB" altLang="zh-CN"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(3:1; 4:1; 5:1)</a:t>
                      </a:r>
                      <a:r>
                        <a:rPr kumimoji="0" lang="en-GB" altLang="zh-CN"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  </a:t>
                      </a:r>
                      <a:endParaRPr kumimoji="0" lang="en-GB" altLang="zh-CN" sz="40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8" marB="4571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1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a:t>
                      </a:r>
                      <a:r>
                        <a:rPr kumimoji="0" lang="zh-CN" altLang="en-US" sz="1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主耶和华指示我</a:t>
                      </a:r>
                      <a:r>
                        <a:rPr kumimoji="0" lang="en-GB" altLang="zh-CN" sz="1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a:t>
                      </a:r>
                      <a:r>
                        <a:rPr kumimoji="0" lang="ru-RU" altLang="zh-CN"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a:t>
                      </a:r>
                      <a:endParaRPr kumimoji="0" lang="en-GB" altLang="zh-CN"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(7:1, 4, 7; 8:1)</a:t>
                      </a:r>
                      <a:endParaRPr kumimoji="0" lang="en-GB" altLang="zh-CN"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8" marB="4571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1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a:t>
                      </a:r>
                      <a:r>
                        <a:rPr kumimoji="0" lang="zh-CN" altLang="en-US" sz="1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到那日</a:t>
                      </a:r>
                      <a:r>
                        <a:rPr kumimoji="0" lang="en-US" altLang="zh-CN" sz="1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 </a:t>
                      </a:r>
                      <a:r>
                        <a:rPr kumimoji="0" lang="zh-CN" altLang="en-US" sz="1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和</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“日子将到</a:t>
                      </a:r>
                      <a:r>
                        <a:rPr kumimoji="0" lang="ru-RU" altLang="zh-CN" sz="1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a:t>
                      </a:r>
                      <a:endParaRPr kumimoji="0" lang="en-GB" altLang="zh-CN"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(9:11, 13)</a:t>
                      </a:r>
                      <a:endParaRPr kumimoji="0" lang="en-GB" altLang="zh-CN"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8" marB="4571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33366">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上帝的公正</a:t>
                      </a:r>
                      <a:endParaRPr kumimoji="0" lang="zh-CN" altLang="en-US"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8" marB="4571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上帝的公义</a:t>
                      </a:r>
                      <a:endParaRPr kumimoji="0" lang="zh-CN" altLang="en-US"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8" marB="4571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上帝的审判</a:t>
                      </a:r>
                    </a:p>
                  </a:txBody>
                  <a:tcPr marT="45718" marB="4571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上帝的恩典</a:t>
                      </a:r>
                    </a:p>
                  </a:txBody>
                  <a:tcPr marT="45718" marB="4571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00006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宣告审判</a:t>
                      </a:r>
                      <a:endParaRPr kumimoji="0" lang="zh-CN" altLang="en-US"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8" marB="4571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对审判的挑衅</a:t>
                      </a:r>
                      <a:endParaRPr kumimoji="0" lang="zh-CN" altLang="en-US"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8" marB="4571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未来的审判</a:t>
                      </a:r>
                      <a:endParaRPr kumimoji="0" lang="zh-CN" altLang="en-US"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8" marB="4571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审判后的应许</a:t>
                      </a:r>
                      <a:endParaRPr kumimoji="0" lang="zh-CN" altLang="en-US"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8" marB="4571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98438">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审判</a:t>
                      </a:r>
                    </a:p>
                  </a:txBody>
                  <a:tcPr marT="45718" marB="4571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更新</a:t>
                      </a:r>
                    </a:p>
                  </a:txBody>
                  <a:tcPr marT="45718" marB="4571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98438">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恐惧</a:t>
                      </a:r>
                      <a:endParaRPr kumimoji="0" lang="zh-CN" altLang="en-US"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8" marB="4571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希望</a:t>
                      </a:r>
                    </a:p>
                  </a:txBody>
                  <a:tcPr marT="45718" marB="4571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1272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诸邻邦</a:t>
                      </a:r>
                      <a:endParaRPr kumimoji="0" lang="zh-CN" altLang="en-US"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8" marB="4571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北国</a:t>
                      </a:r>
                    </a:p>
                  </a:txBody>
                  <a:tcPr marT="45718" marB="4571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398438">
                <a:tc grid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主前 </a:t>
                      </a:r>
                      <a:r>
                        <a:rPr kumimoji="0" lang="en-US" altLang="zh-CN" sz="1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767-753 (</a:t>
                      </a:r>
                      <a:r>
                        <a:rPr kumimoji="0" lang="zh-CN" altLang="en-US" sz="1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在撒玛利亚灭亡前）</a:t>
                      </a:r>
                      <a:endParaRPr kumimoji="0" lang="en-US" altLang="zh-CN"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8" marB="4571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sp>
        <p:nvSpPr>
          <p:cNvPr id="78897" name="Rectangle 210"/>
          <p:cNvSpPr>
            <a:spLocks noChangeArrowheads="1"/>
          </p:cNvSpPr>
          <p:nvPr/>
        </p:nvSpPr>
        <p:spPr bwMode="auto">
          <a:xfrm>
            <a:off x="0" y="53244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0471" name="Text Box 231"/>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charset="0"/>
                <a:cs typeface="Arial"/>
              </a:rPr>
              <a:t>583</a:t>
            </a:r>
          </a:p>
        </p:txBody>
      </p:sp>
      <p:sp>
        <p:nvSpPr>
          <p:cNvPr id="78899" name="Rectangle 237"/>
          <p:cNvSpPr>
            <a:spLocks noGrp="1" noChangeArrowheads="1"/>
          </p:cNvSpPr>
          <p:nvPr>
            <p:ph type="title" idx="4294967295"/>
          </p:nvPr>
        </p:nvSpPr>
        <p:spPr>
          <a:xfrm>
            <a:off x="0" y="-891479"/>
            <a:ext cx="3275856" cy="648072"/>
          </a:xfrm>
        </p:spPr>
        <p:txBody>
          <a:bodyPr/>
          <a:lstStyle/>
          <a:p>
            <a:pPr algn="r" eaLnBrk="1" hangingPunct="1"/>
            <a:r>
              <a:rPr lang="en-US" sz="2800" dirty="0">
                <a:latin typeface="Arial" charset="0"/>
                <a:ea typeface="ＭＳ Ｐゴシック" charset="0"/>
                <a:cs typeface="Arial" charset="0"/>
              </a:rPr>
              <a:t>Book Chart</a:t>
            </a:r>
          </a:p>
        </p:txBody>
      </p:sp>
    </p:spTree>
    <p:extLst>
      <p:ext uri="{BB962C8B-B14F-4D97-AF65-F5344CB8AC3E}">
        <p14:creationId xmlns:p14="http://schemas.microsoft.com/office/powerpoint/2010/main" val="1353037614"/>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135171" name="Rectangle 5"/>
          <p:cNvSpPr>
            <a:spLocks noGrp="1" noChangeArrowheads="1"/>
          </p:cNvSpPr>
          <p:nvPr>
            <p:ph type="title"/>
          </p:nvPr>
        </p:nvSpPr>
        <p:spPr>
          <a:xfrm>
            <a:off x="0" y="0"/>
            <a:ext cx="9144000" cy="764704"/>
          </a:xfrm>
          <a:solidFill>
            <a:srgbClr val="000000"/>
          </a:solidFill>
        </p:spPr>
        <p:txBody>
          <a:bodyPr/>
          <a:lstStyle/>
          <a:p>
            <a:pPr eaLnBrk="1" hangingPunct="1"/>
            <a:r>
              <a:rPr lang="zh-CN" altLang="en-US" b="1" dirty="0">
                <a:solidFill>
                  <a:srgbClr val="FFFFFF"/>
                </a:solidFill>
                <a:latin typeface="Arial" charset="0"/>
                <a:ea typeface="ＭＳ Ｐゴシック" charset="0"/>
                <a:cs typeface="Arial" charset="0"/>
              </a:rPr>
              <a:t>那你呢？</a:t>
            </a:r>
            <a:endParaRPr lang="en-US" b="1" dirty="0">
              <a:solidFill>
                <a:srgbClr val="FFFFFF"/>
              </a:solidFill>
              <a:latin typeface="Arial" charset="0"/>
              <a:ea typeface="ＭＳ Ｐゴシック" charset="0"/>
              <a:cs typeface="Arial" charset="0"/>
            </a:endParaRPr>
          </a:p>
        </p:txBody>
      </p:sp>
      <p:sp>
        <p:nvSpPr>
          <p:cNvPr id="35846" name="Rectangle 6"/>
          <p:cNvSpPr>
            <a:spLocks noChangeArrowheads="1"/>
          </p:cNvSpPr>
          <p:nvPr/>
        </p:nvSpPr>
        <p:spPr bwMode="auto">
          <a:xfrm>
            <a:off x="179512" y="836712"/>
            <a:ext cx="3312368" cy="576064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zh-CN" altLang="en-US" sz="4000" b="1" i="0" u="none" strike="noStrike" kern="1200" cap="none" spc="0" normalizeH="0" baseline="0" noProof="0" dirty="0">
                <a:ln>
                  <a:noFill/>
                </a:ln>
                <a:solidFill>
                  <a:srgbClr val="800000"/>
                </a:solidFill>
                <a:effectLst>
                  <a:outerShdw blurRad="38100" dist="38100" dir="2700000" algn="tl">
                    <a:srgbClr val="000000">
                      <a:alpha val="43137"/>
                    </a:srgbClr>
                  </a:outerShdw>
                </a:effectLst>
                <a:uLnTx/>
                <a:uFillTx/>
                <a:latin typeface="Arial" charset="0"/>
                <a:ea typeface="Times New Roman" charset="0"/>
                <a:cs typeface="+mn-cs"/>
              </a:rPr>
              <a:t>你是否有亲身经历不公正的事件？</a:t>
            </a:r>
            <a:endParaRPr kumimoji="0" lang="en-US" altLang="zh-CN" sz="4000" b="1" i="0" u="none" strike="noStrike" kern="1200" cap="none" spc="0" normalizeH="0" baseline="0" noProof="0" dirty="0">
              <a:ln>
                <a:noFill/>
              </a:ln>
              <a:solidFill>
                <a:srgbClr val="800000"/>
              </a:solidFill>
              <a:effectLst>
                <a:outerShdw blurRad="38100" dist="38100" dir="2700000" algn="tl">
                  <a:srgbClr val="000000">
                    <a:alpha val="43137"/>
                  </a:srgbClr>
                </a:outerShdw>
              </a:effectLst>
              <a:uLnTx/>
              <a:uFillTx/>
              <a:latin typeface="Arial" charset="0"/>
              <a:ea typeface="Times New Roman" charset="0"/>
              <a:cs typeface="+mn-cs"/>
            </a:endParaRPr>
          </a:p>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GB" sz="4000" b="1" i="0" u="none" strike="noStrike" kern="1200" cap="none" spc="0" normalizeH="0" baseline="0" noProof="0" dirty="0">
              <a:ln>
                <a:noFill/>
              </a:ln>
              <a:solidFill>
                <a:srgbClr val="800000"/>
              </a:solidFill>
              <a:effectLst>
                <a:outerShdw blurRad="38100" dist="38100" dir="2700000" algn="tl">
                  <a:srgbClr val="000000">
                    <a:alpha val="43137"/>
                  </a:srgbClr>
                </a:outerShdw>
              </a:effectLst>
              <a:uLnTx/>
              <a:uFillTx/>
              <a:latin typeface="Arial" charset="0"/>
              <a:ea typeface="Times New Roman" charset="0"/>
              <a:cs typeface="+mn-cs"/>
            </a:endParaRPr>
          </a:p>
        </p:txBody>
      </p:sp>
      <p:pic>
        <p:nvPicPr>
          <p:cNvPr id="2" name="Picture 1"/>
          <p:cNvPicPr>
            <a:picLocks noChangeAspect="1"/>
          </p:cNvPicPr>
          <p:nvPr/>
        </p:nvPicPr>
        <p:blipFill>
          <a:blip r:embed="rId4"/>
          <a:stretch>
            <a:fillRect/>
          </a:stretch>
        </p:blipFill>
        <p:spPr>
          <a:xfrm>
            <a:off x="2448624" y="692696"/>
            <a:ext cx="6660740" cy="5328592"/>
          </a:xfrm>
          <a:prstGeom prst="rect">
            <a:avLst/>
          </a:prstGeom>
        </p:spPr>
      </p:pic>
    </p:spTree>
    <p:extLst>
      <p:ext uri="{BB962C8B-B14F-4D97-AF65-F5344CB8AC3E}">
        <p14:creationId xmlns:p14="http://schemas.microsoft.com/office/powerpoint/2010/main" val="35545422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5846"/>
                                        </p:tgtEl>
                                        <p:attrNameLst>
                                          <p:attrName>style.visibility</p:attrName>
                                        </p:attrNameLst>
                                      </p:cBhvr>
                                      <p:to>
                                        <p:strVal val="visible"/>
                                      </p:to>
                                    </p:set>
                                    <p:animEffect transition="in" filter="blinds(horizontal)">
                                      <p:cBhvr>
                                        <p:cTn id="7" dur="500"/>
                                        <p:tgtEl>
                                          <p:spTgt spid="358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阿摩司</a:t>
            </a:r>
            <a:r>
              <a:rPr lang="en-US" sz="8800" dirty="0">
                <a:solidFill>
                  <a:schemeClr val="bg1"/>
                </a:solidFill>
                <a:latin typeface="Arial" charset="0"/>
                <a:ea typeface="Osaka" charset="0"/>
                <a:cs typeface="Arial" charset="0"/>
              </a:rPr>
              <a:t> 3</a:t>
            </a:r>
          </a:p>
        </p:txBody>
      </p:sp>
    </p:spTree>
    <p:extLst>
      <p:ext uri="{BB962C8B-B14F-4D97-AF65-F5344CB8AC3E}">
        <p14:creationId xmlns:p14="http://schemas.microsoft.com/office/powerpoint/2010/main" val="25004596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43" name="Rectangle 3"/>
          <p:cNvSpPr>
            <a:spLocks noChangeArrowheads="1"/>
          </p:cNvSpPr>
          <p:nvPr/>
        </p:nvSpPr>
        <p:spPr bwMode="auto">
          <a:xfrm>
            <a:off x="0" y="-33268"/>
            <a:ext cx="8316416"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nchor="ctr">
            <a:spAutoFit/>
          </a:bodyPr>
          <a:lstStyle/>
          <a:p>
            <a:pPr>
              <a:defRPr/>
            </a:pPr>
            <a:r>
              <a:rPr lang="zh-CN" altLang="en-US" sz="4000" b="1" dirty="0">
                <a:solidFill>
                  <a:srgbClr val="FFFFFF"/>
                </a:solidFill>
                <a:latin typeface="Arial" charset="0"/>
                <a:ea typeface="Arial" charset="0"/>
                <a:cs typeface="Arial" charset="0"/>
              </a:rPr>
              <a:t>我们在听上帝的话吗？</a:t>
            </a:r>
            <a:endParaRPr lang="en-GB" altLang="zh-CN" sz="4000" dirty="0">
              <a:solidFill>
                <a:srgbClr val="FFFFFF"/>
              </a:solidFill>
              <a:latin typeface="Arial" charset="0"/>
              <a:ea typeface="Arial" charset="0"/>
              <a:cs typeface="Arial" charset="0"/>
            </a:endParaRPr>
          </a:p>
        </p:txBody>
      </p:sp>
      <p:sp>
        <p:nvSpPr>
          <p:cNvPr id="78897" name="Rectangle 210"/>
          <p:cNvSpPr>
            <a:spLocks noChangeArrowheads="1"/>
          </p:cNvSpPr>
          <p:nvPr/>
        </p:nvSpPr>
        <p:spPr bwMode="auto">
          <a:xfrm>
            <a:off x="0" y="53244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solidFill>
                <a:srgbClr val="000000"/>
              </a:solidFill>
              <a:latin typeface="Arial" charset="0"/>
              <a:ea typeface="ＭＳ Ｐゴシック" charset="0"/>
              <a:cs typeface="Arial" charset="0"/>
            </a:endParaRPr>
          </a:p>
        </p:txBody>
      </p:sp>
      <p:sp>
        <p:nvSpPr>
          <p:cNvPr id="10471" name="Text Box 231"/>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algn="ctr">
              <a:defRPr/>
            </a:pPr>
            <a:r>
              <a:rPr lang="en-US" b="1">
                <a:solidFill>
                  <a:srgbClr val="FFFFFF"/>
                </a:solidFill>
                <a:latin typeface="Arial"/>
                <a:ea typeface="ＭＳ Ｐゴシック" charset="0"/>
                <a:cs typeface="Arial"/>
              </a:rPr>
              <a:t>583</a:t>
            </a:r>
          </a:p>
        </p:txBody>
      </p:sp>
      <p:sp>
        <p:nvSpPr>
          <p:cNvPr id="78899" name="Rectangle 237"/>
          <p:cNvSpPr>
            <a:spLocks noGrp="1" noChangeArrowheads="1"/>
          </p:cNvSpPr>
          <p:nvPr>
            <p:ph type="title" idx="4294967295"/>
          </p:nvPr>
        </p:nvSpPr>
        <p:spPr>
          <a:xfrm>
            <a:off x="0" y="-892175"/>
            <a:ext cx="3276600" cy="649287"/>
          </a:xfrm>
        </p:spPr>
        <p:txBody>
          <a:bodyPr/>
          <a:lstStyle/>
          <a:p>
            <a:pPr algn="r" eaLnBrk="1" hangingPunct="1"/>
            <a:r>
              <a:rPr lang="en-US" sz="2800" dirty="0">
                <a:latin typeface="Arial" charset="0"/>
                <a:ea typeface="ＭＳ Ｐゴシック" charset="0"/>
                <a:cs typeface="Arial" charset="0"/>
              </a:rPr>
              <a:t>Book Chart</a:t>
            </a:r>
          </a:p>
        </p:txBody>
      </p:sp>
      <p:pic>
        <p:nvPicPr>
          <p:cNvPr id="2" name="Picture 1"/>
          <p:cNvPicPr>
            <a:picLocks noChangeAspect="1"/>
          </p:cNvPicPr>
          <p:nvPr/>
        </p:nvPicPr>
        <p:blipFill>
          <a:blip r:embed="rId4"/>
          <a:stretch>
            <a:fillRect/>
          </a:stretch>
        </p:blipFill>
        <p:spPr>
          <a:xfrm>
            <a:off x="0" y="980728"/>
            <a:ext cx="9144000" cy="5138928"/>
          </a:xfrm>
          <a:prstGeom prst="rect">
            <a:avLst/>
          </a:prstGeom>
        </p:spPr>
      </p:pic>
    </p:spTree>
    <p:extLst>
      <p:ext uri="{BB962C8B-B14F-4D97-AF65-F5344CB8AC3E}">
        <p14:creationId xmlns:p14="http://schemas.microsoft.com/office/powerpoint/2010/main" val="566766920"/>
      </p:ext>
    </p:extLst>
  </p:cSld>
  <p:clrMapOvr>
    <a:overrideClrMapping bg1="lt1" tx1="dk1" bg2="lt2" tx2="dk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7504" y="1484784"/>
            <a:ext cx="2843808" cy="2117401"/>
          </a:xfrm>
          <a:prstGeom prst="rect">
            <a:avLst/>
          </a:prstGeom>
        </p:spPr>
      </p:pic>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55504" y="1484784"/>
            <a:ext cx="2843808" cy="2117401"/>
          </a:xfrm>
          <a:prstGeom prst="rect">
            <a:avLst/>
          </a:prstGeom>
        </p:spPr>
      </p:pic>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03504" y="1484784"/>
            <a:ext cx="2843808" cy="2117401"/>
          </a:xfrm>
          <a:prstGeom prst="rect">
            <a:avLst/>
          </a:prstGeom>
        </p:spPr>
      </p:pic>
      <p:sp>
        <p:nvSpPr>
          <p:cNvPr id="5" name="Rectangle 2"/>
          <p:cNvSpPr txBox="1">
            <a:spLocks noChangeArrowheads="1"/>
          </p:cNvSpPr>
          <p:nvPr/>
        </p:nvSpPr>
        <p:spPr bwMode="auto">
          <a:xfrm>
            <a:off x="0" y="1196752"/>
            <a:ext cx="3059832" cy="26642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eaLnBrk="1" hangingPunct="1"/>
            <a:r>
              <a:rPr lang="ru-RU" altLang="zh-CN" sz="3600" b="1" dirty="0">
                <a:solidFill>
                  <a:srgbClr val="FFFFFF"/>
                </a:solidFill>
                <a:effectLst>
                  <a:glow rad="228600">
                    <a:srgbClr val="000000"/>
                  </a:glow>
                </a:effectLst>
                <a:latin typeface="Arial" charset="0"/>
                <a:ea typeface="ＭＳ Ｐゴシック" charset="0"/>
                <a:cs typeface="Arial" charset="0"/>
              </a:rPr>
              <a:t>“</a:t>
            </a:r>
            <a:r>
              <a:rPr lang="zh-CN" altLang="en-US" sz="3600" b="1" dirty="0">
                <a:solidFill>
                  <a:srgbClr val="FFFFFF"/>
                </a:solidFill>
                <a:effectLst>
                  <a:glow rad="228600">
                    <a:srgbClr val="000000"/>
                  </a:glow>
                </a:effectLst>
                <a:latin typeface="Arial" charset="0"/>
                <a:ea typeface="ＭＳ Ｐゴシック" charset="0"/>
                <a:cs typeface="Arial" charset="0"/>
              </a:rPr>
              <a:t>听这些话</a:t>
            </a:r>
            <a:r>
              <a:rPr lang="en-GB" altLang="zh-CN" sz="3600" b="1" dirty="0">
                <a:solidFill>
                  <a:srgbClr val="FFFFFF"/>
                </a:solidFill>
                <a:effectLst>
                  <a:glow rad="228600">
                    <a:srgbClr val="000000"/>
                  </a:glow>
                </a:effectLst>
                <a:latin typeface="Arial" charset="0"/>
                <a:ea typeface="ＭＳ Ｐゴシック" charset="0"/>
                <a:cs typeface="Arial" charset="0"/>
              </a:rPr>
              <a:t>…</a:t>
            </a:r>
            <a:r>
              <a:rPr lang="ru-RU" altLang="zh-CN" sz="3600" b="1" dirty="0">
                <a:solidFill>
                  <a:srgbClr val="FFFFFF"/>
                </a:solidFill>
                <a:effectLst>
                  <a:glow rad="228600">
                    <a:srgbClr val="000000"/>
                  </a:glow>
                </a:effectLst>
                <a:latin typeface="Arial" charset="0"/>
                <a:ea typeface="ＭＳ Ｐゴシック" charset="0"/>
                <a:cs typeface="Arial" charset="0"/>
              </a:rPr>
              <a:t>"</a:t>
            </a:r>
            <a:endParaRPr lang="en-GB" altLang="zh-CN" sz="3600" b="1" dirty="0">
              <a:solidFill>
                <a:srgbClr val="FFFFFF"/>
              </a:solidFill>
              <a:effectLst>
                <a:glow rad="228600">
                  <a:srgbClr val="000000"/>
                </a:glow>
              </a:effectLst>
              <a:latin typeface="Arial" charset="0"/>
              <a:ea typeface="ＭＳ Ｐゴシック" charset="0"/>
              <a:cs typeface="Arial" charset="0"/>
            </a:endParaRPr>
          </a:p>
          <a:p>
            <a:r>
              <a:rPr lang="en-GB" altLang="zh-CN" sz="3200" b="1" dirty="0">
                <a:solidFill>
                  <a:srgbClr val="FFFFFF"/>
                </a:solidFill>
                <a:effectLst>
                  <a:glow rad="228600">
                    <a:srgbClr val="000000"/>
                  </a:glow>
                </a:effectLst>
                <a:latin typeface="Arial" charset="0"/>
                <a:ea typeface="ＭＳ Ｐゴシック" charset="0"/>
                <a:cs typeface="Arial" charset="0"/>
              </a:rPr>
              <a:t>(3:1)</a:t>
            </a:r>
            <a:r>
              <a:rPr lang="en-GB" altLang="zh-CN" sz="3600" b="1" dirty="0">
                <a:solidFill>
                  <a:srgbClr val="FFFFFF"/>
                </a:solidFill>
                <a:effectLst>
                  <a:glow rad="228600">
                    <a:srgbClr val="000000"/>
                  </a:glow>
                </a:effectLst>
                <a:latin typeface="Arial" charset="0"/>
                <a:ea typeface="ＭＳ Ｐゴシック" charset="0"/>
                <a:cs typeface="Arial" charset="0"/>
              </a:rPr>
              <a:t> </a:t>
            </a:r>
            <a:endParaRPr lang="en-US" sz="1600" b="1" dirty="0">
              <a:solidFill>
                <a:srgbClr val="FFFFFF"/>
              </a:solidFill>
              <a:effectLst>
                <a:glow rad="2286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827584" y="0"/>
            <a:ext cx="7344816" cy="836712"/>
          </a:xfrm>
          <a:noFill/>
          <a:ln>
            <a:noFill/>
          </a:ln>
          <a:effectLst/>
        </p:spPr>
        <p:txBody>
          <a:bodyPr vert="horz" wrap="square" lIns="91440" tIns="45720" rIns="91440" bIns="45720" numCol="1" anchor="ctr" anchorCtr="0" compatLnSpc="1">
            <a:prstTxWarp prst="textNoShape">
              <a:avLst/>
            </a:prstTxWarp>
          </a:bodyPr>
          <a:lstStyle/>
          <a:p>
            <a:pPr eaLnBrk="1" hangingPunct="1"/>
            <a:r>
              <a:rPr lang="zh-CN" altLang="en-US" sz="3600" b="1" kern="1200" dirty="0">
                <a:latin typeface="Arial" charset="0"/>
                <a:ea typeface="ＭＳ Ｐゴシック" charset="0"/>
                <a:cs typeface="Arial" charset="0"/>
              </a:rPr>
              <a:t>三篇讲章  </a:t>
            </a:r>
            <a:r>
              <a:rPr lang="en-US" sz="3600" b="1" kern="1200" dirty="0">
                <a:latin typeface="Arial" charset="0"/>
                <a:ea typeface="ＭＳ Ｐゴシック" charset="0"/>
                <a:cs typeface="Arial" charset="0"/>
              </a:rPr>
              <a:t>(</a:t>
            </a:r>
            <a:r>
              <a:rPr lang="zh-CN" altLang="en-US" sz="3600" b="1" kern="1200" dirty="0">
                <a:latin typeface="Arial" charset="0"/>
                <a:ea typeface="ＭＳ Ｐゴシック" charset="0"/>
                <a:cs typeface="Arial" charset="0"/>
              </a:rPr>
              <a:t>阿摩司</a:t>
            </a:r>
            <a:r>
              <a:rPr lang="en-US" sz="3600" b="1" kern="1200" dirty="0">
                <a:latin typeface="Arial" charset="0"/>
                <a:ea typeface="ＭＳ Ｐゴシック" charset="0"/>
                <a:cs typeface="Arial" charset="0"/>
              </a:rPr>
              <a:t>3–6)</a:t>
            </a:r>
          </a:p>
        </p:txBody>
      </p:sp>
      <p:sp>
        <p:nvSpPr>
          <p:cNvPr id="9" name="Rectangle 2"/>
          <p:cNvSpPr txBox="1">
            <a:spLocks noChangeArrowheads="1"/>
          </p:cNvSpPr>
          <p:nvPr/>
        </p:nvSpPr>
        <p:spPr bwMode="auto">
          <a:xfrm>
            <a:off x="3059832" y="1196752"/>
            <a:ext cx="3059832" cy="26642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eaLnBrk="1" hangingPunct="1"/>
            <a:r>
              <a:rPr lang="ru-RU" altLang="zh-CN" sz="3600" b="1" dirty="0">
                <a:solidFill>
                  <a:srgbClr val="FFFFFF"/>
                </a:solidFill>
                <a:effectLst>
                  <a:glow rad="228600">
                    <a:srgbClr val="000000"/>
                  </a:glow>
                </a:effectLst>
                <a:latin typeface="Arial" charset="0"/>
                <a:ea typeface="ＭＳ Ｐゴシック" charset="0"/>
                <a:cs typeface="Arial" charset="0"/>
              </a:rPr>
              <a:t>“</a:t>
            </a:r>
            <a:r>
              <a:rPr lang="zh-CN" altLang="en-US" sz="3600" b="1" dirty="0">
                <a:solidFill>
                  <a:srgbClr val="FFFFFF"/>
                </a:solidFill>
                <a:effectLst>
                  <a:glow rad="228600">
                    <a:srgbClr val="000000"/>
                  </a:glow>
                </a:effectLst>
                <a:latin typeface="Arial" charset="0"/>
                <a:ea typeface="ＭＳ Ｐゴシック" charset="0"/>
                <a:cs typeface="Arial" charset="0"/>
              </a:rPr>
              <a:t>听这些话</a:t>
            </a:r>
            <a:r>
              <a:rPr lang="en-GB" altLang="zh-CN" sz="3600" b="1" dirty="0">
                <a:solidFill>
                  <a:srgbClr val="FFFFFF"/>
                </a:solidFill>
                <a:effectLst>
                  <a:glow rad="228600">
                    <a:srgbClr val="000000"/>
                  </a:glow>
                </a:effectLst>
                <a:latin typeface="Arial" charset="0"/>
                <a:ea typeface="ＭＳ Ｐゴシック" charset="0"/>
                <a:cs typeface="Arial" charset="0"/>
              </a:rPr>
              <a:t>…</a:t>
            </a:r>
            <a:r>
              <a:rPr lang="ru-RU" altLang="zh-CN" sz="3600" b="1" dirty="0">
                <a:solidFill>
                  <a:srgbClr val="FFFFFF"/>
                </a:solidFill>
                <a:effectLst>
                  <a:glow rad="228600">
                    <a:srgbClr val="000000"/>
                  </a:glow>
                </a:effectLst>
                <a:latin typeface="Arial" charset="0"/>
                <a:ea typeface="ＭＳ Ｐゴシック" charset="0"/>
                <a:cs typeface="Arial" charset="0"/>
              </a:rPr>
              <a:t>"</a:t>
            </a:r>
            <a:endParaRPr lang="en-GB" altLang="zh-CN" sz="3600" b="1" dirty="0">
              <a:solidFill>
                <a:srgbClr val="FFFFFF"/>
              </a:solidFill>
              <a:effectLst>
                <a:glow rad="228600">
                  <a:srgbClr val="000000"/>
                </a:glow>
              </a:effectLst>
              <a:latin typeface="Arial" charset="0"/>
              <a:ea typeface="ＭＳ Ｐゴシック" charset="0"/>
              <a:cs typeface="Arial" charset="0"/>
            </a:endParaRPr>
          </a:p>
          <a:p>
            <a:r>
              <a:rPr lang="en-GB" altLang="zh-CN" sz="3200" b="1" dirty="0">
                <a:solidFill>
                  <a:srgbClr val="FFFFFF"/>
                </a:solidFill>
                <a:effectLst>
                  <a:glow rad="228600">
                    <a:srgbClr val="000000"/>
                  </a:glow>
                </a:effectLst>
                <a:latin typeface="Arial" charset="0"/>
                <a:ea typeface="ＭＳ Ｐゴシック" charset="0"/>
                <a:cs typeface="Arial" charset="0"/>
              </a:rPr>
              <a:t>(4:1)</a:t>
            </a:r>
            <a:r>
              <a:rPr lang="en-GB" altLang="zh-CN" sz="3600" b="1" dirty="0">
                <a:solidFill>
                  <a:srgbClr val="FFFFFF"/>
                </a:solidFill>
                <a:effectLst>
                  <a:glow rad="228600">
                    <a:srgbClr val="000000"/>
                  </a:glow>
                </a:effectLst>
                <a:latin typeface="Arial" charset="0"/>
                <a:ea typeface="ＭＳ Ｐゴシック" charset="0"/>
                <a:cs typeface="Arial" charset="0"/>
              </a:rPr>
              <a:t> </a:t>
            </a:r>
            <a:endParaRPr lang="en-US" sz="1600" b="1" dirty="0">
              <a:solidFill>
                <a:srgbClr val="FFFFFF"/>
              </a:solidFill>
              <a:effectLst>
                <a:glow rad="228600">
                  <a:srgbClr val="000000"/>
                </a:glow>
              </a:effectLst>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6108058" y="1196752"/>
            <a:ext cx="3059832" cy="26642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eaLnBrk="1" hangingPunct="1"/>
            <a:r>
              <a:rPr lang="ru-RU" altLang="zh-CN" sz="3600" b="1" dirty="0">
                <a:solidFill>
                  <a:srgbClr val="FFFFFF"/>
                </a:solidFill>
                <a:effectLst>
                  <a:glow rad="228600">
                    <a:srgbClr val="000000"/>
                  </a:glow>
                </a:effectLst>
                <a:latin typeface="Arial" charset="0"/>
                <a:ea typeface="ＭＳ Ｐゴシック" charset="0"/>
                <a:cs typeface="Arial" charset="0"/>
              </a:rPr>
              <a:t>“</a:t>
            </a:r>
            <a:r>
              <a:rPr lang="zh-CN" altLang="en-US" sz="3600" b="1" dirty="0">
                <a:solidFill>
                  <a:srgbClr val="FFFFFF"/>
                </a:solidFill>
                <a:effectLst>
                  <a:glow rad="228600">
                    <a:srgbClr val="000000"/>
                  </a:glow>
                </a:effectLst>
                <a:latin typeface="Arial" charset="0"/>
                <a:ea typeface="ＭＳ Ｐゴシック" charset="0"/>
                <a:cs typeface="Arial" charset="0"/>
              </a:rPr>
              <a:t>听这些话</a:t>
            </a:r>
            <a:r>
              <a:rPr lang="en-GB" altLang="zh-CN" sz="3600" b="1" dirty="0">
                <a:solidFill>
                  <a:srgbClr val="FFFFFF"/>
                </a:solidFill>
                <a:effectLst>
                  <a:glow rad="228600">
                    <a:srgbClr val="000000"/>
                  </a:glow>
                </a:effectLst>
                <a:latin typeface="Arial" charset="0"/>
                <a:ea typeface="ＭＳ Ｐゴシック" charset="0"/>
                <a:cs typeface="Arial" charset="0"/>
              </a:rPr>
              <a:t>…</a:t>
            </a:r>
            <a:r>
              <a:rPr lang="ru-RU" altLang="zh-CN" sz="3600" b="1" dirty="0">
                <a:solidFill>
                  <a:srgbClr val="FFFFFF"/>
                </a:solidFill>
                <a:effectLst>
                  <a:glow rad="228600">
                    <a:srgbClr val="000000"/>
                  </a:glow>
                </a:effectLst>
                <a:latin typeface="Arial" charset="0"/>
                <a:ea typeface="ＭＳ Ｐゴシック" charset="0"/>
                <a:cs typeface="Arial" charset="0"/>
              </a:rPr>
              <a:t>"</a:t>
            </a:r>
            <a:endParaRPr lang="en-GB" altLang="zh-CN" sz="3600" b="1" dirty="0">
              <a:solidFill>
                <a:srgbClr val="FFFFFF"/>
              </a:solidFill>
              <a:effectLst>
                <a:glow rad="228600">
                  <a:srgbClr val="000000"/>
                </a:glow>
              </a:effectLst>
              <a:latin typeface="Arial" charset="0"/>
              <a:ea typeface="ＭＳ Ｐゴシック" charset="0"/>
              <a:cs typeface="Arial" charset="0"/>
            </a:endParaRPr>
          </a:p>
          <a:p>
            <a:r>
              <a:rPr lang="en-GB" altLang="zh-CN" sz="3200" b="1" dirty="0">
                <a:solidFill>
                  <a:srgbClr val="FFFFFF"/>
                </a:solidFill>
                <a:effectLst>
                  <a:glow rad="228600">
                    <a:srgbClr val="000000"/>
                  </a:glow>
                </a:effectLst>
                <a:latin typeface="Arial" charset="0"/>
                <a:ea typeface="ＭＳ Ｐゴシック" charset="0"/>
                <a:cs typeface="Arial" charset="0"/>
              </a:rPr>
              <a:t>(5:1)</a:t>
            </a:r>
            <a:r>
              <a:rPr lang="en-GB" altLang="zh-CN" sz="3600" b="1" dirty="0">
                <a:solidFill>
                  <a:srgbClr val="FFFFFF"/>
                </a:solidFill>
                <a:effectLst>
                  <a:glow rad="228600">
                    <a:srgbClr val="000000"/>
                  </a:glow>
                </a:effectLst>
                <a:latin typeface="Arial" charset="0"/>
                <a:ea typeface="ＭＳ Ｐゴシック" charset="0"/>
                <a:cs typeface="Arial" charset="0"/>
              </a:rPr>
              <a:t> </a:t>
            </a:r>
            <a:endParaRPr lang="en-US" sz="1600" b="1" dirty="0">
              <a:solidFill>
                <a:srgbClr val="FFFFFF"/>
              </a:solidFill>
              <a:effectLst>
                <a:glow rad="228600">
                  <a:srgbClr val="000000"/>
                </a:glow>
              </a:effectLst>
              <a:latin typeface="Arial" charset="0"/>
              <a:ea typeface="ＭＳ Ｐゴシック" charset="0"/>
              <a:cs typeface="ＭＳ Ｐゴシック" charset="0"/>
            </a:endParaRPr>
          </a:p>
        </p:txBody>
      </p:sp>
      <p:sp>
        <p:nvSpPr>
          <p:cNvPr id="11" name="Rectangle 2"/>
          <p:cNvSpPr txBox="1">
            <a:spLocks noChangeArrowheads="1"/>
          </p:cNvSpPr>
          <p:nvPr/>
        </p:nvSpPr>
        <p:spPr bwMode="auto">
          <a:xfrm>
            <a:off x="22424" y="3861048"/>
            <a:ext cx="9121575" cy="83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eaLnBrk="1" hangingPunct="1"/>
            <a:r>
              <a:rPr lang="zh-CN" altLang="en-US" sz="2800" b="1" dirty="0">
                <a:solidFill>
                  <a:srgbClr val="FFFFFF"/>
                </a:solidFill>
                <a:latin typeface="Arial" charset="0"/>
                <a:ea typeface="ＭＳ Ｐゴシック" charset="0"/>
                <a:cs typeface="Arial" charset="0"/>
              </a:rPr>
              <a:t>每篇讲道的开头有三个结构标记</a:t>
            </a:r>
            <a:endParaRPr lang="en-US" sz="2800" b="1" dirty="0">
              <a:solidFill>
                <a:srgbClr val="FFFFFF"/>
              </a:solidFill>
              <a:latin typeface="Arial" charset="0"/>
              <a:ea typeface="ＭＳ Ｐゴシック" charset="0"/>
              <a:cs typeface="Arial" charset="0"/>
            </a:endParaRPr>
          </a:p>
        </p:txBody>
      </p:sp>
      <p:sp>
        <p:nvSpPr>
          <p:cNvPr id="12" name="Rectangle 2"/>
          <p:cNvSpPr txBox="1">
            <a:spLocks noChangeArrowheads="1"/>
          </p:cNvSpPr>
          <p:nvPr/>
        </p:nvSpPr>
        <p:spPr bwMode="auto">
          <a:xfrm>
            <a:off x="22425" y="4797152"/>
            <a:ext cx="9121575" cy="83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eaLnBrk="1" hangingPunct="1"/>
            <a:r>
              <a:rPr lang="en-US" sz="4000" b="1" dirty="0">
                <a:solidFill>
                  <a:srgbClr val="FFFFFF"/>
                </a:solidFill>
                <a:latin typeface="Arial" charset="0"/>
                <a:ea typeface="ＭＳ Ｐゴシック" charset="0"/>
                <a:cs typeface="Arial" charset="0"/>
              </a:rPr>
              <a:t>= </a:t>
            </a:r>
            <a:r>
              <a:rPr lang="ru-RU" sz="4000" b="1" dirty="0">
                <a:solidFill>
                  <a:srgbClr val="FFFFFF"/>
                </a:solidFill>
                <a:latin typeface="Arial" charset="0"/>
                <a:ea typeface="ＭＳ Ｐゴシック" charset="0"/>
                <a:cs typeface="Arial" charset="0"/>
              </a:rPr>
              <a:t>“</a:t>
            </a:r>
            <a:r>
              <a:rPr lang="zh-CN" altLang="en-US" sz="4000" b="1" dirty="0">
                <a:solidFill>
                  <a:srgbClr val="FFFFFF"/>
                </a:solidFill>
                <a:latin typeface="Arial" charset="0"/>
                <a:ea typeface="ＭＳ Ｐゴシック" charset="0"/>
                <a:cs typeface="Arial" charset="0"/>
              </a:rPr>
              <a:t>听</a:t>
            </a:r>
            <a:r>
              <a:rPr lang="en-US" sz="4000" b="1" dirty="0">
                <a:solidFill>
                  <a:srgbClr val="FFFFFF"/>
                </a:solidFill>
                <a:latin typeface="Arial" charset="0"/>
                <a:ea typeface="ＭＳ Ｐゴシック" charset="0"/>
                <a:cs typeface="Arial" charset="0"/>
              </a:rPr>
              <a:t>!</a:t>
            </a:r>
            <a:r>
              <a:rPr lang="ru-RU" sz="4000" b="1" dirty="0">
                <a:solidFill>
                  <a:srgbClr val="FFFFFF"/>
                </a:solidFill>
                <a:latin typeface="Arial" charset="0"/>
                <a:ea typeface="ＭＳ Ｐゴシック" charset="0"/>
                <a:cs typeface="Arial" charset="0"/>
              </a:rPr>
              <a:t>”</a:t>
            </a:r>
            <a:r>
              <a:rPr lang="en-US" sz="4000" b="1" dirty="0">
                <a:solidFill>
                  <a:srgbClr val="FFFFFF"/>
                </a:solidFill>
                <a:latin typeface="Arial" charset="0"/>
                <a:ea typeface="ＭＳ Ｐゴシック" charset="0"/>
                <a:cs typeface="Arial" charset="0"/>
              </a:rPr>
              <a:t> • </a:t>
            </a:r>
            <a:r>
              <a:rPr lang="ru-RU" sz="4000" b="1" dirty="0">
                <a:solidFill>
                  <a:srgbClr val="FFFFFF"/>
                </a:solidFill>
                <a:latin typeface="Arial" charset="0"/>
                <a:ea typeface="ＭＳ Ｐゴシック" charset="0"/>
                <a:cs typeface="Arial" charset="0"/>
              </a:rPr>
              <a:t>“</a:t>
            </a:r>
            <a:r>
              <a:rPr lang="zh-CN" altLang="en-US" sz="4000" b="1" dirty="0">
                <a:solidFill>
                  <a:srgbClr val="FFFFFF"/>
                </a:solidFill>
                <a:latin typeface="Arial" charset="0"/>
                <a:ea typeface="ＭＳ Ｐゴシック" charset="0"/>
                <a:cs typeface="Arial" charset="0"/>
              </a:rPr>
              <a:t>听</a:t>
            </a:r>
            <a:r>
              <a:rPr lang="en-US" sz="4000" b="1" dirty="0">
                <a:solidFill>
                  <a:srgbClr val="FFFFFF"/>
                </a:solidFill>
                <a:latin typeface="Arial" charset="0"/>
                <a:ea typeface="ＭＳ Ｐゴシック" charset="0"/>
                <a:cs typeface="Arial" charset="0"/>
              </a:rPr>
              <a:t>!</a:t>
            </a:r>
            <a:r>
              <a:rPr lang="ru-RU" sz="4000" b="1" dirty="0">
                <a:solidFill>
                  <a:srgbClr val="FFFFFF"/>
                </a:solidFill>
                <a:latin typeface="Arial" charset="0"/>
                <a:ea typeface="ＭＳ Ｐゴシック" charset="0"/>
                <a:cs typeface="Arial" charset="0"/>
              </a:rPr>
              <a:t>”</a:t>
            </a:r>
            <a:r>
              <a:rPr lang="en-US" sz="4000" b="1" dirty="0">
                <a:solidFill>
                  <a:srgbClr val="FFFFFF"/>
                </a:solidFill>
                <a:latin typeface="Arial" charset="0"/>
                <a:ea typeface="ＭＳ Ｐゴシック" charset="0"/>
                <a:cs typeface="Arial" charset="0"/>
              </a:rPr>
              <a:t> • </a:t>
            </a:r>
            <a:r>
              <a:rPr lang="ru-RU" sz="4000" b="1" dirty="0">
                <a:solidFill>
                  <a:srgbClr val="FFFFFF"/>
                </a:solidFill>
                <a:latin typeface="Arial" charset="0"/>
                <a:ea typeface="ＭＳ Ｐゴシック" charset="0"/>
                <a:cs typeface="Arial" charset="0"/>
              </a:rPr>
              <a:t>“</a:t>
            </a:r>
            <a:r>
              <a:rPr lang="zh-CN" altLang="en-US" sz="4000" b="1" dirty="0">
                <a:solidFill>
                  <a:srgbClr val="FFFFFF"/>
                </a:solidFill>
                <a:latin typeface="Arial" charset="0"/>
                <a:ea typeface="ＭＳ Ｐゴシック" charset="0"/>
                <a:cs typeface="Arial" charset="0"/>
              </a:rPr>
              <a:t>听</a:t>
            </a:r>
            <a:r>
              <a:rPr lang="en-US" sz="4000" b="1" dirty="0">
                <a:solidFill>
                  <a:srgbClr val="FFFFFF"/>
                </a:solidFill>
                <a:latin typeface="Arial" charset="0"/>
                <a:ea typeface="ＭＳ Ｐゴシック" charset="0"/>
                <a:cs typeface="Arial" charset="0"/>
              </a:rPr>
              <a:t>!</a:t>
            </a:r>
            <a:r>
              <a:rPr lang="ru-RU" sz="4000" b="1" dirty="0">
                <a:solidFill>
                  <a:srgbClr val="FFFFFF"/>
                </a:solidFill>
                <a:latin typeface="Arial" charset="0"/>
                <a:ea typeface="ＭＳ Ｐゴシック" charset="0"/>
                <a:cs typeface="Arial" charset="0"/>
              </a:rPr>
              <a:t>"</a:t>
            </a:r>
            <a:endParaRPr lang="en-US" sz="4000" b="1" dirty="0">
              <a:solidFill>
                <a:srgbClr val="FFFFFF"/>
              </a:solidFill>
              <a:latin typeface="Arial" charset="0"/>
              <a:ea typeface="ＭＳ Ｐゴシック" charset="0"/>
              <a:cs typeface="Arial" charset="0"/>
            </a:endParaRPr>
          </a:p>
        </p:txBody>
      </p:sp>
    </p:spTree>
    <p:extLst>
      <p:ext uri="{BB962C8B-B14F-4D97-AF65-F5344CB8AC3E}">
        <p14:creationId xmlns:p14="http://schemas.microsoft.com/office/powerpoint/2010/main" val="23198834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1000" fill="hold"/>
                                        <p:tgtEl>
                                          <p:spTgt spid="11"/>
                                        </p:tgtEl>
                                        <p:attrNameLst>
                                          <p:attrName>ppt_w</p:attrName>
                                        </p:attrNameLst>
                                      </p:cBhvr>
                                      <p:tavLst>
                                        <p:tav tm="0">
                                          <p:val>
                                            <p:strVal val="#ppt_w*0.70"/>
                                          </p:val>
                                        </p:tav>
                                        <p:tav tm="100000">
                                          <p:val>
                                            <p:strVal val="#ppt_w"/>
                                          </p:val>
                                        </p:tav>
                                      </p:tavLst>
                                    </p:anim>
                                    <p:anim calcmode="lin" valueType="num">
                                      <p:cBhvr>
                                        <p:cTn id="29" dur="1000" fill="hold"/>
                                        <p:tgtEl>
                                          <p:spTgt spid="11"/>
                                        </p:tgtEl>
                                        <p:attrNameLst>
                                          <p:attrName>ppt_h</p:attrName>
                                        </p:attrNameLst>
                                      </p:cBhvr>
                                      <p:tavLst>
                                        <p:tav tm="0">
                                          <p:val>
                                            <p:strVal val="#ppt_h"/>
                                          </p:val>
                                        </p:tav>
                                        <p:tav tm="100000">
                                          <p:val>
                                            <p:strVal val="#ppt_h"/>
                                          </p:val>
                                        </p:tav>
                                      </p:tavLst>
                                    </p:anim>
                                    <p:animEffect transition="in" filter="fade">
                                      <p:cBhvr>
                                        <p:cTn id="30" dur="10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1000" fill="hold"/>
                                        <p:tgtEl>
                                          <p:spTgt spid="12"/>
                                        </p:tgtEl>
                                        <p:attrNameLst>
                                          <p:attrName>ppt_w</p:attrName>
                                        </p:attrNameLst>
                                      </p:cBhvr>
                                      <p:tavLst>
                                        <p:tav tm="0">
                                          <p:val>
                                            <p:strVal val="#ppt_w*0.70"/>
                                          </p:val>
                                        </p:tav>
                                        <p:tav tm="100000">
                                          <p:val>
                                            <p:strVal val="#ppt_w"/>
                                          </p:val>
                                        </p:tav>
                                      </p:tavLst>
                                    </p:anim>
                                    <p:anim calcmode="lin" valueType="num">
                                      <p:cBhvr>
                                        <p:cTn id="36" dur="1000" fill="hold"/>
                                        <p:tgtEl>
                                          <p:spTgt spid="12"/>
                                        </p:tgtEl>
                                        <p:attrNameLst>
                                          <p:attrName>ppt_h</p:attrName>
                                        </p:attrNameLst>
                                      </p:cBhvr>
                                      <p:tavLst>
                                        <p:tav tm="0">
                                          <p:val>
                                            <p:strVal val="#ppt_h"/>
                                          </p:val>
                                        </p:tav>
                                        <p:tav tm="100000">
                                          <p:val>
                                            <p:strVal val="#ppt_h"/>
                                          </p:val>
                                        </p:tav>
                                      </p:tavLst>
                                    </p:anim>
                                    <p:animEffect transition="in" filter="fade">
                                      <p:cBhvr>
                                        <p:cTn id="3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11" grpId="0"/>
      <p:bldP spid="1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p:txBody>
          <a:bodyPr/>
          <a:lstStyle/>
          <a:p>
            <a:r>
              <a:rPr lang="en-US"/>
              <a:t>Listen more, Speak less</a:t>
            </a:r>
          </a:p>
        </p:txBody>
      </p:sp>
    </p:spTree>
    <p:extLst>
      <p:ext uri="{BB962C8B-B14F-4D97-AF65-F5344CB8AC3E}">
        <p14:creationId xmlns:p14="http://schemas.microsoft.com/office/powerpoint/2010/main" val="4366888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3420934" y="5201905"/>
            <a:ext cx="2302133" cy="1323439"/>
          </a:xfrm>
          <a:prstGeom prst="rect">
            <a:avLst/>
          </a:prstGeom>
          <a:noFill/>
        </p:spPr>
        <p:txBody>
          <a:bodyPr wrap="none" rtlCol="0">
            <a:spAutoFit/>
          </a:bodyPr>
          <a:lstStyle/>
          <a:p>
            <a:pPr defTabSz="457200" fontAlgn="auto">
              <a:spcBef>
                <a:spcPts val="0"/>
              </a:spcBef>
              <a:spcAft>
                <a:spcPts val="0"/>
              </a:spcAft>
            </a:pPr>
            <a:r>
              <a:rPr lang="en-US" sz="8000" dirty="0" err="1">
                <a:solidFill>
                  <a:prstClr val="white"/>
                </a:solidFill>
                <a:latin typeface="Century Gothic"/>
                <a:ea typeface="ＭＳ Ｐゴシック" charset="0"/>
                <a:cs typeface="Century Gothic"/>
              </a:rPr>
              <a:t>Tīng</a:t>
            </a:r>
            <a:endParaRPr lang="en-US" sz="8000" dirty="0">
              <a:solidFill>
                <a:prstClr val="white"/>
              </a:solidFill>
              <a:latin typeface="Century Gothic"/>
              <a:ea typeface="ＭＳ Ｐゴシック" charset="0"/>
              <a:cs typeface="Century Gothic"/>
            </a:endParaRPr>
          </a:p>
        </p:txBody>
      </p:sp>
      <p:sp>
        <p:nvSpPr>
          <p:cNvPr id="4" name="Title 3"/>
          <p:cNvSpPr>
            <a:spLocks noGrp="1"/>
          </p:cNvSpPr>
          <p:nvPr>
            <p:ph type="ctrTitle"/>
          </p:nvPr>
        </p:nvSpPr>
        <p:spPr>
          <a:xfrm>
            <a:off x="685800" y="37950"/>
            <a:ext cx="7772400" cy="1062718"/>
          </a:xfrm>
        </p:spPr>
        <p:txBody>
          <a:bodyPr>
            <a:noAutofit/>
          </a:bodyPr>
          <a:lstStyle/>
          <a:p>
            <a:r>
              <a:rPr lang="ru-RU" sz="7200" b="1" dirty="0">
                <a:solidFill>
                  <a:srgbClr val="FFFFFF"/>
                </a:solidFill>
              </a:rPr>
              <a:t>“</a:t>
            </a:r>
            <a:r>
              <a:rPr lang="zh-CN" altLang="en-US" sz="7200" b="1" dirty="0">
                <a:solidFill>
                  <a:srgbClr val="FFFFFF"/>
                </a:solidFill>
              </a:rPr>
              <a:t>听</a:t>
            </a:r>
            <a:r>
              <a:rPr lang="ru-RU" sz="7200" b="1" dirty="0">
                <a:solidFill>
                  <a:srgbClr val="FFFFFF"/>
                </a:solidFill>
              </a:rPr>
              <a:t>"</a:t>
            </a:r>
            <a:endParaRPr lang="en-US" sz="7200" b="1" dirty="0">
              <a:solidFill>
                <a:srgbClr val="FFFFFF"/>
              </a:solidFill>
            </a:endParaRPr>
          </a:p>
        </p:txBody>
      </p:sp>
    </p:spTree>
    <p:extLst>
      <p:ext uri="{BB962C8B-B14F-4D97-AF65-F5344CB8AC3E}">
        <p14:creationId xmlns:p14="http://schemas.microsoft.com/office/powerpoint/2010/main" val="40044274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3664214" y="5133715"/>
            <a:ext cx="992116" cy="369332"/>
          </a:xfrm>
          <a:prstGeom prst="rect">
            <a:avLst/>
          </a:prstGeom>
          <a:solidFill>
            <a:srgbClr val="000000"/>
          </a:solidFill>
        </p:spPr>
        <p:txBody>
          <a:bodyPr wrap="square" rtlCol="0">
            <a:spAutoFit/>
          </a:bodyPr>
          <a:lstStyle/>
          <a:p>
            <a:pPr defTabSz="457200" fontAlgn="auto">
              <a:spcBef>
                <a:spcPts val="0"/>
              </a:spcBef>
              <a:spcAft>
                <a:spcPts val="0"/>
              </a:spcAft>
            </a:pPr>
            <a:endParaRPr lang="en-US" sz="1800" dirty="0">
              <a:solidFill>
                <a:srgbClr val="FFFFFF"/>
              </a:solidFill>
              <a:latin typeface="Calibri"/>
              <a:ea typeface="ＭＳ Ｐゴシック" charset="0"/>
            </a:endParaRPr>
          </a:p>
        </p:txBody>
      </p:sp>
      <p:sp>
        <p:nvSpPr>
          <p:cNvPr id="4" name="Title 3"/>
          <p:cNvSpPr>
            <a:spLocks noGrp="1"/>
          </p:cNvSpPr>
          <p:nvPr>
            <p:ph type="ctrTitle"/>
          </p:nvPr>
        </p:nvSpPr>
        <p:spPr>
          <a:xfrm>
            <a:off x="0" y="4886562"/>
            <a:ext cx="2627784" cy="1062718"/>
          </a:xfrm>
          <a:solidFill>
            <a:schemeClr val="tx1"/>
          </a:solidFill>
        </p:spPr>
        <p:txBody>
          <a:bodyPr>
            <a:noAutofit/>
          </a:bodyPr>
          <a:lstStyle/>
          <a:p>
            <a:r>
              <a:rPr lang="zh-CN" altLang="en-US" sz="6000" b="1" dirty="0">
                <a:solidFill>
                  <a:srgbClr val="FFFFFF"/>
                </a:solidFill>
                <a:latin typeface="Arial"/>
                <a:cs typeface="Arial"/>
              </a:rPr>
              <a:t>王</a:t>
            </a:r>
            <a:endParaRPr lang="en-US" sz="6000" b="1" dirty="0">
              <a:solidFill>
                <a:srgbClr val="FFFFFF"/>
              </a:solidFill>
              <a:latin typeface="Arial"/>
              <a:cs typeface="Arial"/>
            </a:endParaRPr>
          </a:p>
        </p:txBody>
      </p:sp>
      <p:sp>
        <p:nvSpPr>
          <p:cNvPr id="5" name="Right Arrow 4"/>
          <p:cNvSpPr/>
          <p:nvPr/>
        </p:nvSpPr>
        <p:spPr>
          <a:xfrm rot="19590818">
            <a:off x="1560871" y="4293096"/>
            <a:ext cx="1296144" cy="864096"/>
          </a:xfrm>
          <a:prstGeom prst="rightArrow">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6712419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itle 3"/>
          <p:cNvSpPr>
            <a:spLocks noGrp="1"/>
          </p:cNvSpPr>
          <p:nvPr>
            <p:ph type="ctrTitle"/>
          </p:nvPr>
        </p:nvSpPr>
        <p:spPr>
          <a:xfrm>
            <a:off x="0" y="260648"/>
            <a:ext cx="2627784" cy="1062718"/>
          </a:xfrm>
          <a:solidFill>
            <a:schemeClr val="tx1"/>
          </a:solidFill>
        </p:spPr>
        <p:txBody>
          <a:bodyPr>
            <a:noAutofit/>
          </a:bodyPr>
          <a:lstStyle/>
          <a:p>
            <a:r>
              <a:rPr lang="zh-CN" altLang="en-US" sz="6000" b="1" dirty="0">
                <a:solidFill>
                  <a:srgbClr val="FFFFFF"/>
                </a:solidFill>
                <a:latin typeface="Arial"/>
                <a:cs typeface="Arial"/>
              </a:rPr>
              <a:t>耳朵</a:t>
            </a:r>
            <a:endParaRPr lang="en-US" sz="6000" b="1" dirty="0">
              <a:solidFill>
                <a:srgbClr val="FFFFFF"/>
              </a:solidFill>
              <a:latin typeface="Arial"/>
              <a:cs typeface="Arial"/>
            </a:endParaRPr>
          </a:p>
        </p:txBody>
      </p:sp>
      <p:sp>
        <p:nvSpPr>
          <p:cNvPr id="4" name="Right Arrow 3"/>
          <p:cNvSpPr/>
          <p:nvPr/>
        </p:nvSpPr>
        <p:spPr>
          <a:xfrm rot="1941613">
            <a:off x="1606260" y="1044481"/>
            <a:ext cx="1296144" cy="864096"/>
          </a:xfrm>
          <a:prstGeom prst="rightArrow">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3930865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3664214" y="5133715"/>
            <a:ext cx="992116" cy="369332"/>
          </a:xfrm>
          <a:prstGeom prst="rect">
            <a:avLst/>
          </a:prstGeom>
          <a:solidFill>
            <a:srgbClr val="000000"/>
          </a:solidFill>
        </p:spPr>
        <p:txBody>
          <a:bodyPr wrap="square" rtlCol="0">
            <a:spAutoFit/>
          </a:bodyPr>
          <a:lstStyle/>
          <a:p>
            <a:pPr defTabSz="457200" fontAlgn="auto">
              <a:spcBef>
                <a:spcPts val="0"/>
              </a:spcBef>
              <a:spcAft>
                <a:spcPts val="0"/>
              </a:spcAft>
            </a:pPr>
            <a:endParaRPr lang="en-US" sz="1800" dirty="0">
              <a:solidFill>
                <a:prstClr val="black"/>
              </a:solidFill>
              <a:latin typeface="Calibri"/>
              <a:ea typeface="ＭＳ Ｐゴシック" charset="0"/>
            </a:endParaRPr>
          </a:p>
        </p:txBody>
      </p:sp>
      <p:sp>
        <p:nvSpPr>
          <p:cNvPr id="4" name="TextBox 3"/>
          <p:cNvSpPr txBox="1"/>
          <p:nvPr/>
        </p:nvSpPr>
        <p:spPr>
          <a:xfrm>
            <a:off x="4808730" y="2084502"/>
            <a:ext cx="992116" cy="369332"/>
          </a:xfrm>
          <a:prstGeom prst="rect">
            <a:avLst/>
          </a:prstGeom>
          <a:solidFill>
            <a:srgbClr val="000000"/>
          </a:solidFill>
        </p:spPr>
        <p:txBody>
          <a:bodyPr wrap="square" rtlCol="0">
            <a:spAutoFit/>
          </a:bodyPr>
          <a:lstStyle/>
          <a:p>
            <a:pPr defTabSz="457200" fontAlgn="auto">
              <a:spcBef>
                <a:spcPts val="0"/>
              </a:spcBef>
              <a:spcAft>
                <a:spcPts val="0"/>
              </a:spcAft>
            </a:pPr>
            <a:endParaRPr lang="en-US" sz="1800" dirty="0">
              <a:solidFill>
                <a:prstClr val="black"/>
              </a:solidFill>
              <a:latin typeface="Calibri"/>
              <a:ea typeface="ＭＳ Ｐゴシック" charset="0"/>
            </a:endParaRPr>
          </a:p>
        </p:txBody>
      </p:sp>
      <p:sp>
        <p:nvSpPr>
          <p:cNvPr id="5" name="Title 3"/>
          <p:cNvSpPr>
            <a:spLocks noGrp="1"/>
          </p:cNvSpPr>
          <p:nvPr>
            <p:ph type="ctrTitle"/>
          </p:nvPr>
        </p:nvSpPr>
        <p:spPr>
          <a:xfrm>
            <a:off x="7047882" y="2492272"/>
            <a:ext cx="2195736" cy="1062718"/>
          </a:xfrm>
          <a:solidFill>
            <a:schemeClr val="tx1"/>
          </a:solidFill>
        </p:spPr>
        <p:txBody>
          <a:bodyPr>
            <a:noAutofit/>
          </a:bodyPr>
          <a:lstStyle/>
          <a:p>
            <a:r>
              <a:rPr lang="zh-CN" altLang="en-US" sz="6000" b="1" dirty="0">
                <a:solidFill>
                  <a:srgbClr val="FFFFFF"/>
                </a:solidFill>
                <a:latin typeface="Arial"/>
                <a:cs typeface="Arial"/>
              </a:rPr>
              <a:t>眼睛</a:t>
            </a:r>
            <a:endParaRPr lang="en-US" sz="6000" b="1" dirty="0">
              <a:solidFill>
                <a:srgbClr val="FFFFFF"/>
              </a:solidFill>
              <a:latin typeface="Arial"/>
              <a:cs typeface="Arial"/>
            </a:endParaRPr>
          </a:p>
        </p:txBody>
      </p:sp>
      <p:sp>
        <p:nvSpPr>
          <p:cNvPr id="6" name="Right Arrow 5"/>
          <p:cNvSpPr/>
          <p:nvPr/>
        </p:nvSpPr>
        <p:spPr>
          <a:xfrm rot="10800000">
            <a:off x="6228184" y="2564904"/>
            <a:ext cx="1152128" cy="864096"/>
          </a:xfrm>
          <a:prstGeom prst="rightArrow">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40342144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3274257" y="5140587"/>
            <a:ext cx="992116" cy="369332"/>
          </a:xfrm>
          <a:prstGeom prst="rect">
            <a:avLst/>
          </a:prstGeom>
          <a:solidFill>
            <a:srgbClr val="000000"/>
          </a:solidFill>
        </p:spPr>
        <p:txBody>
          <a:bodyPr wrap="square" rtlCol="0">
            <a:spAutoFit/>
          </a:bodyPr>
          <a:lstStyle/>
          <a:p>
            <a:pPr defTabSz="457200" fontAlgn="auto">
              <a:spcBef>
                <a:spcPts val="0"/>
              </a:spcBef>
              <a:spcAft>
                <a:spcPts val="0"/>
              </a:spcAft>
            </a:pPr>
            <a:endParaRPr lang="en-US" sz="1800" dirty="0">
              <a:solidFill>
                <a:prstClr val="black"/>
              </a:solidFill>
              <a:latin typeface="Calibri"/>
              <a:ea typeface="ＭＳ Ｐゴシック" charset="0"/>
            </a:endParaRPr>
          </a:p>
        </p:txBody>
      </p:sp>
      <p:sp>
        <p:nvSpPr>
          <p:cNvPr id="4" name="Title 3"/>
          <p:cNvSpPr>
            <a:spLocks noGrp="1"/>
          </p:cNvSpPr>
          <p:nvPr>
            <p:ph type="ctrTitle"/>
          </p:nvPr>
        </p:nvSpPr>
        <p:spPr>
          <a:xfrm>
            <a:off x="7255709" y="3717032"/>
            <a:ext cx="1996811" cy="1062718"/>
          </a:xfrm>
          <a:solidFill>
            <a:schemeClr val="tx1"/>
          </a:solidFill>
        </p:spPr>
        <p:txBody>
          <a:bodyPr>
            <a:noAutofit/>
          </a:bodyPr>
          <a:lstStyle/>
          <a:p>
            <a:r>
              <a:rPr lang="zh-CN" altLang="en-US" sz="6000" b="1" dirty="0">
                <a:solidFill>
                  <a:srgbClr val="FFFFFF"/>
                </a:solidFill>
                <a:latin typeface="Arial"/>
                <a:cs typeface="Arial"/>
              </a:rPr>
              <a:t>一</a:t>
            </a:r>
            <a:endParaRPr lang="en-US" sz="6000" b="1" dirty="0">
              <a:solidFill>
                <a:srgbClr val="FFFFFF"/>
              </a:solidFill>
              <a:latin typeface="Arial"/>
              <a:cs typeface="Arial"/>
            </a:endParaRPr>
          </a:p>
        </p:txBody>
      </p:sp>
      <p:sp>
        <p:nvSpPr>
          <p:cNvPr id="5" name="Right Arrow 4"/>
          <p:cNvSpPr/>
          <p:nvPr/>
        </p:nvSpPr>
        <p:spPr>
          <a:xfrm rot="12037510">
            <a:off x="6333556" y="3557585"/>
            <a:ext cx="1296144" cy="864096"/>
          </a:xfrm>
          <a:prstGeom prst="rightArrow">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5383556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3141976" y="5272885"/>
            <a:ext cx="992116" cy="369332"/>
          </a:xfrm>
          <a:prstGeom prst="rect">
            <a:avLst/>
          </a:prstGeom>
          <a:solidFill>
            <a:srgbClr val="000000"/>
          </a:solidFill>
        </p:spPr>
        <p:txBody>
          <a:bodyPr wrap="square" rtlCol="0">
            <a:spAutoFit/>
          </a:bodyPr>
          <a:lstStyle/>
          <a:p>
            <a:pPr defTabSz="457200" fontAlgn="auto">
              <a:spcBef>
                <a:spcPts val="0"/>
              </a:spcBef>
              <a:spcAft>
                <a:spcPts val="0"/>
              </a:spcAft>
            </a:pPr>
            <a:endParaRPr lang="en-US" sz="1800" dirty="0">
              <a:solidFill>
                <a:prstClr val="black"/>
              </a:solidFill>
              <a:latin typeface="Calibri"/>
              <a:ea typeface="ＭＳ Ｐゴシック" charset="0"/>
            </a:endParaRPr>
          </a:p>
        </p:txBody>
      </p:sp>
      <p:sp>
        <p:nvSpPr>
          <p:cNvPr id="4" name="Title 3"/>
          <p:cNvSpPr>
            <a:spLocks noGrp="1"/>
          </p:cNvSpPr>
          <p:nvPr>
            <p:ph type="ctrTitle"/>
          </p:nvPr>
        </p:nvSpPr>
        <p:spPr>
          <a:xfrm>
            <a:off x="6444208" y="5606642"/>
            <a:ext cx="2627784" cy="1062718"/>
          </a:xfrm>
          <a:solidFill>
            <a:schemeClr val="tx1"/>
          </a:solidFill>
        </p:spPr>
        <p:txBody>
          <a:bodyPr>
            <a:noAutofit/>
          </a:bodyPr>
          <a:lstStyle/>
          <a:p>
            <a:r>
              <a:rPr lang="zh-CN" altLang="en-US" sz="6000" b="1" dirty="0">
                <a:solidFill>
                  <a:srgbClr val="FFFFFF"/>
                </a:solidFill>
                <a:latin typeface="Arial"/>
                <a:cs typeface="Arial"/>
              </a:rPr>
              <a:t>心</a:t>
            </a:r>
            <a:endParaRPr lang="en-US" sz="6000" b="1" dirty="0">
              <a:solidFill>
                <a:srgbClr val="FFFFFF"/>
              </a:solidFill>
              <a:latin typeface="Arial"/>
              <a:cs typeface="Arial"/>
            </a:endParaRPr>
          </a:p>
        </p:txBody>
      </p:sp>
      <p:sp>
        <p:nvSpPr>
          <p:cNvPr id="5" name="Right Arrow 4"/>
          <p:cNvSpPr/>
          <p:nvPr/>
        </p:nvSpPr>
        <p:spPr>
          <a:xfrm rot="13118777">
            <a:off x="5710920" y="5135107"/>
            <a:ext cx="1296144" cy="864096"/>
          </a:xfrm>
          <a:prstGeom prst="rightArrow">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5131267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8520" y="692696"/>
            <a:ext cx="9303854" cy="6200147"/>
          </a:xfrm>
          <a:prstGeom prst="rect">
            <a:avLst/>
          </a:prstGeom>
        </p:spPr>
      </p:pic>
      <p:sp>
        <p:nvSpPr>
          <p:cNvPr id="135171" name="Rectangle 5"/>
          <p:cNvSpPr>
            <a:spLocks noGrp="1" noChangeArrowheads="1"/>
          </p:cNvSpPr>
          <p:nvPr>
            <p:ph type="title"/>
          </p:nvPr>
        </p:nvSpPr>
        <p:spPr>
          <a:xfrm>
            <a:off x="0" y="0"/>
            <a:ext cx="9144000" cy="764704"/>
          </a:xfrm>
          <a:solidFill>
            <a:srgbClr val="000000"/>
          </a:solidFill>
        </p:spPr>
        <p:txBody>
          <a:bodyPr/>
          <a:lstStyle/>
          <a:p>
            <a:pPr eaLnBrk="1" hangingPunct="1"/>
            <a:r>
              <a:rPr lang="zh-CN" altLang="en-US" sz="4000" b="1" kern="1200" dirty="0">
                <a:solidFill>
                  <a:schemeClr val="bg1"/>
                </a:solidFill>
                <a:latin typeface="Times New Roman" pitchFamily="18" charset="0"/>
              </a:rPr>
              <a:t>上帝如何回应</a:t>
            </a:r>
            <a:r>
              <a:rPr lang="zh-CN" altLang="en-US" sz="4000" b="1" kern="1200" dirty="0">
                <a:solidFill>
                  <a:srgbClr val="FFFF00"/>
                </a:solidFill>
                <a:latin typeface="Times New Roman" pitchFamily="18" charset="0"/>
              </a:rPr>
              <a:t>不公义</a:t>
            </a:r>
            <a:r>
              <a:rPr lang="zh-CN" altLang="en-US" sz="4000" b="1" kern="1200" dirty="0">
                <a:solidFill>
                  <a:schemeClr val="bg1"/>
                </a:solidFill>
                <a:latin typeface="Times New Roman" pitchFamily="18" charset="0"/>
              </a:rPr>
              <a:t>？</a:t>
            </a:r>
            <a:endParaRPr lang="en-US" sz="4000" b="1" dirty="0">
              <a:solidFill>
                <a:srgbClr val="FFFFFF"/>
              </a:solidFill>
              <a:latin typeface="Arial" charset="0"/>
              <a:ea typeface="ＭＳ Ｐゴシック" charset="0"/>
              <a:cs typeface="Arial" charset="0"/>
            </a:endParaRPr>
          </a:p>
        </p:txBody>
      </p:sp>
      <p:sp>
        <p:nvSpPr>
          <p:cNvPr id="35846" name="Rectangle 6"/>
          <p:cNvSpPr>
            <a:spLocks noChangeArrowheads="1"/>
          </p:cNvSpPr>
          <p:nvPr/>
        </p:nvSpPr>
        <p:spPr bwMode="auto">
          <a:xfrm>
            <a:off x="179512" y="836712"/>
            <a:ext cx="4392488" cy="936104"/>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zh-CN" altLang="en-US" sz="4000" b="1" i="0" u="none" strike="noStrike" kern="1200" cap="none" spc="0" normalizeH="0" baseline="0" noProof="0" dirty="0">
                <a:ln>
                  <a:noFill/>
                </a:ln>
                <a:solidFill>
                  <a:srgbClr val="000000"/>
                </a:solidFill>
                <a:effectLst/>
                <a:uLnTx/>
                <a:uFillTx/>
                <a:latin typeface="Times New Roman" pitchFamily="18" charset="0"/>
                <a:ea typeface="+mn-ea"/>
                <a:cs typeface="+mn-cs"/>
              </a:rPr>
              <a:t>两个方式</a:t>
            </a:r>
            <a:r>
              <a:rPr kumimoji="0" lang="en-US" altLang="zh-CN" sz="4000" b="1" i="0" u="none" strike="noStrike" kern="1200" cap="none" spc="0" normalizeH="0" baseline="0" noProof="0" dirty="0">
                <a:ln>
                  <a:noFill/>
                </a:ln>
                <a:solidFill>
                  <a:srgbClr val="000000"/>
                </a:solidFill>
                <a:effectLst/>
                <a:uLnTx/>
                <a:uFillTx/>
                <a:latin typeface="Times New Roman" pitchFamily="18" charset="0"/>
                <a:ea typeface="+mn-ea"/>
                <a:cs typeface="+mn-cs"/>
              </a:rPr>
              <a:t>…</a:t>
            </a:r>
            <a:endParaRPr kumimoji="0" lang="en-US" sz="4000" b="1" i="0" u="none" strike="noStrike" kern="1200" cap="none" spc="0" normalizeH="0" baseline="0" noProof="0" dirty="0">
              <a:ln>
                <a:noFill/>
              </a:ln>
              <a:solidFill>
                <a:srgbClr val="000000"/>
              </a:solidFill>
              <a:effectLst/>
              <a:uLnTx/>
              <a:uFillTx/>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582349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5846"/>
                                        </p:tgtEl>
                                        <p:attrNameLst>
                                          <p:attrName>style.visibility</p:attrName>
                                        </p:attrNameLst>
                                      </p:cBhvr>
                                      <p:to>
                                        <p:strVal val="visible"/>
                                      </p:to>
                                    </p:set>
                                    <p:animEffect transition="in" filter="blinds(horizontal)">
                                      <p:cBhvr>
                                        <p:cTn id="7" dur="500"/>
                                        <p:tgtEl>
                                          <p:spTgt spid="358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3208116" y="5087668"/>
            <a:ext cx="992116" cy="369332"/>
          </a:xfrm>
          <a:prstGeom prst="rect">
            <a:avLst/>
          </a:prstGeom>
          <a:solidFill>
            <a:srgbClr val="000000"/>
          </a:solidFill>
        </p:spPr>
        <p:txBody>
          <a:bodyPr wrap="square" rtlCol="0">
            <a:spAutoFit/>
          </a:bodyPr>
          <a:lstStyle/>
          <a:p>
            <a:pPr defTabSz="457200" fontAlgn="auto">
              <a:spcBef>
                <a:spcPts val="0"/>
              </a:spcBef>
              <a:spcAft>
                <a:spcPts val="0"/>
              </a:spcAft>
            </a:pPr>
            <a:endParaRPr lang="en-US" sz="1800" dirty="0">
              <a:solidFill>
                <a:prstClr val="black"/>
              </a:solidFill>
              <a:latin typeface="Calibri"/>
              <a:ea typeface="ＭＳ Ｐゴシック" charset="0"/>
            </a:endParaRPr>
          </a:p>
        </p:txBody>
      </p:sp>
      <p:sp>
        <p:nvSpPr>
          <p:cNvPr id="4" name="Title 3"/>
          <p:cNvSpPr>
            <a:spLocks noGrp="1"/>
          </p:cNvSpPr>
          <p:nvPr>
            <p:ph type="ctrTitle"/>
          </p:nvPr>
        </p:nvSpPr>
        <p:spPr>
          <a:xfrm>
            <a:off x="6300192" y="44624"/>
            <a:ext cx="2627784" cy="1062718"/>
          </a:xfrm>
          <a:solidFill>
            <a:schemeClr val="tx1"/>
          </a:solidFill>
        </p:spPr>
        <p:txBody>
          <a:bodyPr>
            <a:noAutofit/>
          </a:bodyPr>
          <a:lstStyle/>
          <a:p>
            <a:r>
              <a:rPr lang="zh-CN" altLang="en-US" sz="6000" b="1" dirty="0">
                <a:solidFill>
                  <a:srgbClr val="FFFFFF"/>
                </a:solidFill>
                <a:latin typeface="Arial"/>
                <a:cs typeface="Arial"/>
              </a:rPr>
              <a:t>基督</a:t>
            </a:r>
            <a:endParaRPr lang="en-US" sz="6000" b="1" dirty="0">
              <a:solidFill>
                <a:srgbClr val="FFFFFF"/>
              </a:solidFill>
              <a:latin typeface="Arial"/>
              <a:cs typeface="Arial"/>
            </a:endParaRPr>
          </a:p>
        </p:txBody>
      </p:sp>
      <p:sp>
        <p:nvSpPr>
          <p:cNvPr id="5" name="Right Arrow 4"/>
          <p:cNvSpPr/>
          <p:nvPr/>
        </p:nvSpPr>
        <p:spPr>
          <a:xfrm rot="8065433">
            <a:off x="5694225" y="881889"/>
            <a:ext cx="1296144" cy="864096"/>
          </a:xfrm>
          <a:prstGeom prst="rightArrow">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2022221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3420934" y="5066936"/>
            <a:ext cx="2302133" cy="1323439"/>
          </a:xfrm>
          <a:prstGeom prst="rect">
            <a:avLst/>
          </a:prstGeom>
          <a:noFill/>
        </p:spPr>
        <p:txBody>
          <a:bodyPr wrap="none" rtlCol="0">
            <a:spAutoFit/>
          </a:bodyPr>
          <a:lstStyle/>
          <a:p>
            <a:pPr defTabSz="457200" fontAlgn="auto">
              <a:spcBef>
                <a:spcPts val="0"/>
              </a:spcBef>
              <a:spcAft>
                <a:spcPts val="0"/>
              </a:spcAft>
            </a:pPr>
            <a:r>
              <a:rPr lang="en-US" sz="8000" dirty="0" err="1">
                <a:solidFill>
                  <a:srgbClr val="FFFFFF"/>
                </a:solidFill>
                <a:latin typeface="Century Gothic"/>
                <a:ea typeface="ＭＳ Ｐゴシック" charset="0"/>
                <a:cs typeface="Century Gothic"/>
              </a:rPr>
              <a:t>Tīng</a:t>
            </a:r>
            <a:endParaRPr lang="en-US" sz="8000" dirty="0">
              <a:solidFill>
                <a:srgbClr val="FFFFFF"/>
              </a:solidFill>
              <a:latin typeface="Century Gothic"/>
              <a:ea typeface="ＭＳ Ｐゴシック" charset="0"/>
              <a:cs typeface="Century Gothic"/>
            </a:endParaRPr>
          </a:p>
        </p:txBody>
      </p:sp>
      <p:sp>
        <p:nvSpPr>
          <p:cNvPr id="4" name="Title 3"/>
          <p:cNvSpPr>
            <a:spLocks noGrp="1"/>
          </p:cNvSpPr>
          <p:nvPr>
            <p:ph type="ctrTitle"/>
          </p:nvPr>
        </p:nvSpPr>
        <p:spPr>
          <a:xfrm>
            <a:off x="509105" y="164681"/>
            <a:ext cx="7772400" cy="895488"/>
          </a:xfrm>
        </p:spPr>
        <p:txBody>
          <a:bodyPr vert="horz" lIns="91440" tIns="45720" rIns="91440" bIns="45720" rtlCol="0" anchor="ctr">
            <a:noAutofit/>
          </a:bodyPr>
          <a:lstStyle/>
          <a:p>
            <a:r>
              <a:rPr lang="ru-RU" sz="7200" b="1" dirty="0">
                <a:solidFill>
                  <a:srgbClr val="FFFFFF"/>
                </a:solidFill>
              </a:rPr>
              <a:t>“</a:t>
            </a:r>
            <a:r>
              <a:rPr lang="zh-CN" altLang="en-US" sz="7200" b="1" dirty="0">
                <a:solidFill>
                  <a:srgbClr val="FFFFFF"/>
                </a:solidFill>
              </a:rPr>
              <a:t>听</a:t>
            </a:r>
            <a:r>
              <a:rPr lang="ru-RU" sz="7200" b="1" dirty="0">
                <a:solidFill>
                  <a:srgbClr val="FFFFFF"/>
                </a:solidFill>
              </a:rPr>
              <a:t>"</a:t>
            </a:r>
            <a:endParaRPr lang="en-US" sz="7200" b="1" dirty="0">
              <a:solidFill>
                <a:srgbClr val="FFFFFF"/>
              </a:solidFill>
            </a:endParaRPr>
          </a:p>
        </p:txBody>
      </p:sp>
      <p:sp>
        <p:nvSpPr>
          <p:cNvPr id="5" name="Title 3"/>
          <p:cNvSpPr txBox="1">
            <a:spLocks/>
          </p:cNvSpPr>
          <p:nvPr/>
        </p:nvSpPr>
        <p:spPr>
          <a:xfrm>
            <a:off x="0" y="4886562"/>
            <a:ext cx="2627784" cy="1062718"/>
          </a:xfrm>
          <a:prstGeom prst="rect">
            <a:avLst/>
          </a:prstGeom>
          <a:solidFill>
            <a:schemeClr val="tx1"/>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zh-CN" altLang="en-US" sz="6000" b="1" dirty="0">
                <a:solidFill>
                  <a:srgbClr val="FFFFFF"/>
                </a:solidFill>
                <a:latin typeface="Arial"/>
                <a:cs typeface="Arial"/>
              </a:rPr>
              <a:t>王</a:t>
            </a:r>
            <a:endParaRPr lang="en-US" sz="6000" b="1" dirty="0">
              <a:solidFill>
                <a:srgbClr val="FFFFFF"/>
              </a:solidFill>
              <a:latin typeface="Arial"/>
              <a:cs typeface="Arial"/>
            </a:endParaRPr>
          </a:p>
        </p:txBody>
      </p:sp>
      <p:sp>
        <p:nvSpPr>
          <p:cNvPr id="6" name="Right Arrow 5"/>
          <p:cNvSpPr/>
          <p:nvPr/>
        </p:nvSpPr>
        <p:spPr>
          <a:xfrm rot="19590818">
            <a:off x="1560871" y="4293096"/>
            <a:ext cx="1296144" cy="864096"/>
          </a:xfrm>
          <a:prstGeom prst="rightArrow">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itle 3"/>
          <p:cNvSpPr txBox="1">
            <a:spLocks/>
          </p:cNvSpPr>
          <p:nvPr/>
        </p:nvSpPr>
        <p:spPr>
          <a:xfrm>
            <a:off x="0" y="260648"/>
            <a:ext cx="2627784" cy="1062718"/>
          </a:xfrm>
          <a:prstGeom prst="rect">
            <a:avLst/>
          </a:prstGeom>
          <a:solidFill>
            <a:schemeClr val="tx1"/>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zh-CN" altLang="en-US" sz="6000" b="1" dirty="0">
                <a:solidFill>
                  <a:srgbClr val="FFFFFF"/>
                </a:solidFill>
                <a:latin typeface="Arial"/>
                <a:cs typeface="Arial"/>
              </a:rPr>
              <a:t>耳朵</a:t>
            </a:r>
            <a:endParaRPr lang="en-US" sz="6000" b="1" dirty="0">
              <a:solidFill>
                <a:srgbClr val="FFFFFF"/>
              </a:solidFill>
              <a:latin typeface="Arial"/>
              <a:cs typeface="Arial"/>
            </a:endParaRPr>
          </a:p>
        </p:txBody>
      </p:sp>
      <p:sp>
        <p:nvSpPr>
          <p:cNvPr id="8" name="Right Arrow 7"/>
          <p:cNvSpPr/>
          <p:nvPr/>
        </p:nvSpPr>
        <p:spPr>
          <a:xfrm rot="1941613">
            <a:off x="1606260" y="1044481"/>
            <a:ext cx="1296144" cy="864096"/>
          </a:xfrm>
          <a:prstGeom prst="rightArrow">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Title 3"/>
          <p:cNvSpPr txBox="1">
            <a:spLocks/>
          </p:cNvSpPr>
          <p:nvPr/>
        </p:nvSpPr>
        <p:spPr>
          <a:xfrm>
            <a:off x="6948264" y="2492896"/>
            <a:ext cx="2195736" cy="1062718"/>
          </a:xfrm>
          <a:prstGeom prst="rect">
            <a:avLst/>
          </a:prstGeom>
          <a:solidFill>
            <a:schemeClr val="tx1"/>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zh-CN" altLang="en-US" sz="6000" b="1" dirty="0">
                <a:solidFill>
                  <a:srgbClr val="FFFFFF"/>
                </a:solidFill>
                <a:latin typeface="Arial"/>
                <a:cs typeface="Arial"/>
              </a:rPr>
              <a:t>眼睛</a:t>
            </a:r>
            <a:endParaRPr lang="en-US" sz="6000" b="1" dirty="0">
              <a:solidFill>
                <a:srgbClr val="FFFFFF"/>
              </a:solidFill>
              <a:latin typeface="Arial"/>
              <a:cs typeface="Arial"/>
            </a:endParaRPr>
          </a:p>
        </p:txBody>
      </p:sp>
      <p:sp>
        <p:nvSpPr>
          <p:cNvPr id="10" name="Right Arrow 9"/>
          <p:cNvSpPr/>
          <p:nvPr/>
        </p:nvSpPr>
        <p:spPr>
          <a:xfrm rot="10800000">
            <a:off x="6228184" y="2564904"/>
            <a:ext cx="1152128" cy="864096"/>
          </a:xfrm>
          <a:prstGeom prst="rightArrow">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 name="Title 3"/>
          <p:cNvSpPr txBox="1">
            <a:spLocks/>
          </p:cNvSpPr>
          <p:nvPr/>
        </p:nvSpPr>
        <p:spPr>
          <a:xfrm>
            <a:off x="7255709" y="3717032"/>
            <a:ext cx="1996811" cy="1062718"/>
          </a:xfrm>
          <a:prstGeom prst="rect">
            <a:avLst/>
          </a:prstGeom>
          <a:solidFill>
            <a:schemeClr val="tx1"/>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zh-CN" altLang="en-US" sz="6000" b="1" dirty="0">
                <a:solidFill>
                  <a:srgbClr val="FFFFFF"/>
                </a:solidFill>
                <a:latin typeface="Arial"/>
                <a:cs typeface="Arial"/>
              </a:rPr>
              <a:t>一</a:t>
            </a:r>
            <a:endParaRPr lang="en-US" sz="6000" b="1" dirty="0">
              <a:solidFill>
                <a:srgbClr val="FFFFFF"/>
              </a:solidFill>
              <a:latin typeface="Arial"/>
              <a:cs typeface="Arial"/>
            </a:endParaRPr>
          </a:p>
        </p:txBody>
      </p:sp>
      <p:sp>
        <p:nvSpPr>
          <p:cNvPr id="12" name="Right Arrow 11"/>
          <p:cNvSpPr/>
          <p:nvPr/>
        </p:nvSpPr>
        <p:spPr>
          <a:xfrm rot="12037510">
            <a:off x="6333556" y="3557585"/>
            <a:ext cx="1296144" cy="864096"/>
          </a:xfrm>
          <a:prstGeom prst="rightArrow">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3" name="Title 3"/>
          <p:cNvSpPr txBox="1">
            <a:spLocks/>
          </p:cNvSpPr>
          <p:nvPr/>
        </p:nvSpPr>
        <p:spPr>
          <a:xfrm>
            <a:off x="6444208" y="5606642"/>
            <a:ext cx="2627784" cy="1062718"/>
          </a:xfrm>
          <a:prstGeom prst="rect">
            <a:avLst/>
          </a:prstGeom>
          <a:solidFill>
            <a:schemeClr val="tx1"/>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zh-CN" altLang="en-US" sz="6000" b="1" dirty="0">
                <a:solidFill>
                  <a:srgbClr val="FFFFFF"/>
                </a:solidFill>
                <a:latin typeface="Arial"/>
                <a:cs typeface="Arial"/>
              </a:rPr>
              <a:t>心</a:t>
            </a:r>
            <a:endParaRPr lang="en-US" sz="6000" b="1" dirty="0">
              <a:solidFill>
                <a:srgbClr val="FFFFFF"/>
              </a:solidFill>
              <a:latin typeface="Arial"/>
              <a:cs typeface="Arial"/>
            </a:endParaRPr>
          </a:p>
        </p:txBody>
      </p:sp>
      <p:sp>
        <p:nvSpPr>
          <p:cNvPr id="14" name="Right Arrow 13"/>
          <p:cNvSpPr/>
          <p:nvPr/>
        </p:nvSpPr>
        <p:spPr>
          <a:xfrm rot="13118777">
            <a:off x="5710920" y="5135107"/>
            <a:ext cx="1296144" cy="864096"/>
          </a:xfrm>
          <a:prstGeom prst="rightArrow">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5" name="Title 3"/>
          <p:cNvSpPr txBox="1">
            <a:spLocks/>
          </p:cNvSpPr>
          <p:nvPr/>
        </p:nvSpPr>
        <p:spPr>
          <a:xfrm>
            <a:off x="6300192" y="44624"/>
            <a:ext cx="2627784" cy="1062718"/>
          </a:xfrm>
          <a:prstGeom prst="rect">
            <a:avLst/>
          </a:prstGeom>
          <a:solidFill>
            <a:schemeClr val="tx1"/>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zh-CN" altLang="en-US" sz="6000" b="1" dirty="0">
                <a:solidFill>
                  <a:srgbClr val="FFFFFF"/>
                </a:solidFill>
                <a:latin typeface="Arial"/>
                <a:cs typeface="Arial"/>
              </a:rPr>
              <a:t>基督</a:t>
            </a:r>
            <a:endParaRPr lang="en-US" sz="6000" b="1" dirty="0">
              <a:solidFill>
                <a:srgbClr val="FFFFFF"/>
              </a:solidFill>
              <a:latin typeface="Arial"/>
              <a:cs typeface="Arial"/>
            </a:endParaRPr>
          </a:p>
        </p:txBody>
      </p:sp>
      <p:sp>
        <p:nvSpPr>
          <p:cNvPr id="16" name="Right Arrow 15"/>
          <p:cNvSpPr/>
          <p:nvPr/>
        </p:nvSpPr>
        <p:spPr>
          <a:xfrm rot="8065433">
            <a:off x="5694225" y="881889"/>
            <a:ext cx="1296144" cy="864096"/>
          </a:xfrm>
          <a:prstGeom prst="rightArrow">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3256893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7504" y="1484784"/>
            <a:ext cx="2843808" cy="2117401"/>
          </a:xfrm>
          <a:prstGeom prst="rect">
            <a:avLst/>
          </a:prstGeom>
        </p:spPr>
      </p:pic>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55504" y="1484784"/>
            <a:ext cx="2843808" cy="2117401"/>
          </a:xfrm>
          <a:prstGeom prst="rect">
            <a:avLst/>
          </a:prstGeom>
        </p:spPr>
      </p:pic>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03504" y="1484784"/>
            <a:ext cx="2843808" cy="2117401"/>
          </a:xfrm>
          <a:prstGeom prst="rect">
            <a:avLst/>
          </a:prstGeom>
        </p:spPr>
      </p:pic>
      <p:sp>
        <p:nvSpPr>
          <p:cNvPr id="5" name="Rectangle 2"/>
          <p:cNvSpPr txBox="1">
            <a:spLocks noChangeArrowheads="1"/>
          </p:cNvSpPr>
          <p:nvPr/>
        </p:nvSpPr>
        <p:spPr bwMode="auto">
          <a:xfrm>
            <a:off x="0" y="1196752"/>
            <a:ext cx="3059832" cy="26642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eaLnBrk="1" hangingPunct="1"/>
            <a:r>
              <a:rPr lang="ru-RU" altLang="zh-CN" sz="3600" b="1" dirty="0">
                <a:solidFill>
                  <a:srgbClr val="FFFFFF"/>
                </a:solidFill>
                <a:effectLst>
                  <a:glow rad="228600">
                    <a:srgbClr val="000000"/>
                  </a:glow>
                </a:effectLst>
                <a:latin typeface="Arial" charset="0"/>
                <a:ea typeface="ＭＳ Ｐゴシック" charset="0"/>
                <a:cs typeface="Arial" charset="0"/>
              </a:rPr>
              <a:t>“</a:t>
            </a:r>
            <a:r>
              <a:rPr lang="zh-CN" altLang="en-US" sz="3600" b="1" dirty="0">
                <a:solidFill>
                  <a:srgbClr val="FFFFFF"/>
                </a:solidFill>
                <a:effectLst>
                  <a:glow rad="228600">
                    <a:srgbClr val="000000"/>
                  </a:glow>
                </a:effectLst>
                <a:latin typeface="Arial" charset="0"/>
                <a:ea typeface="ＭＳ Ｐゴシック" charset="0"/>
                <a:cs typeface="Arial" charset="0"/>
              </a:rPr>
              <a:t>听这些话</a:t>
            </a:r>
            <a:r>
              <a:rPr lang="en-GB" altLang="zh-CN" sz="3600" b="1" dirty="0">
                <a:solidFill>
                  <a:srgbClr val="FFFFFF"/>
                </a:solidFill>
                <a:effectLst>
                  <a:glow rad="228600">
                    <a:srgbClr val="000000"/>
                  </a:glow>
                </a:effectLst>
                <a:latin typeface="Arial" charset="0"/>
                <a:ea typeface="ＭＳ Ｐゴシック" charset="0"/>
                <a:cs typeface="Arial" charset="0"/>
              </a:rPr>
              <a:t>…</a:t>
            </a:r>
            <a:r>
              <a:rPr lang="ru-RU" altLang="zh-CN" sz="3600" b="1" dirty="0">
                <a:solidFill>
                  <a:srgbClr val="FFFFFF"/>
                </a:solidFill>
                <a:effectLst>
                  <a:glow rad="228600">
                    <a:srgbClr val="000000"/>
                  </a:glow>
                </a:effectLst>
                <a:latin typeface="Arial" charset="0"/>
                <a:ea typeface="ＭＳ Ｐゴシック" charset="0"/>
                <a:cs typeface="Arial" charset="0"/>
              </a:rPr>
              <a:t>"</a:t>
            </a:r>
            <a:endParaRPr lang="en-GB" altLang="zh-CN" sz="3600" b="1" dirty="0">
              <a:solidFill>
                <a:srgbClr val="FFFFFF"/>
              </a:solidFill>
              <a:effectLst>
                <a:glow rad="228600">
                  <a:srgbClr val="000000"/>
                </a:glow>
              </a:effectLst>
              <a:latin typeface="Arial" charset="0"/>
              <a:ea typeface="ＭＳ Ｐゴシック" charset="0"/>
              <a:cs typeface="Arial" charset="0"/>
            </a:endParaRPr>
          </a:p>
          <a:p>
            <a:r>
              <a:rPr lang="en-GB" altLang="zh-CN" sz="3200" b="1" dirty="0">
                <a:solidFill>
                  <a:srgbClr val="FFFFFF"/>
                </a:solidFill>
                <a:effectLst>
                  <a:glow rad="228600">
                    <a:srgbClr val="000000"/>
                  </a:glow>
                </a:effectLst>
                <a:latin typeface="Arial" charset="0"/>
                <a:ea typeface="ＭＳ Ｐゴシック" charset="0"/>
                <a:cs typeface="Arial" charset="0"/>
              </a:rPr>
              <a:t>(3:1)</a:t>
            </a:r>
            <a:r>
              <a:rPr lang="en-GB" altLang="zh-CN" sz="3600" b="1" dirty="0">
                <a:solidFill>
                  <a:srgbClr val="FFFFFF"/>
                </a:solidFill>
                <a:effectLst>
                  <a:glow rad="228600">
                    <a:srgbClr val="000000"/>
                  </a:glow>
                </a:effectLst>
                <a:latin typeface="Arial" charset="0"/>
                <a:ea typeface="ＭＳ Ｐゴシック" charset="0"/>
                <a:cs typeface="Arial" charset="0"/>
              </a:rPr>
              <a:t> </a:t>
            </a:r>
            <a:endParaRPr lang="en-US" sz="1600" b="1" dirty="0">
              <a:solidFill>
                <a:srgbClr val="FFFFFF"/>
              </a:solidFill>
              <a:effectLst>
                <a:glow rad="2286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827584" y="0"/>
            <a:ext cx="7344816" cy="836712"/>
          </a:xfrm>
          <a:noFill/>
          <a:ln>
            <a:noFill/>
          </a:ln>
          <a:effectLst/>
        </p:spPr>
        <p:txBody>
          <a:bodyPr vert="horz" wrap="square" lIns="91440" tIns="45720" rIns="91440" bIns="45720" numCol="1" anchor="ctr" anchorCtr="0" compatLnSpc="1">
            <a:prstTxWarp prst="textNoShape">
              <a:avLst/>
            </a:prstTxWarp>
          </a:bodyPr>
          <a:lstStyle/>
          <a:p>
            <a:pPr eaLnBrk="1" hangingPunct="1"/>
            <a:r>
              <a:rPr lang="zh-CN" altLang="en-US" sz="3600" b="1" kern="1200" dirty="0">
                <a:latin typeface="Arial" charset="0"/>
                <a:ea typeface="ＭＳ Ｐゴシック" charset="0"/>
                <a:cs typeface="Arial" charset="0"/>
              </a:rPr>
              <a:t>三骗讲章 </a:t>
            </a:r>
            <a:r>
              <a:rPr lang="en-US" sz="3600" b="1" kern="1200" dirty="0">
                <a:latin typeface="Arial" charset="0"/>
                <a:ea typeface="ＭＳ Ｐゴシック" charset="0"/>
                <a:cs typeface="Arial" charset="0"/>
              </a:rPr>
              <a:t>(</a:t>
            </a:r>
            <a:r>
              <a:rPr lang="zh-CN" altLang="en-US" sz="3600" b="1" kern="1200" dirty="0">
                <a:latin typeface="Arial" charset="0"/>
                <a:ea typeface="ＭＳ Ｐゴシック" charset="0"/>
                <a:cs typeface="Arial" charset="0"/>
              </a:rPr>
              <a:t>阿摩司</a:t>
            </a:r>
            <a:r>
              <a:rPr lang="en-US" sz="3600" b="1" kern="1200" dirty="0">
                <a:latin typeface="Arial" charset="0"/>
                <a:ea typeface="ＭＳ Ｐゴシック" charset="0"/>
                <a:cs typeface="Arial" charset="0"/>
              </a:rPr>
              <a:t>3–6)</a:t>
            </a:r>
          </a:p>
        </p:txBody>
      </p:sp>
      <p:sp>
        <p:nvSpPr>
          <p:cNvPr id="9" name="Rectangle 2"/>
          <p:cNvSpPr txBox="1">
            <a:spLocks noChangeArrowheads="1"/>
          </p:cNvSpPr>
          <p:nvPr/>
        </p:nvSpPr>
        <p:spPr bwMode="auto">
          <a:xfrm>
            <a:off x="3059832" y="1196752"/>
            <a:ext cx="3059832" cy="26642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eaLnBrk="1" hangingPunct="1"/>
            <a:r>
              <a:rPr lang="ru-RU" altLang="zh-CN" sz="3600" b="1" dirty="0">
                <a:solidFill>
                  <a:srgbClr val="FFFFFF"/>
                </a:solidFill>
                <a:effectLst>
                  <a:glow rad="228600">
                    <a:srgbClr val="000000"/>
                  </a:glow>
                </a:effectLst>
                <a:latin typeface="Arial" charset="0"/>
                <a:ea typeface="ＭＳ Ｐゴシック" charset="0"/>
                <a:cs typeface="Arial" charset="0"/>
              </a:rPr>
              <a:t>“</a:t>
            </a:r>
            <a:r>
              <a:rPr lang="zh-CN" altLang="en-US" sz="3600" b="1" dirty="0">
                <a:solidFill>
                  <a:srgbClr val="FFFFFF"/>
                </a:solidFill>
                <a:effectLst>
                  <a:glow rad="228600">
                    <a:srgbClr val="000000"/>
                  </a:glow>
                </a:effectLst>
                <a:latin typeface="Arial" charset="0"/>
                <a:ea typeface="ＭＳ Ｐゴシック" charset="0"/>
                <a:cs typeface="Arial" charset="0"/>
              </a:rPr>
              <a:t>听这些话</a:t>
            </a:r>
            <a:r>
              <a:rPr lang="en-GB" altLang="zh-CN" sz="3600" b="1" dirty="0">
                <a:solidFill>
                  <a:srgbClr val="FFFFFF"/>
                </a:solidFill>
                <a:effectLst>
                  <a:glow rad="228600">
                    <a:srgbClr val="000000"/>
                  </a:glow>
                </a:effectLst>
                <a:latin typeface="Arial" charset="0"/>
                <a:ea typeface="ＭＳ Ｐゴシック" charset="0"/>
                <a:cs typeface="Arial" charset="0"/>
              </a:rPr>
              <a:t>…</a:t>
            </a:r>
            <a:r>
              <a:rPr lang="ru-RU" altLang="zh-CN" sz="3600" b="1" dirty="0">
                <a:solidFill>
                  <a:srgbClr val="FFFFFF"/>
                </a:solidFill>
                <a:effectLst>
                  <a:glow rad="228600">
                    <a:srgbClr val="000000"/>
                  </a:glow>
                </a:effectLst>
                <a:latin typeface="Arial" charset="0"/>
                <a:ea typeface="ＭＳ Ｐゴシック" charset="0"/>
                <a:cs typeface="Arial" charset="0"/>
              </a:rPr>
              <a:t>"</a:t>
            </a:r>
            <a:endParaRPr lang="en-GB" altLang="zh-CN" sz="3600" b="1" dirty="0">
              <a:solidFill>
                <a:srgbClr val="FFFFFF"/>
              </a:solidFill>
              <a:effectLst>
                <a:glow rad="228600">
                  <a:srgbClr val="000000"/>
                </a:glow>
              </a:effectLst>
              <a:latin typeface="Arial" charset="0"/>
              <a:ea typeface="ＭＳ Ｐゴシック" charset="0"/>
              <a:cs typeface="Arial" charset="0"/>
            </a:endParaRPr>
          </a:p>
          <a:p>
            <a:r>
              <a:rPr lang="en-GB" altLang="zh-CN" sz="3200" b="1" dirty="0">
                <a:solidFill>
                  <a:srgbClr val="FFFFFF"/>
                </a:solidFill>
                <a:effectLst>
                  <a:glow rad="228600">
                    <a:srgbClr val="000000"/>
                  </a:glow>
                </a:effectLst>
                <a:latin typeface="Arial" charset="0"/>
                <a:ea typeface="ＭＳ Ｐゴシック" charset="0"/>
                <a:cs typeface="Arial" charset="0"/>
              </a:rPr>
              <a:t>(4:1)</a:t>
            </a:r>
            <a:r>
              <a:rPr lang="en-GB" altLang="zh-CN" sz="3600" b="1" dirty="0">
                <a:solidFill>
                  <a:srgbClr val="FFFFFF"/>
                </a:solidFill>
                <a:effectLst>
                  <a:glow rad="228600">
                    <a:srgbClr val="000000"/>
                  </a:glow>
                </a:effectLst>
                <a:latin typeface="Arial" charset="0"/>
                <a:ea typeface="ＭＳ Ｐゴシック" charset="0"/>
                <a:cs typeface="Arial" charset="0"/>
              </a:rPr>
              <a:t> </a:t>
            </a:r>
            <a:endParaRPr lang="en-US" sz="1600" b="1" dirty="0">
              <a:solidFill>
                <a:srgbClr val="FFFFFF"/>
              </a:solidFill>
              <a:effectLst>
                <a:glow rad="228600">
                  <a:srgbClr val="000000"/>
                </a:glow>
              </a:effectLst>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6108058" y="1196752"/>
            <a:ext cx="3059832" cy="26642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eaLnBrk="1" hangingPunct="1"/>
            <a:r>
              <a:rPr lang="ru-RU" altLang="zh-CN" sz="3600" b="1" dirty="0">
                <a:solidFill>
                  <a:srgbClr val="FFFFFF"/>
                </a:solidFill>
                <a:effectLst>
                  <a:glow rad="228600">
                    <a:srgbClr val="000000"/>
                  </a:glow>
                </a:effectLst>
                <a:latin typeface="Arial" charset="0"/>
                <a:ea typeface="ＭＳ Ｐゴシック" charset="0"/>
                <a:cs typeface="Arial" charset="0"/>
              </a:rPr>
              <a:t>“</a:t>
            </a:r>
            <a:r>
              <a:rPr lang="zh-CN" altLang="en-US" sz="3600" b="1" dirty="0">
                <a:solidFill>
                  <a:srgbClr val="FFFFFF"/>
                </a:solidFill>
                <a:effectLst>
                  <a:glow rad="228600">
                    <a:srgbClr val="000000"/>
                  </a:glow>
                </a:effectLst>
                <a:latin typeface="Arial" charset="0"/>
                <a:ea typeface="ＭＳ Ｐゴシック" charset="0"/>
                <a:cs typeface="Arial" charset="0"/>
              </a:rPr>
              <a:t>听这些话</a:t>
            </a:r>
            <a:r>
              <a:rPr lang="en-GB" altLang="zh-CN" sz="3600" b="1" dirty="0">
                <a:solidFill>
                  <a:srgbClr val="FFFFFF"/>
                </a:solidFill>
                <a:effectLst>
                  <a:glow rad="228600">
                    <a:srgbClr val="000000"/>
                  </a:glow>
                </a:effectLst>
                <a:latin typeface="Arial" charset="0"/>
                <a:ea typeface="ＭＳ Ｐゴシック" charset="0"/>
                <a:cs typeface="Arial" charset="0"/>
              </a:rPr>
              <a:t>…</a:t>
            </a:r>
            <a:r>
              <a:rPr lang="ru-RU" altLang="zh-CN" sz="3600" b="1" dirty="0">
                <a:solidFill>
                  <a:srgbClr val="FFFFFF"/>
                </a:solidFill>
                <a:effectLst>
                  <a:glow rad="228600">
                    <a:srgbClr val="000000"/>
                  </a:glow>
                </a:effectLst>
                <a:latin typeface="Arial" charset="0"/>
                <a:ea typeface="ＭＳ Ｐゴシック" charset="0"/>
                <a:cs typeface="Arial" charset="0"/>
              </a:rPr>
              <a:t>"</a:t>
            </a:r>
            <a:endParaRPr lang="en-GB" altLang="zh-CN" sz="3600" b="1" dirty="0">
              <a:solidFill>
                <a:srgbClr val="FFFFFF"/>
              </a:solidFill>
              <a:effectLst>
                <a:glow rad="228600">
                  <a:srgbClr val="000000"/>
                </a:glow>
              </a:effectLst>
              <a:latin typeface="Arial" charset="0"/>
              <a:ea typeface="ＭＳ Ｐゴシック" charset="0"/>
              <a:cs typeface="Arial" charset="0"/>
            </a:endParaRPr>
          </a:p>
          <a:p>
            <a:r>
              <a:rPr lang="en-GB" altLang="zh-CN" sz="3200" b="1" dirty="0">
                <a:solidFill>
                  <a:srgbClr val="FFFFFF"/>
                </a:solidFill>
                <a:effectLst>
                  <a:glow rad="228600">
                    <a:srgbClr val="000000"/>
                  </a:glow>
                </a:effectLst>
                <a:latin typeface="Arial" charset="0"/>
                <a:ea typeface="ＭＳ Ｐゴシック" charset="0"/>
                <a:cs typeface="Arial" charset="0"/>
              </a:rPr>
              <a:t>(5:1)</a:t>
            </a:r>
            <a:r>
              <a:rPr lang="en-GB" altLang="zh-CN" sz="3600" b="1" dirty="0">
                <a:solidFill>
                  <a:srgbClr val="FFFFFF"/>
                </a:solidFill>
                <a:effectLst>
                  <a:glow rad="228600">
                    <a:srgbClr val="000000"/>
                  </a:glow>
                </a:effectLst>
                <a:latin typeface="Arial" charset="0"/>
                <a:ea typeface="ＭＳ Ｐゴシック" charset="0"/>
                <a:cs typeface="Arial" charset="0"/>
              </a:rPr>
              <a:t> </a:t>
            </a:r>
            <a:endParaRPr lang="en-US" sz="1600" b="1" dirty="0">
              <a:solidFill>
                <a:srgbClr val="FFFFFF"/>
              </a:solidFill>
              <a:effectLst>
                <a:glow rad="228600">
                  <a:srgbClr val="000000"/>
                </a:glow>
              </a:effectLst>
              <a:latin typeface="Arial" charset="0"/>
              <a:ea typeface="ＭＳ Ｐゴシック" charset="0"/>
              <a:cs typeface="ＭＳ Ｐゴシック" charset="0"/>
            </a:endParaRPr>
          </a:p>
        </p:txBody>
      </p:sp>
      <p:sp>
        <p:nvSpPr>
          <p:cNvPr id="13" name="Rectangle 2"/>
          <p:cNvSpPr txBox="1">
            <a:spLocks noChangeArrowheads="1"/>
          </p:cNvSpPr>
          <p:nvPr/>
        </p:nvSpPr>
        <p:spPr bwMode="auto">
          <a:xfrm>
            <a:off x="0" y="4005064"/>
            <a:ext cx="3059832" cy="26642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eaLnBrk="1" hangingPunct="1"/>
            <a:r>
              <a:rPr lang="zh-CN" altLang="en-US" sz="3600" dirty="0"/>
              <a:t>这些人不知道怎样行正直的事</a:t>
            </a:r>
            <a:endParaRPr lang="en-US" altLang="zh-CN" sz="3600" dirty="0"/>
          </a:p>
          <a:p>
            <a:pPr eaLnBrk="1" hangingPunct="1"/>
            <a:r>
              <a:rPr lang="zh-CN" altLang="en-US" sz="3600" b="1" dirty="0">
                <a:solidFill>
                  <a:srgbClr val="FFFFFF"/>
                </a:solidFill>
                <a:effectLst>
                  <a:glow rad="228600">
                    <a:srgbClr val="000000"/>
                  </a:glow>
                </a:effectLst>
                <a:latin typeface="Arial" charset="0"/>
                <a:ea typeface="ＭＳ Ｐゴシック" charset="0"/>
                <a:cs typeface="ＭＳ Ｐゴシック" charset="0"/>
              </a:rPr>
              <a:t>（</a:t>
            </a:r>
            <a:r>
              <a:rPr lang="en-US" altLang="zh-CN" sz="3600" b="1" dirty="0">
                <a:solidFill>
                  <a:srgbClr val="FFFFFF"/>
                </a:solidFill>
                <a:effectLst>
                  <a:glow rad="228600">
                    <a:srgbClr val="000000"/>
                  </a:glow>
                </a:effectLst>
                <a:latin typeface="Arial" charset="0"/>
                <a:ea typeface="ＭＳ Ｐゴシック" charset="0"/>
                <a:cs typeface="ＭＳ Ｐゴシック" charset="0"/>
              </a:rPr>
              <a:t>3:10</a:t>
            </a:r>
            <a:r>
              <a:rPr lang="zh-CN" altLang="en-US" sz="3600" b="1" dirty="0">
                <a:solidFill>
                  <a:srgbClr val="FFFFFF"/>
                </a:solidFill>
                <a:effectLst>
                  <a:glow rad="228600">
                    <a:srgbClr val="000000"/>
                  </a:glow>
                </a:effectLst>
                <a:latin typeface="Arial" charset="0"/>
                <a:ea typeface="ＭＳ Ｐゴシック" charset="0"/>
                <a:cs typeface="ＭＳ Ｐゴシック" charset="0"/>
              </a:rPr>
              <a:t>）</a:t>
            </a:r>
            <a:endParaRPr lang="en-US" altLang="zh-CN" sz="3600" b="1" dirty="0">
              <a:solidFill>
                <a:srgbClr val="FFFFFF"/>
              </a:solidFill>
              <a:effectLst>
                <a:glow rad="2286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7661526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43" name="Rectangle 3"/>
          <p:cNvSpPr>
            <a:spLocks noChangeArrowheads="1"/>
          </p:cNvSpPr>
          <p:nvPr/>
        </p:nvSpPr>
        <p:spPr bwMode="auto">
          <a:xfrm>
            <a:off x="0" y="-33268"/>
            <a:ext cx="8316416"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nchor="ctr">
            <a:spAutoFit/>
          </a:bodyPr>
          <a:lstStyle/>
          <a:p>
            <a:pPr>
              <a:defRPr/>
            </a:pPr>
            <a:r>
              <a:rPr lang="zh-CN" altLang="en-US" sz="4000" b="1" dirty="0">
                <a:solidFill>
                  <a:srgbClr val="FFFFFF"/>
                </a:solidFill>
                <a:latin typeface="Arial" charset="0"/>
                <a:ea typeface="Arial" charset="0"/>
                <a:cs typeface="Arial" charset="0"/>
              </a:rPr>
              <a:t>我们在听上帝的话吗？</a:t>
            </a:r>
            <a:endParaRPr lang="en-GB" altLang="zh-CN" sz="4000" dirty="0">
              <a:solidFill>
                <a:srgbClr val="FFFFFF"/>
              </a:solidFill>
              <a:latin typeface="Arial" charset="0"/>
              <a:ea typeface="Arial" charset="0"/>
              <a:cs typeface="Arial" charset="0"/>
            </a:endParaRPr>
          </a:p>
        </p:txBody>
      </p:sp>
      <p:sp>
        <p:nvSpPr>
          <p:cNvPr id="78897" name="Rectangle 210"/>
          <p:cNvSpPr>
            <a:spLocks noChangeArrowheads="1"/>
          </p:cNvSpPr>
          <p:nvPr/>
        </p:nvSpPr>
        <p:spPr bwMode="auto">
          <a:xfrm>
            <a:off x="0" y="53244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solidFill>
                <a:srgbClr val="000000"/>
              </a:solidFill>
              <a:latin typeface="Arial" charset="0"/>
              <a:ea typeface="ＭＳ Ｐゴシック" charset="0"/>
              <a:cs typeface="Arial" charset="0"/>
            </a:endParaRPr>
          </a:p>
        </p:txBody>
      </p:sp>
      <p:sp>
        <p:nvSpPr>
          <p:cNvPr id="10471" name="Text Box 231"/>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algn="ctr">
              <a:defRPr/>
            </a:pPr>
            <a:r>
              <a:rPr lang="en-US" b="1">
                <a:solidFill>
                  <a:srgbClr val="FFFFFF"/>
                </a:solidFill>
                <a:latin typeface="Arial"/>
                <a:ea typeface="ＭＳ Ｐゴシック" charset="0"/>
                <a:cs typeface="Arial"/>
              </a:rPr>
              <a:t>583</a:t>
            </a:r>
          </a:p>
        </p:txBody>
      </p:sp>
      <p:sp>
        <p:nvSpPr>
          <p:cNvPr id="78899" name="Rectangle 237"/>
          <p:cNvSpPr>
            <a:spLocks noGrp="1" noChangeArrowheads="1"/>
          </p:cNvSpPr>
          <p:nvPr>
            <p:ph type="title" idx="4294967295"/>
          </p:nvPr>
        </p:nvSpPr>
        <p:spPr>
          <a:xfrm>
            <a:off x="0" y="-892175"/>
            <a:ext cx="3276600" cy="649287"/>
          </a:xfrm>
        </p:spPr>
        <p:txBody>
          <a:bodyPr/>
          <a:lstStyle/>
          <a:p>
            <a:pPr algn="r" eaLnBrk="1" hangingPunct="1"/>
            <a:r>
              <a:rPr lang="en-US" sz="2800" dirty="0">
                <a:latin typeface="Arial" charset="0"/>
                <a:ea typeface="ＭＳ Ｐゴシック" charset="0"/>
                <a:cs typeface="Arial" charset="0"/>
              </a:rPr>
              <a:t>Book Chart</a:t>
            </a:r>
          </a:p>
        </p:txBody>
      </p:sp>
      <p:pic>
        <p:nvPicPr>
          <p:cNvPr id="3" name="Picture 2"/>
          <p:cNvPicPr>
            <a:picLocks noChangeAspect="1"/>
          </p:cNvPicPr>
          <p:nvPr/>
        </p:nvPicPr>
        <p:blipFill>
          <a:blip r:embed="rId4"/>
          <a:stretch>
            <a:fillRect/>
          </a:stretch>
        </p:blipFill>
        <p:spPr>
          <a:xfrm>
            <a:off x="1259632" y="980728"/>
            <a:ext cx="6530365" cy="5256944"/>
          </a:xfrm>
          <a:prstGeom prst="rect">
            <a:avLst/>
          </a:prstGeom>
        </p:spPr>
      </p:pic>
    </p:spTree>
    <p:extLst>
      <p:ext uri="{BB962C8B-B14F-4D97-AF65-F5344CB8AC3E}">
        <p14:creationId xmlns:p14="http://schemas.microsoft.com/office/powerpoint/2010/main" val="4206587291"/>
      </p:ext>
    </p:extLst>
  </p:cSld>
  <p:clrMapOvr>
    <a:overrideClrMapping bg1="lt1" tx1="dk1" bg2="lt2" tx2="dk2" accent1="accent1" accent2="accent2" accent3="accent3" accent4="accent4" accent5="accent5" accent6="accent6" hlink="hlink" folHlink="folHlink"/>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11560" y="1412776"/>
            <a:ext cx="7874000" cy="5245100"/>
          </a:xfrm>
          <a:prstGeom prst="rect">
            <a:avLst/>
          </a:prstGeom>
        </p:spPr>
      </p:pic>
      <p:sp>
        <p:nvSpPr>
          <p:cNvPr id="10243" name="Rectangle 3"/>
          <p:cNvSpPr>
            <a:spLocks noChangeArrowheads="1"/>
          </p:cNvSpPr>
          <p:nvPr/>
        </p:nvSpPr>
        <p:spPr bwMode="auto">
          <a:xfrm>
            <a:off x="611560" y="89337"/>
            <a:ext cx="7848872"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nchor="t">
            <a:spAutoFit/>
          </a:bodyPr>
          <a:lstStyle/>
          <a:p>
            <a:pPr>
              <a:defRPr/>
            </a:pPr>
            <a:r>
              <a:rPr lang="zh-CN" altLang="en-US" sz="3600" b="1" dirty="0">
                <a:solidFill>
                  <a:srgbClr val="FFFFFF"/>
                </a:solidFill>
                <a:latin typeface="Arial" charset="0"/>
                <a:ea typeface="Arial" charset="0"/>
                <a:cs typeface="Arial" charset="0"/>
              </a:rPr>
              <a:t>当我们不聆听时，就好像经历了对神话语的饥荒。</a:t>
            </a:r>
          </a:p>
        </p:txBody>
      </p:sp>
      <p:sp>
        <p:nvSpPr>
          <p:cNvPr id="78897" name="Rectangle 210"/>
          <p:cNvSpPr>
            <a:spLocks noChangeArrowheads="1"/>
          </p:cNvSpPr>
          <p:nvPr/>
        </p:nvSpPr>
        <p:spPr bwMode="auto">
          <a:xfrm>
            <a:off x="0" y="53244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solidFill>
                <a:srgbClr val="000000"/>
              </a:solidFill>
              <a:latin typeface="Arial" charset="0"/>
              <a:ea typeface="ＭＳ Ｐゴシック" charset="0"/>
              <a:cs typeface="Arial" charset="0"/>
            </a:endParaRPr>
          </a:p>
        </p:txBody>
      </p:sp>
      <p:sp>
        <p:nvSpPr>
          <p:cNvPr id="10471" name="Text Box 231"/>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algn="ctr">
              <a:defRPr/>
            </a:pPr>
            <a:r>
              <a:rPr lang="en-US" b="1">
                <a:solidFill>
                  <a:srgbClr val="FFFFFF"/>
                </a:solidFill>
                <a:latin typeface="Arial"/>
                <a:ea typeface="ＭＳ Ｐゴシック" charset="0"/>
                <a:cs typeface="Arial"/>
              </a:rPr>
              <a:t>583</a:t>
            </a:r>
          </a:p>
        </p:txBody>
      </p:sp>
      <p:sp>
        <p:nvSpPr>
          <p:cNvPr id="78899" name="Rectangle 237"/>
          <p:cNvSpPr>
            <a:spLocks noGrp="1" noChangeArrowheads="1"/>
          </p:cNvSpPr>
          <p:nvPr>
            <p:ph type="title" idx="4294967295"/>
          </p:nvPr>
        </p:nvSpPr>
        <p:spPr>
          <a:xfrm>
            <a:off x="0" y="-892175"/>
            <a:ext cx="3276600" cy="649287"/>
          </a:xfrm>
        </p:spPr>
        <p:txBody>
          <a:bodyPr/>
          <a:lstStyle/>
          <a:p>
            <a:pPr algn="r" eaLnBrk="1" hangingPunct="1"/>
            <a:r>
              <a:rPr lang="en-US" sz="2800" dirty="0">
                <a:latin typeface="Arial" charset="0"/>
                <a:ea typeface="ＭＳ Ｐゴシック" charset="0"/>
                <a:cs typeface="Arial" charset="0"/>
              </a:rPr>
              <a:t>Book Chart</a:t>
            </a:r>
          </a:p>
        </p:txBody>
      </p:sp>
    </p:spTree>
    <p:extLst>
      <p:ext uri="{BB962C8B-B14F-4D97-AF65-F5344CB8AC3E}">
        <p14:creationId xmlns:p14="http://schemas.microsoft.com/office/powerpoint/2010/main" val="31535795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阿摩司</a:t>
            </a:r>
            <a:r>
              <a:rPr lang="en-US" sz="8800" dirty="0">
                <a:solidFill>
                  <a:schemeClr val="bg1"/>
                </a:solidFill>
                <a:latin typeface="Arial" charset="0"/>
                <a:ea typeface="Osaka" charset="0"/>
                <a:cs typeface="Arial" charset="0"/>
              </a:rPr>
              <a:t> 4</a:t>
            </a:r>
          </a:p>
        </p:txBody>
      </p:sp>
    </p:spTree>
    <p:extLst>
      <p:ext uri="{BB962C8B-B14F-4D97-AF65-F5344CB8AC3E}">
        <p14:creationId xmlns:p14="http://schemas.microsoft.com/office/powerpoint/2010/main" val="4113412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7504" y="1484784"/>
            <a:ext cx="2843808" cy="2117401"/>
          </a:xfrm>
          <a:prstGeom prst="rect">
            <a:avLst/>
          </a:prstGeom>
        </p:spPr>
      </p:pic>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55504" y="1484784"/>
            <a:ext cx="2843808" cy="2117401"/>
          </a:xfrm>
          <a:prstGeom prst="rect">
            <a:avLst/>
          </a:prstGeom>
        </p:spPr>
      </p:pic>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03504" y="1484784"/>
            <a:ext cx="2843808" cy="2117401"/>
          </a:xfrm>
          <a:prstGeom prst="rect">
            <a:avLst/>
          </a:prstGeom>
        </p:spPr>
      </p:pic>
      <p:sp>
        <p:nvSpPr>
          <p:cNvPr id="5" name="Rectangle 2"/>
          <p:cNvSpPr txBox="1">
            <a:spLocks noChangeArrowheads="1"/>
          </p:cNvSpPr>
          <p:nvPr/>
        </p:nvSpPr>
        <p:spPr bwMode="auto">
          <a:xfrm>
            <a:off x="0" y="1196752"/>
            <a:ext cx="3059832" cy="26642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eaLnBrk="1" hangingPunct="1"/>
            <a:r>
              <a:rPr lang="ru-RU" altLang="zh-CN" sz="3600" b="1" dirty="0">
                <a:solidFill>
                  <a:srgbClr val="FFFFFF"/>
                </a:solidFill>
                <a:effectLst>
                  <a:glow rad="228600">
                    <a:srgbClr val="000000"/>
                  </a:glow>
                </a:effectLst>
                <a:latin typeface="Arial" charset="0"/>
                <a:ea typeface="ＭＳ Ｐゴシック" charset="0"/>
                <a:cs typeface="Arial" charset="0"/>
              </a:rPr>
              <a:t>“</a:t>
            </a:r>
            <a:r>
              <a:rPr lang="zh-CN" altLang="en-US" sz="3600" b="1" dirty="0">
                <a:solidFill>
                  <a:srgbClr val="FFFFFF"/>
                </a:solidFill>
                <a:effectLst>
                  <a:glow rad="228600">
                    <a:srgbClr val="000000"/>
                  </a:glow>
                </a:effectLst>
                <a:latin typeface="Arial" charset="0"/>
                <a:ea typeface="ＭＳ Ｐゴシック" charset="0"/>
                <a:cs typeface="Arial" charset="0"/>
              </a:rPr>
              <a:t>听这些话</a:t>
            </a:r>
            <a:r>
              <a:rPr lang="en-GB" altLang="zh-CN" sz="3600" b="1" dirty="0">
                <a:solidFill>
                  <a:srgbClr val="FFFFFF"/>
                </a:solidFill>
                <a:effectLst>
                  <a:glow rad="228600">
                    <a:srgbClr val="000000"/>
                  </a:glow>
                </a:effectLst>
                <a:latin typeface="Arial" charset="0"/>
                <a:ea typeface="ＭＳ Ｐゴシック" charset="0"/>
                <a:cs typeface="Arial" charset="0"/>
              </a:rPr>
              <a:t>…</a:t>
            </a:r>
            <a:r>
              <a:rPr lang="ru-RU" altLang="zh-CN" sz="3600" b="1" dirty="0">
                <a:solidFill>
                  <a:srgbClr val="FFFFFF"/>
                </a:solidFill>
                <a:effectLst>
                  <a:glow rad="228600">
                    <a:srgbClr val="000000"/>
                  </a:glow>
                </a:effectLst>
                <a:latin typeface="Arial" charset="0"/>
                <a:ea typeface="ＭＳ Ｐゴシック" charset="0"/>
                <a:cs typeface="Arial" charset="0"/>
              </a:rPr>
              <a:t>"</a:t>
            </a:r>
            <a:endParaRPr lang="en-GB" altLang="zh-CN" sz="3600" b="1" dirty="0">
              <a:solidFill>
                <a:srgbClr val="FFFFFF"/>
              </a:solidFill>
              <a:effectLst>
                <a:glow rad="228600">
                  <a:srgbClr val="000000"/>
                </a:glow>
              </a:effectLst>
              <a:latin typeface="Arial" charset="0"/>
              <a:ea typeface="ＭＳ Ｐゴシック" charset="0"/>
              <a:cs typeface="Arial" charset="0"/>
            </a:endParaRPr>
          </a:p>
          <a:p>
            <a:r>
              <a:rPr lang="en-GB" altLang="zh-CN" sz="3200" b="1" dirty="0">
                <a:solidFill>
                  <a:srgbClr val="FFFFFF"/>
                </a:solidFill>
                <a:effectLst>
                  <a:glow rad="228600">
                    <a:srgbClr val="000000"/>
                  </a:glow>
                </a:effectLst>
                <a:latin typeface="Arial" charset="0"/>
                <a:ea typeface="ＭＳ Ｐゴシック" charset="0"/>
                <a:cs typeface="Arial" charset="0"/>
              </a:rPr>
              <a:t>(3:1)</a:t>
            </a:r>
            <a:r>
              <a:rPr lang="en-GB" altLang="zh-CN" sz="3600" b="1" dirty="0">
                <a:solidFill>
                  <a:srgbClr val="FFFFFF"/>
                </a:solidFill>
                <a:effectLst>
                  <a:glow rad="228600">
                    <a:srgbClr val="000000"/>
                  </a:glow>
                </a:effectLst>
                <a:latin typeface="Arial" charset="0"/>
                <a:ea typeface="ＭＳ Ｐゴシック" charset="0"/>
                <a:cs typeface="Arial" charset="0"/>
              </a:rPr>
              <a:t> </a:t>
            </a:r>
            <a:endParaRPr lang="en-US" sz="1600" b="1" dirty="0">
              <a:solidFill>
                <a:srgbClr val="FFFFFF"/>
              </a:solidFill>
              <a:effectLst>
                <a:glow rad="2286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827584" y="0"/>
            <a:ext cx="7344816" cy="836712"/>
          </a:xfrm>
          <a:noFill/>
          <a:ln>
            <a:noFill/>
          </a:ln>
          <a:effectLst/>
        </p:spPr>
        <p:txBody>
          <a:bodyPr vert="horz" wrap="square" lIns="91440" tIns="45720" rIns="91440" bIns="45720" numCol="1" anchor="ctr" anchorCtr="0" compatLnSpc="1">
            <a:prstTxWarp prst="textNoShape">
              <a:avLst/>
            </a:prstTxWarp>
          </a:bodyPr>
          <a:lstStyle/>
          <a:p>
            <a:pPr eaLnBrk="1" hangingPunct="1"/>
            <a:r>
              <a:rPr lang="zh-CN" altLang="en-US" sz="3600" b="1" kern="1200" dirty="0">
                <a:latin typeface="Arial" charset="0"/>
                <a:ea typeface="ＭＳ Ｐゴシック" charset="0"/>
                <a:cs typeface="Arial" charset="0"/>
              </a:rPr>
              <a:t>三骗讲章 </a:t>
            </a:r>
            <a:r>
              <a:rPr lang="en-US" sz="3600" b="1" kern="1200" dirty="0">
                <a:latin typeface="Arial" charset="0"/>
                <a:ea typeface="ＭＳ Ｐゴシック" charset="0"/>
                <a:cs typeface="Arial" charset="0"/>
              </a:rPr>
              <a:t>(</a:t>
            </a:r>
            <a:r>
              <a:rPr lang="zh-CN" altLang="en-US" sz="3600" b="1" kern="1200" dirty="0">
                <a:latin typeface="Arial" charset="0"/>
                <a:ea typeface="ＭＳ Ｐゴシック" charset="0"/>
                <a:cs typeface="Arial" charset="0"/>
              </a:rPr>
              <a:t>阿摩司</a:t>
            </a:r>
            <a:r>
              <a:rPr lang="en-US" sz="3600" b="1" kern="1200" dirty="0">
                <a:latin typeface="Arial" charset="0"/>
                <a:ea typeface="ＭＳ Ｐゴシック" charset="0"/>
                <a:cs typeface="Arial" charset="0"/>
              </a:rPr>
              <a:t>3–6)</a:t>
            </a:r>
          </a:p>
        </p:txBody>
      </p:sp>
      <p:sp>
        <p:nvSpPr>
          <p:cNvPr id="9" name="Rectangle 2"/>
          <p:cNvSpPr txBox="1">
            <a:spLocks noChangeArrowheads="1"/>
          </p:cNvSpPr>
          <p:nvPr/>
        </p:nvSpPr>
        <p:spPr bwMode="auto">
          <a:xfrm>
            <a:off x="3059832" y="1196752"/>
            <a:ext cx="3059832" cy="26642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eaLnBrk="1" hangingPunct="1"/>
            <a:r>
              <a:rPr lang="ru-RU" altLang="zh-CN" sz="3600" b="1" dirty="0">
                <a:solidFill>
                  <a:srgbClr val="FFFFFF"/>
                </a:solidFill>
                <a:effectLst>
                  <a:glow rad="228600">
                    <a:srgbClr val="000000"/>
                  </a:glow>
                </a:effectLst>
                <a:latin typeface="Arial" charset="0"/>
                <a:ea typeface="ＭＳ Ｐゴシック" charset="0"/>
                <a:cs typeface="Arial" charset="0"/>
              </a:rPr>
              <a:t>“</a:t>
            </a:r>
            <a:r>
              <a:rPr lang="zh-CN" altLang="en-US" sz="3600" b="1" dirty="0">
                <a:solidFill>
                  <a:srgbClr val="FFFFFF"/>
                </a:solidFill>
                <a:effectLst>
                  <a:glow rad="228600">
                    <a:srgbClr val="000000"/>
                  </a:glow>
                </a:effectLst>
                <a:latin typeface="Arial" charset="0"/>
                <a:ea typeface="ＭＳ Ｐゴシック" charset="0"/>
                <a:cs typeface="Arial" charset="0"/>
              </a:rPr>
              <a:t>听这些话</a:t>
            </a:r>
            <a:r>
              <a:rPr lang="en-GB" altLang="zh-CN" sz="3600" b="1" dirty="0">
                <a:solidFill>
                  <a:srgbClr val="FFFFFF"/>
                </a:solidFill>
                <a:effectLst>
                  <a:glow rad="228600">
                    <a:srgbClr val="000000"/>
                  </a:glow>
                </a:effectLst>
                <a:latin typeface="Arial" charset="0"/>
                <a:ea typeface="ＭＳ Ｐゴシック" charset="0"/>
                <a:cs typeface="Arial" charset="0"/>
              </a:rPr>
              <a:t>…</a:t>
            </a:r>
            <a:r>
              <a:rPr lang="ru-RU" altLang="zh-CN" sz="3600" b="1" dirty="0">
                <a:solidFill>
                  <a:srgbClr val="FFFFFF"/>
                </a:solidFill>
                <a:effectLst>
                  <a:glow rad="228600">
                    <a:srgbClr val="000000"/>
                  </a:glow>
                </a:effectLst>
                <a:latin typeface="Arial" charset="0"/>
                <a:ea typeface="ＭＳ Ｐゴシック" charset="0"/>
                <a:cs typeface="Arial" charset="0"/>
              </a:rPr>
              <a:t>"</a:t>
            </a:r>
            <a:endParaRPr lang="en-GB" altLang="zh-CN" sz="3600" b="1" dirty="0">
              <a:solidFill>
                <a:srgbClr val="FFFFFF"/>
              </a:solidFill>
              <a:effectLst>
                <a:glow rad="228600">
                  <a:srgbClr val="000000"/>
                </a:glow>
              </a:effectLst>
              <a:latin typeface="Arial" charset="0"/>
              <a:ea typeface="ＭＳ Ｐゴシック" charset="0"/>
              <a:cs typeface="Arial" charset="0"/>
            </a:endParaRPr>
          </a:p>
          <a:p>
            <a:r>
              <a:rPr lang="en-GB" altLang="zh-CN" sz="3200" b="1" dirty="0">
                <a:solidFill>
                  <a:srgbClr val="FFFFFF"/>
                </a:solidFill>
                <a:effectLst>
                  <a:glow rad="228600">
                    <a:srgbClr val="000000"/>
                  </a:glow>
                </a:effectLst>
                <a:latin typeface="Arial" charset="0"/>
                <a:ea typeface="ＭＳ Ｐゴシック" charset="0"/>
                <a:cs typeface="Arial" charset="0"/>
              </a:rPr>
              <a:t>(4:1)</a:t>
            </a:r>
            <a:r>
              <a:rPr lang="en-GB" altLang="zh-CN" sz="3600" b="1" dirty="0">
                <a:solidFill>
                  <a:srgbClr val="FFFFFF"/>
                </a:solidFill>
                <a:effectLst>
                  <a:glow rad="228600">
                    <a:srgbClr val="000000"/>
                  </a:glow>
                </a:effectLst>
                <a:latin typeface="Arial" charset="0"/>
                <a:ea typeface="ＭＳ Ｐゴシック" charset="0"/>
                <a:cs typeface="Arial" charset="0"/>
              </a:rPr>
              <a:t> </a:t>
            </a:r>
            <a:endParaRPr lang="en-US" sz="1600" b="1" dirty="0">
              <a:solidFill>
                <a:srgbClr val="FFFFFF"/>
              </a:solidFill>
              <a:effectLst>
                <a:glow rad="228600">
                  <a:srgbClr val="000000"/>
                </a:glow>
              </a:effectLst>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6108058" y="1196752"/>
            <a:ext cx="3059832" cy="26642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eaLnBrk="1" hangingPunct="1"/>
            <a:r>
              <a:rPr lang="ru-RU" altLang="zh-CN" sz="3600" b="1" dirty="0">
                <a:solidFill>
                  <a:srgbClr val="FFFFFF"/>
                </a:solidFill>
                <a:effectLst>
                  <a:glow rad="228600">
                    <a:srgbClr val="000000"/>
                  </a:glow>
                </a:effectLst>
                <a:latin typeface="Arial" charset="0"/>
                <a:ea typeface="ＭＳ Ｐゴシック" charset="0"/>
                <a:cs typeface="Arial" charset="0"/>
              </a:rPr>
              <a:t>“</a:t>
            </a:r>
            <a:r>
              <a:rPr lang="zh-CN" altLang="en-US" sz="3600" b="1" dirty="0">
                <a:solidFill>
                  <a:srgbClr val="FFFFFF"/>
                </a:solidFill>
                <a:effectLst>
                  <a:glow rad="228600">
                    <a:srgbClr val="000000"/>
                  </a:glow>
                </a:effectLst>
                <a:latin typeface="Arial" charset="0"/>
                <a:ea typeface="ＭＳ Ｐゴシック" charset="0"/>
                <a:cs typeface="Arial" charset="0"/>
              </a:rPr>
              <a:t>听这些话</a:t>
            </a:r>
            <a:r>
              <a:rPr lang="en-GB" altLang="zh-CN" sz="3600" b="1" dirty="0">
                <a:solidFill>
                  <a:srgbClr val="FFFFFF"/>
                </a:solidFill>
                <a:effectLst>
                  <a:glow rad="228600">
                    <a:srgbClr val="000000"/>
                  </a:glow>
                </a:effectLst>
                <a:latin typeface="Arial" charset="0"/>
                <a:ea typeface="ＭＳ Ｐゴシック" charset="0"/>
                <a:cs typeface="Arial" charset="0"/>
              </a:rPr>
              <a:t>…</a:t>
            </a:r>
            <a:r>
              <a:rPr lang="ru-RU" altLang="zh-CN" sz="3600" b="1" dirty="0">
                <a:solidFill>
                  <a:srgbClr val="FFFFFF"/>
                </a:solidFill>
                <a:effectLst>
                  <a:glow rad="228600">
                    <a:srgbClr val="000000"/>
                  </a:glow>
                </a:effectLst>
                <a:latin typeface="Arial" charset="0"/>
                <a:ea typeface="ＭＳ Ｐゴシック" charset="0"/>
                <a:cs typeface="Arial" charset="0"/>
              </a:rPr>
              <a:t>"</a:t>
            </a:r>
            <a:endParaRPr lang="en-GB" altLang="zh-CN" sz="3600" b="1" dirty="0">
              <a:solidFill>
                <a:srgbClr val="FFFFFF"/>
              </a:solidFill>
              <a:effectLst>
                <a:glow rad="228600">
                  <a:srgbClr val="000000"/>
                </a:glow>
              </a:effectLst>
              <a:latin typeface="Arial" charset="0"/>
              <a:ea typeface="ＭＳ Ｐゴシック" charset="0"/>
              <a:cs typeface="Arial" charset="0"/>
            </a:endParaRPr>
          </a:p>
          <a:p>
            <a:r>
              <a:rPr lang="en-GB" altLang="zh-CN" sz="3200" b="1" dirty="0">
                <a:solidFill>
                  <a:srgbClr val="FFFFFF"/>
                </a:solidFill>
                <a:effectLst>
                  <a:glow rad="228600">
                    <a:srgbClr val="000000"/>
                  </a:glow>
                </a:effectLst>
                <a:latin typeface="Arial" charset="0"/>
                <a:ea typeface="ＭＳ Ｐゴシック" charset="0"/>
                <a:cs typeface="Arial" charset="0"/>
              </a:rPr>
              <a:t>(5:1)</a:t>
            </a:r>
            <a:r>
              <a:rPr lang="en-GB" altLang="zh-CN" sz="3600" b="1" dirty="0">
                <a:solidFill>
                  <a:srgbClr val="FFFFFF"/>
                </a:solidFill>
                <a:effectLst>
                  <a:glow rad="228600">
                    <a:srgbClr val="000000"/>
                  </a:glow>
                </a:effectLst>
                <a:latin typeface="Arial" charset="0"/>
                <a:ea typeface="ＭＳ Ｐゴシック" charset="0"/>
                <a:cs typeface="Arial" charset="0"/>
              </a:rPr>
              <a:t> </a:t>
            </a:r>
            <a:endParaRPr lang="en-US" sz="1600" b="1" dirty="0">
              <a:solidFill>
                <a:srgbClr val="FFFFFF"/>
              </a:solidFill>
              <a:effectLst>
                <a:glow rad="228600">
                  <a:srgbClr val="000000"/>
                </a:glow>
              </a:effectLst>
              <a:latin typeface="Arial" charset="0"/>
              <a:ea typeface="ＭＳ Ｐゴシック" charset="0"/>
              <a:cs typeface="ＭＳ Ｐゴシック" charset="0"/>
            </a:endParaRPr>
          </a:p>
        </p:txBody>
      </p:sp>
      <p:sp>
        <p:nvSpPr>
          <p:cNvPr id="13" name="Rectangle 2"/>
          <p:cNvSpPr txBox="1">
            <a:spLocks noChangeArrowheads="1"/>
          </p:cNvSpPr>
          <p:nvPr/>
        </p:nvSpPr>
        <p:spPr bwMode="auto">
          <a:xfrm>
            <a:off x="0" y="4005064"/>
            <a:ext cx="3059832" cy="26642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eaLnBrk="1" hangingPunct="1"/>
            <a:r>
              <a:rPr lang="zh-CN" altLang="en-US" sz="3600" dirty="0"/>
              <a:t>这些人不知道怎样行正直的事</a:t>
            </a:r>
            <a:endParaRPr lang="en-US" altLang="zh-CN" sz="3600" dirty="0"/>
          </a:p>
          <a:p>
            <a:pPr eaLnBrk="1" hangingPunct="1"/>
            <a:r>
              <a:rPr lang="zh-CN" altLang="en-US" sz="3600" b="1" dirty="0">
                <a:solidFill>
                  <a:srgbClr val="FFFFFF"/>
                </a:solidFill>
                <a:effectLst>
                  <a:glow rad="228600">
                    <a:srgbClr val="000000"/>
                  </a:glow>
                </a:effectLst>
                <a:latin typeface="Arial" charset="0"/>
                <a:ea typeface="ＭＳ Ｐゴシック" charset="0"/>
                <a:cs typeface="ＭＳ Ｐゴシック" charset="0"/>
              </a:rPr>
              <a:t>（</a:t>
            </a:r>
            <a:r>
              <a:rPr lang="en-US" altLang="zh-CN" sz="3600" b="1" dirty="0">
                <a:solidFill>
                  <a:srgbClr val="FFFFFF"/>
                </a:solidFill>
                <a:effectLst>
                  <a:glow rad="228600">
                    <a:srgbClr val="000000"/>
                  </a:glow>
                </a:effectLst>
                <a:latin typeface="Arial" charset="0"/>
                <a:ea typeface="ＭＳ Ｐゴシック" charset="0"/>
                <a:cs typeface="ＭＳ Ｐゴシック" charset="0"/>
              </a:rPr>
              <a:t>3:10</a:t>
            </a:r>
            <a:r>
              <a:rPr lang="zh-CN" altLang="en-US" sz="3600" b="1" dirty="0">
                <a:solidFill>
                  <a:srgbClr val="FFFFFF"/>
                </a:solidFill>
                <a:effectLst>
                  <a:glow rad="228600">
                    <a:srgbClr val="000000"/>
                  </a:glow>
                </a:effectLst>
                <a:latin typeface="Arial" charset="0"/>
                <a:ea typeface="ＭＳ Ｐゴシック" charset="0"/>
                <a:cs typeface="ＭＳ Ｐゴシック" charset="0"/>
              </a:rPr>
              <a:t>）</a:t>
            </a:r>
            <a:endParaRPr lang="en-US" altLang="zh-CN" sz="3600" b="1" dirty="0">
              <a:solidFill>
                <a:srgbClr val="FFFFFF"/>
              </a:solidFill>
              <a:effectLst>
                <a:glow rad="228600">
                  <a:srgbClr val="000000"/>
                </a:glow>
              </a:effectLst>
              <a:latin typeface="Arial" charset="0"/>
              <a:ea typeface="ＭＳ Ｐゴシック" charset="0"/>
              <a:cs typeface="ＭＳ Ｐゴシック" charset="0"/>
            </a:endParaRPr>
          </a:p>
        </p:txBody>
      </p:sp>
      <p:sp>
        <p:nvSpPr>
          <p:cNvPr id="11" name="Rectangle 2"/>
          <p:cNvSpPr txBox="1">
            <a:spLocks noChangeArrowheads="1"/>
          </p:cNvSpPr>
          <p:nvPr/>
        </p:nvSpPr>
        <p:spPr bwMode="auto">
          <a:xfrm>
            <a:off x="3059832" y="4005064"/>
            <a:ext cx="3059832" cy="26642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eaLnBrk="1" hangingPunct="1"/>
            <a:r>
              <a:rPr lang="zh-CN" altLang="en-US" sz="2800" b="1" dirty="0">
                <a:solidFill>
                  <a:srgbClr val="FFFFFF"/>
                </a:solidFill>
                <a:effectLst>
                  <a:glow rad="228600">
                    <a:srgbClr val="000000"/>
                  </a:glow>
                </a:effectLst>
                <a:latin typeface="Arial" charset="0"/>
                <a:ea typeface="ＭＳ Ｐゴシック" charset="0"/>
                <a:cs typeface="Arial" charset="0"/>
              </a:rPr>
              <a:t>“</a:t>
            </a:r>
            <a:r>
              <a:rPr lang="zh-CN" altLang="en-US" sz="3600" dirty="0"/>
              <a:t>你们欺负贫穷人，压迫穷苦人</a:t>
            </a:r>
            <a:r>
              <a:rPr lang="zh-CN" altLang="en-US" sz="2800" b="1" dirty="0">
                <a:solidFill>
                  <a:srgbClr val="FFFFFF"/>
                </a:solidFill>
                <a:effectLst>
                  <a:glow rad="228600">
                    <a:srgbClr val="000000"/>
                  </a:glow>
                </a:effectLst>
                <a:latin typeface="Arial" charset="0"/>
                <a:ea typeface="ＭＳ Ｐゴシック" charset="0"/>
                <a:cs typeface="Arial" charset="0"/>
              </a:rPr>
              <a:t>。”（</a:t>
            </a:r>
            <a:r>
              <a:rPr lang="en-US" altLang="zh-CN" sz="2800" b="1" dirty="0">
                <a:solidFill>
                  <a:srgbClr val="FFFFFF"/>
                </a:solidFill>
                <a:effectLst>
                  <a:glow rad="228600">
                    <a:srgbClr val="000000"/>
                  </a:glow>
                </a:effectLst>
                <a:latin typeface="Arial" charset="0"/>
                <a:ea typeface="ＭＳ Ｐゴシック" charset="0"/>
                <a:cs typeface="Arial" charset="0"/>
              </a:rPr>
              <a:t>4:1</a:t>
            </a:r>
            <a:r>
              <a:rPr lang="zh-CN" altLang="en-US" sz="2800" b="1" dirty="0">
                <a:solidFill>
                  <a:srgbClr val="FFFFFF"/>
                </a:solidFill>
                <a:effectLst>
                  <a:glow rad="228600">
                    <a:srgbClr val="000000"/>
                  </a:glow>
                </a:effectLst>
                <a:latin typeface="Arial" charset="0"/>
                <a:ea typeface="ＭＳ Ｐゴシック" charset="0"/>
                <a:cs typeface="Arial" charset="0"/>
              </a:rPr>
              <a:t>）</a:t>
            </a:r>
            <a:endParaRPr lang="en-US" altLang="zh-CN" sz="1200" b="1" dirty="0">
              <a:solidFill>
                <a:srgbClr val="FFFFFF"/>
              </a:solidFill>
              <a:effectLst>
                <a:glow rad="2286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3258986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1"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7384"/>
            <a:ext cx="9144000" cy="650630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4788024" cy="6828531"/>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撒玛利亚山上的巴珊母牛啊！要听这话；</a:t>
            </a:r>
            <a:br>
              <a:rPr lang="zh-CN" altLang="en-US" sz="3600" b="1" dirty="0">
                <a:effectLst>
                  <a:glow rad="127000">
                    <a:schemeClr val="tx1"/>
                  </a:glow>
                </a:effectLst>
                <a:latin typeface="Arial" charset="0"/>
                <a:ea typeface="ＭＳ Ｐゴシック" charset="0"/>
                <a:cs typeface="ＭＳ Ｐゴシック" charset="0"/>
              </a:rPr>
            </a:b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你们欺负贫穷人，压迫穷苦人，</a:t>
            </a:r>
            <a:br>
              <a:rPr lang="zh-CN" altLang="en-US" sz="3600" b="1" dirty="0">
                <a:effectLst>
                  <a:glow rad="127000">
                    <a:schemeClr val="tx1"/>
                  </a:glow>
                </a:effectLst>
                <a:latin typeface="Arial" charset="0"/>
                <a:ea typeface="ＭＳ Ｐゴシック" charset="0"/>
                <a:cs typeface="ＭＳ Ｐゴシック" charset="0"/>
              </a:rPr>
            </a:b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又对自己的丈夫说：“拿酒来，给我们饮用。</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阿摩司 </a:t>
            </a:r>
            <a:r>
              <a:rPr lang="en-US" sz="3600" b="1" dirty="0">
                <a:effectLst>
                  <a:glow rad="127000">
                    <a:schemeClr val="tx1"/>
                  </a:glow>
                </a:effectLst>
                <a:latin typeface="Arial" charset="0"/>
                <a:ea typeface="ＭＳ Ｐゴシック" charset="0"/>
                <a:cs typeface="ＭＳ Ｐゴシック" charset="0"/>
              </a:rPr>
              <a:t>4:1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46227062"/>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2" name="Rectangle 6"/>
          <p:cNvSpPr>
            <a:spLocks noGrp="1" noChangeArrowheads="1"/>
          </p:cNvSpPr>
          <p:nvPr>
            <p:ph type="title"/>
          </p:nvPr>
        </p:nvSpPr>
        <p:spPr/>
        <p:txBody>
          <a:bodyPr/>
          <a:lstStyle/>
          <a:p>
            <a:r>
              <a:rPr lang="en-US" altLang="en-US"/>
              <a:t>Ivory Comb</a:t>
            </a:r>
          </a:p>
        </p:txBody>
      </p:sp>
      <p:pic>
        <p:nvPicPr>
          <p:cNvPr id="4100" name="Picture 4" descr="PG322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101" name="Text Box 5"/>
          <p:cNvSpPr txBox="1">
            <a:spLocks noChangeArrowheads="1"/>
          </p:cNvSpPr>
          <p:nvPr/>
        </p:nvSpPr>
        <p:spPr bwMode="auto">
          <a:xfrm>
            <a:off x="0" y="5911850"/>
            <a:ext cx="9144000" cy="946150"/>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zh-CN" altLang="en-GB" sz="2800" b="1" i="1" dirty="0">
                <a:solidFill>
                  <a:schemeClr val="bg1"/>
                </a:solidFill>
                <a:ea typeface="SimSun" pitchFamily="2" charset="-122"/>
              </a:rPr>
              <a:t>美地都的象牙梳，阿摩司所描述的富贵与豪华</a:t>
            </a:r>
            <a:r>
              <a:rPr lang="zh-CN" altLang="en-US" sz="2800" b="1" i="1" dirty="0">
                <a:solidFill>
                  <a:schemeClr val="bg1"/>
                </a:solidFill>
                <a:ea typeface="SimSun" pitchFamily="2" charset="-122"/>
              </a:rPr>
              <a:t>  </a:t>
            </a:r>
            <a:r>
              <a:rPr lang="en-GB" altLang="en-US" sz="2800" b="1" dirty="0">
                <a:solidFill>
                  <a:schemeClr val="bg1"/>
                </a:solidFill>
              </a:rPr>
              <a:t>(3:15; 6:4)  </a:t>
            </a:r>
            <a:r>
              <a:rPr lang="zh-CN" altLang="en-GB" sz="2800" b="1" dirty="0">
                <a:solidFill>
                  <a:schemeClr val="bg1"/>
                </a:solidFill>
                <a:ea typeface="SimSun" pitchFamily="2" charset="-122"/>
              </a:rPr>
              <a:t>芝加哥大学，东方学院</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101"/>
                                        </p:tgtEl>
                                        <p:attrNameLst>
                                          <p:attrName>style.visibility</p:attrName>
                                        </p:attrNameLst>
                                      </p:cBhvr>
                                      <p:to>
                                        <p:strVal val="visible"/>
                                      </p:to>
                                    </p:set>
                                    <p:anim calcmode="lin" valueType="num">
                                      <p:cBhvr additive="base">
                                        <p:cTn id="7" dur="500" fill="hold"/>
                                        <p:tgtEl>
                                          <p:spTgt spid="4101"/>
                                        </p:tgtEl>
                                        <p:attrNameLst>
                                          <p:attrName>ppt_x</p:attrName>
                                        </p:attrNameLst>
                                      </p:cBhvr>
                                      <p:tavLst>
                                        <p:tav tm="0">
                                          <p:val>
                                            <p:strVal val="#ppt_x"/>
                                          </p:val>
                                        </p:tav>
                                        <p:tav tm="100000">
                                          <p:val>
                                            <p:strVal val="#ppt_x"/>
                                          </p:val>
                                        </p:tav>
                                      </p:tavLst>
                                    </p:anim>
                                    <p:anim calcmode="lin" valueType="num">
                                      <p:cBhvr additive="base">
                                        <p:cTn id="8" dur="500" fill="hold"/>
                                        <p:tgtEl>
                                          <p:spTgt spid="41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1" grpId="0" animBg="1"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阿摩司</a:t>
            </a:r>
            <a:r>
              <a:rPr lang="en-US" sz="8800" dirty="0">
                <a:solidFill>
                  <a:schemeClr val="bg1"/>
                </a:solidFill>
                <a:latin typeface="Arial" charset="0"/>
                <a:ea typeface="Osaka" charset="0"/>
                <a:cs typeface="Arial" charset="0"/>
              </a:rPr>
              <a:t> 5</a:t>
            </a:r>
          </a:p>
        </p:txBody>
      </p:sp>
    </p:spTree>
    <p:extLst>
      <p:ext uri="{BB962C8B-B14F-4D97-AF65-F5344CB8AC3E}">
        <p14:creationId xmlns:p14="http://schemas.microsoft.com/office/powerpoint/2010/main" val="31780728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关键节</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602008"/>
            <a:ext cx="9144000" cy="200746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zh-CN" altLang="en-US" sz="3600" b="1" dirty="0">
                <a:solidFill>
                  <a:srgbClr val="FFFFFF"/>
                </a:solidFill>
                <a:effectLst>
                  <a:glow rad="127000">
                    <a:srgbClr val="000000"/>
                  </a:glow>
                </a:effectLst>
                <a:latin typeface="Arial" charset="0"/>
                <a:ea typeface="ＭＳ Ｐゴシック" charset="0"/>
                <a:cs typeface="ＭＳ Ｐゴシック" charset="0"/>
              </a:rPr>
              <a:t>但愿</a:t>
            </a:r>
            <a:r>
              <a:rPr lang="zh-CN" altLang="en-US" sz="3600" b="1" dirty="0">
                <a:solidFill>
                  <a:srgbClr val="FFFF00"/>
                </a:solidFill>
                <a:effectLst>
                  <a:glow rad="127000">
                    <a:srgbClr val="000000"/>
                  </a:glow>
                </a:effectLst>
                <a:latin typeface="Arial" charset="0"/>
                <a:ea typeface="ＭＳ Ｐゴシック" charset="0"/>
                <a:cs typeface="ＭＳ Ｐゴシック" charset="0"/>
              </a:rPr>
              <a:t>公正</a:t>
            </a:r>
            <a:r>
              <a:rPr lang="zh-CN" altLang="en-US" sz="3600" b="1" dirty="0">
                <a:solidFill>
                  <a:srgbClr val="FFFFFF"/>
                </a:solidFill>
                <a:effectLst>
                  <a:glow rad="127000">
                    <a:srgbClr val="000000"/>
                  </a:glow>
                </a:effectLst>
                <a:latin typeface="Arial" charset="0"/>
                <a:ea typeface="ＭＳ Ｐゴシック" charset="0"/>
                <a:cs typeface="ＭＳ Ｐゴシック" charset="0"/>
              </a:rPr>
              <a:t>好象潮水滚流，</a:t>
            </a:r>
          </a:p>
          <a:p>
            <a:pPr defTabSz="457200">
              <a:defRPr/>
            </a:pPr>
            <a:r>
              <a:rPr lang="zh-CN" altLang="en-US" sz="3600" b="1" dirty="0">
                <a:solidFill>
                  <a:srgbClr val="FFFFFF"/>
                </a:solidFill>
                <a:effectLst>
                  <a:glow rad="127000">
                    <a:srgbClr val="000000"/>
                  </a:glow>
                </a:effectLst>
                <a:latin typeface="Arial" charset="0"/>
                <a:ea typeface="ＭＳ Ｐゴシック" charset="0"/>
                <a:cs typeface="ＭＳ Ｐゴシック" charset="0"/>
              </a:rPr>
              <a:t>公义好象河水长流。</a:t>
            </a: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 </a:t>
            </a:r>
          </a:p>
          <a:p>
            <a:pPr defTabSz="457200">
              <a:defRPr/>
            </a:pPr>
            <a:r>
              <a:rPr lang="en-US" sz="3600" b="1" dirty="0">
                <a:solidFill>
                  <a:srgbClr val="FFFFFF"/>
                </a:solidFill>
                <a:effectLst>
                  <a:glow rad="127000">
                    <a:srgbClr val="000000"/>
                  </a:glow>
                </a:effectLst>
                <a:latin typeface="Arial" charset="0"/>
                <a:ea typeface="ＭＳ Ｐゴシック" charset="0"/>
                <a:cs typeface="ＭＳ Ｐゴシック" charset="0"/>
              </a:rPr>
              <a:t>(</a:t>
            </a:r>
            <a:r>
              <a:rPr lang="zh-CN" altLang="en-US" sz="3600" b="1" dirty="0">
                <a:solidFill>
                  <a:srgbClr val="FFFFFF"/>
                </a:solidFill>
                <a:effectLst>
                  <a:glow rad="127000">
                    <a:srgbClr val="000000"/>
                  </a:glow>
                </a:effectLst>
                <a:latin typeface="Arial" charset="0"/>
                <a:ea typeface="ＭＳ Ｐゴシック" charset="0"/>
                <a:cs typeface="ＭＳ Ｐゴシック" charset="0"/>
              </a:rPr>
              <a:t>阿摩司 </a:t>
            </a:r>
            <a:r>
              <a:rPr lang="en-US" sz="3600" b="1" dirty="0">
                <a:solidFill>
                  <a:srgbClr val="FFFFFF"/>
                </a:solidFill>
                <a:effectLst>
                  <a:glow rad="127000">
                    <a:srgbClr val="000000"/>
                  </a:glow>
                </a:effectLst>
                <a:latin typeface="Arial" charset="0"/>
                <a:ea typeface="ＭＳ Ｐゴシック" charset="0"/>
                <a:cs typeface="ＭＳ Ｐゴシック" charset="0"/>
              </a:rPr>
              <a:t>5:24). </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阿摩司</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472410" y="6534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583</a:t>
            </a:r>
          </a:p>
        </p:txBody>
      </p:sp>
    </p:spTree>
    <p:extLst>
      <p:ext uri="{BB962C8B-B14F-4D97-AF65-F5344CB8AC3E}">
        <p14:creationId xmlns:p14="http://schemas.microsoft.com/office/powerpoint/2010/main" val="2246054595"/>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7504" y="1484784"/>
            <a:ext cx="2843808" cy="2117401"/>
          </a:xfrm>
          <a:prstGeom prst="rect">
            <a:avLst/>
          </a:prstGeom>
        </p:spPr>
      </p:pic>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55504" y="1484784"/>
            <a:ext cx="2843808" cy="2117401"/>
          </a:xfrm>
          <a:prstGeom prst="rect">
            <a:avLst/>
          </a:prstGeom>
        </p:spPr>
      </p:pic>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03504" y="1484784"/>
            <a:ext cx="2843808" cy="2117401"/>
          </a:xfrm>
          <a:prstGeom prst="rect">
            <a:avLst/>
          </a:prstGeom>
        </p:spPr>
      </p:pic>
      <p:sp>
        <p:nvSpPr>
          <p:cNvPr id="5" name="Rectangle 2"/>
          <p:cNvSpPr txBox="1">
            <a:spLocks noChangeArrowheads="1"/>
          </p:cNvSpPr>
          <p:nvPr/>
        </p:nvSpPr>
        <p:spPr bwMode="auto">
          <a:xfrm>
            <a:off x="0" y="1196752"/>
            <a:ext cx="3059832" cy="26642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eaLnBrk="1" hangingPunct="1"/>
            <a:r>
              <a:rPr lang="ru-RU" altLang="zh-CN" sz="3600" b="1" dirty="0">
                <a:solidFill>
                  <a:srgbClr val="FFFFFF"/>
                </a:solidFill>
                <a:effectLst>
                  <a:glow rad="228600">
                    <a:srgbClr val="000000"/>
                  </a:glow>
                </a:effectLst>
                <a:latin typeface="Arial" charset="0"/>
                <a:ea typeface="ＭＳ Ｐゴシック" charset="0"/>
                <a:cs typeface="Arial" charset="0"/>
              </a:rPr>
              <a:t>“</a:t>
            </a:r>
            <a:r>
              <a:rPr lang="zh-CN" altLang="en-US" sz="3600" b="1" dirty="0">
                <a:solidFill>
                  <a:srgbClr val="FFFFFF"/>
                </a:solidFill>
                <a:effectLst>
                  <a:glow rad="228600">
                    <a:srgbClr val="000000"/>
                  </a:glow>
                </a:effectLst>
                <a:latin typeface="Arial" charset="0"/>
                <a:ea typeface="ＭＳ Ｐゴシック" charset="0"/>
                <a:cs typeface="Arial" charset="0"/>
              </a:rPr>
              <a:t>听这些话</a:t>
            </a:r>
            <a:r>
              <a:rPr lang="en-GB" altLang="zh-CN" sz="3600" b="1" dirty="0">
                <a:solidFill>
                  <a:srgbClr val="FFFFFF"/>
                </a:solidFill>
                <a:effectLst>
                  <a:glow rad="228600">
                    <a:srgbClr val="000000"/>
                  </a:glow>
                </a:effectLst>
                <a:latin typeface="Arial" charset="0"/>
                <a:ea typeface="ＭＳ Ｐゴシック" charset="0"/>
                <a:cs typeface="Arial" charset="0"/>
              </a:rPr>
              <a:t>…</a:t>
            </a:r>
            <a:r>
              <a:rPr lang="ru-RU" altLang="zh-CN" sz="3600" b="1" dirty="0">
                <a:solidFill>
                  <a:srgbClr val="FFFFFF"/>
                </a:solidFill>
                <a:effectLst>
                  <a:glow rad="228600">
                    <a:srgbClr val="000000"/>
                  </a:glow>
                </a:effectLst>
                <a:latin typeface="Arial" charset="0"/>
                <a:ea typeface="ＭＳ Ｐゴシック" charset="0"/>
                <a:cs typeface="Arial" charset="0"/>
              </a:rPr>
              <a:t>"</a:t>
            </a:r>
            <a:endParaRPr lang="en-GB" altLang="zh-CN" sz="3600" b="1" dirty="0">
              <a:solidFill>
                <a:srgbClr val="FFFFFF"/>
              </a:solidFill>
              <a:effectLst>
                <a:glow rad="228600">
                  <a:srgbClr val="000000"/>
                </a:glow>
              </a:effectLst>
              <a:latin typeface="Arial" charset="0"/>
              <a:ea typeface="ＭＳ Ｐゴシック" charset="0"/>
              <a:cs typeface="Arial" charset="0"/>
            </a:endParaRPr>
          </a:p>
          <a:p>
            <a:r>
              <a:rPr lang="en-GB" altLang="zh-CN" sz="3200" b="1" dirty="0">
                <a:solidFill>
                  <a:srgbClr val="FFFFFF"/>
                </a:solidFill>
                <a:effectLst>
                  <a:glow rad="228600">
                    <a:srgbClr val="000000"/>
                  </a:glow>
                </a:effectLst>
                <a:latin typeface="Arial" charset="0"/>
                <a:ea typeface="ＭＳ Ｐゴシック" charset="0"/>
                <a:cs typeface="Arial" charset="0"/>
              </a:rPr>
              <a:t>(3:1)</a:t>
            </a:r>
            <a:r>
              <a:rPr lang="en-GB" altLang="zh-CN" sz="3600" b="1" dirty="0">
                <a:solidFill>
                  <a:srgbClr val="FFFFFF"/>
                </a:solidFill>
                <a:effectLst>
                  <a:glow rad="228600">
                    <a:srgbClr val="000000"/>
                  </a:glow>
                </a:effectLst>
                <a:latin typeface="Arial" charset="0"/>
                <a:ea typeface="ＭＳ Ｐゴシック" charset="0"/>
                <a:cs typeface="Arial" charset="0"/>
              </a:rPr>
              <a:t> </a:t>
            </a:r>
            <a:endParaRPr lang="en-US" sz="1600" b="1" dirty="0">
              <a:solidFill>
                <a:srgbClr val="FFFFFF"/>
              </a:solidFill>
              <a:effectLst>
                <a:glow rad="2286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827584" y="0"/>
            <a:ext cx="7344816" cy="836712"/>
          </a:xfrm>
          <a:noFill/>
          <a:ln>
            <a:noFill/>
          </a:ln>
          <a:effectLst/>
        </p:spPr>
        <p:txBody>
          <a:bodyPr vert="horz" wrap="square" lIns="91440" tIns="45720" rIns="91440" bIns="45720" numCol="1" anchor="ctr" anchorCtr="0" compatLnSpc="1">
            <a:prstTxWarp prst="textNoShape">
              <a:avLst/>
            </a:prstTxWarp>
          </a:bodyPr>
          <a:lstStyle/>
          <a:p>
            <a:pPr eaLnBrk="1" hangingPunct="1"/>
            <a:r>
              <a:rPr lang="zh-CN" altLang="en-US" sz="3600" b="1" kern="1200" dirty="0">
                <a:latin typeface="Arial" charset="0"/>
                <a:ea typeface="ＭＳ Ｐゴシック" charset="0"/>
                <a:cs typeface="Arial" charset="0"/>
              </a:rPr>
              <a:t>三骗讲章 </a:t>
            </a:r>
            <a:r>
              <a:rPr lang="en-US" sz="3600" b="1" kern="1200" dirty="0">
                <a:latin typeface="Arial" charset="0"/>
                <a:ea typeface="ＭＳ Ｐゴシック" charset="0"/>
                <a:cs typeface="Arial" charset="0"/>
              </a:rPr>
              <a:t>(</a:t>
            </a:r>
            <a:r>
              <a:rPr lang="zh-CN" altLang="en-US" sz="3600" b="1" kern="1200" dirty="0">
                <a:latin typeface="Arial" charset="0"/>
                <a:ea typeface="ＭＳ Ｐゴシック" charset="0"/>
                <a:cs typeface="Arial" charset="0"/>
              </a:rPr>
              <a:t>阿摩司</a:t>
            </a:r>
            <a:r>
              <a:rPr lang="en-US" sz="3600" b="1" kern="1200" dirty="0">
                <a:latin typeface="Arial" charset="0"/>
                <a:ea typeface="ＭＳ Ｐゴシック" charset="0"/>
                <a:cs typeface="Arial" charset="0"/>
              </a:rPr>
              <a:t>3–6)</a:t>
            </a:r>
          </a:p>
        </p:txBody>
      </p:sp>
      <p:sp>
        <p:nvSpPr>
          <p:cNvPr id="9" name="Rectangle 2"/>
          <p:cNvSpPr txBox="1">
            <a:spLocks noChangeArrowheads="1"/>
          </p:cNvSpPr>
          <p:nvPr/>
        </p:nvSpPr>
        <p:spPr bwMode="auto">
          <a:xfrm>
            <a:off x="3059832" y="1196752"/>
            <a:ext cx="3059832" cy="26642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eaLnBrk="1" hangingPunct="1"/>
            <a:r>
              <a:rPr lang="ru-RU" altLang="zh-CN" sz="3600" b="1" dirty="0">
                <a:solidFill>
                  <a:srgbClr val="FFFFFF"/>
                </a:solidFill>
                <a:effectLst>
                  <a:glow rad="228600">
                    <a:srgbClr val="000000"/>
                  </a:glow>
                </a:effectLst>
                <a:latin typeface="Arial" charset="0"/>
                <a:ea typeface="ＭＳ Ｐゴシック" charset="0"/>
                <a:cs typeface="Arial" charset="0"/>
              </a:rPr>
              <a:t>“</a:t>
            </a:r>
            <a:r>
              <a:rPr lang="zh-CN" altLang="en-US" sz="3600" b="1" dirty="0">
                <a:solidFill>
                  <a:srgbClr val="FFFFFF"/>
                </a:solidFill>
                <a:effectLst>
                  <a:glow rad="228600">
                    <a:srgbClr val="000000"/>
                  </a:glow>
                </a:effectLst>
                <a:latin typeface="Arial" charset="0"/>
                <a:ea typeface="ＭＳ Ｐゴシック" charset="0"/>
                <a:cs typeface="Arial" charset="0"/>
              </a:rPr>
              <a:t>听这些话</a:t>
            </a:r>
            <a:r>
              <a:rPr lang="en-GB" altLang="zh-CN" sz="3600" b="1" dirty="0">
                <a:solidFill>
                  <a:srgbClr val="FFFFFF"/>
                </a:solidFill>
                <a:effectLst>
                  <a:glow rad="228600">
                    <a:srgbClr val="000000"/>
                  </a:glow>
                </a:effectLst>
                <a:latin typeface="Arial" charset="0"/>
                <a:ea typeface="ＭＳ Ｐゴシック" charset="0"/>
                <a:cs typeface="Arial" charset="0"/>
              </a:rPr>
              <a:t>…</a:t>
            </a:r>
            <a:r>
              <a:rPr lang="ru-RU" altLang="zh-CN" sz="3600" b="1" dirty="0">
                <a:solidFill>
                  <a:srgbClr val="FFFFFF"/>
                </a:solidFill>
                <a:effectLst>
                  <a:glow rad="228600">
                    <a:srgbClr val="000000"/>
                  </a:glow>
                </a:effectLst>
                <a:latin typeface="Arial" charset="0"/>
                <a:ea typeface="ＭＳ Ｐゴシック" charset="0"/>
                <a:cs typeface="Arial" charset="0"/>
              </a:rPr>
              <a:t>"</a:t>
            </a:r>
            <a:endParaRPr lang="en-GB" altLang="zh-CN" sz="3600" b="1" dirty="0">
              <a:solidFill>
                <a:srgbClr val="FFFFFF"/>
              </a:solidFill>
              <a:effectLst>
                <a:glow rad="228600">
                  <a:srgbClr val="000000"/>
                </a:glow>
              </a:effectLst>
              <a:latin typeface="Arial" charset="0"/>
              <a:ea typeface="ＭＳ Ｐゴシック" charset="0"/>
              <a:cs typeface="Arial" charset="0"/>
            </a:endParaRPr>
          </a:p>
          <a:p>
            <a:r>
              <a:rPr lang="en-GB" altLang="zh-CN" sz="3200" b="1" dirty="0">
                <a:solidFill>
                  <a:srgbClr val="FFFFFF"/>
                </a:solidFill>
                <a:effectLst>
                  <a:glow rad="228600">
                    <a:srgbClr val="000000"/>
                  </a:glow>
                </a:effectLst>
                <a:latin typeface="Arial" charset="0"/>
                <a:ea typeface="ＭＳ Ｐゴシック" charset="0"/>
                <a:cs typeface="Arial" charset="0"/>
              </a:rPr>
              <a:t>(4:1)</a:t>
            </a:r>
            <a:r>
              <a:rPr lang="en-GB" altLang="zh-CN" sz="3600" b="1" dirty="0">
                <a:solidFill>
                  <a:srgbClr val="FFFFFF"/>
                </a:solidFill>
                <a:effectLst>
                  <a:glow rad="228600">
                    <a:srgbClr val="000000"/>
                  </a:glow>
                </a:effectLst>
                <a:latin typeface="Arial" charset="0"/>
                <a:ea typeface="ＭＳ Ｐゴシック" charset="0"/>
                <a:cs typeface="Arial" charset="0"/>
              </a:rPr>
              <a:t> </a:t>
            </a:r>
            <a:endParaRPr lang="en-US" sz="1600" b="1" dirty="0">
              <a:solidFill>
                <a:srgbClr val="FFFFFF"/>
              </a:solidFill>
              <a:effectLst>
                <a:glow rad="228600">
                  <a:srgbClr val="000000"/>
                </a:glow>
              </a:effectLst>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6108058" y="1196752"/>
            <a:ext cx="3059832" cy="26642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eaLnBrk="1" hangingPunct="1"/>
            <a:r>
              <a:rPr lang="ru-RU" altLang="zh-CN" sz="3600" b="1" dirty="0">
                <a:solidFill>
                  <a:srgbClr val="FFFFFF"/>
                </a:solidFill>
                <a:effectLst>
                  <a:glow rad="228600">
                    <a:srgbClr val="000000"/>
                  </a:glow>
                </a:effectLst>
                <a:latin typeface="Arial" charset="0"/>
                <a:ea typeface="ＭＳ Ｐゴシック" charset="0"/>
                <a:cs typeface="Arial" charset="0"/>
              </a:rPr>
              <a:t>“</a:t>
            </a:r>
            <a:r>
              <a:rPr lang="zh-CN" altLang="en-US" sz="3600" b="1" dirty="0">
                <a:solidFill>
                  <a:srgbClr val="FFFFFF"/>
                </a:solidFill>
                <a:effectLst>
                  <a:glow rad="228600">
                    <a:srgbClr val="000000"/>
                  </a:glow>
                </a:effectLst>
                <a:latin typeface="Arial" charset="0"/>
                <a:ea typeface="ＭＳ Ｐゴシック" charset="0"/>
                <a:cs typeface="Arial" charset="0"/>
              </a:rPr>
              <a:t>听这些话</a:t>
            </a:r>
            <a:r>
              <a:rPr lang="en-GB" altLang="zh-CN" sz="3600" b="1" dirty="0">
                <a:solidFill>
                  <a:srgbClr val="FFFFFF"/>
                </a:solidFill>
                <a:effectLst>
                  <a:glow rad="228600">
                    <a:srgbClr val="000000"/>
                  </a:glow>
                </a:effectLst>
                <a:latin typeface="Arial" charset="0"/>
                <a:ea typeface="ＭＳ Ｐゴシック" charset="0"/>
                <a:cs typeface="Arial" charset="0"/>
              </a:rPr>
              <a:t>…</a:t>
            </a:r>
            <a:r>
              <a:rPr lang="ru-RU" altLang="zh-CN" sz="3600" b="1" dirty="0">
                <a:solidFill>
                  <a:srgbClr val="FFFFFF"/>
                </a:solidFill>
                <a:effectLst>
                  <a:glow rad="228600">
                    <a:srgbClr val="000000"/>
                  </a:glow>
                </a:effectLst>
                <a:latin typeface="Arial" charset="0"/>
                <a:ea typeface="ＭＳ Ｐゴシック" charset="0"/>
                <a:cs typeface="Arial" charset="0"/>
              </a:rPr>
              <a:t>"</a:t>
            </a:r>
            <a:endParaRPr lang="en-GB" altLang="zh-CN" sz="3600" b="1" dirty="0">
              <a:solidFill>
                <a:srgbClr val="FFFFFF"/>
              </a:solidFill>
              <a:effectLst>
                <a:glow rad="228600">
                  <a:srgbClr val="000000"/>
                </a:glow>
              </a:effectLst>
              <a:latin typeface="Arial" charset="0"/>
              <a:ea typeface="ＭＳ Ｐゴシック" charset="0"/>
              <a:cs typeface="Arial" charset="0"/>
            </a:endParaRPr>
          </a:p>
          <a:p>
            <a:r>
              <a:rPr lang="en-GB" altLang="zh-CN" sz="3200" b="1" dirty="0">
                <a:solidFill>
                  <a:srgbClr val="FFFFFF"/>
                </a:solidFill>
                <a:effectLst>
                  <a:glow rad="228600">
                    <a:srgbClr val="000000"/>
                  </a:glow>
                </a:effectLst>
                <a:latin typeface="Arial" charset="0"/>
                <a:ea typeface="ＭＳ Ｐゴシック" charset="0"/>
                <a:cs typeface="Arial" charset="0"/>
              </a:rPr>
              <a:t>(5:1)</a:t>
            </a:r>
            <a:r>
              <a:rPr lang="en-GB" altLang="zh-CN" sz="3600" b="1" dirty="0">
                <a:solidFill>
                  <a:srgbClr val="FFFFFF"/>
                </a:solidFill>
                <a:effectLst>
                  <a:glow rad="228600">
                    <a:srgbClr val="000000"/>
                  </a:glow>
                </a:effectLst>
                <a:latin typeface="Arial" charset="0"/>
                <a:ea typeface="ＭＳ Ｐゴシック" charset="0"/>
                <a:cs typeface="Arial" charset="0"/>
              </a:rPr>
              <a:t> </a:t>
            </a:r>
            <a:endParaRPr lang="en-US" sz="1600" b="1" dirty="0">
              <a:solidFill>
                <a:srgbClr val="FFFFFF"/>
              </a:solidFill>
              <a:effectLst>
                <a:glow rad="228600">
                  <a:srgbClr val="000000"/>
                </a:glow>
              </a:effectLst>
              <a:latin typeface="Arial" charset="0"/>
              <a:ea typeface="ＭＳ Ｐゴシック" charset="0"/>
              <a:cs typeface="ＭＳ Ｐゴシック" charset="0"/>
            </a:endParaRPr>
          </a:p>
        </p:txBody>
      </p:sp>
      <p:sp>
        <p:nvSpPr>
          <p:cNvPr id="13" name="Rectangle 2"/>
          <p:cNvSpPr txBox="1">
            <a:spLocks noChangeArrowheads="1"/>
          </p:cNvSpPr>
          <p:nvPr/>
        </p:nvSpPr>
        <p:spPr bwMode="auto">
          <a:xfrm>
            <a:off x="0" y="4005064"/>
            <a:ext cx="3059832" cy="26642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eaLnBrk="1" hangingPunct="1"/>
            <a:r>
              <a:rPr lang="zh-CN" altLang="en-US" sz="3600" dirty="0"/>
              <a:t>这些人不知道怎样行正直的事</a:t>
            </a:r>
            <a:endParaRPr lang="en-US" altLang="zh-CN" sz="3600" dirty="0"/>
          </a:p>
          <a:p>
            <a:pPr eaLnBrk="1" hangingPunct="1"/>
            <a:r>
              <a:rPr lang="zh-CN" altLang="en-US" sz="3600" b="1" dirty="0">
                <a:solidFill>
                  <a:srgbClr val="FFFFFF"/>
                </a:solidFill>
                <a:effectLst>
                  <a:glow rad="228600">
                    <a:srgbClr val="000000"/>
                  </a:glow>
                </a:effectLst>
                <a:latin typeface="Arial" charset="0"/>
                <a:ea typeface="ＭＳ Ｐゴシック" charset="0"/>
                <a:cs typeface="ＭＳ Ｐゴシック" charset="0"/>
              </a:rPr>
              <a:t>（</a:t>
            </a:r>
            <a:r>
              <a:rPr lang="en-US" altLang="zh-CN" sz="3600" b="1" dirty="0">
                <a:solidFill>
                  <a:srgbClr val="FFFFFF"/>
                </a:solidFill>
                <a:effectLst>
                  <a:glow rad="228600">
                    <a:srgbClr val="000000"/>
                  </a:glow>
                </a:effectLst>
                <a:latin typeface="Arial" charset="0"/>
                <a:ea typeface="ＭＳ Ｐゴシック" charset="0"/>
                <a:cs typeface="ＭＳ Ｐゴシック" charset="0"/>
              </a:rPr>
              <a:t>3:10</a:t>
            </a:r>
            <a:r>
              <a:rPr lang="zh-CN" altLang="en-US" sz="3600" b="1" dirty="0">
                <a:solidFill>
                  <a:srgbClr val="FFFFFF"/>
                </a:solidFill>
                <a:effectLst>
                  <a:glow rad="228600">
                    <a:srgbClr val="000000"/>
                  </a:glow>
                </a:effectLst>
                <a:latin typeface="Arial" charset="0"/>
                <a:ea typeface="ＭＳ Ｐゴシック" charset="0"/>
                <a:cs typeface="ＭＳ Ｐゴシック" charset="0"/>
              </a:rPr>
              <a:t>）</a:t>
            </a:r>
            <a:endParaRPr lang="en-US" sz="3600" b="1" dirty="0">
              <a:solidFill>
                <a:srgbClr val="FFFFFF"/>
              </a:solidFill>
              <a:effectLst>
                <a:glow rad="228600">
                  <a:srgbClr val="000000"/>
                </a:glow>
              </a:effectLst>
              <a:latin typeface="Arial" charset="0"/>
              <a:ea typeface="ＭＳ Ｐゴシック" charset="0"/>
              <a:cs typeface="ＭＳ Ｐゴシック" charset="0"/>
            </a:endParaRPr>
          </a:p>
        </p:txBody>
      </p:sp>
      <p:sp>
        <p:nvSpPr>
          <p:cNvPr id="11" name="Rectangle 2"/>
          <p:cNvSpPr txBox="1">
            <a:spLocks noChangeArrowheads="1"/>
          </p:cNvSpPr>
          <p:nvPr/>
        </p:nvSpPr>
        <p:spPr bwMode="auto">
          <a:xfrm>
            <a:off x="3059832" y="4005064"/>
            <a:ext cx="3059832" cy="26642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eaLnBrk="1" hangingPunct="1"/>
            <a:r>
              <a:rPr lang="zh-CN" altLang="en-US" sz="3600" b="1" dirty="0">
                <a:solidFill>
                  <a:srgbClr val="FFFFFF"/>
                </a:solidFill>
                <a:effectLst>
                  <a:glow rad="228600">
                    <a:srgbClr val="000000"/>
                  </a:glow>
                </a:effectLst>
                <a:latin typeface="Arial" charset="0"/>
                <a:ea typeface="ＭＳ Ｐゴシック" charset="0"/>
                <a:cs typeface="Arial" charset="0"/>
              </a:rPr>
              <a:t>“</a:t>
            </a:r>
            <a:r>
              <a:rPr lang="zh-CN" altLang="en-US" sz="3600" dirty="0"/>
              <a:t>你们欺负贫穷人，压迫穷苦人</a:t>
            </a:r>
            <a:r>
              <a:rPr lang="zh-CN" altLang="en-US" sz="3600" b="1" dirty="0">
                <a:solidFill>
                  <a:srgbClr val="FFFFFF"/>
                </a:solidFill>
                <a:effectLst>
                  <a:glow rad="228600">
                    <a:srgbClr val="000000"/>
                  </a:glow>
                </a:effectLst>
                <a:latin typeface="Arial" charset="0"/>
                <a:ea typeface="ＭＳ Ｐゴシック" charset="0"/>
                <a:cs typeface="Arial" charset="0"/>
              </a:rPr>
              <a:t>。”（</a:t>
            </a:r>
            <a:r>
              <a:rPr lang="en-US" altLang="zh-CN" sz="3600" b="1" dirty="0">
                <a:solidFill>
                  <a:srgbClr val="FFFFFF"/>
                </a:solidFill>
                <a:effectLst>
                  <a:glow rad="228600">
                    <a:srgbClr val="000000"/>
                  </a:glow>
                </a:effectLst>
                <a:latin typeface="Arial" charset="0"/>
                <a:ea typeface="ＭＳ Ｐゴシック" charset="0"/>
                <a:cs typeface="Arial" charset="0"/>
              </a:rPr>
              <a:t>4:1</a:t>
            </a:r>
            <a:r>
              <a:rPr lang="zh-CN" altLang="en-US" sz="3600" b="1" dirty="0">
                <a:solidFill>
                  <a:srgbClr val="FFFFFF"/>
                </a:solidFill>
                <a:effectLst>
                  <a:glow rad="228600">
                    <a:srgbClr val="000000"/>
                  </a:glow>
                </a:effectLst>
                <a:latin typeface="Arial" charset="0"/>
                <a:ea typeface="ＭＳ Ｐゴシック" charset="0"/>
                <a:cs typeface="Arial" charset="0"/>
              </a:rPr>
              <a:t>）</a:t>
            </a:r>
            <a:endParaRPr lang="en-US" sz="3600" b="1" dirty="0">
              <a:solidFill>
                <a:srgbClr val="FFFFFF"/>
              </a:solidFill>
              <a:effectLst>
                <a:glow rad="228600">
                  <a:srgbClr val="000000"/>
                </a:glow>
              </a:effectLst>
              <a:latin typeface="Arial" charset="0"/>
              <a:ea typeface="ＭＳ Ｐゴシック" charset="0"/>
              <a:cs typeface="ＭＳ Ｐゴシック" charset="0"/>
            </a:endParaRPr>
          </a:p>
        </p:txBody>
      </p:sp>
      <p:sp>
        <p:nvSpPr>
          <p:cNvPr id="12" name="Rectangle 2"/>
          <p:cNvSpPr txBox="1">
            <a:spLocks noChangeArrowheads="1"/>
          </p:cNvSpPr>
          <p:nvPr/>
        </p:nvSpPr>
        <p:spPr bwMode="auto">
          <a:xfrm>
            <a:off x="6108058" y="4005064"/>
            <a:ext cx="3059832" cy="26642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2800" b="1" dirty="0">
                <a:solidFill>
                  <a:srgbClr val="FFFFFF"/>
                </a:solidFill>
                <a:effectLst>
                  <a:glow rad="228600">
                    <a:srgbClr val="000000"/>
                  </a:glow>
                </a:effectLst>
                <a:latin typeface="Arial" charset="0"/>
                <a:ea typeface="ＭＳ Ｐゴシック" charset="0"/>
                <a:cs typeface="Arial" charset="0"/>
              </a:rPr>
              <a:t>“</a:t>
            </a:r>
            <a:r>
              <a:rPr lang="zh-CN" altLang="en-US" sz="3600" dirty="0"/>
              <a:t>我憎恨、厌恶你们的节期，也不喜爱你们的节日</a:t>
            </a:r>
          </a:p>
          <a:p>
            <a:pPr eaLnBrk="1" hangingPunct="1"/>
            <a:r>
              <a:rPr lang="zh-CN" altLang="en-US" sz="2800" b="1" dirty="0">
                <a:solidFill>
                  <a:srgbClr val="FFFFFF"/>
                </a:solidFill>
                <a:effectLst>
                  <a:glow rad="228600">
                    <a:srgbClr val="000000"/>
                  </a:glow>
                </a:effectLst>
                <a:latin typeface="Arial" charset="0"/>
                <a:ea typeface="ＭＳ Ｐゴシック" charset="0"/>
                <a:cs typeface="Arial" charset="0"/>
              </a:rPr>
              <a:t>（</a:t>
            </a:r>
            <a:r>
              <a:rPr lang="en-US" altLang="zh-CN" sz="2800" b="1" dirty="0">
                <a:solidFill>
                  <a:srgbClr val="FFFFFF"/>
                </a:solidFill>
                <a:effectLst>
                  <a:glow rad="228600">
                    <a:srgbClr val="000000"/>
                  </a:glow>
                </a:effectLst>
                <a:latin typeface="Arial" charset="0"/>
                <a:ea typeface="ＭＳ Ｐゴシック" charset="0"/>
                <a:cs typeface="Arial" charset="0"/>
              </a:rPr>
              <a:t>5:21</a:t>
            </a:r>
            <a:r>
              <a:rPr lang="zh-CN" altLang="en-US" sz="2800" b="1" dirty="0">
                <a:solidFill>
                  <a:srgbClr val="FFFFFF"/>
                </a:solidFill>
                <a:effectLst>
                  <a:glow rad="228600">
                    <a:srgbClr val="000000"/>
                  </a:glow>
                </a:effectLst>
                <a:latin typeface="Arial" charset="0"/>
                <a:ea typeface="ＭＳ Ｐゴシック" charset="0"/>
                <a:cs typeface="Arial" charset="0"/>
              </a:rPr>
              <a:t>）</a:t>
            </a:r>
            <a:endParaRPr lang="en-US" sz="1200" b="1" dirty="0">
              <a:solidFill>
                <a:srgbClr val="FFFFFF"/>
              </a:solidFill>
              <a:effectLst>
                <a:glow rad="2286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6997445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1" grpId="0"/>
      <p:bldP spid="12"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50179" name="Rectangle 3"/>
          <p:cNvSpPr>
            <a:spLocks noChangeArrowheads="1"/>
          </p:cNvSpPr>
          <p:nvPr/>
        </p:nvSpPr>
        <p:spPr bwMode="auto">
          <a:xfrm>
            <a:off x="34925" y="1268413"/>
            <a:ext cx="9109075" cy="4832092"/>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marL="1160463" indent="-1160463"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2800" b="1" dirty="0">
                <a:solidFill>
                  <a:schemeClr val="bg1"/>
                </a:solidFill>
                <a:latin typeface="Arial" pitchFamily="34" charset="0"/>
                <a:cs typeface="Arial" pitchFamily="34" charset="0"/>
              </a:rPr>
              <a:t>5:10    </a:t>
            </a:r>
            <a:r>
              <a:rPr lang="zh-CN" altLang="en-US" sz="2800" b="1" dirty="0">
                <a:solidFill>
                  <a:schemeClr val="bg1"/>
                </a:solidFill>
                <a:latin typeface="Arial" pitchFamily="34" charset="0"/>
                <a:cs typeface="Arial" pitchFamily="34" charset="0"/>
              </a:rPr>
              <a:t>你们怨恨那在城门口责备人的，</a:t>
            </a:r>
            <a:endParaRPr lang="en-US" altLang="zh-CN" sz="2800" b="1" dirty="0">
              <a:solidFill>
                <a:schemeClr val="bg1"/>
              </a:solidFill>
              <a:latin typeface="Arial" pitchFamily="34" charset="0"/>
              <a:cs typeface="Arial" pitchFamily="34" charset="0"/>
            </a:endParaRPr>
          </a:p>
          <a:p>
            <a:pPr eaLnBrk="1" hangingPunct="1"/>
            <a:r>
              <a:rPr lang="en-US" altLang="zh-CN" sz="2800" b="1" dirty="0">
                <a:solidFill>
                  <a:schemeClr val="bg1"/>
                </a:solidFill>
                <a:latin typeface="Arial" pitchFamily="34" charset="0"/>
                <a:cs typeface="Arial" pitchFamily="34" charset="0"/>
              </a:rPr>
              <a:t>	</a:t>
            </a:r>
            <a:r>
              <a:rPr lang="zh-CN" altLang="en-US" sz="2800" b="1" dirty="0">
                <a:solidFill>
                  <a:schemeClr val="bg1"/>
                </a:solidFill>
                <a:latin typeface="Arial" pitchFamily="34" charset="0"/>
                <a:cs typeface="Arial" pitchFamily="34" charset="0"/>
              </a:rPr>
              <a:t>憎恶那说正直话的。</a:t>
            </a:r>
            <a:endParaRPr lang="en-US" altLang="en-US" sz="2800" b="1" dirty="0">
              <a:solidFill>
                <a:schemeClr val="bg1"/>
              </a:solidFill>
              <a:latin typeface="Arial" pitchFamily="34" charset="0"/>
              <a:cs typeface="Arial" pitchFamily="34" charset="0"/>
            </a:endParaRPr>
          </a:p>
          <a:p>
            <a:pPr eaLnBrk="1" hangingPunct="1"/>
            <a:endParaRPr lang="en-US" altLang="en-US" sz="2800" b="1" dirty="0">
              <a:solidFill>
                <a:schemeClr val="bg1"/>
              </a:solidFill>
              <a:latin typeface="Arial" pitchFamily="34" charset="0"/>
              <a:cs typeface="Arial" pitchFamily="34" charset="0"/>
            </a:endParaRPr>
          </a:p>
          <a:p>
            <a:pPr eaLnBrk="1" hangingPunct="1"/>
            <a:r>
              <a:rPr lang="en-US" altLang="en-US" sz="2800" b="1" dirty="0">
                <a:solidFill>
                  <a:schemeClr val="bg1"/>
                </a:solidFill>
                <a:latin typeface="Arial" pitchFamily="34" charset="0"/>
                <a:cs typeface="Arial" pitchFamily="34" charset="0"/>
              </a:rPr>
              <a:t>5:11 	</a:t>
            </a:r>
            <a:r>
              <a:rPr lang="zh-CN" altLang="en-US" sz="2800" b="1" dirty="0">
                <a:solidFill>
                  <a:schemeClr val="bg1"/>
                </a:solidFill>
                <a:latin typeface="Arial" pitchFamily="34" charset="0"/>
                <a:cs typeface="Arial" pitchFamily="34" charset="0"/>
              </a:rPr>
              <a:t>你们践踏贫民，</a:t>
            </a:r>
            <a:endParaRPr lang="en-US" altLang="zh-CN" sz="2800" b="1" dirty="0">
              <a:solidFill>
                <a:schemeClr val="bg1"/>
              </a:solidFill>
              <a:latin typeface="Arial" pitchFamily="34" charset="0"/>
              <a:cs typeface="Arial" pitchFamily="34" charset="0"/>
            </a:endParaRPr>
          </a:p>
          <a:p>
            <a:pPr eaLnBrk="1" hangingPunct="1"/>
            <a:r>
              <a:rPr lang="en-US" altLang="zh-CN" sz="2800" b="1" dirty="0">
                <a:solidFill>
                  <a:schemeClr val="bg1"/>
                </a:solidFill>
                <a:latin typeface="Arial" pitchFamily="34" charset="0"/>
                <a:cs typeface="Arial" pitchFamily="34" charset="0"/>
              </a:rPr>
              <a:t>	</a:t>
            </a:r>
            <a:r>
              <a:rPr lang="zh-CN" altLang="en-US" sz="2800" b="1" dirty="0">
                <a:solidFill>
                  <a:schemeClr val="bg1"/>
                </a:solidFill>
                <a:latin typeface="Arial" pitchFamily="34" charset="0"/>
                <a:cs typeface="Arial" pitchFamily="34" charset="0"/>
              </a:rPr>
              <a:t>向他们勒索麦子。</a:t>
            </a:r>
            <a:endParaRPr lang="en-US" altLang="zh-CN" sz="2800" b="1" dirty="0">
              <a:solidFill>
                <a:schemeClr val="bg1"/>
              </a:solidFill>
              <a:latin typeface="Arial" pitchFamily="34" charset="0"/>
              <a:cs typeface="Arial" pitchFamily="34" charset="0"/>
            </a:endParaRPr>
          </a:p>
          <a:p>
            <a:pPr eaLnBrk="1" hangingPunct="1"/>
            <a:r>
              <a:rPr lang="en-US" altLang="zh-CN" sz="2800" b="1" dirty="0">
                <a:solidFill>
                  <a:schemeClr val="bg1"/>
                </a:solidFill>
                <a:latin typeface="Arial" pitchFamily="34" charset="0"/>
                <a:cs typeface="Arial" pitchFamily="34" charset="0"/>
              </a:rPr>
              <a:t>	</a:t>
            </a:r>
            <a:r>
              <a:rPr lang="zh-CN" altLang="en-US" sz="2800" b="1" dirty="0">
                <a:solidFill>
                  <a:schemeClr val="bg1"/>
                </a:solidFill>
                <a:latin typeface="Arial" pitchFamily="34" charset="0"/>
                <a:cs typeface="Arial" pitchFamily="34" charset="0"/>
              </a:rPr>
              <a:t>你们用凿过的石头建造房屋，</a:t>
            </a:r>
            <a:endParaRPr lang="en-US" altLang="zh-CN" sz="2800" b="1" dirty="0">
              <a:solidFill>
                <a:schemeClr val="bg1"/>
              </a:solidFill>
              <a:latin typeface="Arial" pitchFamily="34" charset="0"/>
              <a:cs typeface="Arial" pitchFamily="34" charset="0"/>
            </a:endParaRPr>
          </a:p>
          <a:p>
            <a:pPr eaLnBrk="1" hangingPunct="1"/>
            <a:r>
              <a:rPr lang="en-US" altLang="zh-CN" sz="2800" b="1" dirty="0">
                <a:solidFill>
                  <a:schemeClr val="bg1"/>
                </a:solidFill>
                <a:latin typeface="Arial" pitchFamily="34" charset="0"/>
                <a:cs typeface="Arial" pitchFamily="34" charset="0"/>
              </a:rPr>
              <a:t>	</a:t>
            </a:r>
            <a:r>
              <a:rPr lang="zh-CN" altLang="en-US" sz="2800" b="1" dirty="0">
                <a:solidFill>
                  <a:schemeClr val="bg1"/>
                </a:solidFill>
                <a:latin typeface="Arial" pitchFamily="34" charset="0"/>
                <a:cs typeface="Arial" pitchFamily="34" charset="0"/>
              </a:rPr>
              <a:t>却不得住在其内，</a:t>
            </a:r>
            <a:endParaRPr lang="en-US" altLang="zh-CN" sz="2800" b="1" dirty="0">
              <a:solidFill>
                <a:schemeClr val="bg1"/>
              </a:solidFill>
              <a:latin typeface="Arial" pitchFamily="34" charset="0"/>
              <a:cs typeface="Arial" pitchFamily="34" charset="0"/>
            </a:endParaRPr>
          </a:p>
          <a:p>
            <a:pPr eaLnBrk="1" hangingPunct="1"/>
            <a:r>
              <a:rPr lang="en-US" altLang="zh-CN" sz="2800" b="1" dirty="0">
                <a:solidFill>
                  <a:schemeClr val="bg1"/>
                </a:solidFill>
                <a:latin typeface="Arial" pitchFamily="34" charset="0"/>
                <a:cs typeface="Arial" pitchFamily="34" charset="0"/>
              </a:rPr>
              <a:t>	</a:t>
            </a:r>
            <a:r>
              <a:rPr lang="zh-CN" altLang="en-US" sz="2800" b="1" dirty="0">
                <a:solidFill>
                  <a:schemeClr val="bg1"/>
                </a:solidFill>
                <a:latin typeface="Arial" pitchFamily="34" charset="0"/>
                <a:cs typeface="Arial" pitchFamily="34" charset="0"/>
              </a:rPr>
              <a:t>栽种美好的葡萄园，</a:t>
            </a:r>
            <a:endParaRPr lang="en-US" altLang="zh-CN" sz="2800" b="1" dirty="0">
              <a:solidFill>
                <a:schemeClr val="bg1"/>
              </a:solidFill>
              <a:latin typeface="Arial" pitchFamily="34" charset="0"/>
              <a:cs typeface="Arial" pitchFamily="34" charset="0"/>
            </a:endParaRPr>
          </a:p>
          <a:p>
            <a:pPr eaLnBrk="1" hangingPunct="1"/>
            <a:r>
              <a:rPr lang="en-US" altLang="zh-CN" sz="2800" b="1" dirty="0">
                <a:solidFill>
                  <a:schemeClr val="bg1"/>
                </a:solidFill>
                <a:latin typeface="Arial" pitchFamily="34" charset="0"/>
                <a:cs typeface="Arial" pitchFamily="34" charset="0"/>
              </a:rPr>
              <a:t>	</a:t>
            </a:r>
            <a:r>
              <a:rPr lang="zh-CN" altLang="en-US" sz="2800" b="1" dirty="0">
                <a:solidFill>
                  <a:schemeClr val="bg1"/>
                </a:solidFill>
                <a:latin typeface="Arial" pitchFamily="34" charset="0"/>
                <a:cs typeface="Arial" pitchFamily="34" charset="0"/>
              </a:rPr>
              <a:t>却不得喝所出的酒。 </a:t>
            </a:r>
            <a:endParaRPr lang="en-US" altLang="zh-CN" sz="2800" b="1" dirty="0">
              <a:solidFill>
                <a:schemeClr val="bg1"/>
              </a:solidFill>
              <a:latin typeface="Arial" pitchFamily="34" charset="0"/>
              <a:cs typeface="Arial" pitchFamily="34" charset="0"/>
            </a:endParaRPr>
          </a:p>
          <a:p>
            <a:pPr eaLnBrk="1" hangingPunct="1"/>
            <a:endParaRPr lang="en-US" altLang="zh-CN" sz="2800" b="1" dirty="0">
              <a:solidFill>
                <a:schemeClr val="bg1"/>
              </a:solidFill>
              <a:latin typeface="Arial" pitchFamily="34" charset="0"/>
              <a:cs typeface="Arial" pitchFamily="34" charset="0"/>
            </a:endParaRPr>
          </a:p>
          <a:p>
            <a:pPr algn="r" eaLnBrk="1" hangingPunct="1"/>
            <a:r>
              <a:rPr lang="en-US" altLang="zh-CN" sz="2800" b="1" dirty="0">
                <a:solidFill>
                  <a:schemeClr val="bg1"/>
                </a:solidFill>
                <a:latin typeface="Arial" pitchFamily="34" charset="0"/>
                <a:cs typeface="Arial" pitchFamily="34" charset="0"/>
              </a:rPr>
              <a:t>		</a:t>
            </a:r>
            <a:endParaRPr lang="en-GB" altLang="zh-CN" sz="2800" b="1" dirty="0">
              <a:solidFill>
                <a:schemeClr val="bg1"/>
              </a:solidFill>
              <a:latin typeface="Arial" pitchFamily="34" charset="0"/>
              <a:cs typeface="Arial" pitchFamily="34" charset="0"/>
            </a:endParaRPr>
          </a:p>
        </p:txBody>
      </p:sp>
      <p:sp>
        <p:nvSpPr>
          <p:cNvPr id="50180" name="Text Box 4"/>
          <p:cNvSpPr txBox="1">
            <a:spLocks noChangeArrowheads="1"/>
          </p:cNvSpPr>
          <p:nvPr/>
        </p:nvSpPr>
        <p:spPr bwMode="auto">
          <a:xfrm>
            <a:off x="8388350" y="14288"/>
            <a:ext cx="698500" cy="461962"/>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spAutoFit/>
          </a:bodyPr>
          <a:lstStyle/>
          <a:p>
            <a:pPr>
              <a:defRPr/>
            </a:pPr>
            <a:r>
              <a:rPr lang="en-US" b="1" dirty="0">
                <a:solidFill>
                  <a:srgbClr val="FFFF00"/>
                </a:solidFill>
                <a:latin typeface="Arial"/>
                <a:ea typeface="MS PGothic" pitchFamily="34" charset="-128"/>
                <a:cs typeface="Arial"/>
              </a:rPr>
              <a:t>585</a:t>
            </a:r>
          </a:p>
        </p:txBody>
      </p:sp>
      <p:sp>
        <p:nvSpPr>
          <p:cNvPr id="50181" name="Rectangle 5"/>
          <p:cNvSpPr>
            <a:spLocks noGrp="1" noChangeArrowheads="1"/>
          </p:cNvSpPr>
          <p:nvPr>
            <p:ph type="title" idx="4294967295"/>
          </p:nvPr>
        </p:nvSpPr>
        <p:spPr>
          <a:xfrm>
            <a:off x="539750" y="149225"/>
            <a:ext cx="7772400" cy="830997"/>
          </a:xfrm>
          <a:solidFill>
            <a:srgbClr val="000000"/>
          </a:solidFill>
          <a:effectLst>
            <a:outerShdw blurRad="63500" dist="38099" dir="2700000" algn="ctr" rotWithShape="0">
              <a:schemeClr val="tx2">
                <a:alpha val="74997"/>
              </a:schemeClr>
            </a:outerShdw>
          </a:effectLst>
        </p:spPr>
        <p:txBody>
          <a:bodyPr anchor="t">
            <a:spAutoFit/>
          </a:bodyPr>
          <a:lstStyle/>
          <a:p>
            <a:pPr eaLnBrk="1" hangingPunct="1">
              <a:spcBef>
                <a:spcPct val="50000"/>
              </a:spcBef>
              <a:defRPr/>
            </a:pPr>
            <a:r>
              <a:rPr lang="zh-CN" altLang="en-US" sz="4800" b="1" dirty="0">
                <a:solidFill>
                  <a:schemeClr val="bg1"/>
                </a:solidFill>
                <a:latin typeface="Arial"/>
                <a:ea typeface="+mj-ea"/>
                <a:cs typeface="Arial"/>
              </a:rPr>
              <a:t>不公正的罪</a:t>
            </a:r>
            <a:endParaRPr lang="en-US" sz="4800" b="1" dirty="0">
              <a:solidFill>
                <a:schemeClr val="bg1"/>
              </a:solidFill>
              <a:latin typeface="Arial"/>
              <a:ea typeface="+mj-ea"/>
              <a:cs typeface="Arial"/>
            </a:endParaRPr>
          </a:p>
        </p:txBody>
      </p:sp>
    </p:spTree>
    <p:extLst>
      <p:ext uri="{BB962C8B-B14F-4D97-AF65-F5344CB8AC3E}">
        <p14:creationId xmlns:p14="http://schemas.microsoft.com/office/powerpoint/2010/main" val="199322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0179"/>
                                        </p:tgtEl>
                                        <p:attrNameLst>
                                          <p:attrName>style.visibility</p:attrName>
                                        </p:attrNameLst>
                                      </p:cBhvr>
                                      <p:to>
                                        <p:strVal val="visible"/>
                                      </p:to>
                                    </p:set>
                                    <p:animEffect transition="in" filter="blinds(horizontal)">
                                      <p:cBhvr>
                                        <p:cTn id="7" dur="500"/>
                                        <p:tgtEl>
                                          <p:spTgt spid="50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50179" name="Rectangle 3"/>
          <p:cNvSpPr>
            <a:spLocks noChangeArrowheads="1"/>
          </p:cNvSpPr>
          <p:nvPr/>
        </p:nvSpPr>
        <p:spPr bwMode="auto">
          <a:xfrm>
            <a:off x="34925" y="1268413"/>
            <a:ext cx="9109075" cy="3108543"/>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marL="1160463" indent="-1160463"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2800" b="1" dirty="0">
                <a:solidFill>
                  <a:schemeClr val="bg1"/>
                </a:solidFill>
                <a:latin typeface="Arial" pitchFamily="34" charset="0"/>
                <a:cs typeface="Arial" pitchFamily="34" charset="0"/>
              </a:rPr>
              <a:t>5:12 	</a:t>
            </a:r>
            <a:r>
              <a:rPr lang="zh-CN" altLang="en-US" sz="2800" b="1" dirty="0">
                <a:solidFill>
                  <a:schemeClr val="bg1"/>
                </a:solidFill>
                <a:latin typeface="Arial" pitchFamily="34" charset="0"/>
                <a:cs typeface="Arial" pitchFamily="34" charset="0"/>
              </a:rPr>
              <a:t>我知道你们的罪过何等多，你们的罪恶何等大。</a:t>
            </a:r>
            <a:endParaRPr lang="en-US" altLang="zh-CN" sz="2800" b="1" dirty="0">
              <a:solidFill>
                <a:schemeClr val="bg1"/>
              </a:solidFill>
              <a:latin typeface="Arial" pitchFamily="34" charset="0"/>
              <a:cs typeface="Arial" pitchFamily="34" charset="0"/>
            </a:endParaRPr>
          </a:p>
          <a:p>
            <a:pPr eaLnBrk="1" hangingPunct="1"/>
            <a:endParaRPr lang="en-US" altLang="en-US" sz="2800" b="1" dirty="0">
              <a:solidFill>
                <a:schemeClr val="bg1"/>
              </a:solidFill>
              <a:latin typeface="Arial" pitchFamily="34" charset="0"/>
              <a:cs typeface="Arial" pitchFamily="34" charset="0"/>
            </a:endParaRPr>
          </a:p>
          <a:p>
            <a:pPr eaLnBrk="1" hangingPunct="1"/>
            <a:r>
              <a:rPr lang="en-US" altLang="en-US" sz="2800" b="1" dirty="0">
                <a:solidFill>
                  <a:schemeClr val="bg1"/>
                </a:solidFill>
                <a:latin typeface="Arial" pitchFamily="34" charset="0"/>
                <a:cs typeface="Arial" pitchFamily="34" charset="0"/>
              </a:rPr>
              <a:t>	</a:t>
            </a:r>
            <a:r>
              <a:rPr lang="zh-CN" altLang="en-US" sz="2800" b="1" dirty="0">
                <a:solidFill>
                  <a:schemeClr val="bg1"/>
                </a:solidFill>
                <a:latin typeface="Arial" pitchFamily="34" charset="0"/>
                <a:cs typeface="Arial" pitchFamily="34" charset="0"/>
              </a:rPr>
              <a:t>你们苦待义人，收受贿赂，在城门口屈枉穷乏人。</a:t>
            </a:r>
            <a:endParaRPr lang="en-US" altLang="zh-CN" sz="2800" b="1" dirty="0">
              <a:solidFill>
                <a:schemeClr val="bg1"/>
              </a:solidFill>
              <a:latin typeface="Arial" pitchFamily="34" charset="0"/>
              <a:cs typeface="Arial" pitchFamily="34" charset="0"/>
            </a:endParaRPr>
          </a:p>
          <a:p>
            <a:pPr eaLnBrk="1" hangingPunct="1"/>
            <a:endParaRPr lang="en-US" altLang="en-US" sz="2800" b="1" dirty="0">
              <a:solidFill>
                <a:schemeClr val="bg1"/>
              </a:solidFill>
              <a:latin typeface="Arial" pitchFamily="34" charset="0"/>
              <a:cs typeface="Arial" pitchFamily="34" charset="0"/>
            </a:endParaRPr>
          </a:p>
          <a:p>
            <a:pPr eaLnBrk="1" hangingPunct="1"/>
            <a:r>
              <a:rPr lang="en-US" altLang="en-US" sz="2800" b="1" dirty="0">
                <a:solidFill>
                  <a:schemeClr val="bg1"/>
                </a:solidFill>
                <a:latin typeface="Arial" pitchFamily="34" charset="0"/>
                <a:cs typeface="Arial" pitchFamily="34" charset="0"/>
              </a:rPr>
              <a:t>5:13 	</a:t>
            </a:r>
            <a:r>
              <a:rPr lang="zh-CN" altLang="en-US" sz="2800" b="1" dirty="0">
                <a:solidFill>
                  <a:schemeClr val="bg1"/>
                </a:solidFill>
                <a:latin typeface="Arial" pitchFamily="34" charset="0"/>
                <a:cs typeface="Arial" pitchFamily="34" charset="0"/>
              </a:rPr>
              <a:t>所以通达人见这样的时势，必静默不言。因为时势真恶。</a:t>
            </a:r>
            <a:endParaRPr lang="en-US" altLang="zh-CN" sz="2800" b="1" dirty="0">
              <a:solidFill>
                <a:schemeClr val="bg1"/>
              </a:solidFill>
              <a:latin typeface="Arial" pitchFamily="34" charset="0"/>
              <a:cs typeface="Arial" pitchFamily="34" charset="0"/>
            </a:endParaRPr>
          </a:p>
          <a:p>
            <a:pPr algn="r" eaLnBrk="1" hangingPunct="1"/>
            <a:r>
              <a:rPr lang="en-US" altLang="zh-CN" sz="2800" b="1" dirty="0">
                <a:solidFill>
                  <a:schemeClr val="bg1"/>
                </a:solidFill>
                <a:latin typeface="Arial" pitchFamily="34" charset="0"/>
                <a:cs typeface="Arial" pitchFamily="34" charset="0"/>
              </a:rPr>
              <a:t>	</a:t>
            </a:r>
            <a:endParaRPr lang="en-GB" altLang="zh-CN" sz="2800" b="1" dirty="0">
              <a:solidFill>
                <a:schemeClr val="bg1"/>
              </a:solidFill>
              <a:latin typeface="Arial" pitchFamily="34" charset="0"/>
              <a:cs typeface="Arial" pitchFamily="34" charset="0"/>
            </a:endParaRPr>
          </a:p>
        </p:txBody>
      </p:sp>
      <p:sp>
        <p:nvSpPr>
          <p:cNvPr id="50180" name="Text Box 4"/>
          <p:cNvSpPr txBox="1">
            <a:spLocks noChangeArrowheads="1"/>
          </p:cNvSpPr>
          <p:nvPr/>
        </p:nvSpPr>
        <p:spPr bwMode="auto">
          <a:xfrm>
            <a:off x="8388350" y="14288"/>
            <a:ext cx="698500" cy="461962"/>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spAutoFit/>
          </a:bodyPr>
          <a:lstStyle/>
          <a:p>
            <a:pPr>
              <a:defRPr/>
            </a:pPr>
            <a:r>
              <a:rPr lang="en-US" b="1" dirty="0">
                <a:solidFill>
                  <a:srgbClr val="FFFF00"/>
                </a:solidFill>
                <a:latin typeface="Arial"/>
                <a:ea typeface="ＭＳ Ｐゴシック" charset="0"/>
                <a:cs typeface="Arial"/>
              </a:rPr>
              <a:t>585</a:t>
            </a:r>
          </a:p>
        </p:txBody>
      </p:sp>
      <p:sp>
        <p:nvSpPr>
          <p:cNvPr id="50181" name="Rectangle 5"/>
          <p:cNvSpPr>
            <a:spLocks noGrp="1" noChangeArrowheads="1"/>
          </p:cNvSpPr>
          <p:nvPr>
            <p:ph type="title" idx="4294967295"/>
          </p:nvPr>
        </p:nvSpPr>
        <p:spPr>
          <a:xfrm>
            <a:off x="539750" y="149225"/>
            <a:ext cx="7772400" cy="830997"/>
          </a:xfrm>
          <a:solidFill>
            <a:srgbClr val="000000"/>
          </a:solidFill>
          <a:effectLst>
            <a:outerShdw blurRad="63500" dist="38099" dir="2700000" algn="ctr" rotWithShape="0">
              <a:schemeClr val="tx2">
                <a:alpha val="74997"/>
              </a:schemeClr>
            </a:outerShdw>
          </a:effectLst>
        </p:spPr>
        <p:txBody>
          <a:bodyPr anchor="t">
            <a:spAutoFit/>
          </a:bodyPr>
          <a:lstStyle/>
          <a:p>
            <a:pPr eaLnBrk="1" hangingPunct="1">
              <a:spcBef>
                <a:spcPct val="50000"/>
              </a:spcBef>
              <a:defRPr/>
            </a:pPr>
            <a:r>
              <a:rPr lang="zh-CN" altLang="en-US" sz="4800" b="1" dirty="0">
                <a:solidFill>
                  <a:schemeClr val="bg1"/>
                </a:solidFill>
                <a:latin typeface="Arial"/>
                <a:ea typeface="+mj-ea"/>
                <a:cs typeface="Arial"/>
              </a:rPr>
              <a:t>不公正的罪</a:t>
            </a:r>
            <a:endParaRPr lang="en-US" sz="4800" b="1" dirty="0">
              <a:solidFill>
                <a:schemeClr val="bg1"/>
              </a:solidFill>
              <a:latin typeface="Arial"/>
              <a:ea typeface="+mj-ea"/>
              <a:cs typeface="Arial"/>
            </a:endParaRPr>
          </a:p>
        </p:txBody>
      </p:sp>
    </p:spTree>
    <p:extLst>
      <p:ext uri="{BB962C8B-B14F-4D97-AF65-F5344CB8AC3E}">
        <p14:creationId xmlns:p14="http://schemas.microsoft.com/office/powerpoint/2010/main" val="8087316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0179"/>
                                        </p:tgtEl>
                                        <p:attrNameLst>
                                          <p:attrName>style.visibility</p:attrName>
                                        </p:attrNameLst>
                                      </p:cBhvr>
                                      <p:to>
                                        <p:strVal val="visible"/>
                                      </p:to>
                                    </p:set>
                                    <p:animEffect transition="in" filter="blinds(horizontal)">
                                      <p:cBhvr>
                                        <p:cTn id="7" dur="500"/>
                                        <p:tgtEl>
                                          <p:spTgt spid="50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0681"/>
            <a:ext cx="9158658" cy="609966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251519" y="0"/>
            <a:ext cx="8876107" cy="836712"/>
          </a:xfrm>
          <a:effectLst>
            <a:outerShdw blurRad="63500" dist="35921" dir="2700000" algn="ctr" rotWithShape="0">
              <a:schemeClr val="tx2">
                <a:alpha val="74998"/>
              </a:schemeClr>
            </a:outerShdw>
          </a:effectLst>
        </p:spPr>
        <p:txBody>
          <a:bodyPr anchor="ctr"/>
          <a:lstStyle/>
          <a:p>
            <a:pPr algn="l">
              <a:defRPr/>
            </a:pPr>
            <a:r>
              <a:rPr lang="zh-CN" altLang="en-US" sz="5400" b="1" dirty="0">
                <a:effectLst>
                  <a:glow rad="127000">
                    <a:schemeClr val="tx1"/>
                  </a:glow>
                </a:effectLst>
                <a:latin typeface="Arial" charset="0"/>
                <a:ea typeface="ＭＳ Ｐゴシック" charset="0"/>
                <a:cs typeface="ＭＳ Ｐゴシック" charset="0"/>
              </a:rPr>
              <a:t>阿摩司</a:t>
            </a:r>
            <a:endParaRPr lang="en-US" sz="54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871" y="5949280"/>
            <a:ext cx="9144000"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b="1" dirty="0">
                <a:solidFill>
                  <a:srgbClr val="FFFFFF"/>
                </a:solidFill>
                <a:effectLst>
                  <a:glow rad="127000">
                    <a:srgbClr val="000000"/>
                  </a:glow>
                </a:effectLst>
                <a:latin typeface="Arial" charset="0"/>
                <a:ea typeface="ＭＳ Ｐゴシック" charset="0"/>
                <a:cs typeface="ＭＳ Ｐゴシック" charset="0"/>
              </a:rPr>
              <a:t>直言不讳，肆无忌惮</a:t>
            </a:r>
          </a:p>
        </p:txBody>
      </p:sp>
    </p:spTree>
    <p:extLst>
      <p:ext uri="{BB962C8B-B14F-4D97-AF65-F5344CB8AC3E}">
        <p14:creationId xmlns:p14="http://schemas.microsoft.com/office/powerpoint/2010/main" val="1627142524"/>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阿摩司</a:t>
            </a:r>
            <a:r>
              <a:rPr lang="en-US" sz="8800" dirty="0">
                <a:solidFill>
                  <a:schemeClr val="bg1"/>
                </a:solidFill>
                <a:latin typeface="Arial" charset="0"/>
                <a:ea typeface="Osaka" charset="0"/>
                <a:cs typeface="Arial" charset="0"/>
              </a:rPr>
              <a:t> 6</a:t>
            </a:r>
          </a:p>
        </p:txBody>
      </p:sp>
    </p:spTree>
    <p:extLst>
      <p:ext uri="{BB962C8B-B14F-4D97-AF65-F5344CB8AC3E}">
        <p14:creationId xmlns:p14="http://schemas.microsoft.com/office/powerpoint/2010/main" val="5934958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50179" name="Rectangle 3"/>
          <p:cNvSpPr>
            <a:spLocks noChangeArrowheads="1"/>
          </p:cNvSpPr>
          <p:nvPr/>
        </p:nvSpPr>
        <p:spPr bwMode="auto">
          <a:xfrm>
            <a:off x="34925" y="1268413"/>
            <a:ext cx="9109075" cy="353943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marL="803275" indent="-803275"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sz="2800" b="1" dirty="0">
                <a:solidFill>
                  <a:schemeClr val="bg1"/>
                </a:solidFill>
                <a:latin typeface="Arial" pitchFamily="34" charset="0"/>
                <a:cs typeface="Arial" pitchFamily="34" charset="0"/>
              </a:rPr>
              <a:t>6:4 	</a:t>
            </a:r>
            <a:r>
              <a:rPr lang="zh-CN" altLang="en-US" sz="2800" b="1" dirty="0">
                <a:solidFill>
                  <a:schemeClr val="bg1"/>
                </a:solidFill>
                <a:latin typeface="Arial" pitchFamily="34" charset="0"/>
                <a:cs typeface="Arial" pitchFamily="34" charset="0"/>
              </a:rPr>
              <a:t>你们躺卧在象牙床上，舒身在榻上，吃群中的羊羔，棚里的牛犊。 </a:t>
            </a:r>
            <a:endParaRPr lang="en-US" altLang="en-US" sz="2800" b="1" dirty="0">
              <a:solidFill>
                <a:schemeClr val="bg1"/>
              </a:solidFill>
              <a:latin typeface="Arial" pitchFamily="34" charset="0"/>
              <a:cs typeface="Arial" pitchFamily="34" charset="0"/>
            </a:endParaRPr>
          </a:p>
          <a:p>
            <a:pPr eaLnBrk="1" hangingPunct="1"/>
            <a:r>
              <a:rPr lang="en-US" altLang="en-US" sz="2800" b="1" dirty="0">
                <a:solidFill>
                  <a:schemeClr val="bg1"/>
                </a:solidFill>
                <a:latin typeface="Arial" pitchFamily="34" charset="0"/>
                <a:cs typeface="Arial" pitchFamily="34" charset="0"/>
              </a:rPr>
              <a:t>6:5 	</a:t>
            </a:r>
            <a:r>
              <a:rPr lang="zh-CN" altLang="en-US" sz="2800" b="1" dirty="0">
                <a:solidFill>
                  <a:schemeClr val="bg1"/>
                </a:solidFill>
                <a:latin typeface="Arial" pitchFamily="34" charset="0"/>
                <a:cs typeface="Arial" pitchFamily="34" charset="0"/>
              </a:rPr>
              <a:t>弹琴鼓瑟唱消闲的歌曲，为自己制造乐器，如同大卫所造的。 </a:t>
            </a:r>
            <a:endParaRPr lang="en-US" altLang="zh-CN" sz="2800" b="1" dirty="0">
              <a:solidFill>
                <a:schemeClr val="bg1"/>
              </a:solidFill>
              <a:latin typeface="Arial" pitchFamily="34" charset="0"/>
              <a:cs typeface="Arial" pitchFamily="34" charset="0"/>
            </a:endParaRPr>
          </a:p>
          <a:p>
            <a:pPr eaLnBrk="1" hangingPunct="1"/>
            <a:r>
              <a:rPr lang="en-US" altLang="en-US" sz="2800" b="1" dirty="0">
                <a:solidFill>
                  <a:schemeClr val="bg1"/>
                </a:solidFill>
                <a:latin typeface="Arial" pitchFamily="34" charset="0"/>
                <a:cs typeface="Arial" pitchFamily="34" charset="0"/>
              </a:rPr>
              <a:t>6:6 	</a:t>
            </a:r>
            <a:r>
              <a:rPr lang="zh-CN" altLang="en-US" sz="2800" b="1" dirty="0">
                <a:solidFill>
                  <a:schemeClr val="bg1"/>
                </a:solidFill>
                <a:latin typeface="Arial" pitchFamily="34" charset="0"/>
                <a:cs typeface="Arial" pitchFamily="34" charset="0"/>
              </a:rPr>
              <a:t>以大碗喝酒，用上等的油抹身。却不为约瑟的苦难担忧。</a:t>
            </a:r>
            <a:endParaRPr lang="en-US" altLang="zh-CN" sz="2800" b="1" dirty="0">
              <a:solidFill>
                <a:schemeClr val="bg1"/>
              </a:solidFill>
              <a:latin typeface="Arial" pitchFamily="34" charset="0"/>
              <a:cs typeface="Arial" pitchFamily="34" charset="0"/>
            </a:endParaRPr>
          </a:p>
          <a:p>
            <a:pPr eaLnBrk="1" hangingPunct="1"/>
            <a:r>
              <a:rPr lang="en-US" altLang="en-US" sz="2800" b="1" dirty="0">
                <a:solidFill>
                  <a:schemeClr val="bg1"/>
                </a:solidFill>
                <a:latin typeface="Arial" pitchFamily="34" charset="0"/>
                <a:cs typeface="Arial" pitchFamily="34" charset="0"/>
              </a:rPr>
              <a:t>6:7	</a:t>
            </a:r>
            <a:r>
              <a:rPr lang="zh-CN" altLang="en-US" sz="2800" b="1" dirty="0">
                <a:solidFill>
                  <a:schemeClr val="bg1"/>
                </a:solidFill>
                <a:latin typeface="Arial" pitchFamily="34" charset="0"/>
                <a:cs typeface="Arial" pitchFamily="34" charset="0"/>
              </a:rPr>
              <a:t>所以这些人必在被掳的人中首先被掳。舒身的人荒宴之乐必消灭了。 </a:t>
            </a:r>
            <a:r>
              <a:rPr lang="en-US" altLang="zh-CN" sz="2800" b="1" dirty="0">
                <a:solidFill>
                  <a:schemeClr val="bg1"/>
                </a:solidFill>
                <a:latin typeface="Arial" pitchFamily="34" charset="0"/>
                <a:cs typeface="Arial" pitchFamily="34" charset="0"/>
              </a:rPr>
              <a:t>(</a:t>
            </a:r>
            <a:r>
              <a:rPr lang="en-US" altLang="zh-CN" sz="2800" b="1" dirty="0" err="1">
                <a:solidFill>
                  <a:schemeClr val="bg1"/>
                </a:solidFill>
                <a:latin typeface="Arial" pitchFamily="34" charset="0"/>
                <a:cs typeface="Arial" pitchFamily="34" charset="0"/>
              </a:rPr>
              <a:t>Amo</a:t>
            </a:r>
            <a:r>
              <a:rPr lang="en-US" altLang="zh-CN" sz="2800" b="1" dirty="0">
                <a:solidFill>
                  <a:schemeClr val="bg1"/>
                </a:solidFill>
                <a:latin typeface="Arial" pitchFamily="34" charset="0"/>
                <a:cs typeface="Arial" pitchFamily="34" charset="0"/>
              </a:rPr>
              <a:t> 6:7 CUS)</a:t>
            </a:r>
            <a:endParaRPr lang="en-GB" altLang="zh-CN" sz="2800" b="1" dirty="0">
              <a:solidFill>
                <a:schemeClr val="bg1"/>
              </a:solidFill>
              <a:latin typeface="Arial" pitchFamily="34" charset="0"/>
              <a:cs typeface="Arial" pitchFamily="34" charset="0"/>
            </a:endParaRPr>
          </a:p>
        </p:txBody>
      </p:sp>
      <p:sp>
        <p:nvSpPr>
          <p:cNvPr id="50180" name="Text Box 4"/>
          <p:cNvSpPr txBox="1">
            <a:spLocks noChangeArrowheads="1"/>
          </p:cNvSpPr>
          <p:nvPr/>
        </p:nvSpPr>
        <p:spPr bwMode="auto">
          <a:xfrm>
            <a:off x="8388350" y="14288"/>
            <a:ext cx="698500" cy="461962"/>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spAutoFit/>
          </a:bodyPr>
          <a:lstStyle/>
          <a:p>
            <a:pPr>
              <a:defRPr/>
            </a:pPr>
            <a:r>
              <a:rPr lang="en-US" b="1" dirty="0">
                <a:solidFill>
                  <a:srgbClr val="FFFF00"/>
                </a:solidFill>
                <a:latin typeface="Arial"/>
                <a:ea typeface="ＭＳ Ｐゴシック" charset="0"/>
                <a:cs typeface="Arial"/>
              </a:rPr>
              <a:t>585</a:t>
            </a:r>
          </a:p>
        </p:txBody>
      </p:sp>
      <p:sp>
        <p:nvSpPr>
          <p:cNvPr id="50181" name="Rectangle 5"/>
          <p:cNvSpPr>
            <a:spLocks noGrp="1" noChangeArrowheads="1"/>
          </p:cNvSpPr>
          <p:nvPr>
            <p:ph type="title" idx="4294967295"/>
          </p:nvPr>
        </p:nvSpPr>
        <p:spPr>
          <a:xfrm>
            <a:off x="539750" y="149225"/>
            <a:ext cx="7772400" cy="831850"/>
          </a:xfrm>
          <a:solidFill>
            <a:srgbClr val="000000"/>
          </a:solidFill>
          <a:effectLst>
            <a:outerShdw blurRad="63500" dist="38099" dir="2700000" algn="ctr" rotWithShape="0">
              <a:schemeClr val="tx2">
                <a:alpha val="74997"/>
              </a:schemeClr>
            </a:outerShdw>
          </a:effectLst>
        </p:spPr>
        <p:txBody>
          <a:bodyPr anchor="t">
            <a:spAutoFit/>
          </a:bodyPr>
          <a:lstStyle/>
          <a:p>
            <a:pPr eaLnBrk="1" hangingPunct="1">
              <a:spcBef>
                <a:spcPct val="50000"/>
              </a:spcBef>
              <a:defRPr/>
            </a:pPr>
            <a:r>
              <a:rPr lang="zh-CN" altLang="en-US" sz="4800" b="1" dirty="0">
                <a:solidFill>
                  <a:schemeClr val="bg1"/>
                </a:solidFill>
                <a:latin typeface="Arial"/>
                <a:ea typeface="+mj-ea"/>
                <a:cs typeface="Arial"/>
              </a:rPr>
              <a:t>不公正的罪</a:t>
            </a:r>
            <a:endParaRPr lang="en-US" sz="4800" b="1" dirty="0">
              <a:solidFill>
                <a:schemeClr val="bg1"/>
              </a:solidFill>
              <a:latin typeface="Arial"/>
              <a:ea typeface="+mj-ea"/>
              <a:cs typeface="Arial"/>
            </a:endParaRPr>
          </a:p>
        </p:txBody>
      </p:sp>
    </p:spTree>
    <p:extLst>
      <p:ext uri="{BB962C8B-B14F-4D97-AF65-F5344CB8AC3E}">
        <p14:creationId xmlns:p14="http://schemas.microsoft.com/office/powerpoint/2010/main" val="22477519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0179"/>
                                        </p:tgtEl>
                                        <p:attrNameLst>
                                          <p:attrName>style.visibility</p:attrName>
                                        </p:attrNameLst>
                                      </p:cBhvr>
                                      <p:to>
                                        <p:strVal val="visible"/>
                                      </p:to>
                                    </p:set>
                                    <p:animEffect transition="in" filter="blinds(horizontal)">
                                      <p:cBhvr>
                                        <p:cTn id="7" dur="500"/>
                                        <p:tgtEl>
                                          <p:spTgt spid="50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阿摩司</a:t>
            </a:r>
            <a:r>
              <a:rPr lang="en-US" sz="8800" dirty="0">
                <a:solidFill>
                  <a:schemeClr val="bg1"/>
                </a:solidFill>
                <a:latin typeface="Arial" charset="0"/>
                <a:ea typeface="Osaka" charset="0"/>
                <a:cs typeface="Arial" charset="0"/>
              </a:rPr>
              <a:t> 7</a:t>
            </a:r>
          </a:p>
        </p:txBody>
      </p:sp>
    </p:spTree>
    <p:extLst>
      <p:ext uri="{BB962C8B-B14F-4D97-AF65-F5344CB8AC3E}">
        <p14:creationId xmlns:p14="http://schemas.microsoft.com/office/powerpoint/2010/main" val="417655661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923" y="0"/>
            <a:ext cx="9144000" cy="838200"/>
          </a:xfrm>
        </p:spPr>
        <p:txBody>
          <a:bodyPr/>
          <a:lstStyle/>
          <a:p>
            <a:pPr eaLnBrk="1" hangingPunct="1"/>
            <a:r>
              <a:rPr lang="en-US" sz="3600" b="1" dirty="0">
                <a:solidFill>
                  <a:schemeClr val="bg1"/>
                </a:solidFill>
                <a:latin typeface="Arial" charset="0"/>
                <a:ea typeface="ＭＳ Ｐゴシック" charset="0"/>
                <a:cs typeface="Arial" charset="0"/>
              </a:rPr>
              <a:t>The Locust Vision—</a:t>
            </a:r>
            <a:r>
              <a:rPr lang="zh-CN" altLang="en-US" sz="3600" b="1" dirty="0">
                <a:solidFill>
                  <a:schemeClr val="bg1"/>
                </a:solidFill>
                <a:latin typeface="Arial" charset="0"/>
                <a:ea typeface="ＭＳ Ｐゴシック" charset="0"/>
                <a:cs typeface="Arial" charset="0"/>
              </a:rPr>
              <a:t>阿摩司</a:t>
            </a:r>
            <a:r>
              <a:rPr lang="en-US" sz="3600" b="1" dirty="0">
                <a:solidFill>
                  <a:schemeClr val="bg1"/>
                </a:solidFill>
                <a:latin typeface="Arial" charset="0"/>
                <a:ea typeface="ＭＳ Ｐゴシック" charset="0"/>
                <a:cs typeface="Arial" charset="0"/>
              </a:rPr>
              <a:t> 7:1-3</a:t>
            </a:r>
            <a:endParaRPr lang="en-GB" sz="3600" dirty="0">
              <a:solidFill>
                <a:schemeClr val="bg1"/>
              </a:solidFill>
              <a:latin typeface="Arial" charset="0"/>
              <a:ea typeface="ＭＳ Ｐゴシック" charset="0"/>
              <a:cs typeface="Times New Roman" charset="0"/>
            </a:endParaRPr>
          </a:p>
        </p:txBody>
      </p:sp>
      <p:sp>
        <p:nvSpPr>
          <p:cNvPr id="106499" name="Text Box 4"/>
          <p:cNvSpPr txBox="1">
            <a:spLocks noChangeArrowheads="1"/>
          </p:cNvSpPr>
          <p:nvPr/>
        </p:nvSpPr>
        <p:spPr bwMode="auto">
          <a:xfrm>
            <a:off x="8316913"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cs typeface="Arial" charset="0"/>
              </a:rPr>
              <a:t>585</a:t>
            </a:r>
          </a:p>
        </p:txBody>
      </p:sp>
      <p:sp>
        <p:nvSpPr>
          <p:cNvPr id="30725" name="Rectangle 5"/>
          <p:cNvSpPr>
            <a:spLocks noChangeArrowheads="1"/>
          </p:cNvSpPr>
          <p:nvPr/>
        </p:nvSpPr>
        <p:spPr bwMode="auto">
          <a:xfrm>
            <a:off x="3275857" y="764704"/>
            <a:ext cx="5868144" cy="6093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pPr>
            <a:r>
              <a:rPr lang="ru-RU" sz="2800" b="1" dirty="0">
                <a:solidFill>
                  <a:srgbClr val="FFFFFF"/>
                </a:solidFill>
                <a:latin typeface="Arial" charset="0"/>
                <a:ea typeface="ＭＳ Ｐゴシック" charset="0"/>
                <a:cs typeface="Times New Roman" charset="0"/>
              </a:rPr>
              <a:t>"</a:t>
            </a:r>
            <a:r>
              <a:rPr lang="zh-CN" altLang="en-US" sz="2800" b="1" dirty="0">
                <a:solidFill>
                  <a:srgbClr val="FFFFFF"/>
                </a:solidFill>
                <a:latin typeface="Arial" charset="0"/>
                <a:ea typeface="ＭＳ Ｐゴシック" charset="0"/>
                <a:cs typeface="Times New Roman" charset="0"/>
              </a:rPr>
              <a:t>主耶和华向我这样显示：看哪！替王收割之后，田产又开始生长时，主造出一群蝗虫。</a:t>
            </a:r>
          </a:p>
          <a:p>
            <a:pPr>
              <a:spcBef>
                <a:spcPct val="20000"/>
              </a:spcBef>
            </a:pPr>
            <a:r>
              <a:rPr lang="en-US" altLang="zh-CN" sz="2800" b="1" baseline="30000" dirty="0">
                <a:solidFill>
                  <a:srgbClr val="FFFFFF"/>
                </a:solidFill>
                <a:latin typeface="Arial" charset="0"/>
                <a:ea typeface="ＭＳ Ｐゴシック" charset="0"/>
                <a:cs typeface="Times New Roman" charset="0"/>
              </a:rPr>
              <a:t>2 </a:t>
            </a:r>
            <a:r>
              <a:rPr lang="zh-CN" altLang="en-US" sz="2800" b="1" dirty="0">
                <a:solidFill>
                  <a:srgbClr val="FFFFFF"/>
                </a:solidFill>
                <a:latin typeface="Arial" charset="0"/>
                <a:ea typeface="ＭＳ Ｐゴシック" charset="0"/>
                <a:cs typeface="Times New Roman" charset="0"/>
              </a:rPr>
              <a:t>蝗虫吃尽地上的农产时，我说：</a:t>
            </a:r>
          </a:p>
          <a:p>
            <a:pPr>
              <a:spcBef>
                <a:spcPct val="20000"/>
              </a:spcBef>
            </a:pPr>
            <a:r>
              <a:rPr lang="zh-CN" altLang="en-US" sz="2800" b="1" dirty="0">
                <a:solidFill>
                  <a:srgbClr val="FFFFFF"/>
                </a:solidFill>
                <a:latin typeface="Arial" charset="0"/>
                <a:ea typeface="ＭＳ Ｐゴシック" charset="0"/>
                <a:cs typeface="Times New Roman" charset="0"/>
              </a:rPr>
              <a:t>“主耶和华啊！求你宽恕，</a:t>
            </a:r>
          </a:p>
          <a:p>
            <a:pPr>
              <a:spcBef>
                <a:spcPct val="20000"/>
              </a:spcBef>
            </a:pPr>
            <a:r>
              <a:rPr lang="zh-CN" altLang="en-US" sz="2800" b="1" dirty="0">
                <a:solidFill>
                  <a:srgbClr val="FFFFFF"/>
                </a:solidFill>
                <a:latin typeface="Arial" charset="0"/>
                <a:ea typeface="ＭＳ Ｐゴシック" charset="0"/>
                <a:cs typeface="Times New Roman" charset="0"/>
              </a:rPr>
              <a:t>因雅各太弱小，</a:t>
            </a:r>
          </a:p>
          <a:p>
            <a:pPr>
              <a:spcBef>
                <a:spcPct val="20000"/>
              </a:spcBef>
            </a:pPr>
            <a:r>
              <a:rPr lang="zh-CN" altLang="en-US" sz="2800" b="1" dirty="0">
                <a:solidFill>
                  <a:srgbClr val="FFFFFF"/>
                </a:solidFill>
                <a:latin typeface="Arial" charset="0"/>
                <a:ea typeface="ＭＳ Ｐゴシック" charset="0"/>
                <a:cs typeface="Times New Roman" charset="0"/>
              </a:rPr>
              <a:t>怎能站立得住呢？”</a:t>
            </a:r>
          </a:p>
          <a:p>
            <a:pPr>
              <a:spcBef>
                <a:spcPct val="20000"/>
              </a:spcBef>
            </a:pPr>
            <a:r>
              <a:rPr lang="en-US" altLang="zh-CN" sz="2800" b="1" baseline="30000" dirty="0">
                <a:solidFill>
                  <a:srgbClr val="FFFFFF"/>
                </a:solidFill>
                <a:latin typeface="Arial" charset="0"/>
                <a:ea typeface="ＭＳ Ｐゴシック" charset="0"/>
                <a:cs typeface="Times New Roman" charset="0"/>
              </a:rPr>
              <a:t>3</a:t>
            </a:r>
            <a:r>
              <a:rPr lang="en-US" altLang="zh-CN" sz="2800" b="1" dirty="0">
                <a:solidFill>
                  <a:srgbClr val="FFFFFF"/>
                </a:solidFill>
                <a:latin typeface="Arial" charset="0"/>
                <a:ea typeface="ＭＳ Ｐゴシック" charset="0"/>
                <a:cs typeface="Times New Roman" charset="0"/>
              </a:rPr>
              <a:t> </a:t>
            </a:r>
            <a:r>
              <a:rPr lang="zh-CN" altLang="en-US" sz="2800" b="1" dirty="0">
                <a:solidFill>
                  <a:srgbClr val="FFFFFF"/>
                </a:solidFill>
                <a:latin typeface="Arial" charset="0"/>
                <a:ea typeface="ＭＳ Ｐゴシック" charset="0"/>
                <a:cs typeface="Times New Roman" charset="0"/>
              </a:rPr>
              <a:t>耶和华对这事改变心意，</a:t>
            </a:r>
          </a:p>
          <a:p>
            <a:pPr>
              <a:spcBef>
                <a:spcPct val="20000"/>
              </a:spcBef>
            </a:pPr>
            <a:r>
              <a:rPr lang="zh-CN" altLang="en-US" sz="2800" b="1" dirty="0">
                <a:solidFill>
                  <a:srgbClr val="FFFFFF"/>
                </a:solidFill>
                <a:latin typeface="Arial" charset="0"/>
                <a:ea typeface="ＭＳ Ｐゴシック" charset="0"/>
                <a:cs typeface="Times New Roman" charset="0"/>
              </a:rPr>
              <a:t>耶和华说：“这事不会发生。</a:t>
            </a:r>
            <a:r>
              <a:rPr lang="ru-RU" sz="2800" b="1" dirty="0">
                <a:solidFill>
                  <a:srgbClr val="FFFFFF"/>
                </a:solidFill>
                <a:latin typeface="Arial" charset="0"/>
                <a:ea typeface="ＭＳ Ｐゴシック" charset="0"/>
                <a:cs typeface="Times New Roman" charset="0"/>
              </a:rPr>
              <a:t>"</a:t>
            </a:r>
            <a:r>
              <a:rPr lang="en-US" sz="2800" b="1" dirty="0">
                <a:solidFill>
                  <a:srgbClr val="FFFFFF"/>
                </a:solidFill>
                <a:latin typeface="Arial" charset="0"/>
                <a:ea typeface="ＭＳ Ｐゴシック" charset="0"/>
                <a:cs typeface="Times New Roman" charset="0"/>
              </a:rPr>
              <a:t> (</a:t>
            </a:r>
            <a:r>
              <a:rPr lang="en-US" altLang="zh-CN" sz="2800" b="1" dirty="0">
                <a:solidFill>
                  <a:srgbClr val="FFFFFF"/>
                </a:solidFill>
                <a:latin typeface="Arial" charset="0"/>
                <a:ea typeface="ＭＳ Ｐゴシック" charset="0"/>
                <a:cs typeface="Times New Roman" charset="0"/>
              </a:rPr>
              <a:t>CNV</a:t>
            </a:r>
            <a:r>
              <a:rPr lang="en-US" sz="2800" b="1" dirty="0">
                <a:solidFill>
                  <a:srgbClr val="FFFFFF"/>
                </a:solidFill>
                <a:latin typeface="Arial" charset="0"/>
                <a:ea typeface="ＭＳ Ｐゴシック" charset="0"/>
                <a:cs typeface="Times New Roman" charset="0"/>
              </a:rPr>
              <a:t>).</a:t>
            </a:r>
            <a:endParaRPr lang="en-GB" sz="2800" b="1" dirty="0">
              <a:solidFill>
                <a:srgbClr val="FFFFFF"/>
              </a:solidFill>
              <a:latin typeface="Arial" charset="0"/>
              <a:ea typeface="ＭＳ Ｐゴシック" charset="0"/>
              <a:cs typeface="Times New Roman" charset="0"/>
            </a:endParaRPr>
          </a:p>
        </p:txBody>
      </p:sp>
      <p:pic>
        <p:nvPicPr>
          <p:cNvPr id="2" name="Picture 1"/>
          <p:cNvPicPr>
            <a:picLocks noChangeAspect="1"/>
          </p:cNvPicPr>
          <p:nvPr/>
        </p:nvPicPr>
        <p:blipFill>
          <a:blip r:embed="rId3"/>
          <a:stretch>
            <a:fillRect/>
          </a:stretch>
        </p:blipFill>
        <p:spPr>
          <a:xfrm>
            <a:off x="251520" y="908719"/>
            <a:ext cx="2788396" cy="3744417"/>
          </a:xfrm>
          <a:prstGeom prst="rect">
            <a:avLst/>
          </a:prstGeom>
        </p:spPr>
      </p:pic>
    </p:spTree>
    <p:extLst>
      <p:ext uri="{BB962C8B-B14F-4D97-AF65-F5344CB8AC3E}">
        <p14:creationId xmlns:p14="http://schemas.microsoft.com/office/powerpoint/2010/main" val="15288469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0725">
                                            <p:txEl>
                                              <p:pRg st="0" end="0"/>
                                            </p:txEl>
                                          </p:spTgt>
                                        </p:tgtEl>
                                        <p:attrNameLst>
                                          <p:attrName>style.visibility</p:attrName>
                                        </p:attrNameLst>
                                      </p:cBhvr>
                                      <p:to>
                                        <p:strVal val="visible"/>
                                      </p:to>
                                    </p:set>
                                    <p:animEffect transition="in" filter="blinds(horizontal)">
                                      <p:cBhvr>
                                        <p:cTn id="7" dur="500"/>
                                        <p:tgtEl>
                                          <p:spTgt spid="3072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0725">
                                            <p:txEl>
                                              <p:pRg st="1" end="1"/>
                                            </p:txEl>
                                          </p:spTgt>
                                        </p:tgtEl>
                                        <p:attrNameLst>
                                          <p:attrName>style.visibility</p:attrName>
                                        </p:attrNameLst>
                                      </p:cBhvr>
                                      <p:to>
                                        <p:strVal val="visible"/>
                                      </p:to>
                                    </p:set>
                                    <p:animEffect transition="in" filter="blinds(horizontal)">
                                      <p:cBhvr>
                                        <p:cTn id="12" dur="500"/>
                                        <p:tgtEl>
                                          <p:spTgt spid="3072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0725">
                                            <p:txEl>
                                              <p:pRg st="2" end="2"/>
                                            </p:txEl>
                                          </p:spTgt>
                                        </p:tgtEl>
                                        <p:attrNameLst>
                                          <p:attrName>style.visibility</p:attrName>
                                        </p:attrNameLst>
                                      </p:cBhvr>
                                      <p:to>
                                        <p:strVal val="visible"/>
                                      </p:to>
                                    </p:set>
                                    <p:animEffect transition="in" filter="blinds(horizontal)">
                                      <p:cBhvr>
                                        <p:cTn id="17" dur="500"/>
                                        <p:tgtEl>
                                          <p:spTgt spid="3072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0725">
                                            <p:txEl>
                                              <p:pRg st="3" end="3"/>
                                            </p:txEl>
                                          </p:spTgt>
                                        </p:tgtEl>
                                        <p:attrNameLst>
                                          <p:attrName>style.visibility</p:attrName>
                                        </p:attrNameLst>
                                      </p:cBhvr>
                                      <p:to>
                                        <p:strVal val="visible"/>
                                      </p:to>
                                    </p:set>
                                    <p:animEffect transition="in" filter="blinds(horizontal)">
                                      <p:cBhvr>
                                        <p:cTn id="22" dur="500"/>
                                        <p:tgtEl>
                                          <p:spTgt spid="3072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0725">
                                            <p:txEl>
                                              <p:pRg st="4" end="4"/>
                                            </p:txEl>
                                          </p:spTgt>
                                        </p:tgtEl>
                                        <p:attrNameLst>
                                          <p:attrName>style.visibility</p:attrName>
                                        </p:attrNameLst>
                                      </p:cBhvr>
                                      <p:to>
                                        <p:strVal val="visible"/>
                                      </p:to>
                                    </p:set>
                                    <p:animEffect transition="in" filter="blinds(horizontal)">
                                      <p:cBhvr>
                                        <p:cTn id="27" dur="500"/>
                                        <p:tgtEl>
                                          <p:spTgt spid="3072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0725">
                                            <p:txEl>
                                              <p:pRg st="5" end="5"/>
                                            </p:txEl>
                                          </p:spTgt>
                                        </p:tgtEl>
                                        <p:attrNameLst>
                                          <p:attrName>style.visibility</p:attrName>
                                        </p:attrNameLst>
                                      </p:cBhvr>
                                      <p:to>
                                        <p:strVal val="visible"/>
                                      </p:to>
                                    </p:set>
                                    <p:animEffect transition="in" filter="blinds(horizontal)">
                                      <p:cBhvr>
                                        <p:cTn id="32" dur="500"/>
                                        <p:tgtEl>
                                          <p:spTgt spid="3072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30725">
                                            <p:txEl>
                                              <p:pRg st="6" end="6"/>
                                            </p:txEl>
                                          </p:spTgt>
                                        </p:tgtEl>
                                        <p:attrNameLst>
                                          <p:attrName>style.visibility</p:attrName>
                                        </p:attrNameLst>
                                      </p:cBhvr>
                                      <p:to>
                                        <p:strVal val="visible"/>
                                      </p:to>
                                    </p:set>
                                    <p:animEffect transition="in" filter="blinds(horizontal)">
                                      <p:cBhvr>
                                        <p:cTn id="37" dur="500"/>
                                        <p:tgtEl>
                                          <p:spTgt spid="3072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5" grpId="0" build="p"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0800000">
            <a:off x="-1" y="-2"/>
            <a:ext cx="4067940" cy="6858001"/>
          </a:xfrm>
          <a:prstGeom prst="rect">
            <a:avLst/>
          </a:prstGeom>
        </p:spPr>
      </p:pic>
      <p:sp>
        <p:nvSpPr>
          <p:cNvPr id="106498" name="Rectangle 2"/>
          <p:cNvSpPr>
            <a:spLocks noGrp="1" noChangeArrowheads="1"/>
          </p:cNvSpPr>
          <p:nvPr>
            <p:ph type="title"/>
          </p:nvPr>
        </p:nvSpPr>
        <p:spPr>
          <a:xfrm>
            <a:off x="923" y="0"/>
            <a:ext cx="9144000" cy="838200"/>
          </a:xfrm>
        </p:spPr>
        <p:txBody>
          <a:bodyPr/>
          <a:lstStyle/>
          <a:p>
            <a:pPr eaLnBrk="1" hangingPunct="1"/>
            <a:r>
              <a:rPr lang="en-US" sz="3600" b="1" dirty="0">
                <a:solidFill>
                  <a:schemeClr val="bg1"/>
                </a:solidFill>
                <a:latin typeface="Arial" charset="0"/>
                <a:ea typeface="ＭＳ Ｐゴシック" charset="0"/>
                <a:cs typeface="Arial" charset="0"/>
              </a:rPr>
              <a:t>The Fire Vision—</a:t>
            </a:r>
            <a:r>
              <a:rPr lang="zh-CN" altLang="en-US" sz="3600" b="1" dirty="0">
                <a:solidFill>
                  <a:schemeClr val="bg1"/>
                </a:solidFill>
                <a:latin typeface="Arial" charset="0"/>
                <a:ea typeface="ＭＳ Ｐゴシック" charset="0"/>
                <a:cs typeface="Arial" charset="0"/>
              </a:rPr>
              <a:t>阿摩司</a:t>
            </a:r>
            <a:r>
              <a:rPr lang="en-US" sz="3600" b="1" dirty="0">
                <a:solidFill>
                  <a:schemeClr val="bg1"/>
                </a:solidFill>
                <a:latin typeface="Arial" charset="0"/>
                <a:ea typeface="ＭＳ Ｐゴシック" charset="0"/>
                <a:cs typeface="Arial" charset="0"/>
              </a:rPr>
              <a:t> 7:4-6</a:t>
            </a:r>
            <a:endParaRPr lang="en-GB" sz="3600" dirty="0">
              <a:solidFill>
                <a:schemeClr val="bg1"/>
              </a:solidFill>
              <a:latin typeface="Arial" charset="0"/>
              <a:ea typeface="ＭＳ Ｐゴシック" charset="0"/>
              <a:cs typeface="Times New Roman" charset="0"/>
            </a:endParaRPr>
          </a:p>
        </p:txBody>
      </p:sp>
      <p:sp>
        <p:nvSpPr>
          <p:cNvPr id="106499" name="Text Box 4"/>
          <p:cNvSpPr txBox="1">
            <a:spLocks noChangeArrowheads="1"/>
          </p:cNvSpPr>
          <p:nvPr/>
        </p:nvSpPr>
        <p:spPr bwMode="auto">
          <a:xfrm>
            <a:off x="8316913"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cs typeface="Arial" charset="0"/>
              </a:rPr>
              <a:t>585</a:t>
            </a:r>
          </a:p>
        </p:txBody>
      </p:sp>
      <p:sp>
        <p:nvSpPr>
          <p:cNvPr id="30725" name="Rectangle 5"/>
          <p:cNvSpPr>
            <a:spLocks noChangeArrowheads="1"/>
          </p:cNvSpPr>
          <p:nvPr/>
        </p:nvSpPr>
        <p:spPr bwMode="auto">
          <a:xfrm>
            <a:off x="3059832" y="764704"/>
            <a:ext cx="6084169" cy="6093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pPr>
            <a:r>
              <a:rPr lang="ru-RU" sz="2800" b="1" dirty="0">
                <a:solidFill>
                  <a:srgbClr val="FFFFFF"/>
                </a:solidFill>
                <a:latin typeface="Arial" charset="0"/>
                <a:ea typeface="ＭＳ Ｐゴシック" charset="0"/>
                <a:cs typeface="Times New Roman" charset="0"/>
              </a:rPr>
              <a:t>"</a:t>
            </a:r>
            <a:r>
              <a:rPr lang="zh-CN" altLang="en-US" sz="2800" b="1" dirty="0">
                <a:solidFill>
                  <a:srgbClr val="FFFFFF"/>
                </a:solidFill>
                <a:latin typeface="Arial" charset="0"/>
                <a:ea typeface="ＭＳ Ｐゴシック" charset="0"/>
                <a:cs typeface="Times New Roman" charset="0"/>
              </a:rPr>
              <a:t>主耶和华向我这样显示：看哪！主耶和华召来刑罚的火，烧毁广大的深渊和以色列的地业。</a:t>
            </a:r>
          </a:p>
          <a:p>
            <a:pPr>
              <a:spcBef>
                <a:spcPct val="20000"/>
              </a:spcBef>
            </a:pPr>
            <a:r>
              <a:rPr lang="en-US" altLang="zh-CN" sz="2800" b="1" baseline="30000" dirty="0">
                <a:solidFill>
                  <a:srgbClr val="FFFFFF"/>
                </a:solidFill>
                <a:latin typeface="Arial" charset="0"/>
                <a:ea typeface="ＭＳ Ｐゴシック" charset="0"/>
                <a:cs typeface="Times New Roman" charset="0"/>
              </a:rPr>
              <a:t>5 </a:t>
            </a:r>
            <a:r>
              <a:rPr lang="zh-CN" altLang="en-US" sz="2800" b="1" dirty="0">
                <a:solidFill>
                  <a:srgbClr val="FFFFFF"/>
                </a:solidFill>
                <a:latin typeface="Arial" charset="0"/>
                <a:ea typeface="ＭＳ Ｐゴシック" charset="0"/>
                <a:cs typeface="Times New Roman" charset="0"/>
              </a:rPr>
              <a:t>因此我对主耶和华说：</a:t>
            </a:r>
          </a:p>
          <a:p>
            <a:pPr>
              <a:spcBef>
                <a:spcPct val="20000"/>
              </a:spcBef>
            </a:pPr>
            <a:r>
              <a:rPr lang="zh-CN" altLang="en-US" sz="2800" b="1" dirty="0">
                <a:solidFill>
                  <a:srgbClr val="FFFFFF"/>
                </a:solidFill>
                <a:latin typeface="Arial" charset="0"/>
                <a:ea typeface="ＭＳ Ｐゴシック" charset="0"/>
                <a:cs typeface="Times New Roman" charset="0"/>
              </a:rPr>
              <a:t>“求你停止吧！</a:t>
            </a:r>
          </a:p>
          <a:p>
            <a:pPr>
              <a:spcBef>
                <a:spcPct val="20000"/>
              </a:spcBef>
            </a:pPr>
            <a:r>
              <a:rPr lang="zh-CN" altLang="en-US" sz="2800" b="1" dirty="0">
                <a:solidFill>
                  <a:srgbClr val="FFFFFF"/>
                </a:solidFill>
                <a:latin typeface="Arial" charset="0"/>
                <a:ea typeface="ＭＳ Ｐゴシック" charset="0"/>
                <a:cs typeface="Times New Roman" charset="0"/>
              </a:rPr>
              <a:t>因雅各太弱小，怎能站立得住呢？”</a:t>
            </a:r>
          </a:p>
          <a:p>
            <a:pPr>
              <a:spcBef>
                <a:spcPct val="20000"/>
              </a:spcBef>
            </a:pPr>
            <a:r>
              <a:rPr lang="en-US" altLang="zh-CN" sz="2800" b="1" baseline="30000" dirty="0">
                <a:solidFill>
                  <a:srgbClr val="FFFFFF"/>
                </a:solidFill>
                <a:latin typeface="Arial" charset="0"/>
                <a:ea typeface="ＭＳ Ｐゴシック" charset="0"/>
                <a:cs typeface="Times New Roman" charset="0"/>
              </a:rPr>
              <a:t>6</a:t>
            </a:r>
            <a:r>
              <a:rPr lang="en-US" altLang="zh-CN" sz="2800" b="1" dirty="0">
                <a:solidFill>
                  <a:srgbClr val="FFFFFF"/>
                </a:solidFill>
                <a:latin typeface="Arial" charset="0"/>
                <a:ea typeface="ＭＳ Ｐゴシック" charset="0"/>
                <a:cs typeface="Times New Roman" charset="0"/>
              </a:rPr>
              <a:t> </a:t>
            </a:r>
            <a:r>
              <a:rPr lang="zh-CN" altLang="en-US" sz="2800" b="1" dirty="0">
                <a:solidFill>
                  <a:srgbClr val="FFFFFF"/>
                </a:solidFill>
                <a:latin typeface="Arial" charset="0"/>
                <a:ea typeface="ＭＳ Ｐゴシック" charset="0"/>
                <a:cs typeface="Times New Roman" charset="0"/>
              </a:rPr>
              <a:t>耶和华对这事改变心意。</a:t>
            </a:r>
          </a:p>
          <a:p>
            <a:pPr>
              <a:spcBef>
                <a:spcPct val="20000"/>
              </a:spcBef>
            </a:pPr>
            <a:r>
              <a:rPr lang="zh-CN" altLang="en-US" sz="2800" b="1" dirty="0">
                <a:solidFill>
                  <a:srgbClr val="FFFFFF"/>
                </a:solidFill>
                <a:latin typeface="Arial" charset="0"/>
                <a:ea typeface="ＭＳ Ｐゴシック" charset="0"/>
                <a:cs typeface="Times New Roman" charset="0"/>
              </a:rPr>
              <a:t>主耶和华说：“这事也不会发生。</a:t>
            </a:r>
            <a:r>
              <a:rPr lang="ru-RU" sz="2800" b="1" dirty="0">
                <a:solidFill>
                  <a:srgbClr val="FFFFFF"/>
                </a:solidFill>
                <a:latin typeface="Arial" charset="0"/>
                <a:ea typeface="ＭＳ Ｐゴシック" charset="0"/>
                <a:cs typeface="Times New Roman" charset="0"/>
              </a:rPr>
              <a:t>"</a:t>
            </a:r>
            <a:r>
              <a:rPr lang="en-US" sz="2800" b="1" dirty="0">
                <a:solidFill>
                  <a:srgbClr val="FFFFFF"/>
                </a:solidFill>
                <a:latin typeface="Arial" charset="0"/>
                <a:ea typeface="ＭＳ Ｐゴシック" charset="0"/>
                <a:cs typeface="Times New Roman" charset="0"/>
              </a:rPr>
              <a:t> (</a:t>
            </a:r>
            <a:r>
              <a:rPr lang="en-US" altLang="zh-CN" sz="2800" b="1" dirty="0">
                <a:solidFill>
                  <a:srgbClr val="FFFFFF"/>
                </a:solidFill>
                <a:latin typeface="Arial" charset="0"/>
                <a:ea typeface="ＭＳ Ｐゴシック" charset="0"/>
                <a:cs typeface="Times New Roman" charset="0"/>
              </a:rPr>
              <a:t>CNV</a:t>
            </a:r>
            <a:r>
              <a:rPr lang="en-US" sz="2800" b="1" dirty="0">
                <a:solidFill>
                  <a:srgbClr val="FFFFFF"/>
                </a:solidFill>
                <a:latin typeface="Arial" charset="0"/>
                <a:ea typeface="ＭＳ Ｐゴシック" charset="0"/>
                <a:cs typeface="Times New Roman" charset="0"/>
              </a:rPr>
              <a:t>).</a:t>
            </a:r>
            <a:endParaRPr lang="en-GB" sz="2800" b="1" dirty="0">
              <a:solidFill>
                <a:srgbClr val="FFFFFF"/>
              </a:solidFill>
              <a:latin typeface="Arial" charset="0"/>
              <a:ea typeface="ＭＳ Ｐゴシック" charset="0"/>
              <a:cs typeface="Times New Roman" charset="0"/>
            </a:endParaRPr>
          </a:p>
        </p:txBody>
      </p:sp>
    </p:spTree>
    <p:extLst>
      <p:ext uri="{BB962C8B-B14F-4D97-AF65-F5344CB8AC3E}">
        <p14:creationId xmlns:p14="http://schemas.microsoft.com/office/powerpoint/2010/main" val="16336326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0725">
                                            <p:txEl>
                                              <p:pRg st="0" end="0"/>
                                            </p:txEl>
                                          </p:spTgt>
                                        </p:tgtEl>
                                        <p:attrNameLst>
                                          <p:attrName>style.visibility</p:attrName>
                                        </p:attrNameLst>
                                      </p:cBhvr>
                                      <p:to>
                                        <p:strVal val="visible"/>
                                      </p:to>
                                    </p:set>
                                    <p:animEffect transition="in" filter="blinds(horizontal)">
                                      <p:cBhvr>
                                        <p:cTn id="7" dur="500"/>
                                        <p:tgtEl>
                                          <p:spTgt spid="3072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0725">
                                            <p:txEl>
                                              <p:pRg st="1" end="1"/>
                                            </p:txEl>
                                          </p:spTgt>
                                        </p:tgtEl>
                                        <p:attrNameLst>
                                          <p:attrName>style.visibility</p:attrName>
                                        </p:attrNameLst>
                                      </p:cBhvr>
                                      <p:to>
                                        <p:strVal val="visible"/>
                                      </p:to>
                                    </p:set>
                                    <p:animEffect transition="in" filter="blinds(horizontal)">
                                      <p:cBhvr>
                                        <p:cTn id="12" dur="500"/>
                                        <p:tgtEl>
                                          <p:spTgt spid="3072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0725">
                                            <p:txEl>
                                              <p:pRg st="2" end="2"/>
                                            </p:txEl>
                                          </p:spTgt>
                                        </p:tgtEl>
                                        <p:attrNameLst>
                                          <p:attrName>style.visibility</p:attrName>
                                        </p:attrNameLst>
                                      </p:cBhvr>
                                      <p:to>
                                        <p:strVal val="visible"/>
                                      </p:to>
                                    </p:set>
                                    <p:animEffect transition="in" filter="blinds(horizontal)">
                                      <p:cBhvr>
                                        <p:cTn id="17" dur="500"/>
                                        <p:tgtEl>
                                          <p:spTgt spid="3072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0725">
                                            <p:txEl>
                                              <p:pRg st="3" end="3"/>
                                            </p:txEl>
                                          </p:spTgt>
                                        </p:tgtEl>
                                        <p:attrNameLst>
                                          <p:attrName>style.visibility</p:attrName>
                                        </p:attrNameLst>
                                      </p:cBhvr>
                                      <p:to>
                                        <p:strVal val="visible"/>
                                      </p:to>
                                    </p:set>
                                    <p:animEffect transition="in" filter="blinds(horizontal)">
                                      <p:cBhvr>
                                        <p:cTn id="22" dur="500"/>
                                        <p:tgtEl>
                                          <p:spTgt spid="3072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0725">
                                            <p:txEl>
                                              <p:pRg st="4" end="4"/>
                                            </p:txEl>
                                          </p:spTgt>
                                        </p:tgtEl>
                                        <p:attrNameLst>
                                          <p:attrName>style.visibility</p:attrName>
                                        </p:attrNameLst>
                                      </p:cBhvr>
                                      <p:to>
                                        <p:strVal val="visible"/>
                                      </p:to>
                                    </p:set>
                                    <p:animEffect transition="in" filter="blinds(horizontal)">
                                      <p:cBhvr>
                                        <p:cTn id="27" dur="500"/>
                                        <p:tgtEl>
                                          <p:spTgt spid="3072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0725">
                                            <p:txEl>
                                              <p:pRg st="5" end="5"/>
                                            </p:txEl>
                                          </p:spTgt>
                                        </p:tgtEl>
                                        <p:attrNameLst>
                                          <p:attrName>style.visibility</p:attrName>
                                        </p:attrNameLst>
                                      </p:cBhvr>
                                      <p:to>
                                        <p:strVal val="visible"/>
                                      </p:to>
                                    </p:set>
                                    <p:animEffect transition="in" filter="blinds(horizontal)">
                                      <p:cBhvr>
                                        <p:cTn id="32" dur="500"/>
                                        <p:tgtEl>
                                          <p:spTgt spid="3072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5" grpId="0" build="p"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179388" y="260350"/>
            <a:ext cx="4678362" cy="838200"/>
          </a:xfrm>
        </p:spPr>
        <p:txBody>
          <a:bodyPr/>
          <a:lstStyle/>
          <a:p>
            <a:pPr eaLnBrk="1" hangingPunct="1"/>
            <a:r>
              <a:rPr lang="zh-CN" altLang="en-US" b="1" dirty="0">
                <a:solidFill>
                  <a:schemeClr val="bg1"/>
                </a:solidFill>
                <a:latin typeface="Arial" pitchFamily="34" charset="0"/>
                <a:cs typeface="Arial" pitchFamily="34" charset="0"/>
              </a:rPr>
              <a:t>阿摩司书</a:t>
            </a:r>
            <a:r>
              <a:rPr lang="en-US" altLang="en-US" b="1" dirty="0">
                <a:solidFill>
                  <a:schemeClr val="bg1"/>
                </a:solidFill>
                <a:latin typeface="Arial" pitchFamily="34" charset="0"/>
                <a:cs typeface="Arial" pitchFamily="34" charset="0"/>
              </a:rPr>
              <a:t>7:7-8 </a:t>
            </a:r>
            <a:endParaRPr lang="en-GB" altLang="en-US" dirty="0">
              <a:solidFill>
                <a:schemeClr val="bg1"/>
              </a:solidFill>
              <a:latin typeface="Arial" pitchFamily="34" charset="0"/>
              <a:cs typeface="Times New Roman" pitchFamily="18" charset="0"/>
            </a:endParaRPr>
          </a:p>
        </p:txBody>
      </p:sp>
      <p:sp>
        <p:nvSpPr>
          <p:cNvPr id="30724" name="Text Box 4"/>
          <p:cNvSpPr txBox="1">
            <a:spLocks noChangeArrowheads="1"/>
          </p:cNvSpPr>
          <p:nvPr/>
        </p:nvSpPr>
        <p:spPr bwMode="auto">
          <a:xfrm>
            <a:off x="8426450" y="76200"/>
            <a:ext cx="698500" cy="461963"/>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b="1">
                <a:solidFill>
                  <a:srgbClr val="FFFFFF"/>
                </a:solidFill>
                <a:effectLst>
                  <a:outerShdw blurRad="38100" dist="38100" dir="2700000" algn="tl">
                    <a:srgbClr val="808080"/>
                  </a:outerShdw>
                </a:effectLst>
                <a:latin typeface="Arial" pitchFamily="34" charset="0"/>
                <a:cs typeface="Arial" pitchFamily="34" charset="0"/>
              </a:rPr>
              <a:t>585</a:t>
            </a:r>
          </a:p>
        </p:txBody>
      </p:sp>
      <p:sp>
        <p:nvSpPr>
          <p:cNvPr id="30725" name="Rectangle 5"/>
          <p:cNvSpPr>
            <a:spLocks noChangeArrowheads="1"/>
          </p:cNvSpPr>
          <p:nvPr/>
        </p:nvSpPr>
        <p:spPr bwMode="auto">
          <a:xfrm>
            <a:off x="3635375" y="1600200"/>
            <a:ext cx="5508625" cy="506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20000"/>
              </a:spcBef>
            </a:pPr>
            <a:r>
              <a:rPr lang="zh-CN" altLang="en-US" sz="3600" b="1" dirty="0">
                <a:solidFill>
                  <a:srgbClr val="FFFFFF"/>
                </a:solidFill>
                <a:latin typeface="Arial" pitchFamily="34" charset="0"/>
                <a:cs typeface="Times New Roman" pitchFamily="18" charset="0"/>
              </a:rPr>
              <a:t>“他又指示我一件事。有一道墙是按准绳建筑的，主手拿准绳站在其上。 </a:t>
            </a:r>
            <a:r>
              <a:rPr lang="en-US" altLang="en-US" sz="3600" b="1" baseline="30000" dirty="0">
                <a:solidFill>
                  <a:srgbClr val="FFFFFF"/>
                </a:solidFill>
                <a:latin typeface="Arial" pitchFamily="34" charset="0"/>
                <a:cs typeface="Times New Roman" pitchFamily="18" charset="0"/>
              </a:rPr>
              <a:t>8</a:t>
            </a:r>
            <a:r>
              <a:rPr lang="zh-CN" altLang="en-US" sz="3600" b="1" dirty="0">
                <a:solidFill>
                  <a:srgbClr val="FFFFFF"/>
                </a:solidFill>
                <a:latin typeface="Arial" pitchFamily="34" charset="0"/>
                <a:cs typeface="Times New Roman" pitchFamily="18" charset="0"/>
              </a:rPr>
              <a:t>耶和华对我说，阿摩司阿，你看见什么。我说，看见准绳。主说，我要吊起准绳在我民以色列中。我必不再宽恕他们。”</a:t>
            </a:r>
          </a:p>
        </p:txBody>
      </p:sp>
      <p:pic>
        <p:nvPicPr>
          <p:cNvPr id="7885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460500"/>
            <a:ext cx="3416300"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28394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0725">
                                            <p:txEl>
                                              <p:pRg st="0" end="0"/>
                                            </p:txEl>
                                          </p:spTgt>
                                        </p:tgtEl>
                                        <p:attrNameLst>
                                          <p:attrName>style.visibility</p:attrName>
                                        </p:attrNameLst>
                                      </p:cBhvr>
                                      <p:to>
                                        <p:strVal val="visible"/>
                                      </p:to>
                                    </p:set>
                                    <p:animEffect transition="in" filter="blinds(horizontal)">
                                      <p:cBhvr>
                                        <p:cTn id="7" dur="500"/>
                                        <p:tgtEl>
                                          <p:spTgt spid="307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5" grpId="0" build="p"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800" y="0"/>
            <a:ext cx="901765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50800" y="1131695"/>
            <a:ext cx="9144000" cy="1737728"/>
          </a:xfrm>
          <a:effectLst>
            <a:outerShdw blurRad="63500" dist="35921" dir="2700000" algn="ctr" rotWithShape="0">
              <a:schemeClr val="tx2">
                <a:alpha val="74998"/>
              </a:schemeClr>
            </a:outerShdw>
          </a:effectLst>
        </p:spPr>
        <p:txBody>
          <a:bodyPr anchor="t"/>
          <a:lstStyle/>
          <a:p>
            <a:pPr>
              <a:defRPr/>
            </a:pPr>
            <a:r>
              <a:rPr lang="zh-CN" altLang="en-US" sz="11500" b="1" dirty="0">
                <a:effectLst>
                  <a:glow rad="254000">
                    <a:schemeClr val="tx1"/>
                  </a:glow>
                </a:effectLst>
                <a:latin typeface="Arial" charset="0"/>
                <a:ea typeface="ＭＳ Ｐゴシック" charset="0"/>
                <a:cs typeface="ＭＳ Ｐゴシック" charset="0"/>
              </a:rPr>
              <a:t>十二先知书</a:t>
            </a:r>
            <a:endParaRPr lang="en-US" sz="11500" b="1" dirty="0">
              <a:effectLst>
                <a:glow rad="254000">
                  <a:schemeClr val="tx1"/>
                </a:glow>
              </a:effectLst>
              <a:latin typeface="Arial" charset="0"/>
              <a:ea typeface="ＭＳ Ｐゴシック" charset="0"/>
              <a:cs typeface="ＭＳ Ｐゴシック" charset="0"/>
            </a:endParaRPr>
          </a:p>
        </p:txBody>
      </p:sp>
      <p:sp>
        <p:nvSpPr>
          <p:cNvPr id="8" name="Rectangle 2"/>
          <p:cNvSpPr txBox="1">
            <a:spLocks noChangeArrowheads="1"/>
          </p:cNvSpPr>
          <p:nvPr/>
        </p:nvSpPr>
        <p:spPr bwMode="auto">
          <a:xfrm>
            <a:off x="0" y="3718882"/>
            <a:ext cx="9144000"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4800" b="1" dirty="0">
                <a:solidFill>
                  <a:srgbClr val="FFFFFF"/>
                </a:solidFill>
                <a:effectLst>
                  <a:glow rad="254000">
                    <a:srgbClr val="000000"/>
                  </a:glow>
                </a:effectLst>
                <a:latin typeface="Arial" charset="0"/>
                <a:ea typeface="ＭＳ Ｐゴシック" charset="0"/>
                <a:cs typeface="ＭＳ Ｐゴシック" charset="0"/>
              </a:rPr>
              <a:t>勇敢面对文化挑战</a:t>
            </a:r>
          </a:p>
        </p:txBody>
      </p:sp>
      <p:sp>
        <p:nvSpPr>
          <p:cNvPr id="9" name="Rectangle 2"/>
          <p:cNvSpPr txBox="1">
            <a:spLocks noChangeArrowheads="1"/>
          </p:cNvSpPr>
          <p:nvPr/>
        </p:nvSpPr>
        <p:spPr bwMode="auto">
          <a:xfrm>
            <a:off x="-47032" y="6036765"/>
            <a:ext cx="9253744" cy="8553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altLang="zh-CN" sz="3200" b="1" i="1" dirty="0">
                <a:solidFill>
                  <a:srgbClr val="FFFFFF"/>
                </a:solidFill>
                <a:effectLst>
                  <a:glow rad="254000">
                    <a:srgbClr val="000000"/>
                  </a:glow>
                </a:effectLst>
                <a:latin typeface="Arial" charset="0"/>
                <a:ea typeface="ＭＳ Ｐゴシック" charset="0"/>
                <a:cs typeface="ＭＳ Ｐゴシック" charset="0"/>
              </a:rPr>
              <a:t>—</a:t>
            </a:r>
            <a:r>
              <a:rPr lang="zh-CN" altLang="en-US" sz="3200" b="1" i="1" dirty="0">
                <a:solidFill>
                  <a:srgbClr val="FFFFFF"/>
                </a:solidFill>
                <a:effectLst>
                  <a:glow rad="254000">
                    <a:srgbClr val="000000"/>
                  </a:glow>
                </a:effectLst>
                <a:latin typeface="Arial" charset="0"/>
                <a:ea typeface="ＭＳ Ｐゴシック" charset="0"/>
                <a:cs typeface="ＭＳ Ｐゴシック" charset="0"/>
              </a:rPr>
              <a:t>小先知书系列讲道</a:t>
            </a:r>
            <a:r>
              <a:rPr lang="en-US" altLang="zh-CN" sz="3200" b="1" i="1" dirty="0">
                <a:solidFill>
                  <a:srgbClr val="FFFFFF"/>
                </a:solidFill>
                <a:effectLst>
                  <a:glow rad="254000">
                    <a:srgbClr val="000000"/>
                  </a:glow>
                </a:effectLst>
                <a:latin typeface="Arial" charset="0"/>
                <a:ea typeface="ＭＳ Ｐゴシック" charset="0"/>
                <a:cs typeface="ＭＳ Ｐゴシック" charset="0"/>
              </a:rPr>
              <a:t>—</a:t>
            </a:r>
          </a:p>
        </p:txBody>
      </p:sp>
      <p:sp>
        <p:nvSpPr>
          <p:cNvPr id="3" name="文本框 2">
            <a:extLst>
              <a:ext uri="{FF2B5EF4-FFF2-40B4-BE49-F238E27FC236}">
                <a16:creationId xmlns:a16="http://schemas.microsoft.com/office/drawing/2014/main" id="{9A7CF888-7C95-C682-DFCD-3DD95874740C}"/>
              </a:ext>
            </a:extLst>
          </p:cNvPr>
          <p:cNvSpPr txBox="1"/>
          <p:nvPr/>
        </p:nvSpPr>
        <p:spPr>
          <a:xfrm rot="1126180">
            <a:off x="1032455" y="532659"/>
            <a:ext cx="1219200" cy="461665"/>
          </a:xfrm>
          <a:prstGeom prst="rect">
            <a:avLst/>
          </a:prstGeom>
          <a:noFill/>
        </p:spPr>
        <p:txBody>
          <a:bodyPr wrap="square">
            <a:spAutoFit/>
          </a:bodyPr>
          <a:lstStyle/>
          <a:p>
            <a:r>
              <a:rPr lang="zh-CN" altLang="en-US" dirty="0">
                <a:solidFill>
                  <a:srgbClr val="0E0E0E"/>
                </a:solidFill>
                <a:effectLst/>
                <a:latin typeface=".AppleSystemUIFont"/>
              </a:rPr>
              <a:t>何西阿</a:t>
            </a:r>
          </a:p>
        </p:txBody>
      </p:sp>
      <p:sp>
        <p:nvSpPr>
          <p:cNvPr id="4" name="文本框 3">
            <a:extLst>
              <a:ext uri="{FF2B5EF4-FFF2-40B4-BE49-F238E27FC236}">
                <a16:creationId xmlns:a16="http://schemas.microsoft.com/office/drawing/2014/main" id="{C8089086-5876-A3C5-4978-1B1E56C1871B}"/>
              </a:ext>
            </a:extLst>
          </p:cNvPr>
          <p:cNvSpPr txBox="1"/>
          <p:nvPr/>
        </p:nvSpPr>
        <p:spPr>
          <a:xfrm rot="21159989">
            <a:off x="3072478" y="424712"/>
            <a:ext cx="1219200" cy="461665"/>
          </a:xfrm>
          <a:prstGeom prst="rect">
            <a:avLst/>
          </a:prstGeom>
          <a:noFill/>
        </p:spPr>
        <p:txBody>
          <a:bodyPr wrap="square">
            <a:spAutoFit/>
          </a:bodyPr>
          <a:lstStyle/>
          <a:p>
            <a:r>
              <a:rPr lang="zh-CN" altLang="en-US" dirty="0">
                <a:solidFill>
                  <a:srgbClr val="0E0E0E"/>
                </a:solidFill>
                <a:effectLst/>
                <a:latin typeface=".AppleSystemUIFont"/>
              </a:rPr>
              <a:t>约珥</a:t>
            </a:r>
          </a:p>
        </p:txBody>
      </p:sp>
      <p:sp>
        <p:nvSpPr>
          <p:cNvPr id="6" name="文本框 5">
            <a:extLst>
              <a:ext uri="{FF2B5EF4-FFF2-40B4-BE49-F238E27FC236}">
                <a16:creationId xmlns:a16="http://schemas.microsoft.com/office/drawing/2014/main" id="{D2F51BEA-18A0-D980-0EC9-1A2C62424B95}"/>
              </a:ext>
            </a:extLst>
          </p:cNvPr>
          <p:cNvSpPr txBox="1"/>
          <p:nvPr/>
        </p:nvSpPr>
        <p:spPr>
          <a:xfrm rot="358197">
            <a:off x="5735702" y="582768"/>
            <a:ext cx="1219200" cy="461665"/>
          </a:xfrm>
          <a:prstGeom prst="rect">
            <a:avLst/>
          </a:prstGeom>
          <a:noFill/>
        </p:spPr>
        <p:txBody>
          <a:bodyPr wrap="square">
            <a:spAutoFit/>
          </a:bodyPr>
          <a:lstStyle/>
          <a:p>
            <a:r>
              <a:rPr lang="zh-CN" altLang="en-US" dirty="0">
                <a:solidFill>
                  <a:srgbClr val="0E0E0E"/>
                </a:solidFill>
                <a:effectLst/>
                <a:latin typeface=".AppleSystemUIFont"/>
              </a:rPr>
              <a:t>阿摩司</a:t>
            </a:r>
          </a:p>
        </p:txBody>
      </p:sp>
      <p:sp>
        <p:nvSpPr>
          <p:cNvPr id="7" name="文本框 6">
            <a:extLst>
              <a:ext uri="{FF2B5EF4-FFF2-40B4-BE49-F238E27FC236}">
                <a16:creationId xmlns:a16="http://schemas.microsoft.com/office/drawing/2014/main" id="{7DDD55D9-EE68-7CBC-D2B8-8F1E0C663E99}"/>
              </a:ext>
            </a:extLst>
          </p:cNvPr>
          <p:cNvSpPr txBox="1"/>
          <p:nvPr/>
        </p:nvSpPr>
        <p:spPr>
          <a:xfrm>
            <a:off x="7431052" y="422984"/>
            <a:ext cx="1444697" cy="461665"/>
          </a:xfrm>
          <a:prstGeom prst="rect">
            <a:avLst/>
          </a:prstGeom>
          <a:noFill/>
        </p:spPr>
        <p:txBody>
          <a:bodyPr wrap="square">
            <a:spAutoFit/>
          </a:bodyPr>
          <a:lstStyle/>
          <a:p>
            <a:r>
              <a:rPr lang="zh-CN" altLang="en-US" dirty="0">
                <a:solidFill>
                  <a:srgbClr val="0E0E0E"/>
                </a:solidFill>
                <a:effectLst/>
                <a:latin typeface=".AppleSystemUIFont"/>
              </a:rPr>
              <a:t>俄巴底亚</a:t>
            </a:r>
          </a:p>
        </p:txBody>
      </p:sp>
      <p:sp>
        <p:nvSpPr>
          <p:cNvPr id="10" name="文本框 9">
            <a:extLst>
              <a:ext uri="{FF2B5EF4-FFF2-40B4-BE49-F238E27FC236}">
                <a16:creationId xmlns:a16="http://schemas.microsoft.com/office/drawing/2014/main" id="{31BFB2B6-67B1-D4B2-2A29-AEC67D1FE3EC}"/>
              </a:ext>
            </a:extLst>
          </p:cNvPr>
          <p:cNvSpPr txBox="1"/>
          <p:nvPr/>
        </p:nvSpPr>
        <p:spPr>
          <a:xfrm rot="358197">
            <a:off x="1056697" y="2790946"/>
            <a:ext cx="1219200" cy="461665"/>
          </a:xfrm>
          <a:prstGeom prst="rect">
            <a:avLst/>
          </a:prstGeom>
          <a:noFill/>
        </p:spPr>
        <p:txBody>
          <a:bodyPr wrap="square">
            <a:spAutoFit/>
          </a:bodyPr>
          <a:lstStyle/>
          <a:p>
            <a:r>
              <a:rPr lang="zh-CN" altLang="en-US" dirty="0">
                <a:solidFill>
                  <a:srgbClr val="0E0E0E"/>
                </a:solidFill>
                <a:latin typeface=".AppleSystemUIFont"/>
              </a:rPr>
              <a:t>约拿</a:t>
            </a:r>
            <a:endParaRPr lang="zh-CN" altLang="en-US" dirty="0">
              <a:solidFill>
                <a:srgbClr val="0E0E0E"/>
              </a:solidFill>
              <a:effectLst/>
              <a:latin typeface=".AppleSystemUIFont"/>
            </a:endParaRPr>
          </a:p>
        </p:txBody>
      </p:sp>
      <p:sp>
        <p:nvSpPr>
          <p:cNvPr id="11" name="文本框 10">
            <a:extLst>
              <a:ext uri="{FF2B5EF4-FFF2-40B4-BE49-F238E27FC236}">
                <a16:creationId xmlns:a16="http://schemas.microsoft.com/office/drawing/2014/main" id="{29D5ABBB-1971-9D1E-98C8-DA17D90ED2C1}"/>
              </a:ext>
            </a:extLst>
          </p:cNvPr>
          <p:cNvSpPr txBox="1"/>
          <p:nvPr/>
        </p:nvSpPr>
        <p:spPr>
          <a:xfrm rot="358197">
            <a:off x="2943862" y="3306512"/>
            <a:ext cx="1219200" cy="461665"/>
          </a:xfrm>
          <a:prstGeom prst="rect">
            <a:avLst/>
          </a:prstGeom>
          <a:noFill/>
        </p:spPr>
        <p:txBody>
          <a:bodyPr wrap="square">
            <a:spAutoFit/>
          </a:bodyPr>
          <a:lstStyle/>
          <a:p>
            <a:r>
              <a:rPr lang="zh-CN" altLang="en-US" dirty="0">
                <a:solidFill>
                  <a:srgbClr val="0E0E0E"/>
                </a:solidFill>
                <a:latin typeface=".AppleSystemUIFont"/>
              </a:rPr>
              <a:t>弥迦</a:t>
            </a:r>
            <a:endParaRPr lang="zh-CN" altLang="en-US" dirty="0">
              <a:solidFill>
                <a:srgbClr val="0E0E0E"/>
              </a:solidFill>
              <a:effectLst/>
              <a:latin typeface=".AppleSystemUIFont"/>
            </a:endParaRPr>
          </a:p>
        </p:txBody>
      </p:sp>
      <p:sp>
        <p:nvSpPr>
          <p:cNvPr id="12" name="文本框 11">
            <a:extLst>
              <a:ext uri="{FF2B5EF4-FFF2-40B4-BE49-F238E27FC236}">
                <a16:creationId xmlns:a16="http://schemas.microsoft.com/office/drawing/2014/main" id="{5C601BED-4B94-BDDF-B3BB-F75A17EA9AAB}"/>
              </a:ext>
            </a:extLst>
          </p:cNvPr>
          <p:cNvSpPr txBox="1"/>
          <p:nvPr/>
        </p:nvSpPr>
        <p:spPr>
          <a:xfrm rot="21311518">
            <a:off x="5550875" y="2781218"/>
            <a:ext cx="1219200" cy="461665"/>
          </a:xfrm>
          <a:prstGeom prst="rect">
            <a:avLst/>
          </a:prstGeom>
          <a:noFill/>
        </p:spPr>
        <p:txBody>
          <a:bodyPr wrap="square">
            <a:spAutoFit/>
          </a:bodyPr>
          <a:lstStyle/>
          <a:p>
            <a:r>
              <a:rPr lang="zh-CN" altLang="en-US" dirty="0">
                <a:solidFill>
                  <a:srgbClr val="0E0E0E"/>
                </a:solidFill>
                <a:latin typeface=".AppleSystemUIFont"/>
              </a:rPr>
              <a:t>那鸿</a:t>
            </a:r>
            <a:endParaRPr lang="zh-CN" altLang="en-US" dirty="0">
              <a:solidFill>
                <a:srgbClr val="0E0E0E"/>
              </a:solidFill>
              <a:effectLst/>
              <a:latin typeface=".AppleSystemUIFont"/>
            </a:endParaRPr>
          </a:p>
        </p:txBody>
      </p:sp>
      <p:sp>
        <p:nvSpPr>
          <p:cNvPr id="13" name="文本框 12">
            <a:extLst>
              <a:ext uri="{FF2B5EF4-FFF2-40B4-BE49-F238E27FC236}">
                <a16:creationId xmlns:a16="http://schemas.microsoft.com/office/drawing/2014/main" id="{BA101E73-D649-0E72-C155-9294422DE1C5}"/>
              </a:ext>
            </a:extLst>
          </p:cNvPr>
          <p:cNvSpPr txBox="1"/>
          <p:nvPr/>
        </p:nvSpPr>
        <p:spPr>
          <a:xfrm rot="21311518">
            <a:off x="7639346" y="2866479"/>
            <a:ext cx="1219200" cy="461665"/>
          </a:xfrm>
          <a:prstGeom prst="rect">
            <a:avLst/>
          </a:prstGeom>
          <a:noFill/>
        </p:spPr>
        <p:txBody>
          <a:bodyPr wrap="square">
            <a:spAutoFit/>
          </a:bodyPr>
          <a:lstStyle/>
          <a:p>
            <a:r>
              <a:rPr lang="zh-CN" altLang="en-US" dirty="0">
                <a:solidFill>
                  <a:srgbClr val="0E0E0E"/>
                </a:solidFill>
                <a:latin typeface=".AppleSystemUIFont"/>
              </a:rPr>
              <a:t>哈巴谷</a:t>
            </a:r>
            <a:endParaRPr lang="zh-CN" altLang="en-US" dirty="0">
              <a:solidFill>
                <a:srgbClr val="0E0E0E"/>
              </a:solidFill>
              <a:effectLst/>
              <a:latin typeface=".AppleSystemUIFont"/>
            </a:endParaRPr>
          </a:p>
        </p:txBody>
      </p:sp>
      <p:sp>
        <p:nvSpPr>
          <p:cNvPr id="14" name="文本框 13">
            <a:extLst>
              <a:ext uri="{FF2B5EF4-FFF2-40B4-BE49-F238E27FC236}">
                <a16:creationId xmlns:a16="http://schemas.microsoft.com/office/drawing/2014/main" id="{71E08D30-C967-CF86-E275-C09157DA1322}"/>
              </a:ext>
            </a:extLst>
          </p:cNvPr>
          <p:cNvSpPr txBox="1"/>
          <p:nvPr/>
        </p:nvSpPr>
        <p:spPr>
          <a:xfrm rot="21311518">
            <a:off x="577065" y="5094113"/>
            <a:ext cx="1219200" cy="461665"/>
          </a:xfrm>
          <a:prstGeom prst="rect">
            <a:avLst/>
          </a:prstGeom>
          <a:noFill/>
        </p:spPr>
        <p:txBody>
          <a:bodyPr wrap="square">
            <a:spAutoFit/>
          </a:bodyPr>
          <a:lstStyle/>
          <a:p>
            <a:r>
              <a:rPr lang="zh-CN" altLang="en-US" dirty="0">
                <a:solidFill>
                  <a:srgbClr val="0E0E0E"/>
                </a:solidFill>
                <a:latin typeface=".AppleSystemUIFont"/>
              </a:rPr>
              <a:t>西番雅</a:t>
            </a:r>
            <a:endParaRPr lang="zh-CN" altLang="en-US" dirty="0">
              <a:solidFill>
                <a:srgbClr val="0E0E0E"/>
              </a:solidFill>
              <a:effectLst/>
              <a:latin typeface=".AppleSystemUIFont"/>
            </a:endParaRPr>
          </a:p>
        </p:txBody>
      </p:sp>
      <p:sp>
        <p:nvSpPr>
          <p:cNvPr id="15" name="文本框 14">
            <a:extLst>
              <a:ext uri="{FF2B5EF4-FFF2-40B4-BE49-F238E27FC236}">
                <a16:creationId xmlns:a16="http://schemas.microsoft.com/office/drawing/2014/main" id="{7A0C36FC-5A74-A192-208A-A782B414DB92}"/>
              </a:ext>
            </a:extLst>
          </p:cNvPr>
          <p:cNvSpPr txBox="1"/>
          <p:nvPr/>
        </p:nvSpPr>
        <p:spPr>
          <a:xfrm rot="21311518">
            <a:off x="2892247" y="4831466"/>
            <a:ext cx="1219200" cy="461665"/>
          </a:xfrm>
          <a:prstGeom prst="rect">
            <a:avLst/>
          </a:prstGeom>
          <a:noFill/>
        </p:spPr>
        <p:txBody>
          <a:bodyPr wrap="square">
            <a:spAutoFit/>
          </a:bodyPr>
          <a:lstStyle/>
          <a:p>
            <a:r>
              <a:rPr lang="zh-CN" altLang="en-US" dirty="0">
                <a:solidFill>
                  <a:srgbClr val="0E0E0E"/>
                </a:solidFill>
                <a:effectLst/>
                <a:latin typeface=".AppleSystemUIFont"/>
              </a:rPr>
              <a:t>哈该</a:t>
            </a:r>
          </a:p>
        </p:txBody>
      </p:sp>
      <p:sp>
        <p:nvSpPr>
          <p:cNvPr id="16" name="文本框 15">
            <a:extLst>
              <a:ext uri="{FF2B5EF4-FFF2-40B4-BE49-F238E27FC236}">
                <a16:creationId xmlns:a16="http://schemas.microsoft.com/office/drawing/2014/main" id="{C48F06BF-AB17-DD49-D37C-9765AC259AE7}"/>
              </a:ext>
            </a:extLst>
          </p:cNvPr>
          <p:cNvSpPr txBox="1"/>
          <p:nvPr/>
        </p:nvSpPr>
        <p:spPr>
          <a:xfrm rot="20408321">
            <a:off x="5054023" y="4842767"/>
            <a:ext cx="1457515" cy="461665"/>
          </a:xfrm>
          <a:prstGeom prst="rect">
            <a:avLst/>
          </a:prstGeom>
          <a:noFill/>
        </p:spPr>
        <p:txBody>
          <a:bodyPr wrap="square">
            <a:spAutoFit/>
          </a:bodyPr>
          <a:lstStyle/>
          <a:p>
            <a:r>
              <a:rPr lang="zh-CN" altLang="en-US" dirty="0">
                <a:solidFill>
                  <a:srgbClr val="0E0E0E"/>
                </a:solidFill>
                <a:effectLst/>
                <a:latin typeface=".AppleSystemUIFont"/>
              </a:rPr>
              <a:t>撒迦利亚</a:t>
            </a:r>
          </a:p>
        </p:txBody>
      </p:sp>
      <p:sp>
        <p:nvSpPr>
          <p:cNvPr id="17" name="文本框 16">
            <a:extLst>
              <a:ext uri="{FF2B5EF4-FFF2-40B4-BE49-F238E27FC236}">
                <a16:creationId xmlns:a16="http://schemas.microsoft.com/office/drawing/2014/main" id="{349FD3AD-1500-96EE-0ECC-ADF6A9B12503}"/>
              </a:ext>
            </a:extLst>
          </p:cNvPr>
          <p:cNvSpPr txBox="1"/>
          <p:nvPr/>
        </p:nvSpPr>
        <p:spPr>
          <a:xfrm rot="21346304">
            <a:off x="7520188" y="4984063"/>
            <a:ext cx="1457515" cy="461665"/>
          </a:xfrm>
          <a:prstGeom prst="rect">
            <a:avLst/>
          </a:prstGeom>
          <a:noFill/>
        </p:spPr>
        <p:txBody>
          <a:bodyPr wrap="square">
            <a:spAutoFit/>
          </a:bodyPr>
          <a:lstStyle/>
          <a:p>
            <a:r>
              <a:rPr lang="zh-CN" altLang="en-US" dirty="0">
                <a:solidFill>
                  <a:srgbClr val="0E0E0E"/>
                </a:solidFill>
                <a:latin typeface=".AppleSystemUIFont"/>
              </a:rPr>
              <a:t>玛拉基</a:t>
            </a:r>
            <a:endParaRPr lang="zh-CN" altLang="en-US" dirty="0">
              <a:solidFill>
                <a:srgbClr val="0E0E0E"/>
              </a:solidFill>
              <a:effectLst/>
              <a:latin typeface=".AppleSystemUIFont"/>
            </a:endParaRPr>
          </a:p>
        </p:txBody>
      </p:sp>
    </p:spTree>
    <p:extLst>
      <p:ext uri="{BB962C8B-B14F-4D97-AF65-F5344CB8AC3E}">
        <p14:creationId xmlns:p14="http://schemas.microsoft.com/office/powerpoint/2010/main" val="2044594237"/>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阿摩司</a:t>
            </a:r>
            <a:r>
              <a:rPr lang="en-US" sz="8800" dirty="0">
                <a:solidFill>
                  <a:schemeClr val="bg1"/>
                </a:solidFill>
                <a:latin typeface="Arial" charset="0"/>
                <a:ea typeface="Osaka" charset="0"/>
                <a:cs typeface="Arial" charset="0"/>
              </a:rPr>
              <a:t> 8</a:t>
            </a:r>
          </a:p>
        </p:txBody>
      </p:sp>
    </p:spTree>
    <p:extLst>
      <p:ext uri="{BB962C8B-B14F-4D97-AF65-F5344CB8AC3E}">
        <p14:creationId xmlns:p14="http://schemas.microsoft.com/office/powerpoint/2010/main" val="397889181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96552" y="980728"/>
            <a:ext cx="2997200" cy="4495800"/>
          </a:xfrm>
          <a:prstGeom prst="rect">
            <a:avLst/>
          </a:prstGeom>
        </p:spPr>
      </p:pic>
      <p:sp>
        <p:nvSpPr>
          <p:cNvPr id="106498" name="Rectangle 2"/>
          <p:cNvSpPr>
            <a:spLocks noGrp="1" noChangeArrowheads="1"/>
          </p:cNvSpPr>
          <p:nvPr>
            <p:ph type="title"/>
          </p:nvPr>
        </p:nvSpPr>
        <p:spPr>
          <a:xfrm>
            <a:off x="923" y="0"/>
            <a:ext cx="8675533" cy="838200"/>
          </a:xfrm>
        </p:spPr>
        <p:txBody>
          <a:bodyPr/>
          <a:lstStyle/>
          <a:p>
            <a:pPr eaLnBrk="1" hangingPunct="1"/>
            <a:r>
              <a:rPr lang="zh-CN" altLang="en-US" sz="3600" b="1" dirty="0">
                <a:solidFill>
                  <a:schemeClr val="bg1"/>
                </a:solidFill>
                <a:latin typeface="Arial" charset="0"/>
                <a:ea typeface="ＭＳ Ｐゴシック" charset="0"/>
                <a:cs typeface="Arial" charset="0"/>
              </a:rPr>
              <a:t>熟果的异象</a:t>
            </a:r>
            <a:r>
              <a:rPr lang="en-US" altLang="zh-CN" sz="3600" b="1" dirty="0">
                <a:solidFill>
                  <a:schemeClr val="bg1"/>
                </a:solidFill>
                <a:latin typeface="Arial" charset="0"/>
                <a:ea typeface="ＭＳ Ｐゴシック" charset="0"/>
                <a:cs typeface="Arial" charset="0"/>
              </a:rPr>
              <a:t>——</a:t>
            </a:r>
            <a:r>
              <a:rPr lang="zh-CN" altLang="en-US" sz="3600" b="1" dirty="0">
                <a:solidFill>
                  <a:schemeClr val="bg1"/>
                </a:solidFill>
                <a:latin typeface="Arial" charset="0"/>
                <a:ea typeface="ＭＳ Ｐゴシック" charset="0"/>
                <a:cs typeface="Arial" charset="0"/>
              </a:rPr>
              <a:t>阿摩司 </a:t>
            </a:r>
            <a:r>
              <a:rPr lang="en-US" altLang="zh-CN" sz="3600" b="1" dirty="0">
                <a:solidFill>
                  <a:schemeClr val="bg1"/>
                </a:solidFill>
                <a:latin typeface="Arial" charset="0"/>
                <a:ea typeface="ＭＳ Ｐゴシック" charset="0"/>
                <a:cs typeface="Arial" charset="0"/>
              </a:rPr>
              <a:t>8:1-3</a:t>
            </a:r>
            <a:endParaRPr lang="en-GB" sz="3600" dirty="0">
              <a:solidFill>
                <a:schemeClr val="bg1"/>
              </a:solidFill>
              <a:latin typeface="Arial" charset="0"/>
              <a:ea typeface="ＭＳ Ｐゴシック" charset="0"/>
              <a:cs typeface="Times New Roman" charset="0"/>
            </a:endParaRPr>
          </a:p>
        </p:txBody>
      </p:sp>
      <p:sp>
        <p:nvSpPr>
          <p:cNvPr id="106499" name="Text Box 4"/>
          <p:cNvSpPr txBox="1">
            <a:spLocks noChangeArrowheads="1"/>
          </p:cNvSpPr>
          <p:nvPr/>
        </p:nvSpPr>
        <p:spPr bwMode="auto">
          <a:xfrm>
            <a:off x="8316913"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cs typeface="Arial" charset="0"/>
              </a:rPr>
              <a:t>585</a:t>
            </a:r>
          </a:p>
        </p:txBody>
      </p:sp>
      <p:sp>
        <p:nvSpPr>
          <p:cNvPr id="30725" name="Rectangle 5"/>
          <p:cNvSpPr>
            <a:spLocks noChangeArrowheads="1"/>
          </p:cNvSpPr>
          <p:nvPr/>
        </p:nvSpPr>
        <p:spPr bwMode="auto">
          <a:xfrm>
            <a:off x="2699792" y="764704"/>
            <a:ext cx="6444209" cy="6093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pPr>
            <a:r>
              <a:rPr lang="ru-RU" sz="2800" b="1" dirty="0">
                <a:solidFill>
                  <a:srgbClr val="FFFFFF"/>
                </a:solidFill>
                <a:latin typeface="Arial" charset="0"/>
                <a:ea typeface="ＭＳ Ｐゴシック" charset="0"/>
                <a:cs typeface="Times New Roman" charset="0"/>
              </a:rPr>
              <a:t>"</a:t>
            </a:r>
            <a:r>
              <a:rPr lang="zh-CN" altLang="en-US" sz="2800" b="1" dirty="0">
                <a:solidFill>
                  <a:srgbClr val="FFFFFF"/>
                </a:solidFill>
                <a:latin typeface="Arial" charset="0"/>
                <a:ea typeface="ＭＳ Ｐゴシック" charset="0"/>
                <a:cs typeface="Times New Roman" charset="0"/>
              </a:rPr>
              <a:t>主耶和华向我显示，我就看见一篮夏天的果子。</a:t>
            </a:r>
          </a:p>
          <a:p>
            <a:pPr>
              <a:spcBef>
                <a:spcPct val="20000"/>
              </a:spcBef>
            </a:pPr>
            <a:r>
              <a:rPr lang="en-US" altLang="zh-CN" sz="2800" b="1" baseline="30000" dirty="0">
                <a:solidFill>
                  <a:srgbClr val="FFFFFF"/>
                </a:solidFill>
                <a:latin typeface="Arial" charset="0"/>
                <a:ea typeface="ＭＳ Ｐゴシック" charset="0"/>
                <a:cs typeface="Times New Roman" charset="0"/>
              </a:rPr>
              <a:t>2</a:t>
            </a:r>
            <a:r>
              <a:rPr lang="en-US" altLang="zh-CN" sz="2800" b="1" dirty="0">
                <a:solidFill>
                  <a:srgbClr val="FFFFFF"/>
                </a:solidFill>
                <a:latin typeface="Arial" charset="0"/>
                <a:ea typeface="ＭＳ Ｐゴシック" charset="0"/>
                <a:cs typeface="Times New Roman" charset="0"/>
              </a:rPr>
              <a:t> </a:t>
            </a:r>
            <a:r>
              <a:rPr lang="zh-CN" altLang="en-US" sz="2800" b="1" dirty="0">
                <a:solidFill>
                  <a:srgbClr val="FFFFFF"/>
                </a:solidFill>
                <a:latin typeface="Arial" charset="0"/>
                <a:ea typeface="ＭＳ Ｐゴシック" charset="0"/>
                <a:cs typeface="Times New Roman" charset="0"/>
              </a:rPr>
              <a:t>耶和华说：“阿摩司，你看见甚么？”我回答：“一篮夏天的果子。”他跟着对我说：“我民以色列的结局到了，我不再放过他们。</a:t>
            </a:r>
          </a:p>
          <a:p>
            <a:pPr>
              <a:spcBef>
                <a:spcPct val="20000"/>
              </a:spcBef>
            </a:pPr>
            <a:r>
              <a:rPr lang="en-US" altLang="zh-CN" sz="2800" b="1" baseline="30000" dirty="0">
                <a:solidFill>
                  <a:srgbClr val="FFFFFF"/>
                </a:solidFill>
                <a:latin typeface="Arial" charset="0"/>
                <a:ea typeface="ＭＳ Ｐゴシック" charset="0"/>
                <a:cs typeface="Times New Roman" charset="0"/>
              </a:rPr>
              <a:t>3</a:t>
            </a:r>
            <a:r>
              <a:rPr lang="en-US" altLang="zh-CN" sz="2800" b="1" dirty="0">
                <a:solidFill>
                  <a:srgbClr val="FFFFFF"/>
                </a:solidFill>
                <a:latin typeface="Arial" charset="0"/>
                <a:ea typeface="ＭＳ Ｐゴシック" charset="0"/>
                <a:cs typeface="Times New Roman" charset="0"/>
              </a:rPr>
              <a:t> “</a:t>
            </a:r>
            <a:r>
              <a:rPr lang="zh-CN" altLang="en-US" sz="2800" b="1" dirty="0">
                <a:solidFill>
                  <a:srgbClr val="FFFFFF"/>
                </a:solidFill>
                <a:latin typeface="Arial" charset="0"/>
                <a:ea typeface="ＭＳ Ｐゴシック" charset="0"/>
                <a:cs typeface="Times New Roman" charset="0"/>
              </a:rPr>
              <a:t>到那日，圣殿的歌声必变为哀号；尸首众多，拋弃各处；你们要肃静。”这是主耶和华的宣告。</a:t>
            </a:r>
            <a:r>
              <a:rPr lang="ru-RU" sz="2800" b="1" dirty="0">
                <a:solidFill>
                  <a:srgbClr val="FFFFFF"/>
                </a:solidFill>
                <a:latin typeface="Arial" charset="0"/>
                <a:ea typeface="ＭＳ Ｐゴシック" charset="0"/>
                <a:cs typeface="Times New Roman" charset="0"/>
              </a:rPr>
              <a:t>"</a:t>
            </a:r>
            <a:r>
              <a:rPr lang="en-US" sz="2800" b="1" dirty="0">
                <a:solidFill>
                  <a:srgbClr val="FFFFFF"/>
                </a:solidFill>
                <a:latin typeface="Arial" charset="0"/>
                <a:ea typeface="ＭＳ Ｐゴシック" charset="0"/>
                <a:cs typeface="Times New Roman" charset="0"/>
              </a:rPr>
              <a:t> (</a:t>
            </a:r>
            <a:r>
              <a:rPr lang="en-US" altLang="zh-CN" sz="2800" b="1" dirty="0">
                <a:solidFill>
                  <a:srgbClr val="FFFFFF"/>
                </a:solidFill>
                <a:latin typeface="Arial" charset="0"/>
                <a:ea typeface="ＭＳ Ｐゴシック" charset="0"/>
                <a:cs typeface="Times New Roman" charset="0"/>
              </a:rPr>
              <a:t>CNV</a:t>
            </a:r>
            <a:r>
              <a:rPr lang="en-US" sz="2800" b="1" dirty="0">
                <a:solidFill>
                  <a:srgbClr val="FFFFFF"/>
                </a:solidFill>
                <a:latin typeface="Arial" charset="0"/>
                <a:ea typeface="ＭＳ Ｐゴシック" charset="0"/>
                <a:cs typeface="Times New Roman" charset="0"/>
              </a:rPr>
              <a:t>).</a:t>
            </a:r>
            <a:endParaRPr lang="en-GB" sz="2800" b="1" dirty="0">
              <a:solidFill>
                <a:srgbClr val="FFFFFF"/>
              </a:solidFill>
              <a:latin typeface="Arial" charset="0"/>
              <a:ea typeface="ＭＳ Ｐゴシック" charset="0"/>
              <a:cs typeface="Times New Roman" charset="0"/>
            </a:endParaRPr>
          </a:p>
        </p:txBody>
      </p:sp>
    </p:spTree>
    <p:extLst>
      <p:ext uri="{BB962C8B-B14F-4D97-AF65-F5344CB8AC3E}">
        <p14:creationId xmlns:p14="http://schemas.microsoft.com/office/powerpoint/2010/main" val="32674189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0725">
                                            <p:txEl>
                                              <p:pRg st="0" end="0"/>
                                            </p:txEl>
                                          </p:spTgt>
                                        </p:tgtEl>
                                        <p:attrNameLst>
                                          <p:attrName>style.visibility</p:attrName>
                                        </p:attrNameLst>
                                      </p:cBhvr>
                                      <p:to>
                                        <p:strVal val="visible"/>
                                      </p:to>
                                    </p:set>
                                    <p:animEffect transition="in" filter="blinds(horizontal)">
                                      <p:cBhvr>
                                        <p:cTn id="7" dur="500"/>
                                        <p:tgtEl>
                                          <p:spTgt spid="3072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0725">
                                            <p:txEl>
                                              <p:pRg st="1" end="1"/>
                                            </p:txEl>
                                          </p:spTgt>
                                        </p:tgtEl>
                                        <p:attrNameLst>
                                          <p:attrName>style.visibility</p:attrName>
                                        </p:attrNameLst>
                                      </p:cBhvr>
                                      <p:to>
                                        <p:strVal val="visible"/>
                                      </p:to>
                                    </p:set>
                                    <p:animEffect transition="in" filter="blinds(horizontal)">
                                      <p:cBhvr>
                                        <p:cTn id="12" dur="500"/>
                                        <p:tgtEl>
                                          <p:spTgt spid="3072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0725">
                                            <p:txEl>
                                              <p:pRg st="2" end="2"/>
                                            </p:txEl>
                                          </p:spTgt>
                                        </p:tgtEl>
                                        <p:attrNameLst>
                                          <p:attrName>style.visibility</p:attrName>
                                        </p:attrNameLst>
                                      </p:cBhvr>
                                      <p:to>
                                        <p:strVal val="visible"/>
                                      </p:to>
                                    </p:set>
                                    <p:animEffect transition="in" filter="blinds(horizontal)">
                                      <p:cBhvr>
                                        <p:cTn id="17" dur="500"/>
                                        <p:tgtEl>
                                          <p:spTgt spid="307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5" grpId="0" build="p"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93186" name="Picture 1"/>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0"/>
            <a:ext cx="9251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Text Box 4"/>
          <p:cNvSpPr txBox="1">
            <a:spLocks noChangeArrowheads="1"/>
          </p:cNvSpPr>
          <p:nvPr/>
        </p:nvSpPr>
        <p:spPr bwMode="auto">
          <a:xfrm>
            <a:off x="8426450" y="76200"/>
            <a:ext cx="698500" cy="461963"/>
          </a:xfrm>
          <a:prstGeom prst="rect">
            <a:avLst/>
          </a:prstGeom>
          <a:solidFill>
            <a:schemeClr val="tx2"/>
          </a:solidFill>
          <a:ln w="9525">
            <a:noFill/>
            <a:miter lim="800000"/>
            <a:headEnd/>
            <a:tailEnd/>
          </a:ln>
          <a:effectLst>
            <a:outerShdw blurRad="63500" dist="38099" dir="2700000" algn="ctr" rotWithShape="0">
              <a:schemeClr val="tx2">
                <a:alpha val="74998"/>
              </a:schemeClr>
            </a:outerShdw>
          </a:effec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b="1">
                <a:solidFill>
                  <a:srgbClr val="FFFFFF"/>
                </a:solidFill>
                <a:effectLst>
                  <a:outerShdw blurRad="38100" dist="38100" dir="2700000" algn="tl">
                    <a:srgbClr val="808080"/>
                  </a:outerShdw>
                </a:effectLst>
                <a:latin typeface="Arial" pitchFamily="34" charset="0"/>
                <a:cs typeface="Arial" pitchFamily="34" charset="0"/>
              </a:rPr>
              <a:t>593</a:t>
            </a:r>
          </a:p>
        </p:txBody>
      </p:sp>
      <p:sp>
        <p:nvSpPr>
          <p:cNvPr id="93188" name="Rectangle 5"/>
          <p:cNvSpPr>
            <a:spLocks noGrp="1" noChangeArrowheads="1"/>
          </p:cNvSpPr>
          <p:nvPr>
            <p:ph type="title"/>
          </p:nvPr>
        </p:nvSpPr>
        <p:spPr>
          <a:xfrm>
            <a:off x="4932363" y="5949950"/>
            <a:ext cx="3941762" cy="679450"/>
          </a:xfrm>
          <a:solidFill>
            <a:srgbClr val="000000"/>
          </a:solidFill>
        </p:spPr>
        <p:txBody>
          <a:bodyPr/>
          <a:lstStyle/>
          <a:p>
            <a:pPr eaLnBrk="1" hangingPunct="1"/>
            <a:r>
              <a:rPr lang="zh-CN" altLang="en-US" sz="3200" b="1" dirty="0">
                <a:solidFill>
                  <a:srgbClr val="FFFFFF"/>
                </a:solidFill>
                <a:latin typeface="Arial" pitchFamily="34" charset="0"/>
                <a:cs typeface="Arial" pitchFamily="34" charset="0"/>
              </a:rPr>
              <a:t>阿摩司书</a:t>
            </a:r>
            <a:r>
              <a:rPr lang="en-US" altLang="en-US" sz="3200" b="1" dirty="0">
                <a:solidFill>
                  <a:srgbClr val="FFFFFF"/>
                </a:solidFill>
                <a:latin typeface="Arial" pitchFamily="34" charset="0"/>
                <a:cs typeface="Arial" pitchFamily="34" charset="0"/>
              </a:rPr>
              <a:t>8:11-13</a:t>
            </a:r>
          </a:p>
        </p:txBody>
      </p:sp>
      <p:sp>
        <p:nvSpPr>
          <p:cNvPr id="35846" name="Rectangle 6"/>
          <p:cNvSpPr>
            <a:spLocks noChangeArrowheads="1"/>
          </p:cNvSpPr>
          <p:nvPr/>
        </p:nvSpPr>
        <p:spPr bwMode="auto">
          <a:xfrm>
            <a:off x="3810000" y="115888"/>
            <a:ext cx="5441950" cy="4033837"/>
          </a:xfrm>
          <a:prstGeom prst="rect">
            <a:avLst/>
          </a:prstGeom>
          <a:noFill/>
          <a:ln w="9525">
            <a:noFill/>
            <a:miter lim="800000"/>
            <a:headEnd/>
            <a:tailEnd/>
          </a:ln>
          <a:effectLst>
            <a:outerShdw blurRad="63500" dist="38099" dir="2700000" algn="ctr" rotWithShape="0">
              <a:schemeClr val="bg1">
                <a:alpha val="74998"/>
              </a:schemeClr>
            </a:outerShdw>
          </a:effec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zh-CN" altLang="en-US" sz="2000" b="1" dirty="0">
                <a:solidFill>
                  <a:srgbClr val="000000"/>
                </a:solidFill>
                <a:latin typeface="Arial" pitchFamily="34" charset="0"/>
                <a:cs typeface="Arial" pitchFamily="34" charset="0"/>
              </a:rPr>
              <a:t>“主耶和华说，日子将到，</a:t>
            </a:r>
            <a:endParaRPr lang="en-US" altLang="zh-CN" sz="2000" b="1" dirty="0">
              <a:solidFill>
                <a:srgbClr val="000000"/>
              </a:solidFill>
              <a:latin typeface="Arial" pitchFamily="34" charset="0"/>
              <a:cs typeface="Arial" pitchFamily="34" charset="0"/>
            </a:endParaRPr>
          </a:p>
          <a:p>
            <a:pPr eaLnBrk="1" hangingPunct="1"/>
            <a:r>
              <a:rPr lang="en-US" altLang="zh-CN" sz="2000" b="1" dirty="0">
                <a:solidFill>
                  <a:srgbClr val="000000"/>
                </a:solidFill>
                <a:latin typeface="Arial" pitchFamily="34" charset="0"/>
                <a:cs typeface="Arial" pitchFamily="34" charset="0"/>
              </a:rPr>
              <a:t>	</a:t>
            </a:r>
            <a:r>
              <a:rPr lang="zh-CN" altLang="en-US" sz="2000" b="1" dirty="0">
                <a:solidFill>
                  <a:srgbClr val="000000"/>
                </a:solidFill>
                <a:latin typeface="Arial" pitchFamily="34" charset="0"/>
                <a:cs typeface="Arial" pitchFamily="34" charset="0"/>
              </a:rPr>
              <a:t>我必命饥荒降在地上。</a:t>
            </a:r>
            <a:endParaRPr lang="en-US" altLang="zh-CN" sz="2000" b="1" dirty="0">
              <a:solidFill>
                <a:srgbClr val="000000"/>
              </a:solidFill>
              <a:latin typeface="Arial" pitchFamily="34" charset="0"/>
              <a:cs typeface="Arial" pitchFamily="34" charset="0"/>
            </a:endParaRPr>
          </a:p>
          <a:p>
            <a:pPr eaLnBrk="1" hangingPunct="1"/>
            <a:r>
              <a:rPr lang="en-US" altLang="zh-CN" sz="2000" b="1" dirty="0">
                <a:solidFill>
                  <a:srgbClr val="000000"/>
                </a:solidFill>
                <a:latin typeface="Arial" pitchFamily="34" charset="0"/>
                <a:cs typeface="Arial" pitchFamily="34" charset="0"/>
              </a:rPr>
              <a:t>	</a:t>
            </a:r>
            <a:r>
              <a:rPr lang="zh-CN" altLang="en-US" sz="2000" b="1" dirty="0">
                <a:solidFill>
                  <a:srgbClr val="000000"/>
                </a:solidFill>
                <a:latin typeface="Arial" pitchFamily="34" charset="0"/>
                <a:cs typeface="Arial" pitchFamily="34" charset="0"/>
              </a:rPr>
              <a:t>人饥饿非因无饼，</a:t>
            </a:r>
            <a:endParaRPr lang="en-US" altLang="zh-CN" sz="2000" b="1" dirty="0">
              <a:solidFill>
                <a:srgbClr val="000000"/>
              </a:solidFill>
              <a:latin typeface="Arial" pitchFamily="34" charset="0"/>
              <a:cs typeface="Arial" pitchFamily="34" charset="0"/>
            </a:endParaRPr>
          </a:p>
          <a:p>
            <a:pPr eaLnBrk="1" hangingPunct="1"/>
            <a:r>
              <a:rPr lang="en-US" altLang="zh-CN" sz="2000" b="1" dirty="0">
                <a:solidFill>
                  <a:srgbClr val="000000"/>
                </a:solidFill>
                <a:latin typeface="Arial" pitchFamily="34" charset="0"/>
                <a:cs typeface="Arial" pitchFamily="34" charset="0"/>
              </a:rPr>
              <a:t>	</a:t>
            </a:r>
            <a:r>
              <a:rPr lang="zh-CN" altLang="en-US" sz="2000" b="1" dirty="0">
                <a:solidFill>
                  <a:srgbClr val="000000"/>
                </a:solidFill>
                <a:latin typeface="Arial" pitchFamily="34" charset="0"/>
                <a:cs typeface="Arial" pitchFamily="34" charset="0"/>
              </a:rPr>
              <a:t>干渴非因无水，</a:t>
            </a:r>
            <a:endParaRPr lang="en-US" altLang="zh-CN" sz="2000" b="1" dirty="0">
              <a:solidFill>
                <a:srgbClr val="000000"/>
              </a:solidFill>
              <a:latin typeface="Arial" pitchFamily="34" charset="0"/>
              <a:cs typeface="Arial" pitchFamily="34" charset="0"/>
            </a:endParaRPr>
          </a:p>
          <a:p>
            <a:pPr eaLnBrk="1" hangingPunct="1"/>
            <a:r>
              <a:rPr lang="en-US" altLang="zh-CN" sz="2000" b="1" dirty="0">
                <a:solidFill>
                  <a:srgbClr val="000000"/>
                </a:solidFill>
                <a:latin typeface="Arial" pitchFamily="34" charset="0"/>
                <a:cs typeface="Arial" pitchFamily="34" charset="0"/>
              </a:rPr>
              <a:t>	</a:t>
            </a:r>
            <a:r>
              <a:rPr lang="zh-CN" altLang="en-US" sz="2000" b="1" dirty="0">
                <a:solidFill>
                  <a:srgbClr val="000000"/>
                </a:solidFill>
                <a:latin typeface="Arial" pitchFamily="34" charset="0"/>
                <a:cs typeface="Arial" pitchFamily="34" charset="0"/>
              </a:rPr>
              <a:t>乃因不听耶和华的话。</a:t>
            </a:r>
          </a:p>
          <a:p>
            <a:pPr eaLnBrk="1" hangingPunct="1"/>
            <a:r>
              <a:rPr lang="en-US" altLang="en-US" sz="2000" b="1" baseline="30000" dirty="0">
                <a:solidFill>
                  <a:srgbClr val="000000"/>
                </a:solidFill>
                <a:latin typeface="Arial" pitchFamily="34" charset="0"/>
                <a:cs typeface="Arial" pitchFamily="34" charset="0"/>
              </a:rPr>
              <a:t>12</a:t>
            </a:r>
            <a:r>
              <a:rPr lang="zh-CN" altLang="en-US" sz="2000" b="1" dirty="0">
                <a:solidFill>
                  <a:srgbClr val="000000"/>
                </a:solidFill>
                <a:latin typeface="Arial" pitchFamily="34" charset="0"/>
                <a:cs typeface="Arial" pitchFamily="34" charset="0"/>
              </a:rPr>
              <a:t>他们必飘流，</a:t>
            </a:r>
            <a:endParaRPr lang="en-US" altLang="zh-CN" sz="2000" b="1" dirty="0">
              <a:solidFill>
                <a:srgbClr val="000000"/>
              </a:solidFill>
              <a:latin typeface="Arial" pitchFamily="34" charset="0"/>
              <a:cs typeface="Arial" pitchFamily="34" charset="0"/>
            </a:endParaRPr>
          </a:p>
          <a:p>
            <a:pPr eaLnBrk="1" hangingPunct="1"/>
            <a:r>
              <a:rPr lang="en-US" altLang="zh-CN" sz="2000" b="1" dirty="0">
                <a:solidFill>
                  <a:srgbClr val="000000"/>
                </a:solidFill>
                <a:latin typeface="Arial" pitchFamily="34" charset="0"/>
                <a:cs typeface="Arial" pitchFamily="34" charset="0"/>
              </a:rPr>
              <a:t>	</a:t>
            </a:r>
            <a:r>
              <a:rPr lang="zh-CN" altLang="en-US" sz="2000" b="1" dirty="0">
                <a:solidFill>
                  <a:srgbClr val="000000"/>
                </a:solidFill>
                <a:latin typeface="Arial" pitchFamily="34" charset="0"/>
                <a:cs typeface="Arial" pitchFamily="34" charset="0"/>
              </a:rPr>
              <a:t>从这海到那海，</a:t>
            </a:r>
            <a:endParaRPr lang="en-US" altLang="zh-CN" sz="2000" b="1" dirty="0">
              <a:solidFill>
                <a:srgbClr val="000000"/>
              </a:solidFill>
              <a:latin typeface="Arial" pitchFamily="34" charset="0"/>
              <a:cs typeface="Arial" pitchFamily="34" charset="0"/>
            </a:endParaRPr>
          </a:p>
          <a:p>
            <a:pPr eaLnBrk="1" hangingPunct="1"/>
            <a:r>
              <a:rPr lang="en-US" altLang="zh-CN" sz="2000" b="1" dirty="0">
                <a:solidFill>
                  <a:srgbClr val="000000"/>
                </a:solidFill>
                <a:latin typeface="Arial" pitchFamily="34" charset="0"/>
                <a:cs typeface="Arial" pitchFamily="34" charset="0"/>
              </a:rPr>
              <a:t>	</a:t>
            </a:r>
            <a:r>
              <a:rPr lang="zh-CN" altLang="en-US" sz="2000" b="1" dirty="0">
                <a:solidFill>
                  <a:srgbClr val="000000"/>
                </a:solidFill>
                <a:latin typeface="Arial" pitchFamily="34" charset="0"/>
                <a:cs typeface="Arial" pitchFamily="34" charset="0"/>
              </a:rPr>
              <a:t>从北边到东边，往来奔跑，</a:t>
            </a:r>
            <a:endParaRPr lang="en-US" altLang="zh-CN" sz="2000" b="1" dirty="0">
              <a:solidFill>
                <a:srgbClr val="000000"/>
              </a:solidFill>
              <a:latin typeface="Arial" pitchFamily="34" charset="0"/>
              <a:cs typeface="Arial" pitchFamily="34" charset="0"/>
            </a:endParaRPr>
          </a:p>
          <a:p>
            <a:pPr eaLnBrk="1" hangingPunct="1"/>
            <a:r>
              <a:rPr lang="en-US" altLang="zh-CN" sz="2000" b="1" dirty="0">
                <a:solidFill>
                  <a:srgbClr val="000000"/>
                </a:solidFill>
                <a:latin typeface="Arial" pitchFamily="34" charset="0"/>
                <a:cs typeface="Arial" pitchFamily="34" charset="0"/>
              </a:rPr>
              <a:t>	</a:t>
            </a:r>
            <a:r>
              <a:rPr lang="zh-CN" altLang="en-US" sz="2000" b="1" dirty="0">
                <a:solidFill>
                  <a:srgbClr val="000000"/>
                </a:solidFill>
                <a:latin typeface="Arial" pitchFamily="34" charset="0"/>
                <a:cs typeface="Arial" pitchFamily="34" charset="0"/>
              </a:rPr>
              <a:t>寻求耶和华的话，</a:t>
            </a:r>
            <a:endParaRPr lang="en-US" altLang="zh-CN" sz="2000" b="1" dirty="0">
              <a:solidFill>
                <a:srgbClr val="000000"/>
              </a:solidFill>
              <a:latin typeface="Arial" pitchFamily="34" charset="0"/>
              <a:cs typeface="Arial" pitchFamily="34" charset="0"/>
            </a:endParaRPr>
          </a:p>
          <a:p>
            <a:pPr eaLnBrk="1" hangingPunct="1"/>
            <a:r>
              <a:rPr lang="en-US" altLang="en-US" sz="2000" b="1" baseline="30000" dirty="0">
                <a:solidFill>
                  <a:srgbClr val="000000"/>
                </a:solidFill>
                <a:latin typeface="Arial" pitchFamily="34" charset="0"/>
                <a:cs typeface="Arial" pitchFamily="34" charset="0"/>
              </a:rPr>
              <a:t>13</a:t>
            </a:r>
            <a:r>
              <a:rPr lang="zh-CN" altLang="en-US" sz="2000" b="1" dirty="0">
                <a:solidFill>
                  <a:srgbClr val="000000"/>
                </a:solidFill>
                <a:latin typeface="Arial" pitchFamily="34" charset="0"/>
                <a:cs typeface="Arial" pitchFamily="34" charset="0"/>
              </a:rPr>
              <a:t>当那日，</a:t>
            </a:r>
            <a:endParaRPr lang="en-US" altLang="zh-CN" sz="2000" b="1" dirty="0">
              <a:solidFill>
                <a:srgbClr val="000000"/>
              </a:solidFill>
              <a:latin typeface="Arial" pitchFamily="34" charset="0"/>
              <a:cs typeface="Arial" pitchFamily="34" charset="0"/>
            </a:endParaRPr>
          </a:p>
          <a:p>
            <a:pPr eaLnBrk="1" hangingPunct="1"/>
            <a:r>
              <a:rPr lang="en-US" altLang="zh-CN" sz="2000" b="1" dirty="0">
                <a:solidFill>
                  <a:srgbClr val="000000"/>
                </a:solidFill>
                <a:latin typeface="Arial" pitchFamily="34" charset="0"/>
                <a:cs typeface="Arial" pitchFamily="34" charset="0"/>
              </a:rPr>
              <a:t>	</a:t>
            </a:r>
            <a:r>
              <a:rPr lang="zh-CN" altLang="en-US" sz="2000" b="1" dirty="0">
                <a:solidFill>
                  <a:srgbClr val="000000"/>
                </a:solidFill>
                <a:latin typeface="Arial" pitchFamily="34" charset="0"/>
                <a:cs typeface="Arial" pitchFamily="34" charset="0"/>
              </a:rPr>
              <a:t>美貌的处女，和少年的男子，</a:t>
            </a:r>
            <a:endParaRPr lang="en-US" altLang="zh-CN" sz="2000" b="1" dirty="0">
              <a:solidFill>
                <a:srgbClr val="000000"/>
              </a:solidFill>
              <a:latin typeface="Arial" pitchFamily="34" charset="0"/>
              <a:cs typeface="Arial" pitchFamily="34" charset="0"/>
            </a:endParaRPr>
          </a:p>
          <a:p>
            <a:pPr eaLnBrk="1" hangingPunct="1"/>
            <a:r>
              <a:rPr lang="en-US" altLang="zh-CN" sz="2000" b="1" dirty="0">
                <a:solidFill>
                  <a:srgbClr val="000000"/>
                </a:solidFill>
                <a:latin typeface="Arial" pitchFamily="34" charset="0"/>
                <a:cs typeface="Arial" pitchFamily="34" charset="0"/>
              </a:rPr>
              <a:t>	</a:t>
            </a:r>
            <a:r>
              <a:rPr lang="zh-CN" altLang="en-US" sz="2000" b="1" dirty="0">
                <a:solidFill>
                  <a:srgbClr val="000000"/>
                </a:solidFill>
                <a:latin typeface="Arial" pitchFamily="34" charset="0"/>
                <a:cs typeface="Arial" pitchFamily="34" charset="0"/>
              </a:rPr>
              <a:t>必因干渴发昏。 、</a:t>
            </a:r>
            <a:endParaRPr lang="en-US" altLang="zh-CN" sz="2000" b="1" dirty="0">
              <a:solidFill>
                <a:srgbClr val="000000"/>
              </a:solidFill>
              <a:latin typeface="Arial" pitchFamily="34" charset="0"/>
              <a:cs typeface="Arial" pitchFamily="34" charset="0"/>
            </a:endParaRPr>
          </a:p>
          <a:p>
            <a:pPr eaLnBrk="1" hangingPunct="1"/>
            <a:endParaRPr lang="en-US" altLang="zh-CN" sz="2000" b="1"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303368829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80528" y="914276"/>
            <a:ext cx="3594100" cy="2298700"/>
          </a:xfrm>
          <a:prstGeom prst="rect">
            <a:avLst/>
          </a:prstGeom>
        </p:spPr>
      </p:pic>
      <p:pic>
        <p:nvPicPr>
          <p:cNvPr id="4" name="Picture 3"/>
          <p:cNvPicPr>
            <a:picLocks noChangeAspect="1"/>
          </p:cNvPicPr>
          <p:nvPr/>
        </p:nvPicPr>
        <p:blipFill>
          <a:blip r:embed="rId4"/>
          <a:stretch>
            <a:fillRect/>
          </a:stretch>
        </p:blipFill>
        <p:spPr>
          <a:xfrm>
            <a:off x="-73024" y="3900449"/>
            <a:ext cx="3600400" cy="3056943"/>
          </a:xfrm>
          <a:prstGeom prst="rect">
            <a:avLst/>
          </a:prstGeom>
        </p:spPr>
      </p:pic>
      <p:sp>
        <p:nvSpPr>
          <p:cNvPr id="35844" name="Text Box 4"/>
          <p:cNvSpPr txBox="1">
            <a:spLocks noChangeArrowheads="1"/>
          </p:cNvSpPr>
          <p:nvPr/>
        </p:nvSpPr>
        <p:spPr bwMode="auto">
          <a:xfrm>
            <a:off x="8426450" y="76200"/>
            <a:ext cx="698500" cy="461963"/>
          </a:xfrm>
          <a:prstGeom prst="rect">
            <a:avLst/>
          </a:prstGeom>
          <a:solidFill>
            <a:schemeClr val="tx2"/>
          </a:solidFill>
          <a:ln w="9525">
            <a:noFill/>
            <a:miter lim="800000"/>
            <a:headEnd/>
            <a:tailEnd/>
          </a:ln>
          <a:effectLst>
            <a:outerShdw blurRad="63500" dist="38099" dir="2700000" algn="ctr" rotWithShape="0">
              <a:schemeClr val="tx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b="1">
                <a:solidFill>
                  <a:srgbClr val="FFFFFF"/>
                </a:solidFill>
                <a:effectLst>
                  <a:outerShdw blurRad="38100" dist="38100" dir="2700000" algn="tl">
                    <a:srgbClr val="808080"/>
                  </a:outerShdw>
                </a:effectLst>
                <a:latin typeface="Arial" charset="0"/>
                <a:cs typeface="Arial" charset="0"/>
              </a:rPr>
              <a:t>593</a:t>
            </a:r>
          </a:p>
        </p:txBody>
      </p:sp>
      <p:sp>
        <p:nvSpPr>
          <p:cNvPr id="126980" name="Rectangle 5"/>
          <p:cNvSpPr>
            <a:spLocks noGrp="1" noChangeArrowheads="1"/>
          </p:cNvSpPr>
          <p:nvPr>
            <p:ph type="title"/>
          </p:nvPr>
        </p:nvSpPr>
        <p:spPr>
          <a:xfrm>
            <a:off x="4932363" y="5949950"/>
            <a:ext cx="3941762" cy="679450"/>
          </a:xfrm>
          <a:solidFill>
            <a:srgbClr val="000000"/>
          </a:solidFill>
        </p:spPr>
        <p:txBody>
          <a:bodyPr/>
          <a:lstStyle/>
          <a:p>
            <a:pPr eaLnBrk="1" hangingPunct="1"/>
            <a:r>
              <a:rPr lang="zh-CN" altLang="en-US" sz="3200" b="1" dirty="0">
                <a:solidFill>
                  <a:srgbClr val="FFFFFF"/>
                </a:solidFill>
                <a:latin typeface="Arial" charset="0"/>
                <a:ea typeface="ＭＳ Ｐゴシック" charset="0"/>
                <a:cs typeface="Arial" charset="0"/>
              </a:rPr>
              <a:t>阿摩司 </a:t>
            </a:r>
            <a:r>
              <a:rPr lang="en-US" sz="3200" b="1" dirty="0">
                <a:solidFill>
                  <a:srgbClr val="FFFFFF"/>
                </a:solidFill>
                <a:latin typeface="Arial" charset="0"/>
                <a:ea typeface="ＭＳ Ｐゴシック" charset="0"/>
                <a:cs typeface="Arial" charset="0"/>
              </a:rPr>
              <a:t>8:11-13 </a:t>
            </a:r>
            <a:r>
              <a:rPr lang="en-US" altLang="zh-CN" sz="3200" b="1" dirty="0">
                <a:solidFill>
                  <a:srgbClr val="FFFFFF"/>
                </a:solidFill>
                <a:latin typeface="Arial" charset="0"/>
                <a:ea typeface="ＭＳ Ｐゴシック" charset="0"/>
                <a:cs typeface="Arial" charset="0"/>
              </a:rPr>
              <a:t>CNV</a:t>
            </a:r>
            <a:endParaRPr lang="en-US" sz="3200" b="1" dirty="0">
              <a:solidFill>
                <a:srgbClr val="FFFFFF"/>
              </a:solidFill>
              <a:latin typeface="Arial" charset="0"/>
              <a:ea typeface="ＭＳ Ｐゴシック" charset="0"/>
              <a:cs typeface="Arial" charset="0"/>
            </a:endParaRPr>
          </a:p>
        </p:txBody>
      </p:sp>
      <p:sp>
        <p:nvSpPr>
          <p:cNvPr id="35846" name="Rectangle 6"/>
          <p:cNvSpPr>
            <a:spLocks noChangeArrowheads="1"/>
          </p:cNvSpPr>
          <p:nvPr/>
        </p:nvSpPr>
        <p:spPr bwMode="auto">
          <a:xfrm>
            <a:off x="3275856" y="475928"/>
            <a:ext cx="5930900" cy="5905400"/>
          </a:xfrm>
          <a:prstGeom prst="rect">
            <a:avLst/>
          </a:prstGeom>
          <a:noFill/>
          <a:ln w="9525">
            <a:noFill/>
            <a:miter lim="800000"/>
            <a:headEnd/>
            <a:tailEnd/>
          </a:ln>
          <a:effectLst>
            <a:outerShdw blurRad="63500" dist="38099" dir="2700000" algn="ctr" rotWithShape="0">
              <a:schemeClr val="bg1">
                <a:alpha val="74998"/>
              </a:schemeClr>
            </a:outerShdw>
          </a:effectLst>
        </p:spPr>
        <p:txBody>
          <a:bodyPr/>
          <a:lstStyle/>
          <a:p>
            <a:pPr>
              <a:defRPr/>
            </a:pPr>
            <a:r>
              <a:rPr lang="ru-RU" sz="2800" b="1" dirty="0">
                <a:solidFill>
                  <a:srgbClr val="000000"/>
                </a:solidFill>
                <a:latin typeface="Arial"/>
                <a:ea typeface="ＭＳ Ｐゴシック" charset="0"/>
                <a:cs typeface="Arial"/>
              </a:rPr>
              <a:t>"</a:t>
            </a:r>
            <a:r>
              <a:rPr lang="zh-CN" altLang="en-US" sz="2800" b="1" dirty="0">
                <a:solidFill>
                  <a:srgbClr val="000000"/>
                </a:solidFill>
                <a:latin typeface="Arial"/>
                <a:ea typeface="ＭＳ Ｐゴシック" charset="0"/>
                <a:cs typeface="Arial"/>
              </a:rPr>
              <a:t>看哪！日子快到，这是主耶和华的宣告。</a:t>
            </a:r>
          </a:p>
          <a:p>
            <a:pPr>
              <a:defRPr/>
            </a:pPr>
            <a:r>
              <a:rPr lang="zh-CN" altLang="en-US" sz="2800" b="1" dirty="0">
                <a:solidFill>
                  <a:srgbClr val="000000"/>
                </a:solidFill>
                <a:latin typeface="Arial"/>
                <a:ea typeface="ＭＳ Ｐゴシック" charset="0"/>
                <a:cs typeface="Arial"/>
              </a:rPr>
              <a:t>我必使饥荒临到这地，</a:t>
            </a:r>
          </a:p>
          <a:p>
            <a:pPr>
              <a:defRPr/>
            </a:pPr>
            <a:r>
              <a:rPr lang="zh-CN" altLang="en-US" sz="2800" b="1" dirty="0">
                <a:solidFill>
                  <a:srgbClr val="000000"/>
                </a:solidFill>
                <a:latin typeface="Arial"/>
                <a:ea typeface="ＭＳ Ｐゴシック" charset="0"/>
                <a:cs typeface="Arial"/>
              </a:rPr>
              <a:t>这饥荒不是因为没有食物，</a:t>
            </a:r>
          </a:p>
          <a:p>
            <a:pPr>
              <a:defRPr/>
            </a:pPr>
            <a:r>
              <a:rPr lang="zh-CN" altLang="en-US" sz="2800" b="1" dirty="0">
                <a:solidFill>
                  <a:srgbClr val="000000"/>
                </a:solidFill>
                <a:latin typeface="Arial"/>
                <a:ea typeface="ＭＳ Ｐゴシック" charset="0"/>
                <a:cs typeface="Arial"/>
              </a:rPr>
              <a:t>这干渴不是因为没有水；</a:t>
            </a:r>
          </a:p>
          <a:p>
            <a:pPr>
              <a:defRPr/>
            </a:pPr>
            <a:r>
              <a:rPr lang="zh-CN" altLang="en-US" sz="2800" b="1" dirty="0">
                <a:solidFill>
                  <a:srgbClr val="C00000"/>
                </a:solidFill>
                <a:latin typeface="Arial"/>
                <a:ea typeface="ＭＳ Ｐゴシック" charset="0"/>
                <a:cs typeface="Arial"/>
              </a:rPr>
              <a:t>而是因为听不见耶和华的话。</a:t>
            </a:r>
          </a:p>
          <a:p>
            <a:pPr>
              <a:defRPr/>
            </a:pPr>
            <a:r>
              <a:rPr lang="en-US" altLang="zh-CN" sz="2800" b="1" baseline="30000" dirty="0">
                <a:solidFill>
                  <a:srgbClr val="C00000"/>
                </a:solidFill>
                <a:latin typeface="Arial"/>
                <a:ea typeface="ＭＳ Ｐゴシック" charset="0"/>
                <a:cs typeface="Arial"/>
              </a:rPr>
              <a:t>12</a:t>
            </a:r>
            <a:r>
              <a:rPr lang="en-US" altLang="zh-CN" sz="2800" b="1" dirty="0">
                <a:solidFill>
                  <a:srgbClr val="C00000"/>
                </a:solidFill>
                <a:latin typeface="Arial"/>
                <a:ea typeface="ＭＳ Ｐゴシック" charset="0"/>
                <a:cs typeface="Arial"/>
              </a:rPr>
              <a:t> </a:t>
            </a:r>
            <a:r>
              <a:rPr lang="zh-CN" altLang="en-US" sz="2800" b="1" dirty="0">
                <a:solidFill>
                  <a:srgbClr val="C00000"/>
                </a:solidFill>
                <a:latin typeface="Arial"/>
                <a:ea typeface="ＭＳ Ｐゴシック" charset="0"/>
                <a:cs typeface="Arial"/>
              </a:rPr>
              <a:t>他们从这海飘流到那海，</a:t>
            </a:r>
          </a:p>
          <a:p>
            <a:pPr>
              <a:defRPr/>
            </a:pPr>
            <a:r>
              <a:rPr lang="zh-CN" altLang="en-US" sz="2800" b="1" dirty="0">
                <a:solidFill>
                  <a:srgbClr val="C00000"/>
                </a:solidFill>
                <a:latin typeface="Arial"/>
                <a:ea typeface="ＭＳ Ｐゴシック" charset="0"/>
                <a:cs typeface="Arial"/>
              </a:rPr>
              <a:t>从北到东，</a:t>
            </a:r>
          </a:p>
          <a:p>
            <a:pPr>
              <a:defRPr/>
            </a:pPr>
            <a:r>
              <a:rPr lang="zh-CN" altLang="en-US" sz="2800" b="1" dirty="0">
                <a:solidFill>
                  <a:srgbClr val="C00000"/>
                </a:solidFill>
                <a:latin typeface="Arial"/>
                <a:ea typeface="ＭＳ Ｐゴシック" charset="0"/>
                <a:cs typeface="Arial"/>
              </a:rPr>
              <a:t>到处奔走，要寻求耶和华的话，</a:t>
            </a:r>
          </a:p>
          <a:p>
            <a:pPr>
              <a:defRPr/>
            </a:pPr>
            <a:r>
              <a:rPr lang="zh-CN" altLang="en-US" sz="2800" b="1" dirty="0">
                <a:solidFill>
                  <a:srgbClr val="C00000"/>
                </a:solidFill>
                <a:latin typeface="Arial"/>
                <a:ea typeface="ＭＳ Ｐゴシック" charset="0"/>
                <a:cs typeface="Arial"/>
              </a:rPr>
              <a:t>却寻不见。</a:t>
            </a:r>
          </a:p>
          <a:p>
            <a:pPr>
              <a:defRPr/>
            </a:pPr>
            <a:r>
              <a:rPr lang="en-US" altLang="zh-CN" sz="2800" b="1" baseline="30000" dirty="0">
                <a:solidFill>
                  <a:srgbClr val="C00000"/>
                </a:solidFill>
                <a:latin typeface="Arial"/>
                <a:ea typeface="ＭＳ Ｐゴシック" charset="0"/>
                <a:cs typeface="Arial"/>
              </a:rPr>
              <a:t>13</a:t>
            </a:r>
            <a:r>
              <a:rPr lang="en-US" altLang="zh-CN" sz="2800" b="1" dirty="0">
                <a:solidFill>
                  <a:srgbClr val="C00000"/>
                </a:solidFill>
                <a:latin typeface="Arial"/>
                <a:ea typeface="ＭＳ Ｐゴシック" charset="0"/>
                <a:cs typeface="Arial"/>
              </a:rPr>
              <a:t> “</a:t>
            </a:r>
            <a:r>
              <a:rPr lang="zh-CN" altLang="en-US" sz="2800" b="1" dirty="0">
                <a:solidFill>
                  <a:srgbClr val="C00000"/>
                </a:solidFill>
                <a:latin typeface="Arial"/>
                <a:ea typeface="ＭＳ Ｐゴシック" charset="0"/>
                <a:cs typeface="Arial"/>
              </a:rPr>
              <a:t>到那日，美丽的少女</a:t>
            </a:r>
          </a:p>
          <a:p>
            <a:pPr>
              <a:defRPr/>
            </a:pPr>
            <a:r>
              <a:rPr lang="zh-CN" altLang="en-US" sz="2800" b="1" dirty="0">
                <a:solidFill>
                  <a:srgbClr val="C00000"/>
                </a:solidFill>
                <a:latin typeface="Arial"/>
                <a:ea typeface="ＭＳ Ｐゴシック" charset="0"/>
                <a:cs typeface="Arial"/>
              </a:rPr>
              <a:t>和青年男子都因干渴昏倒。</a:t>
            </a:r>
            <a:r>
              <a:rPr lang="en-US" sz="2800" b="1" dirty="0">
                <a:solidFill>
                  <a:srgbClr val="C00000"/>
                </a:solidFill>
                <a:latin typeface="Arial"/>
                <a:ea typeface="ＭＳ Ｐゴシック" charset="0"/>
                <a:cs typeface="Arial"/>
              </a:rPr>
              <a:t>" </a:t>
            </a:r>
            <a:endParaRPr lang="en-GB" sz="2800" b="1" dirty="0">
              <a:solidFill>
                <a:srgbClr val="C00000"/>
              </a:solidFill>
              <a:effectLst>
                <a:outerShdw blurRad="38100" dist="38100" dir="2700000" algn="tl">
                  <a:srgbClr val="DDDDDD"/>
                </a:outerShdw>
              </a:effectLst>
              <a:latin typeface="Arial"/>
              <a:ea typeface="ＭＳ Ｐゴシック" charset="0"/>
              <a:cs typeface="Arial"/>
            </a:endParaRPr>
          </a:p>
        </p:txBody>
      </p:sp>
    </p:spTree>
    <p:extLst>
      <p:ext uri="{BB962C8B-B14F-4D97-AF65-F5344CB8AC3E}">
        <p14:creationId xmlns:p14="http://schemas.microsoft.com/office/powerpoint/2010/main" val="365844095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阿摩司</a:t>
            </a:r>
            <a:r>
              <a:rPr lang="en-US" sz="8800" dirty="0">
                <a:solidFill>
                  <a:schemeClr val="bg1"/>
                </a:solidFill>
                <a:latin typeface="Arial" charset="0"/>
                <a:ea typeface="Osaka" charset="0"/>
                <a:cs typeface="Arial" charset="0"/>
              </a:rPr>
              <a:t> 9</a:t>
            </a:r>
          </a:p>
        </p:txBody>
      </p:sp>
    </p:spTree>
    <p:extLst>
      <p:ext uri="{BB962C8B-B14F-4D97-AF65-F5344CB8AC3E}">
        <p14:creationId xmlns:p14="http://schemas.microsoft.com/office/powerpoint/2010/main" val="49332620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923" y="214536"/>
            <a:ext cx="8675533" cy="838200"/>
          </a:xfrm>
        </p:spPr>
        <p:txBody>
          <a:bodyPr/>
          <a:lstStyle/>
          <a:p>
            <a:pPr eaLnBrk="1" hangingPunct="1"/>
            <a:r>
              <a:rPr lang="zh-CN" altLang="en-US" sz="3600" b="1" dirty="0">
                <a:solidFill>
                  <a:schemeClr val="bg1"/>
                </a:solidFill>
                <a:latin typeface="Arial" charset="0"/>
                <a:ea typeface="ＭＳ Ｐゴシック" charset="0"/>
                <a:cs typeface="Arial" charset="0"/>
              </a:rPr>
              <a:t>被击碎的柱子异象</a:t>
            </a:r>
            <a:r>
              <a:rPr lang="en-US" altLang="zh-CN" sz="3600" b="1" dirty="0">
                <a:solidFill>
                  <a:schemeClr val="bg1"/>
                </a:solidFill>
                <a:latin typeface="Arial" charset="0"/>
                <a:ea typeface="ＭＳ Ｐゴシック" charset="0"/>
                <a:cs typeface="Arial" charset="0"/>
              </a:rPr>
              <a:t>——</a:t>
            </a:r>
            <a:r>
              <a:rPr lang="zh-CN" altLang="en-US" sz="3600" b="1" dirty="0">
                <a:solidFill>
                  <a:schemeClr val="bg1"/>
                </a:solidFill>
                <a:latin typeface="Arial" charset="0"/>
                <a:ea typeface="ＭＳ Ｐゴシック" charset="0"/>
                <a:cs typeface="Arial" charset="0"/>
              </a:rPr>
              <a:t>阿摩司 </a:t>
            </a:r>
            <a:r>
              <a:rPr lang="en-US" altLang="zh-CN" sz="3600" b="1" dirty="0">
                <a:solidFill>
                  <a:schemeClr val="bg1"/>
                </a:solidFill>
                <a:latin typeface="Arial" charset="0"/>
                <a:ea typeface="ＭＳ Ｐゴシック" charset="0"/>
                <a:cs typeface="Arial" charset="0"/>
              </a:rPr>
              <a:t>9:1</a:t>
            </a:r>
            <a:endParaRPr lang="en-GB" sz="3600" dirty="0">
              <a:solidFill>
                <a:schemeClr val="bg1"/>
              </a:solidFill>
              <a:latin typeface="Arial" charset="0"/>
              <a:ea typeface="ＭＳ Ｐゴシック" charset="0"/>
              <a:cs typeface="Times New Roman" charset="0"/>
            </a:endParaRPr>
          </a:p>
        </p:txBody>
      </p:sp>
      <p:sp>
        <p:nvSpPr>
          <p:cNvPr id="106499" name="Text Box 4"/>
          <p:cNvSpPr txBox="1">
            <a:spLocks noChangeArrowheads="1"/>
          </p:cNvSpPr>
          <p:nvPr/>
        </p:nvSpPr>
        <p:spPr bwMode="auto">
          <a:xfrm>
            <a:off x="8316913"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cs typeface="Arial" charset="0"/>
              </a:rPr>
              <a:t>585</a:t>
            </a:r>
          </a:p>
        </p:txBody>
      </p:sp>
      <p:sp>
        <p:nvSpPr>
          <p:cNvPr id="30725" name="Rectangle 5"/>
          <p:cNvSpPr>
            <a:spLocks noChangeArrowheads="1"/>
          </p:cNvSpPr>
          <p:nvPr/>
        </p:nvSpPr>
        <p:spPr bwMode="auto">
          <a:xfrm>
            <a:off x="2699792" y="1412776"/>
            <a:ext cx="6444209" cy="5445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pPr>
            <a:r>
              <a:rPr lang="ru-RU" sz="2800" b="1" dirty="0">
                <a:solidFill>
                  <a:srgbClr val="FFFFFF"/>
                </a:solidFill>
                <a:latin typeface="Arial" charset="0"/>
                <a:ea typeface="ＭＳ Ｐゴシック" charset="0"/>
                <a:cs typeface="Times New Roman" charset="0"/>
              </a:rPr>
              <a:t>"</a:t>
            </a:r>
            <a:r>
              <a:rPr lang="zh-CN" altLang="en-US" sz="2800" b="1" dirty="0">
                <a:solidFill>
                  <a:srgbClr val="FFFFFF"/>
                </a:solidFill>
                <a:latin typeface="Arial" charset="0"/>
                <a:ea typeface="ＭＳ Ｐゴシック" charset="0"/>
                <a:cs typeface="Times New Roman" charset="0"/>
              </a:rPr>
              <a:t>我见主站在祭坛旁，他说：</a:t>
            </a:r>
          </a:p>
          <a:p>
            <a:pPr>
              <a:spcBef>
                <a:spcPct val="20000"/>
              </a:spcBef>
            </a:pPr>
            <a:r>
              <a:rPr lang="zh-CN" altLang="en-US" sz="2800" b="1" dirty="0">
                <a:solidFill>
                  <a:srgbClr val="FFFFFF"/>
                </a:solidFill>
                <a:latin typeface="Arial" charset="0"/>
                <a:ea typeface="ＭＳ Ｐゴシック" charset="0"/>
                <a:cs typeface="Times New Roman" charset="0"/>
              </a:rPr>
              <a:t>“击打圣殿的柱顶，</a:t>
            </a:r>
          </a:p>
          <a:p>
            <a:pPr>
              <a:spcBef>
                <a:spcPct val="20000"/>
              </a:spcBef>
            </a:pPr>
            <a:r>
              <a:rPr lang="zh-CN" altLang="en-US" sz="2800" b="1" dirty="0">
                <a:solidFill>
                  <a:srgbClr val="FFFFFF"/>
                </a:solidFill>
                <a:latin typeface="Arial" charset="0"/>
                <a:ea typeface="ＭＳ Ｐゴシック" charset="0"/>
                <a:cs typeface="Times New Roman" charset="0"/>
              </a:rPr>
              <a:t>使门槛都震动。</a:t>
            </a:r>
          </a:p>
          <a:p>
            <a:pPr>
              <a:spcBef>
                <a:spcPct val="20000"/>
              </a:spcBef>
            </a:pPr>
            <a:r>
              <a:rPr lang="zh-CN" altLang="en-US" sz="2800" b="1" dirty="0">
                <a:solidFill>
                  <a:srgbClr val="FFFFFF"/>
                </a:solidFill>
                <a:latin typeface="Arial" charset="0"/>
                <a:ea typeface="ＭＳ Ｐゴシック" charset="0"/>
                <a:cs typeface="Times New Roman" charset="0"/>
              </a:rPr>
              <a:t>砍掉它们，落在众人的头上，</a:t>
            </a:r>
          </a:p>
          <a:p>
            <a:pPr>
              <a:spcBef>
                <a:spcPct val="20000"/>
              </a:spcBef>
            </a:pPr>
            <a:r>
              <a:rPr lang="zh-CN" altLang="en-US" sz="2800" b="1" dirty="0">
                <a:solidFill>
                  <a:srgbClr val="FFFFFF"/>
                </a:solidFill>
                <a:latin typeface="Arial" charset="0"/>
                <a:ea typeface="ＭＳ Ｐゴシック" charset="0"/>
                <a:cs typeface="Times New Roman" charset="0"/>
              </a:rPr>
              <a:t>剩下的人我必用刀杀死；</a:t>
            </a:r>
          </a:p>
          <a:p>
            <a:pPr>
              <a:spcBef>
                <a:spcPct val="20000"/>
              </a:spcBef>
            </a:pPr>
            <a:r>
              <a:rPr lang="zh-CN" altLang="en-US" sz="2800" b="1" dirty="0">
                <a:solidFill>
                  <a:srgbClr val="FFFFFF"/>
                </a:solidFill>
                <a:latin typeface="Arial" charset="0"/>
                <a:ea typeface="ＭＳ Ｐゴシック" charset="0"/>
                <a:cs typeface="Times New Roman" charset="0"/>
              </a:rPr>
              <a:t>没有一个能逃走，</a:t>
            </a:r>
          </a:p>
          <a:p>
            <a:pPr>
              <a:spcBef>
                <a:spcPct val="20000"/>
              </a:spcBef>
            </a:pPr>
            <a:r>
              <a:rPr lang="zh-CN" altLang="en-US" sz="2800" b="1" dirty="0">
                <a:solidFill>
                  <a:srgbClr val="FFFFFF"/>
                </a:solidFill>
                <a:latin typeface="Arial" charset="0"/>
                <a:ea typeface="ＭＳ Ｐゴシック" charset="0"/>
                <a:cs typeface="Times New Roman" charset="0"/>
              </a:rPr>
              <a:t>没有一人逃脱。</a:t>
            </a:r>
            <a:r>
              <a:rPr lang="ru-RU" sz="2800" b="1" dirty="0">
                <a:solidFill>
                  <a:srgbClr val="FFFFFF"/>
                </a:solidFill>
                <a:latin typeface="Arial" charset="0"/>
                <a:ea typeface="ＭＳ Ｐゴシック" charset="0"/>
                <a:cs typeface="Times New Roman" charset="0"/>
              </a:rPr>
              <a:t>"</a:t>
            </a:r>
            <a:r>
              <a:rPr lang="en-US" sz="2800" b="1" dirty="0">
                <a:solidFill>
                  <a:srgbClr val="FFFFFF"/>
                </a:solidFill>
                <a:latin typeface="Arial" charset="0"/>
                <a:ea typeface="ＭＳ Ｐゴシック" charset="0"/>
                <a:cs typeface="Times New Roman" charset="0"/>
              </a:rPr>
              <a:t> (</a:t>
            </a:r>
            <a:r>
              <a:rPr lang="en-US" altLang="zh-CN" sz="2800" b="1" dirty="0">
                <a:solidFill>
                  <a:srgbClr val="FFFFFF"/>
                </a:solidFill>
                <a:latin typeface="Arial" charset="0"/>
                <a:ea typeface="ＭＳ Ｐゴシック" charset="0"/>
                <a:cs typeface="Times New Roman" charset="0"/>
              </a:rPr>
              <a:t>CNV</a:t>
            </a:r>
            <a:r>
              <a:rPr lang="en-US" sz="2800" b="1" dirty="0">
                <a:solidFill>
                  <a:srgbClr val="FFFFFF"/>
                </a:solidFill>
                <a:latin typeface="Arial" charset="0"/>
                <a:ea typeface="ＭＳ Ｐゴシック" charset="0"/>
                <a:cs typeface="Times New Roman" charset="0"/>
              </a:rPr>
              <a:t>).</a:t>
            </a:r>
            <a:endParaRPr lang="en-GB" sz="2800" b="1" dirty="0">
              <a:solidFill>
                <a:srgbClr val="FFFFFF"/>
              </a:solidFill>
              <a:latin typeface="Arial" charset="0"/>
              <a:ea typeface="ＭＳ Ｐゴシック" charset="0"/>
              <a:cs typeface="Times New Roman" charset="0"/>
            </a:endParaRPr>
          </a:p>
        </p:txBody>
      </p:sp>
      <p:pic>
        <p:nvPicPr>
          <p:cNvPr id="2" name="Picture 1"/>
          <p:cNvPicPr>
            <a:picLocks noChangeAspect="1"/>
          </p:cNvPicPr>
          <p:nvPr/>
        </p:nvPicPr>
        <p:blipFill>
          <a:blip r:embed="rId3"/>
          <a:stretch>
            <a:fillRect/>
          </a:stretch>
        </p:blipFill>
        <p:spPr>
          <a:xfrm>
            <a:off x="251520" y="1484784"/>
            <a:ext cx="2247900" cy="4064000"/>
          </a:xfrm>
          <a:prstGeom prst="rect">
            <a:avLst/>
          </a:prstGeom>
        </p:spPr>
      </p:pic>
    </p:spTree>
    <p:extLst>
      <p:ext uri="{BB962C8B-B14F-4D97-AF65-F5344CB8AC3E}">
        <p14:creationId xmlns:p14="http://schemas.microsoft.com/office/powerpoint/2010/main" val="11491478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0725">
                                            <p:txEl>
                                              <p:pRg st="0" end="0"/>
                                            </p:txEl>
                                          </p:spTgt>
                                        </p:tgtEl>
                                        <p:attrNameLst>
                                          <p:attrName>style.visibility</p:attrName>
                                        </p:attrNameLst>
                                      </p:cBhvr>
                                      <p:to>
                                        <p:strVal val="visible"/>
                                      </p:to>
                                    </p:set>
                                    <p:animEffect transition="in" filter="blinds(horizontal)">
                                      <p:cBhvr>
                                        <p:cTn id="7" dur="500"/>
                                        <p:tgtEl>
                                          <p:spTgt spid="3072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0725">
                                            <p:txEl>
                                              <p:pRg st="1" end="1"/>
                                            </p:txEl>
                                          </p:spTgt>
                                        </p:tgtEl>
                                        <p:attrNameLst>
                                          <p:attrName>style.visibility</p:attrName>
                                        </p:attrNameLst>
                                      </p:cBhvr>
                                      <p:to>
                                        <p:strVal val="visible"/>
                                      </p:to>
                                    </p:set>
                                    <p:animEffect transition="in" filter="blinds(horizontal)">
                                      <p:cBhvr>
                                        <p:cTn id="12" dur="500"/>
                                        <p:tgtEl>
                                          <p:spTgt spid="3072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0725">
                                            <p:txEl>
                                              <p:pRg st="2" end="2"/>
                                            </p:txEl>
                                          </p:spTgt>
                                        </p:tgtEl>
                                        <p:attrNameLst>
                                          <p:attrName>style.visibility</p:attrName>
                                        </p:attrNameLst>
                                      </p:cBhvr>
                                      <p:to>
                                        <p:strVal val="visible"/>
                                      </p:to>
                                    </p:set>
                                    <p:animEffect transition="in" filter="blinds(horizontal)">
                                      <p:cBhvr>
                                        <p:cTn id="17" dur="500"/>
                                        <p:tgtEl>
                                          <p:spTgt spid="3072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0725">
                                            <p:txEl>
                                              <p:pRg st="3" end="3"/>
                                            </p:txEl>
                                          </p:spTgt>
                                        </p:tgtEl>
                                        <p:attrNameLst>
                                          <p:attrName>style.visibility</p:attrName>
                                        </p:attrNameLst>
                                      </p:cBhvr>
                                      <p:to>
                                        <p:strVal val="visible"/>
                                      </p:to>
                                    </p:set>
                                    <p:animEffect transition="in" filter="blinds(horizontal)">
                                      <p:cBhvr>
                                        <p:cTn id="22" dur="500"/>
                                        <p:tgtEl>
                                          <p:spTgt spid="3072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0725">
                                            <p:txEl>
                                              <p:pRg st="4" end="4"/>
                                            </p:txEl>
                                          </p:spTgt>
                                        </p:tgtEl>
                                        <p:attrNameLst>
                                          <p:attrName>style.visibility</p:attrName>
                                        </p:attrNameLst>
                                      </p:cBhvr>
                                      <p:to>
                                        <p:strVal val="visible"/>
                                      </p:to>
                                    </p:set>
                                    <p:animEffect transition="in" filter="blinds(horizontal)">
                                      <p:cBhvr>
                                        <p:cTn id="27" dur="500"/>
                                        <p:tgtEl>
                                          <p:spTgt spid="3072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0725">
                                            <p:txEl>
                                              <p:pRg st="5" end="5"/>
                                            </p:txEl>
                                          </p:spTgt>
                                        </p:tgtEl>
                                        <p:attrNameLst>
                                          <p:attrName>style.visibility</p:attrName>
                                        </p:attrNameLst>
                                      </p:cBhvr>
                                      <p:to>
                                        <p:strVal val="visible"/>
                                      </p:to>
                                    </p:set>
                                    <p:animEffect transition="in" filter="blinds(horizontal)">
                                      <p:cBhvr>
                                        <p:cTn id="32" dur="500"/>
                                        <p:tgtEl>
                                          <p:spTgt spid="3072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30725">
                                            <p:txEl>
                                              <p:pRg st="6" end="6"/>
                                            </p:txEl>
                                          </p:spTgt>
                                        </p:tgtEl>
                                        <p:attrNameLst>
                                          <p:attrName>style.visibility</p:attrName>
                                        </p:attrNameLst>
                                      </p:cBhvr>
                                      <p:to>
                                        <p:strVal val="visible"/>
                                      </p:to>
                                    </p:set>
                                    <p:animEffect transition="in" filter="blinds(horizontal)">
                                      <p:cBhvr>
                                        <p:cTn id="37" dur="500"/>
                                        <p:tgtEl>
                                          <p:spTgt spid="3072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5" grpId="0" build="p"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867048"/>
          </a:xfrm>
          <a:effectLst>
            <a:outerShdw blurRad="63500" dist="35921" dir="2700000" algn="ctr" rotWithShape="0">
              <a:schemeClr val="tx2">
                <a:alpha val="74998"/>
              </a:schemeClr>
            </a:outerShdw>
          </a:effectLst>
        </p:spPr>
        <p:txBody>
          <a:bodyPr anchor="t"/>
          <a:lstStyle/>
          <a:p>
            <a:pPr>
              <a:defRPr/>
            </a:pPr>
            <a:r>
              <a:rPr lang="zh-CN" altLang="en-US" dirty="0"/>
              <a:t>一</a:t>
            </a:r>
            <a:r>
              <a:rPr lang="zh-CN" altLang="en-US" b="1" dirty="0">
                <a:effectLst>
                  <a:glow rad="127000">
                    <a:schemeClr val="tx1"/>
                  </a:glow>
                </a:effectLst>
                <a:latin typeface="Arial" charset="0"/>
                <a:ea typeface="ＭＳ Ｐゴシック" charset="0"/>
                <a:cs typeface="ＭＳ Ｐゴシック" charset="0"/>
              </a:rPr>
              <a:t>。上帝</a:t>
            </a:r>
            <a:r>
              <a:rPr lang="zh-CN" altLang="en-US" b="1" dirty="0">
                <a:solidFill>
                  <a:srgbClr val="FFFF00"/>
                </a:solidFill>
                <a:effectLst>
                  <a:glow rad="127000">
                    <a:schemeClr val="tx1"/>
                  </a:glow>
                </a:effectLst>
                <a:latin typeface="Arial" charset="0"/>
                <a:ea typeface="ＭＳ Ｐゴシック" charset="0"/>
                <a:cs typeface="ＭＳ Ｐゴシック" charset="0"/>
              </a:rPr>
              <a:t>审判</a:t>
            </a:r>
            <a:r>
              <a:rPr lang="zh-CN" altLang="en-US" b="1" dirty="0">
                <a:effectLst>
                  <a:glow rad="127000">
                    <a:schemeClr val="tx1"/>
                  </a:glow>
                </a:effectLst>
                <a:latin typeface="Arial" charset="0"/>
                <a:ea typeface="ＭＳ Ｐゴシック" charset="0"/>
                <a:cs typeface="ＭＳ Ｐゴシック" charset="0"/>
              </a:rPr>
              <a:t>以色列中不公正</a:t>
            </a:r>
            <a:br>
              <a:rPr lang="en-US" dirty="0"/>
            </a:br>
            <a:r>
              <a:rPr lang="en-US" b="1" dirty="0">
                <a:effectLst>
                  <a:glow rad="127000">
                    <a:schemeClr val="tx1"/>
                  </a:glow>
                </a:effectLst>
                <a:latin typeface="Arial" charset="0"/>
                <a:ea typeface="ＭＳ Ｐゴシック" charset="0"/>
                <a:cs typeface="ＭＳ Ｐゴシック" charset="0"/>
              </a:rPr>
              <a:t>(</a:t>
            </a:r>
            <a:r>
              <a:rPr lang="ko-KR" altLang="en-US" b="1" dirty="0" err="1">
                <a:effectLst>
                  <a:glow rad="127000">
                    <a:schemeClr val="tx1"/>
                  </a:glow>
                </a:effectLst>
                <a:latin typeface="Arial" charset="0"/>
                <a:ea typeface="ＭＳ Ｐゴシック" charset="0"/>
                <a:cs typeface="ＭＳ Ｐゴシック" charset="0"/>
              </a:rPr>
              <a:t>阿摩司</a:t>
            </a:r>
            <a:r>
              <a:rPr lang="en-US" b="1" dirty="0">
                <a:effectLst>
                  <a:glow rad="127000">
                    <a:schemeClr val="tx1"/>
                  </a:glow>
                </a:effectLst>
                <a:latin typeface="Arial" charset="0"/>
                <a:ea typeface="ＭＳ Ｐゴシック" charset="0"/>
                <a:cs typeface="ＭＳ Ｐゴシック" charset="0"/>
              </a:rPr>
              <a:t> 1:1–9:7)</a:t>
            </a:r>
          </a:p>
        </p:txBody>
      </p:sp>
      <p:pic>
        <p:nvPicPr>
          <p:cNvPr id="2" name="Picture 1"/>
          <p:cNvPicPr>
            <a:picLocks noChangeAspect="1"/>
          </p:cNvPicPr>
          <p:nvPr/>
        </p:nvPicPr>
        <p:blipFill>
          <a:blip r:embed="rId3"/>
          <a:stretch>
            <a:fillRect/>
          </a:stretch>
        </p:blipFill>
        <p:spPr>
          <a:xfrm>
            <a:off x="0" y="1628800"/>
            <a:ext cx="9141958" cy="5229200"/>
          </a:xfrm>
          <a:prstGeom prst="rect">
            <a:avLst/>
          </a:prstGeom>
        </p:spPr>
      </p:pic>
    </p:spTree>
    <p:extLst>
      <p:ext uri="{BB962C8B-B14F-4D97-AF65-F5344CB8AC3E}">
        <p14:creationId xmlns:p14="http://schemas.microsoft.com/office/powerpoint/2010/main" val="781367820"/>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49784"/>
            <a:ext cx="9144000" cy="1867048"/>
          </a:xfrm>
          <a:effectLst>
            <a:outerShdw blurRad="63500" dist="35921" dir="2700000" algn="ctr" rotWithShape="0">
              <a:schemeClr val="tx2">
                <a:alpha val="74998"/>
              </a:schemeClr>
            </a:outerShdw>
          </a:effectLst>
        </p:spPr>
        <p:txBody>
          <a:bodyPr anchor="t"/>
          <a:lstStyle/>
          <a:p>
            <a:pPr marL="712788" indent="-712788" algn="l">
              <a:defRPr/>
            </a:pPr>
            <a:r>
              <a:rPr lang="zh-CN" altLang="en-US" dirty="0"/>
              <a:t>二。上帝将</a:t>
            </a:r>
            <a:r>
              <a:rPr lang="zh-CN" altLang="en-US" dirty="0">
                <a:solidFill>
                  <a:srgbClr val="FFFF00"/>
                </a:solidFill>
              </a:rPr>
              <a:t>恢复</a:t>
            </a:r>
            <a:r>
              <a:rPr lang="zh-CN" altLang="en-US" dirty="0"/>
              <a:t>以色列，以履行祂的诺言</a:t>
            </a:r>
            <a:r>
              <a:rPr lang="en-US" altLang="zh-CN" dirty="0"/>
              <a:t> </a:t>
            </a:r>
            <a:r>
              <a:rPr lang="en-US" b="1" dirty="0">
                <a:effectLst>
                  <a:glow rad="127000">
                    <a:schemeClr val="tx1"/>
                  </a:glow>
                </a:effectLst>
                <a:latin typeface="Arial" charset="0"/>
                <a:ea typeface="ＭＳ Ｐゴシック" charset="0"/>
                <a:cs typeface="ＭＳ Ｐゴシック" charset="0"/>
              </a:rPr>
              <a:t>(</a:t>
            </a:r>
            <a:r>
              <a:rPr lang="ko-KR" altLang="en-US" b="1" dirty="0" err="1">
                <a:effectLst>
                  <a:glow rad="127000">
                    <a:schemeClr val="tx1"/>
                  </a:glow>
                </a:effectLst>
                <a:latin typeface="Arial" charset="0"/>
                <a:ea typeface="ＭＳ Ｐゴシック" charset="0"/>
                <a:cs typeface="ＭＳ Ｐゴシック" charset="0"/>
              </a:rPr>
              <a:t>阿摩司</a:t>
            </a:r>
            <a:r>
              <a:rPr lang="en-US" b="1" dirty="0">
                <a:effectLst>
                  <a:glow rad="127000">
                    <a:schemeClr val="tx1"/>
                  </a:glow>
                </a:effectLst>
                <a:latin typeface="Arial" charset="0"/>
                <a:ea typeface="ＭＳ Ｐゴシック" charset="0"/>
                <a:cs typeface="ＭＳ Ｐゴシック" charset="0"/>
              </a:rPr>
              <a:t> 9:8-15) </a:t>
            </a:r>
          </a:p>
        </p:txBody>
      </p:sp>
      <p:pic>
        <p:nvPicPr>
          <p:cNvPr id="3" name="Picture 2"/>
          <p:cNvPicPr>
            <a:picLocks noChangeAspect="1"/>
          </p:cNvPicPr>
          <p:nvPr/>
        </p:nvPicPr>
        <p:blipFill>
          <a:blip r:embed="rId3"/>
          <a:stretch>
            <a:fillRect/>
          </a:stretch>
        </p:blipFill>
        <p:spPr>
          <a:xfrm>
            <a:off x="-32329" y="1628800"/>
            <a:ext cx="9144000" cy="5049508"/>
          </a:xfrm>
          <a:prstGeom prst="rect">
            <a:avLst/>
          </a:prstGeom>
        </p:spPr>
      </p:pic>
    </p:spTree>
    <p:extLst>
      <p:ext uri="{BB962C8B-B14F-4D97-AF65-F5344CB8AC3E}">
        <p14:creationId xmlns:p14="http://schemas.microsoft.com/office/powerpoint/2010/main" val="1965982999"/>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endParaRPr>
          </a:p>
        </p:txBody>
      </p:sp>
      <p:pic>
        <p:nvPicPr>
          <p:cNvPr id="2" name="Picture 1"/>
          <p:cNvPicPr>
            <a:picLocks noChangeAspect="1"/>
          </p:cNvPicPr>
          <p:nvPr/>
        </p:nvPicPr>
        <p:blipFill>
          <a:blip r:embed="rId2"/>
          <a:stretch>
            <a:fillRect/>
          </a:stretch>
        </p:blipFill>
        <p:spPr>
          <a:xfrm>
            <a:off x="0" y="404664"/>
            <a:ext cx="9144000" cy="4303059"/>
          </a:xfrm>
          <a:prstGeom prst="rect">
            <a:avLst/>
          </a:prstGeom>
        </p:spPr>
      </p:pic>
      <p:sp>
        <p:nvSpPr>
          <p:cNvPr id="5" name="Title 2"/>
          <p:cNvSpPr txBox="1">
            <a:spLocks/>
          </p:cNvSpPr>
          <p:nvPr/>
        </p:nvSpPr>
        <p:spPr bwMode="auto">
          <a:xfrm>
            <a:off x="3275856" y="764704"/>
            <a:ext cx="5760640" cy="2401711"/>
          </a:xfrm>
          <a:prstGeom prst="rect">
            <a:avLst/>
          </a:prstGeom>
          <a:solidFill>
            <a:srgbClr val="000000"/>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zh-CN" altLang="en-US" sz="3600" dirty="0">
                <a:solidFill>
                  <a:srgbClr val="FFFFFF"/>
                </a:solidFill>
                <a:cs typeface="Arial" charset="0"/>
              </a:rPr>
              <a:t>上帝的正义和上帝的仁慈并不互相矛盾。</a:t>
            </a:r>
            <a:endParaRPr lang="en-US" sz="3600" dirty="0">
              <a:solidFill>
                <a:srgbClr val="FFFFFF"/>
              </a:solidFill>
              <a:cs typeface="Arial" charset="0"/>
            </a:endParaRPr>
          </a:p>
        </p:txBody>
      </p:sp>
      <p:sp>
        <p:nvSpPr>
          <p:cNvPr id="265219" name="Title 2"/>
          <p:cNvSpPr>
            <a:spLocks noGrp="1"/>
          </p:cNvSpPr>
          <p:nvPr>
            <p:ph type="title" idx="4294967295"/>
          </p:nvPr>
        </p:nvSpPr>
        <p:spPr>
          <a:xfrm>
            <a:off x="3240360" y="3356992"/>
            <a:ext cx="5796136" cy="1224136"/>
          </a:xfrm>
          <a:solidFill>
            <a:srgbClr val="000000"/>
          </a:solidFill>
        </p:spPr>
        <p:txBody>
          <a:bodyPr/>
          <a:lstStyle/>
          <a:p>
            <a:r>
              <a:rPr lang="en-US" sz="3600" i="1" dirty="0">
                <a:latin typeface="Arial" charset="0"/>
                <a:ea typeface="Osaka" charset="0"/>
                <a:cs typeface="Arial" charset="0"/>
              </a:rPr>
              <a:t>—A. W. Tozer—</a:t>
            </a:r>
          </a:p>
        </p:txBody>
      </p:sp>
    </p:spTree>
    <p:extLst>
      <p:ext uri="{BB962C8B-B14F-4D97-AF65-F5344CB8AC3E}">
        <p14:creationId xmlns:p14="http://schemas.microsoft.com/office/powerpoint/2010/main" val="82272904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538473"/>
            <a:ext cx="9144000" cy="632352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160389" y="5877272"/>
            <a:ext cx="8876107" cy="836712"/>
          </a:xfrm>
          <a:effectLst>
            <a:outerShdw blurRad="63500" dist="35921" dir="2700000" algn="ctr" rotWithShape="0">
              <a:schemeClr val="tx2">
                <a:alpha val="74998"/>
              </a:schemeClr>
            </a:outerShdw>
          </a:effectLst>
        </p:spPr>
        <p:txBody>
          <a:bodyPr anchor="ctr"/>
          <a:lstStyle/>
          <a:p>
            <a:pPr algn="l">
              <a:defRPr/>
            </a:pPr>
            <a:r>
              <a:rPr lang="zh-CN" altLang="en-US" sz="5400" b="1" dirty="0">
                <a:effectLst>
                  <a:glow rad="127000">
                    <a:schemeClr val="tx1"/>
                  </a:glow>
                </a:effectLst>
                <a:latin typeface="Arial" charset="0"/>
                <a:ea typeface="ＭＳ Ｐゴシック" charset="0"/>
                <a:cs typeface="ＭＳ Ｐゴシック" charset="0"/>
              </a:rPr>
              <a:t>阿摩司</a:t>
            </a:r>
            <a:endParaRPr lang="en-US" sz="54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4340" y="188640"/>
            <a:ext cx="9144000" cy="12961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4000" b="1" i="1" dirty="0">
                <a:solidFill>
                  <a:srgbClr val="FFFFFF"/>
                </a:solidFill>
                <a:effectLst>
                  <a:glow rad="127000">
                    <a:srgbClr val="000000"/>
                  </a:glow>
                </a:effectLst>
                <a:latin typeface="Arial" charset="0"/>
                <a:ea typeface="ＭＳ Ｐゴシック" charset="0"/>
                <a:cs typeface="ＭＳ Ｐゴシック" charset="0"/>
              </a:rPr>
              <a:t>最终，在所有圣经书卷中审判最严厉的一卷之后</a:t>
            </a:r>
            <a:r>
              <a:rPr lang="en-US" altLang="zh-CN" sz="4000" b="1" i="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198105552"/>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829727"/>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Minor Prophets—Major Profit</a:t>
            </a:r>
          </a:p>
        </p:txBody>
      </p:sp>
      <p:sp>
        <p:nvSpPr>
          <p:cNvPr id="5" name="Rectangle 2"/>
          <p:cNvSpPr txBox="1">
            <a:spLocks noChangeArrowheads="1"/>
          </p:cNvSpPr>
          <p:nvPr/>
        </p:nvSpPr>
        <p:spPr bwMode="auto">
          <a:xfrm>
            <a:off x="0" y="5567677"/>
            <a:ext cx="9144000" cy="1103638"/>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4000" b="1" dirty="0">
                <a:solidFill>
                  <a:srgbClr val="FFFFFF"/>
                </a:solidFill>
                <a:effectLst>
                  <a:glow rad="127000">
                    <a:srgbClr val="000000"/>
                  </a:glow>
                </a:effectLst>
                <a:latin typeface="Arial" charset="0"/>
                <a:ea typeface="ＭＳ Ｐゴシック" charset="0"/>
                <a:cs typeface="ＭＳ Ｐゴシック" charset="0"/>
              </a:rPr>
              <a:t>小书卷中的大议题</a:t>
            </a:r>
          </a:p>
        </p:txBody>
      </p:sp>
      <p:sp>
        <p:nvSpPr>
          <p:cNvPr id="4" name="文本框 3">
            <a:extLst>
              <a:ext uri="{FF2B5EF4-FFF2-40B4-BE49-F238E27FC236}">
                <a16:creationId xmlns:a16="http://schemas.microsoft.com/office/drawing/2014/main" id="{D3E98573-BDF5-BB97-56E7-7383C278C9EF}"/>
              </a:ext>
            </a:extLst>
          </p:cNvPr>
          <p:cNvSpPr txBox="1"/>
          <p:nvPr/>
        </p:nvSpPr>
        <p:spPr>
          <a:xfrm>
            <a:off x="25940" y="1307616"/>
            <a:ext cx="4640094" cy="1107996"/>
          </a:xfrm>
          <a:prstGeom prst="rect">
            <a:avLst/>
          </a:prstGeom>
          <a:noFill/>
        </p:spPr>
        <p:txBody>
          <a:bodyPr wrap="square">
            <a:spAutoFit/>
          </a:bodyPr>
          <a:lstStyle/>
          <a:p>
            <a:pPr algn="ctr"/>
            <a:r>
              <a:rPr lang="zh-CN" altLang="en-US" sz="6600" dirty="0">
                <a:solidFill>
                  <a:srgbClr val="40595E"/>
                </a:solidFill>
              </a:rPr>
              <a:t>小先知书</a:t>
            </a:r>
            <a:endParaRPr lang="en-US" altLang="zh-CN" sz="6600" dirty="0">
              <a:solidFill>
                <a:srgbClr val="40595E"/>
              </a:solidFill>
            </a:endParaRPr>
          </a:p>
        </p:txBody>
      </p:sp>
      <p:sp>
        <p:nvSpPr>
          <p:cNvPr id="6" name="文本框 5">
            <a:extLst>
              <a:ext uri="{FF2B5EF4-FFF2-40B4-BE49-F238E27FC236}">
                <a16:creationId xmlns:a16="http://schemas.microsoft.com/office/drawing/2014/main" id="{92BB3E34-E6DD-7943-CD72-0B6349075BFE}"/>
              </a:ext>
            </a:extLst>
          </p:cNvPr>
          <p:cNvSpPr txBox="1"/>
          <p:nvPr/>
        </p:nvSpPr>
        <p:spPr>
          <a:xfrm>
            <a:off x="3429000" y="3977575"/>
            <a:ext cx="4640094" cy="769441"/>
          </a:xfrm>
          <a:prstGeom prst="rect">
            <a:avLst/>
          </a:prstGeom>
          <a:noFill/>
          <a:effectLst>
            <a:outerShdw blurRad="76200" dist="12700" dir="2700000" sy="-23000" kx="-800400" algn="bl" rotWithShape="0">
              <a:prstClr val="black">
                <a:alpha val="20000"/>
              </a:prstClr>
            </a:outerShdw>
          </a:effectLst>
        </p:spPr>
        <p:txBody>
          <a:bodyPr wrap="square">
            <a:spAutoFit/>
          </a:bodyPr>
          <a:lstStyle/>
          <a:p>
            <a:pPr algn="r"/>
            <a:r>
              <a:rPr lang="zh-CN" altLang="en-US" sz="4400" dirty="0">
                <a:solidFill>
                  <a:schemeClr val="bg1"/>
                </a:solidFill>
                <a:effectLst>
                  <a:outerShdw blurRad="60007" dir="2000400" sy="-30000" kx="-800400" algn="bl" rotWithShape="0">
                    <a:prstClr val="black">
                      <a:alpha val="20000"/>
                    </a:prstClr>
                  </a:outerShdw>
                </a:effectLst>
              </a:rPr>
              <a:t>大收获</a:t>
            </a:r>
          </a:p>
        </p:txBody>
      </p:sp>
    </p:spTree>
    <p:extLst>
      <p:ext uri="{BB962C8B-B14F-4D97-AF65-F5344CB8AC3E}">
        <p14:creationId xmlns:p14="http://schemas.microsoft.com/office/powerpoint/2010/main" val="1956575254"/>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902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Text Box 4"/>
          <p:cNvSpPr txBox="1">
            <a:spLocks noChangeArrowheads="1"/>
          </p:cNvSpPr>
          <p:nvPr/>
        </p:nvSpPr>
        <p:spPr bwMode="auto">
          <a:xfrm>
            <a:off x="8426450" y="76200"/>
            <a:ext cx="698500" cy="461963"/>
          </a:xfrm>
          <a:prstGeom prst="rect">
            <a:avLst/>
          </a:prstGeom>
          <a:solidFill>
            <a:schemeClr val="tx2"/>
          </a:solidFill>
          <a:ln w="9525">
            <a:noFill/>
            <a:miter lim="800000"/>
            <a:headEnd/>
            <a:tailEnd/>
          </a:ln>
          <a:effectLst>
            <a:outerShdw blurRad="63500" dist="38099" dir="2700000" algn="ctr" rotWithShape="0">
              <a:schemeClr val="tx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b="1">
                <a:solidFill>
                  <a:srgbClr val="FFFFFF"/>
                </a:solidFill>
                <a:effectLst>
                  <a:outerShdw blurRad="38100" dist="38100" dir="2700000" algn="tl">
                    <a:srgbClr val="808080"/>
                  </a:outerShdw>
                </a:effectLst>
                <a:latin typeface="Arial" charset="0"/>
                <a:cs typeface="Arial" charset="0"/>
              </a:rPr>
              <a:t>593</a:t>
            </a:r>
          </a:p>
        </p:txBody>
      </p:sp>
      <p:sp>
        <p:nvSpPr>
          <p:cNvPr id="129027" name="Rectangle 5"/>
          <p:cNvSpPr>
            <a:spLocks noGrp="1" noChangeArrowheads="1"/>
          </p:cNvSpPr>
          <p:nvPr>
            <p:ph type="title"/>
          </p:nvPr>
        </p:nvSpPr>
        <p:spPr>
          <a:xfrm>
            <a:off x="0" y="228600"/>
            <a:ext cx="8153400" cy="914400"/>
          </a:xfrm>
          <a:solidFill>
            <a:srgbClr val="000000"/>
          </a:solidFill>
        </p:spPr>
        <p:txBody>
          <a:bodyPr/>
          <a:lstStyle/>
          <a:p>
            <a:pPr eaLnBrk="1" hangingPunct="1"/>
            <a:r>
              <a:rPr lang="zh-CN" altLang="en-US" sz="4000" b="1" dirty="0">
                <a:solidFill>
                  <a:srgbClr val="FFFFFF"/>
                </a:solidFill>
                <a:latin typeface="Arial" charset="0"/>
                <a:ea typeface="ＭＳ Ｐゴシック" charset="0"/>
                <a:cs typeface="Arial" charset="0"/>
              </a:rPr>
              <a:t>你能复兴一个倒塌的帐幕吗？</a:t>
            </a:r>
            <a:endParaRPr lang="en-US" sz="4000" b="1" dirty="0">
              <a:solidFill>
                <a:srgbClr val="FFFFFF"/>
              </a:solidFill>
              <a:latin typeface="Arial" charset="0"/>
              <a:ea typeface="ＭＳ Ｐゴシック" charset="0"/>
              <a:cs typeface="Arial" charset="0"/>
            </a:endParaRPr>
          </a:p>
        </p:txBody>
      </p:sp>
      <p:sp>
        <p:nvSpPr>
          <p:cNvPr id="5" name="Rectangle 5"/>
          <p:cNvSpPr txBox="1">
            <a:spLocks noChangeArrowheads="1"/>
          </p:cNvSpPr>
          <p:nvPr/>
        </p:nvSpPr>
        <p:spPr bwMode="auto">
          <a:xfrm>
            <a:off x="251520" y="5661248"/>
            <a:ext cx="8153400" cy="9144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9" charset="0"/>
              </a:defRPr>
            </a:lvl6pPr>
            <a:lvl7pPr marL="914400" algn="ctr" rtl="0" fontAlgn="base">
              <a:spcBef>
                <a:spcPct val="0"/>
              </a:spcBef>
              <a:spcAft>
                <a:spcPct val="0"/>
              </a:spcAft>
              <a:defRPr sz="4400">
                <a:solidFill>
                  <a:schemeClr val="tx2"/>
                </a:solidFill>
                <a:latin typeface="Times New Roman" pitchFamily="19" charset="0"/>
              </a:defRPr>
            </a:lvl7pPr>
            <a:lvl8pPr marL="1371600" algn="ctr" rtl="0" fontAlgn="base">
              <a:spcBef>
                <a:spcPct val="0"/>
              </a:spcBef>
              <a:spcAft>
                <a:spcPct val="0"/>
              </a:spcAft>
              <a:defRPr sz="4400">
                <a:solidFill>
                  <a:schemeClr val="tx2"/>
                </a:solidFill>
                <a:latin typeface="Times New Roman" pitchFamily="19" charset="0"/>
              </a:defRPr>
            </a:lvl8pPr>
            <a:lvl9pPr marL="1828800" algn="ctr" rtl="0" fontAlgn="base">
              <a:spcBef>
                <a:spcPct val="0"/>
              </a:spcBef>
              <a:spcAft>
                <a:spcPct val="0"/>
              </a:spcAft>
              <a:defRPr sz="4400">
                <a:solidFill>
                  <a:schemeClr val="tx2"/>
                </a:solidFill>
                <a:latin typeface="Times New Roman" pitchFamily="19" charset="0"/>
              </a:defRPr>
            </a:lvl9pPr>
          </a:lstStyle>
          <a:p>
            <a:pPr eaLnBrk="1" hangingPunct="1"/>
            <a:r>
              <a:rPr lang="zh-CN" altLang="en-US" sz="4000" b="1" dirty="0">
                <a:solidFill>
                  <a:srgbClr val="FFFFFF"/>
                </a:solidFill>
                <a:latin typeface="Arial" charset="0"/>
                <a:ea typeface="ＭＳ Ｐゴシック" charset="0"/>
                <a:cs typeface="Arial" charset="0"/>
              </a:rPr>
              <a:t>神能</a:t>
            </a:r>
            <a:endParaRPr lang="en-US" sz="4000" b="1" dirty="0">
              <a:solidFill>
                <a:srgbClr val="FFFFFF"/>
              </a:solidFill>
              <a:latin typeface="Arial" charset="0"/>
              <a:ea typeface="ＭＳ Ｐゴシック" charset="0"/>
              <a:cs typeface="Arial" charset="0"/>
            </a:endParaRPr>
          </a:p>
        </p:txBody>
      </p:sp>
    </p:spTree>
    <p:extLst>
      <p:ext uri="{BB962C8B-B14F-4D97-AF65-F5344CB8AC3E}">
        <p14:creationId xmlns:p14="http://schemas.microsoft.com/office/powerpoint/2010/main" val="2717113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131074"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Text Box 4"/>
          <p:cNvSpPr txBox="1">
            <a:spLocks noChangeArrowheads="1"/>
          </p:cNvSpPr>
          <p:nvPr/>
        </p:nvSpPr>
        <p:spPr bwMode="auto">
          <a:xfrm>
            <a:off x="8426450" y="76200"/>
            <a:ext cx="698500" cy="461963"/>
          </a:xfrm>
          <a:prstGeom prst="rect">
            <a:avLst/>
          </a:prstGeom>
          <a:solidFill>
            <a:schemeClr val="tx2"/>
          </a:solidFill>
          <a:ln w="9525">
            <a:noFill/>
            <a:miter lim="800000"/>
            <a:headEnd/>
            <a:tailEnd/>
          </a:ln>
          <a:effectLst>
            <a:outerShdw blurRad="63500" dist="38099" dir="2700000" algn="ctr" rotWithShape="0">
              <a:schemeClr val="tx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b="1">
                <a:solidFill>
                  <a:srgbClr val="FFFFFF"/>
                </a:solidFill>
                <a:effectLst>
                  <a:outerShdw blurRad="38100" dist="38100" dir="2700000" algn="tl">
                    <a:srgbClr val="808080"/>
                  </a:outerShdw>
                </a:effectLst>
                <a:latin typeface="Arial" charset="0"/>
                <a:cs typeface="Arial" charset="0"/>
              </a:rPr>
              <a:t>593</a:t>
            </a:r>
          </a:p>
        </p:txBody>
      </p:sp>
      <p:sp>
        <p:nvSpPr>
          <p:cNvPr id="131076" name="Rectangle 5"/>
          <p:cNvSpPr>
            <a:spLocks noGrp="1" noChangeArrowheads="1"/>
          </p:cNvSpPr>
          <p:nvPr>
            <p:ph type="title"/>
          </p:nvPr>
        </p:nvSpPr>
        <p:spPr>
          <a:xfrm>
            <a:off x="381000" y="228600"/>
            <a:ext cx="7772400" cy="914400"/>
          </a:xfrm>
          <a:solidFill>
            <a:srgbClr val="000000"/>
          </a:solidFill>
        </p:spPr>
        <p:txBody>
          <a:bodyPr/>
          <a:lstStyle/>
          <a:p>
            <a:pPr eaLnBrk="1" hangingPunct="1"/>
            <a:r>
              <a:rPr lang="zh-CN" altLang="en-US" b="1" dirty="0">
                <a:solidFill>
                  <a:srgbClr val="FFFFFF"/>
                </a:solidFill>
                <a:latin typeface="Arial" charset="0"/>
                <a:ea typeface="ＭＳ Ｐゴシック" charset="0"/>
                <a:cs typeface="Arial" charset="0"/>
              </a:rPr>
              <a:t>阿摩司 </a:t>
            </a:r>
            <a:r>
              <a:rPr lang="en-US" b="1" dirty="0">
                <a:solidFill>
                  <a:srgbClr val="FFFFFF"/>
                </a:solidFill>
                <a:latin typeface="Arial" charset="0"/>
                <a:ea typeface="ＭＳ Ｐゴシック" charset="0"/>
                <a:cs typeface="Arial" charset="0"/>
              </a:rPr>
              <a:t>9:11 </a:t>
            </a:r>
            <a:r>
              <a:rPr lang="en-US" sz="3200" b="1" dirty="0">
                <a:solidFill>
                  <a:srgbClr val="FFFFFF"/>
                </a:solidFill>
                <a:latin typeface="Arial" charset="0"/>
                <a:ea typeface="ＭＳ Ｐゴシック" charset="0"/>
                <a:cs typeface="Arial" charset="0"/>
              </a:rPr>
              <a:t>(</a:t>
            </a:r>
            <a:r>
              <a:rPr lang="en-US" altLang="zh-CN" sz="3200" b="1" dirty="0">
                <a:solidFill>
                  <a:srgbClr val="FFFFFF"/>
                </a:solidFill>
                <a:latin typeface="Arial" charset="0"/>
                <a:ea typeface="ＭＳ Ｐゴシック" charset="0"/>
                <a:cs typeface="Arial" charset="0"/>
              </a:rPr>
              <a:t>CNV</a:t>
            </a:r>
            <a:r>
              <a:rPr lang="en-US" sz="3200" b="1" dirty="0">
                <a:solidFill>
                  <a:srgbClr val="FFFFFF"/>
                </a:solidFill>
                <a:latin typeface="Arial" charset="0"/>
                <a:ea typeface="ＭＳ Ｐゴシック" charset="0"/>
                <a:cs typeface="Arial" charset="0"/>
              </a:rPr>
              <a:t>)</a:t>
            </a:r>
            <a:endParaRPr lang="en-US" b="1" dirty="0">
              <a:solidFill>
                <a:srgbClr val="FFFFFF"/>
              </a:solidFill>
              <a:latin typeface="Arial" charset="0"/>
              <a:ea typeface="ＭＳ Ｐゴシック" charset="0"/>
              <a:cs typeface="Arial" charset="0"/>
            </a:endParaRPr>
          </a:p>
        </p:txBody>
      </p:sp>
      <p:sp>
        <p:nvSpPr>
          <p:cNvPr id="35846" name="Rectangle 6"/>
          <p:cNvSpPr>
            <a:spLocks noChangeArrowheads="1"/>
          </p:cNvSpPr>
          <p:nvPr/>
        </p:nvSpPr>
        <p:spPr bwMode="auto">
          <a:xfrm>
            <a:off x="152400" y="1412776"/>
            <a:ext cx="8839200" cy="5140424"/>
          </a:xfrm>
          <a:prstGeom prst="rect">
            <a:avLst/>
          </a:prstGeom>
          <a:noFill/>
          <a:ln w="9525">
            <a:noFill/>
            <a:miter lim="800000"/>
            <a:headEnd/>
            <a:tailEnd/>
          </a:ln>
          <a:effectLst/>
        </p:spPr>
        <p:txBody>
          <a:bodyPr/>
          <a:lstStyle/>
          <a:p>
            <a:pPr marL="342900" indent="-342900">
              <a:spcBef>
                <a:spcPct val="20000"/>
              </a:spcBef>
              <a:defRPr/>
            </a:pPr>
            <a:r>
              <a:rPr lang="ru-RU" sz="3200" b="1" dirty="0">
                <a:solidFill>
                  <a:srgbClr val="FFFFFF"/>
                </a:solidFill>
                <a:effectLst>
                  <a:glow rad="152400">
                    <a:srgbClr val="000000"/>
                  </a:glow>
                </a:effectLst>
                <a:latin typeface="Arial" charset="0"/>
                <a:ea typeface="Times New Roman" charset="0"/>
              </a:rPr>
              <a:t>"</a:t>
            </a:r>
            <a:r>
              <a:rPr lang="zh-CN" altLang="en-US" sz="3200" b="1" dirty="0">
                <a:solidFill>
                  <a:srgbClr val="FFFFFF"/>
                </a:solidFill>
                <a:effectLst>
                  <a:glow rad="152400">
                    <a:srgbClr val="000000"/>
                  </a:glow>
                </a:effectLst>
                <a:latin typeface="Arial" charset="0"/>
                <a:ea typeface="Times New Roman" charset="0"/>
              </a:rPr>
              <a:t>到那日，我必竖立大卫倒塌的帐棚，</a:t>
            </a:r>
          </a:p>
          <a:p>
            <a:pPr marL="342900" indent="-342900">
              <a:spcBef>
                <a:spcPct val="20000"/>
              </a:spcBef>
              <a:defRPr/>
            </a:pPr>
            <a:r>
              <a:rPr lang="zh-CN" altLang="en-US" sz="3200" b="1" dirty="0">
                <a:solidFill>
                  <a:srgbClr val="FFFFFF"/>
                </a:solidFill>
                <a:effectLst>
                  <a:glow rad="152400">
                    <a:srgbClr val="000000"/>
                  </a:glow>
                </a:effectLst>
                <a:latin typeface="Arial" charset="0"/>
                <a:ea typeface="Times New Roman" charset="0"/>
              </a:rPr>
              <a:t>修补它们的破口；</a:t>
            </a:r>
          </a:p>
          <a:p>
            <a:pPr marL="342900" indent="-342900">
              <a:spcBef>
                <a:spcPct val="20000"/>
              </a:spcBef>
              <a:defRPr/>
            </a:pPr>
            <a:r>
              <a:rPr lang="zh-CN" altLang="en-US" sz="3200" b="1" dirty="0">
                <a:solidFill>
                  <a:srgbClr val="FFFFFF"/>
                </a:solidFill>
                <a:effectLst>
                  <a:glow rad="152400">
                    <a:srgbClr val="000000"/>
                  </a:glow>
                </a:effectLst>
                <a:latin typeface="Arial" charset="0"/>
                <a:ea typeface="Times New Roman" charset="0"/>
              </a:rPr>
              <a:t>我必重建它的废墟，</a:t>
            </a:r>
          </a:p>
          <a:p>
            <a:pPr marL="342900" indent="-342900">
              <a:spcBef>
                <a:spcPct val="20000"/>
              </a:spcBef>
              <a:defRPr/>
            </a:pPr>
            <a:r>
              <a:rPr lang="zh-CN" altLang="en-US" sz="3200" b="1" dirty="0">
                <a:solidFill>
                  <a:srgbClr val="FFFFFF"/>
                </a:solidFill>
                <a:effectLst>
                  <a:glow rad="152400">
                    <a:srgbClr val="000000"/>
                  </a:glow>
                </a:effectLst>
                <a:latin typeface="Arial" charset="0"/>
                <a:ea typeface="Times New Roman" charset="0"/>
              </a:rPr>
              <a:t>使它像往日一样建立起来。</a:t>
            </a:r>
            <a:r>
              <a:rPr lang="ru-RU" sz="3200" b="1" dirty="0">
                <a:solidFill>
                  <a:srgbClr val="FFFFFF"/>
                </a:solidFill>
                <a:effectLst>
                  <a:glow rad="152400">
                    <a:srgbClr val="000000"/>
                  </a:glow>
                </a:effectLst>
                <a:latin typeface="Arial" charset="0"/>
                <a:ea typeface="Times New Roman" charset="0"/>
              </a:rPr>
              <a:t>"</a:t>
            </a:r>
            <a:endParaRPr lang="en-GB" sz="3200" b="1" dirty="0">
              <a:solidFill>
                <a:srgbClr val="FFFFFF"/>
              </a:solidFill>
              <a:effectLst>
                <a:glow rad="152400">
                  <a:srgbClr val="000000"/>
                </a:glow>
              </a:effectLst>
              <a:latin typeface="Arial" charset="0"/>
              <a:ea typeface="ＭＳ Ｐゴシック" charset="0"/>
              <a:cs typeface="Arial" charset="0"/>
            </a:endParaRPr>
          </a:p>
        </p:txBody>
      </p:sp>
    </p:spTree>
    <p:extLst>
      <p:ext uri="{BB962C8B-B14F-4D97-AF65-F5344CB8AC3E}">
        <p14:creationId xmlns:p14="http://schemas.microsoft.com/office/powerpoint/2010/main" val="728178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5846"/>
                                        </p:tgtEl>
                                        <p:attrNameLst>
                                          <p:attrName>style.visibility</p:attrName>
                                        </p:attrNameLst>
                                      </p:cBhvr>
                                      <p:to>
                                        <p:strVal val="visible"/>
                                      </p:to>
                                    </p:set>
                                    <p:animEffect transition="in" filter="blinds(horizontal)">
                                      <p:cBhvr>
                                        <p:cTn id="7" dur="500"/>
                                        <p:tgtEl>
                                          <p:spTgt spid="358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showMasterPhAnim="0">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35844" name="Text Box 4"/>
          <p:cNvSpPr txBox="1">
            <a:spLocks noChangeArrowheads="1"/>
          </p:cNvSpPr>
          <p:nvPr/>
        </p:nvSpPr>
        <p:spPr bwMode="auto">
          <a:xfrm>
            <a:off x="8426450" y="76200"/>
            <a:ext cx="698500" cy="461963"/>
          </a:xfrm>
          <a:prstGeom prst="rect">
            <a:avLst/>
          </a:prstGeom>
          <a:solidFill>
            <a:schemeClr val="tx2"/>
          </a:solidFill>
          <a:ln w="9525">
            <a:noFill/>
            <a:miter lim="800000"/>
            <a:headEnd/>
            <a:tailEnd/>
          </a:ln>
          <a:effectLst>
            <a:outerShdw blurRad="63500" dist="38099" dir="2700000" algn="ctr" rotWithShape="0">
              <a:schemeClr val="tx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b="1">
                <a:solidFill>
                  <a:srgbClr val="FFFFFF"/>
                </a:solidFill>
                <a:effectLst>
                  <a:outerShdw blurRad="38100" dist="38100" dir="2700000" algn="tl">
                    <a:srgbClr val="808080"/>
                  </a:outerShdw>
                </a:effectLst>
                <a:latin typeface="Arial" charset="0"/>
                <a:cs typeface="Arial" charset="0"/>
              </a:rPr>
              <a:t>593</a:t>
            </a:r>
          </a:p>
        </p:txBody>
      </p:sp>
      <p:sp>
        <p:nvSpPr>
          <p:cNvPr id="131076" name="Rectangle 5"/>
          <p:cNvSpPr>
            <a:spLocks noGrp="1" noChangeArrowheads="1"/>
          </p:cNvSpPr>
          <p:nvPr>
            <p:ph type="title"/>
          </p:nvPr>
        </p:nvSpPr>
        <p:spPr>
          <a:xfrm>
            <a:off x="381000" y="228600"/>
            <a:ext cx="7772400" cy="914400"/>
          </a:xfrm>
          <a:solidFill>
            <a:srgbClr val="000000"/>
          </a:solidFill>
        </p:spPr>
        <p:txBody>
          <a:bodyPr/>
          <a:lstStyle/>
          <a:p>
            <a:pPr eaLnBrk="1" hangingPunct="1"/>
            <a:r>
              <a:rPr lang="zh-CN" altLang="en-US" b="1" dirty="0">
                <a:solidFill>
                  <a:srgbClr val="FFFFFF"/>
                </a:solidFill>
                <a:latin typeface="Arial" charset="0"/>
                <a:ea typeface="ＭＳ Ｐゴシック" charset="0"/>
                <a:cs typeface="Arial" charset="0"/>
              </a:rPr>
              <a:t>阿摩司 </a:t>
            </a:r>
            <a:r>
              <a:rPr lang="en-US" b="1" dirty="0">
                <a:solidFill>
                  <a:srgbClr val="FFFFFF"/>
                </a:solidFill>
                <a:latin typeface="Arial" charset="0"/>
                <a:ea typeface="ＭＳ Ｐゴシック" charset="0"/>
                <a:cs typeface="Arial" charset="0"/>
              </a:rPr>
              <a:t>9:11 </a:t>
            </a:r>
            <a:r>
              <a:rPr lang="en-US" sz="3200" b="1" dirty="0">
                <a:solidFill>
                  <a:srgbClr val="FFFFFF"/>
                </a:solidFill>
                <a:latin typeface="Arial" charset="0"/>
                <a:ea typeface="ＭＳ Ｐゴシック" charset="0"/>
                <a:cs typeface="Arial" charset="0"/>
              </a:rPr>
              <a:t>(</a:t>
            </a:r>
            <a:r>
              <a:rPr lang="en-US" altLang="zh-CN" sz="3200" b="1" dirty="0">
                <a:solidFill>
                  <a:srgbClr val="FFFFFF"/>
                </a:solidFill>
                <a:latin typeface="Arial" charset="0"/>
                <a:ea typeface="ＭＳ Ｐゴシック" charset="0"/>
                <a:cs typeface="Arial" charset="0"/>
              </a:rPr>
              <a:t>CNV</a:t>
            </a:r>
            <a:r>
              <a:rPr lang="en-US" sz="3200" b="1" dirty="0">
                <a:solidFill>
                  <a:srgbClr val="FFFFFF"/>
                </a:solidFill>
                <a:latin typeface="Arial" charset="0"/>
                <a:ea typeface="ＭＳ Ｐゴシック" charset="0"/>
                <a:cs typeface="Arial" charset="0"/>
              </a:rPr>
              <a:t>)</a:t>
            </a:r>
            <a:endParaRPr lang="en-US" b="1" dirty="0">
              <a:solidFill>
                <a:srgbClr val="FFFFFF"/>
              </a:solidFill>
              <a:latin typeface="Arial" charset="0"/>
              <a:ea typeface="ＭＳ Ｐゴシック" charset="0"/>
              <a:cs typeface="Arial" charset="0"/>
            </a:endParaRPr>
          </a:p>
        </p:txBody>
      </p:sp>
      <p:sp>
        <p:nvSpPr>
          <p:cNvPr id="35846" name="Rectangle 6"/>
          <p:cNvSpPr>
            <a:spLocks noChangeArrowheads="1"/>
          </p:cNvSpPr>
          <p:nvPr/>
        </p:nvSpPr>
        <p:spPr bwMode="auto">
          <a:xfrm>
            <a:off x="152400" y="1268760"/>
            <a:ext cx="8839200" cy="1728192"/>
          </a:xfrm>
          <a:prstGeom prst="rect">
            <a:avLst/>
          </a:prstGeom>
          <a:noFill/>
          <a:ln w="9525">
            <a:noFill/>
            <a:miter lim="800000"/>
            <a:headEnd/>
            <a:tailEnd/>
          </a:ln>
          <a:effectLst/>
        </p:spPr>
        <p:txBody>
          <a:bodyPr/>
          <a:lstStyle/>
          <a:p>
            <a:pPr marL="342900" indent="-342900">
              <a:spcBef>
                <a:spcPct val="20000"/>
              </a:spcBef>
              <a:defRPr/>
            </a:pPr>
            <a:r>
              <a:rPr lang="ru-RU" sz="3200" b="1" dirty="0">
                <a:solidFill>
                  <a:srgbClr val="FFFFFF"/>
                </a:solidFill>
                <a:effectLst>
                  <a:glow rad="152400">
                    <a:srgbClr val="000000"/>
                  </a:glow>
                </a:effectLst>
                <a:latin typeface="Arial" charset="0"/>
                <a:ea typeface="Times New Roman" charset="0"/>
              </a:rPr>
              <a:t>"</a:t>
            </a:r>
            <a:r>
              <a:rPr lang="uk-UA" sz="3200" b="1" dirty="0">
                <a:solidFill>
                  <a:srgbClr val="FFFFFF"/>
                </a:solidFill>
                <a:effectLst>
                  <a:glow rad="152400">
                    <a:srgbClr val="000000"/>
                  </a:glow>
                </a:effectLst>
                <a:latin typeface="Arial" charset="0"/>
                <a:ea typeface="Times New Roman" charset="0"/>
              </a:rPr>
              <a:t>'</a:t>
            </a:r>
            <a:r>
              <a:rPr lang="zh-CN" altLang="en-US" sz="3200" b="1" dirty="0">
                <a:solidFill>
                  <a:srgbClr val="FFFFFF"/>
                </a:solidFill>
                <a:effectLst>
                  <a:glow rad="152400">
                    <a:srgbClr val="000000"/>
                  </a:glow>
                </a:effectLst>
                <a:latin typeface="Arial" charset="0"/>
                <a:ea typeface="Times New Roman" charset="0"/>
              </a:rPr>
              <a:t>到那日，我必竖立大卫倒塌的帐棚，</a:t>
            </a:r>
          </a:p>
          <a:p>
            <a:pPr marL="342900" indent="-342900">
              <a:spcBef>
                <a:spcPct val="20000"/>
              </a:spcBef>
              <a:defRPr/>
            </a:pPr>
            <a:r>
              <a:rPr lang="zh-CN" altLang="en-US" sz="3200" b="1" dirty="0">
                <a:solidFill>
                  <a:srgbClr val="FFFFFF"/>
                </a:solidFill>
                <a:effectLst>
                  <a:glow rad="152400">
                    <a:srgbClr val="000000"/>
                  </a:glow>
                </a:effectLst>
                <a:latin typeface="Arial" charset="0"/>
                <a:ea typeface="Times New Roman" charset="0"/>
              </a:rPr>
              <a:t>修补它们的破口；我必重建它的废墟，</a:t>
            </a:r>
          </a:p>
          <a:p>
            <a:pPr marL="342900" indent="-342900">
              <a:spcBef>
                <a:spcPct val="20000"/>
              </a:spcBef>
              <a:defRPr/>
            </a:pPr>
            <a:r>
              <a:rPr lang="zh-CN" altLang="en-US" sz="3200" b="1" dirty="0">
                <a:solidFill>
                  <a:srgbClr val="FFFFFF"/>
                </a:solidFill>
                <a:effectLst>
                  <a:glow rad="152400">
                    <a:srgbClr val="000000"/>
                  </a:glow>
                </a:effectLst>
                <a:latin typeface="Arial" charset="0"/>
                <a:ea typeface="Times New Roman" charset="0"/>
              </a:rPr>
              <a:t>使它像往日一样建立起来。</a:t>
            </a:r>
            <a:r>
              <a:rPr lang="ru-RU" sz="3200" b="1" dirty="0">
                <a:solidFill>
                  <a:srgbClr val="FFFFFF"/>
                </a:solidFill>
                <a:effectLst>
                  <a:glow rad="152400">
                    <a:srgbClr val="000000"/>
                  </a:glow>
                </a:effectLst>
                <a:latin typeface="Arial" charset="0"/>
                <a:ea typeface="Times New Roman" charset="0"/>
              </a:rPr>
              <a:t>"</a:t>
            </a:r>
            <a:endParaRPr lang="en-GB" sz="3200" b="1" dirty="0">
              <a:solidFill>
                <a:srgbClr val="FFFFFF"/>
              </a:solidFill>
              <a:effectLst>
                <a:glow rad="152400">
                  <a:srgbClr val="000000"/>
                </a:glow>
              </a:effectLst>
              <a:latin typeface="Arial" charset="0"/>
              <a:ea typeface="ＭＳ Ｐゴシック" charset="0"/>
              <a:cs typeface="Arial" charset="0"/>
            </a:endParaRPr>
          </a:p>
        </p:txBody>
      </p:sp>
      <p:grpSp>
        <p:nvGrpSpPr>
          <p:cNvPr id="3" name="Group 2"/>
          <p:cNvGrpSpPr/>
          <p:nvPr/>
        </p:nvGrpSpPr>
        <p:grpSpPr>
          <a:xfrm>
            <a:off x="0" y="2996952"/>
            <a:ext cx="5319464" cy="3861048"/>
            <a:chOff x="0" y="2996952"/>
            <a:chExt cx="5319464" cy="3861048"/>
          </a:xfrm>
        </p:grpSpPr>
        <p:pic>
          <p:nvPicPr>
            <p:cNvPr id="6" name="Picture 1"/>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2996952"/>
              <a:ext cx="5319464" cy="3861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6"/>
            <p:cNvSpPr>
              <a:spLocks noChangeArrowheads="1"/>
            </p:cNvSpPr>
            <p:nvPr/>
          </p:nvSpPr>
          <p:spPr bwMode="auto">
            <a:xfrm>
              <a:off x="1183568" y="3068960"/>
              <a:ext cx="2952328" cy="1584176"/>
            </a:xfrm>
            <a:prstGeom prst="rect">
              <a:avLst/>
            </a:prstGeom>
            <a:noFill/>
            <a:ln w="9525">
              <a:noFill/>
              <a:miter lim="800000"/>
              <a:headEnd/>
              <a:tailEnd/>
            </a:ln>
            <a:effectLst/>
          </p:spPr>
          <p:txBody>
            <a:bodyPr/>
            <a:lstStyle/>
            <a:p>
              <a:pPr algn="ctr">
                <a:spcBef>
                  <a:spcPct val="20000"/>
                </a:spcBef>
                <a:defRPr/>
              </a:pPr>
              <a:r>
                <a:rPr lang="zh-CN" altLang="en-US" sz="3200" b="1" dirty="0">
                  <a:solidFill>
                    <a:srgbClr val="FFFFFF"/>
                  </a:solidFill>
                  <a:effectLst>
                    <a:glow rad="152400">
                      <a:srgbClr val="000000"/>
                    </a:glow>
                  </a:effectLst>
                  <a:latin typeface="Arial" charset="0"/>
                  <a:ea typeface="Times New Roman" charset="0"/>
                </a:rPr>
                <a:t>西底家被废黜 </a:t>
              </a:r>
              <a:r>
                <a:rPr lang="en-US" altLang="zh-CN" sz="3200" b="1" dirty="0">
                  <a:solidFill>
                    <a:srgbClr val="FFFFFF"/>
                  </a:solidFill>
                  <a:effectLst>
                    <a:glow rad="152400">
                      <a:srgbClr val="000000"/>
                    </a:glow>
                  </a:effectLst>
                  <a:latin typeface="Arial" charset="0"/>
                  <a:ea typeface="Times New Roman" charset="0"/>
                </a:rPr>
                <a:t>—— </a:t>
              </a:r>
              <a:r>
                <a:rPr lang="zh-CN" altLang="en-US" sz="3200" b="1" dirty="0">
                  <a:solidFill>
                    <a:srgbClr val="FFFFFF"/>
                  </a:solidFill>
                  <a:effectLst>
                    <a:glow rad="152400">
                      <a:srgbClr val="000000"/>
                    </a:glow>
                  </a:effectLst>
                  <a:latin typeface="Arial" charset="0"/>
                  <a:ea typeface="Times New Roman" charset="0"/>
                </a:rPr>
                <a:t>公元前</a:t>
              </a:r>
              <a:r>
                <a:rPr lang="en-US" altLang="zh-CN" sz="3200" b="1" dirty="0">
                  <a:solidFill>
                    <a:srgbClr val="FFFFFF"/>
                  </a:solidFill>
                  <a:effectLst>
                    <a:glow rad="152400">
                      <a:srgbClr val="000000"/>
                    </a:glow>
                  </a:effectLst>
                  <a:latin typeface="Arial" charset="0"/>
                  <a:ea typeface="Times New Roman" charset="0"/>
                </a:rPr>
                <a:t>586</a:t>
              </a:r>
              <a:r>
                <a:rPr lang="zh-CN" altLang="en-US" sz="3200" b="1" dirty="0">
                  <a:solidFill>
                    <a:srgbClr val="FFFFFF"/>
                  </a:solidFill>
                  <a:effectLst>
                    <a:glow rad="152400">
                      <a:srgbClr val="000000"/>
                    </a:glow>
                  </a:effectLst>
                  <a:latin typeface="Arial" charset="0"/>
                  <a:ea typeface="Times New Roman" charset="0"/>
                </a:rPr>
                <a:t>年</a:t>
              </a:r>
            </a:p>
          </p:txBody>
        </p:sp>
      </p:grpSp>
      <p:grpSp>
        <p:nvGrpSpPr>
          <p:cNvPr id="4" name="Group 3"/>
          <p:cNvGrpSpPr/>
          <p:nvPr/>
        </p:nvGrpSpPr>
        <p:grpSpPr>
          <a:xfrm>
            <a:off x="5319464" y="2996952"/>
            <a:ext cx="3861048" cy="3861048"/>
            <a:chOff x="5319464" y="2996952"/>
            <a:chExt cx="3861048" cy="3861048"/>
          </a:xfrm>
        </p:grpSpPr>
        <p:pic>
          <p:nvPicPr>
            <p:cNvPr id="2" name="Picture 1"/>
            <p:cNvPicPr>
              <a:picLocks noChangeAspect="1"/>
            </p:cNvPicPr>
            <p:nvPr/>
          </p:nvPicPr>
          <p:blipFill>
            <a:blip r:embed="rId5"/>
            <a:stretch>
              <a:fillRect/>
            </a:stretch>
          </p:blipFill>
          <p:spPr>
            <a:xfrm>
              <a:off x="5319464" y="2996952"/>
              <a:ext cx="3861048" cy="3861048"/>
            </a:xfrm>
            <a:prstGeom prst="rect">
              <a:avLst/>
            </a:prstGeom>
          </p:spPr>
        </p:pic>
        <p:sp>
          <p:nvSpPr>
            <p:cNvPr id="9" name="Rectangle 6"/>
            <p:cNvSpPr>
              <a:spLocks noChangeArrowheads="1"/>
            </p:cNvSpPr>
            <p:nvPr/>
          </p:nvSpPr>
          <p:spPr bwMode="auto">
            <a:xfrm>
              <a:off x="5773824" y="3068960"/>
              <a:ext cx="2952328" cy="1584176"/>
            </a:xfrm>
            <a:prstGeom prst="rect">
              <a:avLst/>
            </a:prstGeom>
            <a:noFill/>
            <a:ln w="9525">
              <a:noFill/>
              <a:miter lim="800000"/>
              <a:headEnd/>
              <a:tailEnd/>
            </a:ln>
            <a:effectLst/>
          </p:spPr>
          <p:txBody>
            <a:bodyPr/>
            <a:lstStyle/>
            <a:p>
              <a:pPr algn="ctr">
                <a:spcBef>
                  <a:spcPct val="20000"/>
                </a:spcBef>
                <a:defRPr/>
              </a:pPr>
              <a:r>
                <a:rPr lang="zh-CN" altLang="en-US" sz="3200" b="1" dirty="0">
                  <a:solidFill>
                    <a:srgbClr val="FFFFFF"/>
                  </a:solidFill>
                  <a:effectLst>
                    <a:glow rad="152400">
                      <a:srgbClr val="000000"/>
                    </a:glow>
                  </a:effectLst>
                  <a:latin typeface="Arial" charset="0"/>
                  <a:ea typeface="Times New Roman" charset="0"/>
                </a:rPr>
                <a:t>耶稣掌权 </a:t>
              </a:r>
              <a:r>
                <a:rPr lang="en-US" altLang="zh-CN" sz="3200" b="1" dirty="0">
                  <a:solidFill>
                    <a:srgbClr val="FFFFFF"/>
                  </a:solidFill>
                  <a:effectLst>
                    <a:glow rad="152400">
                      <a:srgbClr val="000000"/>
                    </a:glow>
                  </a:effectLst>
                  <a:latin typeface="Arial" charset="0"/>
                  <a:ea typeface="Times New Roman" charset="0"/>
                </a:rPr>
                <a:t>—— </a:t>
              </a:r>
              <a:r>
                <a:rPr lang="zh-CN" altLang="en-US" sz="3200" b="1" dirty="0">
                  <a:solidFill>
                    <a:srgbClr val="FFFFFF"/>
                  </a:solidFill>
                  <a:effectLst>
                    <a:glow rad="152400">
                      <a:srgbClr val="000000"/>
                    </a:glow>
                  </a:effectLst>
                  <a:latin typeface="Arial" charset="0"/>
                  <a:ea typeface="Times New Roman" charset="0"/>
                </a:rPr>
                <a:t>公元 </a:t>
              </a:r>
              <a:r>
                <a:rPr lang="en-US" altLang="zh-CN" sz="3200" b="1" dirty="0">
                  <a:solidFill>
                    <a:srgbClr val="FFFFFF"/>
                  </a:solidFill>
                  <a:effectLst>
                    <a:glow rad="152400">
                      <a:srgbClr val="000000"/>
                    </a:glow>
                  </a:effectLst>
                  <a:latin typeface="Arial" charset="0"/>
                  <a:ea typeface="Times New Roman" charset="0"/>
                </a:rPr>
                <a:t>??</a:t>
              </a:r>
            </a:p>
          </p:txBody>
        </p:sp>
      </p:grpSp>
    </p:spTree>
    <p:extLst>
      <p:ext uri="{BB962C8B-B14F-4D97-AF65-F5344CB8AC3E}">
        <p14:creationId xmlns:p14="http://schemas.microsoft.com/office/powerpoint/2010/main" val="192517856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5846"/>
                                        </p:tgtEl>
                                        <p:attrNameLst>
                                          <p:attrName>style.visibility</p:attrName>
                                        </p:attrNameLst>
                                      </p:cBhvr>
                                      <p:to>
                                        <p:strVal val="visible"/>
                                      </p:to>
                                    </p:set>
                                    <p:animEffect transition="in" filter="blinds(horizontal)">
                                      <p:cBhvr>
                                        <p:cTn id="7" dur="500"/>
                                        <p:tgtEl>
                                          <p:spTgt spid="358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979712" y="1768729"/>
            <a:ext cx="6441380" cy="506799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160389" y="5877272"/>
            <a:ext cx="8876107" cy="836712"/>
          </a:xfrm>
          <a:effectLst>
            <a:outerShdw blurRad="63500" dist="35921" dir="2700000" algn="ctr" rotWithShape="0">
              <a:schemeClr val="tx2">
                <a:alpha val="74998"/>
              </a:schemeClr>
            </a:outerShdw>
          </a:effectLst>
        </p:spPr>
        <p:txBody>
          <a:bodyPr anchor="ctr"/>
          <a:lstStyle/>
          <a:p>
            <a:pPr algn="l">
              <a:defRPr/>
            </a:pPr>
            <a:r>
              <a:rPr lang="zh-CN" altLang="en-US" sz="5400" b="1" dirty="0">
                <a:effectLst>
                  <a:glow rad="127000">
                    <a:schemeClr val="tx1"/>
                  </a:glow>
                </a:effectLst>
                <a:latin typeface="Arial" charset="0"/>
                <a:ea typeface="ＭＳ Ｐゴシック" charset="0"/>
                <a:cs typeface="ＭＳ Ｐゴシック" charset="0"/>
              </a:rPr>
              <a:t>阿摩司</a:t>
            </a:r>
            <a:endParaRPr lang="en-US" sz="54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4340" y="188640"/>
            <a:ext cx="9144000" cy="12961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3600" b="1" i="1" dirty="0">
                <a:solidFill>
                  <a:srgbClr val="FFFFFF"/>
                </a:solidFill>
                <a:effectLst>
                  <a:glow rad="127000">
                    <a:srgbClr val="000000"/>
                  </a:glow>
                </a:effectLst>
                <a:latin typeface="Arial" charset="0"/>
                <a:ea typeface="ＭＳ Ｐゴシック" charset="0"/>
                <a:cs typeface="ＭＳ Ｐゴシック" charset="0"/>
              </a:rPr>
              <a:t>基督的荆棘冠冕将被统治的冠冕所取代。</a:t>
            </a:r>
          </a:p>
        </p:txBody>
      </p:sp>
    </p:spTree>
    <p:extLst>
      <p:ext uri="{BB962C8B-B14F-4D97-AF65-F5344CB8AC3E}">
        <p14:creationId xmlns:p14="http://schemas.microsoft.com/office/powerpoint/2010/main" val="1079775095"/>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showMasterPhAnim="0">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8" name="Picture 7" descr="Divided Kingdom Regions.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027" y="-8182"/>
            <a:ext cx="9141064" cy="6866182"/>
          </a:xfrm>
          <a:prstGeom prst="rect">
            <a:avLst/>
          </a:prstGeom>
        </p:spPr>
      </p:pic>
      <p:sp>
        <p:nvSpPr>
          <p:cNvPr id="9" name="Text Box 6"/>
          <p:cNvSpPr txBox="1">
            <a:spLocks noChangeArrowheads="1"/>
          </p:cNvSpPr>
          <p:nvPr/>
        </p:nvSpPr>
        <p:spPr bwMode="auto">
          <a:xfrm>
            <a:off x="4067944" y="4221088"/>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3200" b="1" dirty="0">
                <a:solidFill>
                  <a:srgbClr val="FFFFFF"/>
                </a:solidFill>
                <a:effectLst>
                  <a:glow rad="101600">
                    <a:srgbClr val="000000">
                      <a:alpha val="75000"/>
                    </a:srgbClr>
                  </a:glow>
                </a:effectLst>
                <a:latin typeface="Arial"/>
                <a:ea typeface="ＭＳ Ｐゴシック" charset="0"/>
                <a:cs typeface="Arial"/>
              </a:rPr>
              <a:t>犹大</a:t>
            </a:r>
            <a:endParaRPr lang="en-US" sz="3200" b="1" dirty="0">
              <a:solidFill>
                <a:srgbClr val="FFFFFF"/>
              </a:solidFill>
              <a:effectLst>
                <a:glow rad="101600">
                  <a:srgbClr val="000000">
                    <a:alpha val="75000"/>
                  </a:srgbClr>
                </a:glow>
              </a:effectLst>
              <a:latin typeface="Arial"/>
              <a:ea typeface="ＭＳ Ｐゴシック" charset="0"/>
              <a:cs typeface="Arial"/>
            </a:endParaRPr>
          </a:p>
        </p:txBody>
      </p:sp>
      <p:sp>
        <p:nvSpPr>
          <p:cNvPr id="10"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zh-CN" altLang="en-US" sz="3200" b="1" dirty="0">
                <a:solidFill>
                  <a:srgbClr val="FFFFFF"/>
                </a:solidFill>
                <a:effectLst>
                  <a:glow rad="101600">
                    <a:srgbClr val="000000">
                      <a:alpha val="75000"/>
                    </a:srgbClr>
                  </a:glow>
                </a:effectLst>
                <a:latin typeface="Arial"/>
                <a:ea typeface="ＭＳ Ｐゴシック" charset="0"/>
                <a:cs typeface="Arial"/>
              </a:rPr>
              <a:t>以东</a:t>
            </a:r>
            <a:endParaRPr lang="en-US" sz="3200" b="1" dirty="0">
              <a:solidFill>
                <a:srgbClr val="FFFFFF"/>
              </a:solidFill>
              <a:effectLst>
                <a:glow rad="101600">
                  <a:srgbClr val="000000">
                    <a:alpha val="75000"/>
                  </a:srgbClr>
                </a:glow>
              </a:effectLst>
              <a:latin typeface="Arial"/>
              <a:ea typeface="ＭＳ Ｐゴシック" charset="0"/>
              <a:cs typeface="Arial"/>
            </a:endParaRPr>
          </a:p>
        </p:txBody>
      </p:sp>
      <p:sp>
        <p:nvSpPr>
          <p:cNvPr id="11" name="Right Arrow 10"/>
          <p:cNvSpPr/>
          <p:nvPr/>
        </p:nvSpPr>
        <p:spPr bwMode="auto">
          <a:xfrm rot="4208430">
            <a:off x="5045069" y="5354186"/>
            <a:ext cx="1466189"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kern="0">
              <a:solidFill>
                <a:srgbClr val="FFFFFF"/>
              </a:solidFill>
              <a:latin typeface="BONES" pitchFamily="-105" charset="0"/>
              <a:ea typeface="ＭＳ Ｐゴシック" charset="0"/>
            </a:endParaRPr>
          </a:p>
        </p:txBody>
      </p:sp>
      <p:sp>
        <p:nvSpPr>
          <p:cNvPr id="131076" name="Rectangle 5"/>
          <p:cNvSpPr>
            <a:spLocks noGrp="1" noChangeArrowheads="1"/>
          </p:cNvSpPr>
          <p:nvPr>
            <p:ph type="title"/>
          </p:nvPr>
        </p:nvSpPr>
        <p:spPr>
          <a:xfrm>
            <a:off x="179512" y="602432"/>
            <a:ext cx="4176464" cy="738336"/>
          </a:xfrm>
          <a:solidFill>
            <a:srgbClr val="000000"/>
          </a:solidFill>
        </p:spPr>
        <p:txBody>
          <a:bodyPr/>
          <a:lstStyle/>
          <a:p>
            <a:pPr eaLnBrk="1" hangingPunct="1"/>
            <a:r>
              <a:rPr lang="zh-CN" altLang="en-US" sz="3200" b="1" dirty="0">
                <a:solidFill>
                  <a:srgbClr val="FFFFFF"/>
                </a:solidFill>
                <a:latin typeface="Arial" charset="0"/>
                <a:ea typeface="ＭＳ Ｐゴシック" charset="0"/>
                <a:cs typeface="Arial" charset="0"/>
              </a:rPr>
              <a:t>阿摩司 </a:t>
            </a:r>
            <a:r>
              <a:rPr lang="en-US" sz="3200" b="1" dirty="0">
                <a:solidFill>
                  <a:srgbClr val="FFFFFF"/>
                </a:solidFill>
                <a:latin typeface="Arial" charset="0"/>
                <a:ea typeface="ＭＳ Ｐゴシック" charset="0"/>
                <a:cs typeface="Arial" charset="0"/>
              </a:rPr>
              <a:t>9:11-12 </a:t>
            </a:r>
            <a:r>
              <a:rPr lang="en-US" sz="2000" b="1" dirty="0">
                <a:solidFill>
                  <a:srgbClr val="FFFFFF"/>
                </a:solidFill>
                <a:latin typeface="Arial" charset="0"/>
                <a:ea typeface="ＭＳ Ｐゴシック" charset="0"/>
                <a:cs typeface="Arial" charset="0"/>
              </a:rPr>
              <a:t>(</a:t>
            </a:r>
            <a:r>
              <a:rPr lang="en-US" altLang="zh-CN" sz="2000" b="1" dirty="0">
                <a:solidFill>
                  <a:srgbClr val="FFFFFF"/>
                </a:solidFill>
                <a:latin typeface="Arial" charset="0"/>
                <a:ea typeface="ＭＳ Ｐゴシック" charset="0"/>
                <a:cs typeface="Arial" charset="0"/>
              </a:rPr>
              <a:t>CNV</a:t>
            </a:r>
            <a:r>
              <a:rPr lang="en-US" sz="2000" b="1" dirty="0">
                <a:solidFill>
                  <a:srgbClr val="FFFFFF"/>
                </a:solidFill>
                <a:latin typeface="Arial" charset="0"/>
                <a:ea typeface="ＭＳ Ｐゴシック" charset="0"/>
                <a:cs typeface="Arial" charset="0"/>
              </a:rPr>
              <a:t>)</a:t>
            </a:r>
            <a:endParaRPr lang="en-US" sz="3200" b="1" dirty="0">
              <a:solidFill>
                <a:srgbClr val="FFFFFF"/>
              </a:solidFill>
              <a:latin typeface="Arial" charset="0"/>
              <a:ea typeface="ＭＳ Ｐゴシック" charset="0"/>
              <a:cs typeface="Arial" charset="0"/>
            </a:endParaRPr>
          </a:p>
        </p:txBody>
      </p:sp>
      <p:sp>
        <p:nvSpPr>
          <p:cNvPr id="35844" name="Text Box 4"/>
          <p:cNvSpPr txBox="1">
            <a:spLocks noChangeArrowheads="1"/>
          </p:cNvSpPr>
          <p:nvPr/>
        </p:nvSpPr>
        <p:spPr bwMode="auto">
          <a:xfrm>
            <a:off x="8426450" y="44624"/>
            <a:ext cx="698500" cy="461963"/>
          </a:xfrm>
          <a:prstGeom prst="rect">
            <a:avLst/>
          </a:prstGeom>
          <a:solidFill>
            <a:schemeClr val="tx2"/>
          </a:solidFill>
          <a:ln w="9525">
            <a:noFill/>
            <a:miter lim="800000"/>
            <a:headEnd/>
            <a:tailEnd/>
          </a:ln>
          <a:effectLst>
            <a:outerShdw blurRad="63500" dist="38099" dir="2700000" algn="ctr" rotWithShape="0">
              <a:schemeClr val="tx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b="1">
                <a:solidFill>
                  <a:srgbClr val="FFFFFF"/>
                </a:solidFill>
                <a:effectLst>
                  <a:outerShdw blurRad="38100" dist="38100" dir="2700000" algn="tl">
                    <a:srgbClr val="808080"/>
                  </a:outerShdw>
                </a:effectLst>
                <a:latin typeface="Arial" charset="0"/>
                <a:cs typeface="Arial" charset="0"/>
              </a:rPr>
              <a:t>593</a:t>
            </a:r>
          </a:p>
        </p:txBody>
      </p:sp>
      <p:sp>
        <p:nvSpPr>
          <p:cNvPr id="35846" name="Rectangle 6"/>
          <p:cNvSpPr>
            <a:spLocks noChangeArrowheads="1"/>
          </p:cNvSpPr>
          <p:nvPr/>
        </p:nvSpPr>
        <p:spPr bwMode="auto">
          <a:xfrm>
            <a:off x="35496" y="1528936"/>
            <a:ext cx="4563616" cy="5140424"/>
          </a:xfrm>
          <a:prstGeom prst="rect">
            <a:avLst/>
          </a:prstGeom>
          <a:noFill/>
          <a:ln w="9525">
            <a:noFill/>
            <a:miter lim="800000"/>
            <a:headEnd/>
            <a:tailEnd/>
          </a:ln>
          <a:effectLst/>
        </p:spPr>
        <p:txBody>
          <a:bodyPr/>
          <a:lstStyle/>
          <a:p>
            <a:pPr marL="179388" indent="-179388">
              <a:spcBef>
                <a:spcPct val="20000"/>
              </a:spcBef>
              <a:defRPr/>
            </a:pPr>
            <a:r>
              <a:rPr lang="ru-RU" sz="2800" b="1" dirty="0">
                <a:solidFill>
                  <a:srgbClr val="FFFFFF"/>
                </a:solidFill>
                <a:effectLst>
                  <a:glow rad="152400">
                    <a:srgbClr val="000000"/>
                  </a:glow>
                </a:effectLst>
                <a:latin typeface="Arial" charset="0"/>
                <a:ea typeface="Times New Roman" charset="0"/>
              </a:rPr>
              <a:t>"</a:t>
            </a:r>
            <a:r>
              <a:rPr lang="zh-CN" altLang="en-US" sz="2800" b="1" dirty="0">
                <a:solidFill>
                  <a:srgbClr val="FFFFFF"/>
                </a:solidFill>
                <a:effectLst>
                  <a:glow rad="152400">
                    <a:srgbClr val="000000"/>
                  </a:glow>
                </a:effectLst>
                <a:latin typeface="Arial" charset="0"/>
                <a:ea typeface="Times New Roman" charset="0"/>
              </a:rPr>
              <a:t>到那日，我必竖立大卫倒塌的帐棚，</a:t>
            </a:r>
          </a:p>
          <a:p>
            <a:pPr marL="179388" indent="-179388">
              <a:spcBef>
                <a:spcPct val="20000"/>
              </a:spcBef>
              <a:defRPr/>
            </a:pPr>
            <a:r>
              <a:rPr lang="zh-CN" altLang="en-US" sz="2800" b="1" dirty="0">
                <a:solidFill>
                  <a:srgbClr val="FFFFFF"/>
                </a:solidFill>
                <a:effectLst>
                  <a:glow rad="152400">
                    <a:srgbClr val="000000"/>
                  </a:glow>
                </a:effectLst>
                <a:latin typeface="Arial" charset="0"/>
                <a:ea typeface="Times New Roman" charset="0"/>
              </a:rPr>
              <a:t>修补它们的破口；</a:t>
            </a:r>
          </a:p>
          <a:p>
            <a:pPr marL="179388" indent="-179388">
              <a:spcBef>
                <a:spcPct val="20000"/>
              </a:spcBef>
              <a:defRPr/>
            </a:pPr>
            <a:r>
              <a:rPr lang="zh-CN" altLang="en-US" sz="2800" b="1" dirty="0">
                <a:solidFill>
                  <a:srgbClr val="FFFFFF"/>
                </a:solidFill>
                <a:effectLst>
                  <a:glow rad="152400">
                    <a:srgbClr val="000000"/>
                  </a:glow>
                </a:effectLst>
                <a:latin typeface="Arial" charset="0"/>
                <a:ea typeface="Times New Roman" charset="0"/>
              </a:rPr>
              <a:t>我必重建它的废墟，</a:t>
            </a:r>
          </a:p>
          <a:p>
            <a:pPr marL="179388" indent="-179388">
              <a:spcBef>
                <a:spcPct val="20000"/>
              </a:spcBef>
              <a:defRPr/>
            </a:pPr>
            <a:r>
              <a:rPr lang="zh-CN" altLang="en-US" sz="2800" b="1" dirty="0">
                <a:solidFill>
                  <a:srgbClr val="FFFFFF"/>
                </a:solidFill>
                <a:effectLst>
                  <a:glow rad="152400">
                    <a:srgbClr val="000000"/>
                  </a:glow>
                </a:effectLst>
                <a:latin typeface="Arial" charset="0"/>
                <a:ea typeface="Times New Roman" charset="0"/>
              </a:rPr>
              <a:t>使它像往日一样建立起来。</a:t>
            </a:r>
          </a:p>
          <a:p>
            <a:pPr marL="179388" indent="-179388">
              <a:spcBef>
                <a:spcPct val="20000"/>
              </a:spcBef>
              <a:defRPr/>
            </a:pPr>
            <a:r>
              <a:rPr lang="en-US" altLang="zh-CN" sz="2800" b="1" baseline="30000" dirty="0">
                <a:solidFill>
                  <a:srgbClr val="FFFFFF"/>
                </a:solidFill>
                <a:effectLst>
                  <a:glow rad="152400">
                    <a:srgbClr val="000000"/>
                  </a:glow>
                </a:effectLst>
                <a:latin typeface="Arial" charset="0"/>
                <a:ea typeface="Times New Roman" charset="0"/>
              </a:rPr>
              <a:t>12</a:t>
            </a:r>
            <a:r>
              <a:rPr lang="en-US" altLang="zh-CN" sz="2800" b="1" dirty="0">
                <a:solidFill>
                  <a:srgbClr val="FFFFFF"/>
                </a:solidFill>
                <a:effectLst>
                  <a:glow rad="152400">
                    <a:srgbClr val="000000"/>
                  </a:glow>
                </a:effectLst>
                <a:latin typeface="Arial" charset="0"/>
                <a:ea typeface="Times New Roman" charset="0"/>
              </a:rPr>
              <a:t> </a:t>
            </a:r>
            <a:r>
              <a:rPr lang="zh-CN" altLang="en-US" sz="2800" b="1" dirty="0">
                <a:solidFill>
                  <a:srgbClr val="FFFFFF"/>
                </a:solidFill>
                <a:effectLst>
                  <a:glow rad="152400">
                    <a:srgbClr val="000000"/>
                  </a:glow>
                </a:effectLst>
                <a:latin typeface="Arial" charset="0"/>
                <a:ea typeface="Times New Roman" charset="0"/>
              </a:rPr>
              <a:t>好使他们</a:t>
            </a:r>
            <a:r>
              <a:rPr lang="zh-CN" altLang="en-US" sz="2800" b="1" dirty="0">
                <a:solidFill>
                  <a:srgbClr val="FFFF00"/>
                </a:solidFill>
                <a:effectLst>
                  <a:glow rad="152400">
                    <a:srgbClr val="000000"/>
                  </a:glow>
                </a:effectLst>
                <a:latin typeface="Arial" charset="0"/>
                <a:ea typeface="Times New Roman" charset="0"/>
              </a:rPr>
              <a:t>获得</a:t>
            </a:r>
            <a:r>
              <a:rPr lang="zh-CN" altLang="en-US" sz="2800" b="1" dirty="0">
                <a:solidFill>
                  <a:srgbClr val="FFFFFF"/>
                </a:solidFill>
                <a:effectLst>
                  <a:glow rad="152400">
                    <a:srgbClr val="000000"/>
                  </a:glow>
                </a:effectLst>
                <a:latin typeface="Arial" charset="0"/>
                <a:ea typeface="Times New Roman" charset="0"/>
              </a:rPr>
              <a:t>以东所余剩的，</a:t>
            </a:r>
          </a:p>
          <a:p>
            <a:pPr marL="179388" indent="-179388">
              <a:spcBef>
                <a:spcPct val="20000"/>
              </a:spcBef>
              <a:defRPr/>
            </a:pPr>
            <a:r>
              <a:rPr lang="zh-CN" altLang="en-US" sz="2800" b="1" dirty="0">
                <a:solidFill>
                  <a:srgbClr val="FFFFFF"/>
                </a:solidFill>
                <a:effectLst>
                  <a:glow rad="152400">
                    <a:srgbClr val="000000"/>
                  </a:glow>
                </a:effectLst>
                <a:latin typeface="Arial" charset="0"/>
                <a:ea typeface="Times New Roman" charset="0"/>
              </a:rPr>
              <a:t>以及所有称为我名下的国。”</a:t>
            </a:r>
          </a:p>
          <a:p>
            <a:pPr marL="179388" indent="-179388">
              <a:spcBef>
                <a:spcPct val="20000"/>
              </a:spcBef>
              <a:defRPr/>
            </a:pPr>
            <a:r>
              <a:rPr lang="zh-CN" altLang="en-US" sz="2800" b="1" dirty="0">
                <a:solidFill>
                  <a:srgbClr val="FFFFFF"/>
                </a:solidFill>
                <a:effectLst>
                  <a:glow rad="152400">
                    <a:srgbClr val="000000"/>
                  </a:glow>
                </a:effectLst>
                <a:latin typeface="Arial" charset="0"/>
                <a:ea typeface="Times New Roman" charset="0"/>
              </a:rPr>
              <a:t>这是行这些事的耶和华的宣告。</a:t>
            </a:r>
            <a:r>
              <a:rPr lang="ru-RU" sz="2800" b="1" dirty="0">
                <a:solidFill>
                  <a:srgbClr val="FFFFFF"/>
                </a:solidFill>
                <a:effectLst>
                  <a:glow rad="152400">
                    <a:srgbClr val="000000"/>
                  </a:glow>
                </a:effectLst>
                <a:latin typeface="Arial" charset="0"/>
                <a:ea typeface="Times New Roman" charset="0"/>
              </a:rPr>
              <a:t>"</a:t>
            </a:r>
            <a:endParaRPr lang="en-GB" sz="2800" b="1" dirty="0">
              <a:solidFill>
                <a:srgbClr val="FFFFFF"/>
              </a:solidFill>
              <a:effectLst>
                <a:glow rad="152400">
                  <a:srgbClr val="000000"/>
                </a:glow>
              </a:effectLst>
              <a:latin typeface="Arial" charset="0"/>
              <a:ea typeface="ＭＳ Ｐゴシック" charset="0"/>
              <a:cs typeface="Arial" charset="0"/>
            </a:endParaRPr>
          </a:p>
        </p:txBody>
      </p:sp>
    </p:spTree>
    <p:extLst>
      <p:ext uri="{BB962C8B-B14F-4D97-AF65-F5344CB8AC3E}">
        <p14:creationId xmlns:p14="http://schemas.microsoft.com/office/powerpoint/2010/main" val="187179137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5846"/>
                                        </p:tgtEl>
                                        <p:attrNameLst>
                                          <p:attrName>style.visibility</p:attrName>
                                        </p:attrNameLst>
                                      </p:cBhvr>
                                      <p:to>
                                        <p:strVal val="visible"/>
                                      </p:to>
                                    </p:set>
                                    <p:animEffect transition="in" filter="blinds(horizontal)">
                                      <p:cBhvr>
                                        <p:cTn id="7" dur="500"/>
                                        <p:tgtEl>
                                          <p:spTgt spid="358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2322" name="Rectangle 2"/>
          <p:cNvSpPr>
            <a:spLocks noGrp="1" noChangeArrowheads="1"/>
          </p:cNvSpPr>
          <p:nvPr>
            <p:ph type="ctrTitle"/>
          </p:nvPr>
        </p:nvSpPr>
        <p:spPr>
          <a:xfrm>
            <a:off x="1" y="2"/>
            <a:ext cx="9144688" cy="764704"/>
          </a:xfrm>
          <a:noFill/>
          <a:effectLst/>
        </p:spPr>
        <p:txBody>
          <a:bodyPr/>
          <a:lstStyle/>
          <a:p>
            <a:pPr eaLnBrk="1" hangingPunct="1">
              <a:defRPr/>
            </a:pPr>
            <a:r>
              <a:rPr lang="zh-CN" altLang="en-US" sz="3600" b="1" dirty="0">
                <a:ea typeface="ＭＳ Ｐゴシック" charset="0"/>
              </a:rPr>
              <a:t>彼得在五旬节带领三千人归向基督。</a:t>
            </a:r>
            <a:endParaRPr lang="en-US" sz="3600" b="1" dirty="0">
              <a:ea typeface="ＭＳ Ｐゴシック" charset="0"/>
            </a:endParaRPr>
          </a:p>
        </p:txBody>
      </p:sp>
      <p:sp>
        <p:nvSpPr>
          <p:cNvPr id="312325" name="Rectangle 5"/>
          <p:cNvSpPr>
            <a:spLocks noChangeArrowheads="1"/>
          </p:cNvSpPr>
          <p:nvPr/>
        </p:nvSpPr>
        <p:spPr bwMode="auto">
          <a:xfrm>
            <a:off x="5076056" y="6161856"/>
            <a:ext cx="4104456" cy="723528"/>
          </a:xfrm>
          <a:prstGeom prst="rect">
            <a:avLst/>
          </a:prstGeom>
          <a:noFill/>
          <a:ln w="9525">
            <a:noFill/>
            <a:miter lim="800000"/>
            <a:headEnd/>
            <a:tailEnd/>
          </a:ln>
          <a:effectLst/>
        </p:spPr>
        <p:txBody>
          <a:bodyPr lIns="92020" tIns="46011" rIns="92020" bIns="46011" anchor="ctr"/>
          <a:lstStyle/>
          <a:p>
            <a:pPr algn="ctr">
              <a:defRPr/>
            </a:pPr>
            <a:r>
              <a:rPr lang="en-US" sz="3600" b="1" dirty="0" err="1">
                <a:solidFill>
                  <a:srgbClr val="FFFFFF"/>
                </a:solidFill>
                <a:effectLst>
                  <a:outerShdw blurRad="38100" dist="38100" dir="2700000" algn="tl">
                    <a:srgbClr val="000000"/>
                  </a:outerShdw>
                </a:effectLst>
                <a:latin typeface="Arial"/>
                <a:ea typeface="ＭＳ Ｐゴシック" charset="0"/>
                <a:cs typeface="Arial"/>
              </a:rPr>
              <a:t>使徒行传</a:t>
            </a:r>
            <a:r>
              <a:rPr lang="en-US" sz="3600" b="1" dirty="0">
                <a:solidFill>
                  <a:srgbClr val="FFFFFF"/>
                </a:solidFill>
                <a:effectLst>
                  <a:outerShdw blurRad="38100" dist="38100" dir="2700000" algn="tl">
                    <a:srgbClr val="000000"/>
                  </a:outerShdw>
                </a:effectLst>
                <a:latin typeface="Arial"/>
                <a:ea typeface="ＭＳ Ｐゴシック" charset="0"/>
                <a:cs typeface="Arial"/>
              </a:rPr>
              <a:t> 2:41 </a:t>
            </a:r>
          </a:p>
        </p:txBody>
      </p:sp>
      <p:pic>
        <p:nvPicPr>
          <p:cNvPr id="3" name="Picture 2"/>
          <p:cNvPicPr>
            <a:picLocks noChangeAspect="1"/>
          </p:cNvPicPr>
          <p:nvPr/>
        </p:nvPicPr>
        <p:blipFill>
          <a:blip r:embed="rId4"/>
          <a:stretch>
            <a:fillRect/>
          </a:stretch>
        </p:blipFill>
        <p:spPr>
          <a:xfrm>
            <a:off x="762000" y="889000"/>
            <a:ext cx="7620000" cy="5067300"/>
          </a:xfrm>
          <a:prstGeom prst="rect">
            <a:avLst/>
          </a:prstGeom>
        </p:spPr>
      </p:pic>
      <p:sp>
        <p:nvSpPr>
          <p:cNvPr id="6" name="Rectangle 5"/>
          <p:cNvSpPr>
            <a:spLocks noChangeArrowheads="1"/>
          </p:cNvSpPr>
          <p:nvPr/>
        </p:nvSpPr>
        <p:spPr bwMode="auto">
          <a:xfrm>
            <a:off x="755576" y="4365104"/>
            <a:ext cx="7632848" cy="1584176"/>
          </a:xfrm>
          <a:prstGeom prst="rect">
            <a:avLst/>
          </a:prstGeom>
          <a:noFill/>
          <a:ln w="9525">
            <a:noFill/>
            <a:miter lim="800000"/>
            <a:headEnd/>
            <a:tailEnd/>
          </a:ln>
          <a:effectLst/>
        </p:spPr>
        <p:txBody>
          <a:bodyPr lIns="92020" tIns="46011" rIns="92020" bIns="46011" anchor="ctr"/>
          <a:lstStyle/>
          <a:p>
            <a:pPr algn="ctr">
              <a:defRPr/>
            </a:pPr>
            <a:r>
              <a:rPr lang="ru-RU" sz="2800" b="1" dirty="0">
                <a:solidFill>
                  <a:srgbClr val="FFFFFF"/>
                </a:solidFill>
                <a:effectLst>
                  <a:glow rad="228600">
                    <a:srgbClr val="000000"/>
                  </a:glow>
                </a:effectLst>
                <a:latin typeface="Arial"/>
                <a:ea typeface="ＭＳ Ｐゴシック" charset="0"/>
                <a:cs typeface="Arial"/>
              </a:rPr>
              <a:t>"</a:t>
            </a:r>
            <a:r>
              <a:rPr lang="zh-CN" altLang="en-US" sz="2800" b="1" dirty="0">
                <a:solidFill>
                  <a:srgbClr val="FFFFFF"/>
                </a:solidFill>
                <a:effectLst>
                  <a:glow rad="228600">
                    <a:srgbClr val="000000"/>
                  </a:glow>
                </a:effectLst>
                <a:latin typeface="Arial"/>
                <a:ea typeface="ＭＳ Ｐゴシック" charset="0"/>
                <a:cs typeface="Arial"/>
              </a:rPr>
              <a:t>於 是 领 受 他 话 的 人 就 受 了 洗 。 那 一 天 ， 门 徒 约 添 了 三 千 人 </a:t>
            </a:r>
            <a:r>
              <a:rPr lang="en-US" altLang="zh-CN" sz="2800" b="1" dirty="0">
                <a:solidFill>
                  <a:srgbClr val="FFFFFF"/>
                </a:solidFill>
                <a:effectLst>
                  <a:glow rad="228600">
                    <a:srgbClr val="000000"/>
                  </a:glow>
                </a:effectLst>
                <a:latin typeface="Arial"/>
                <a:ea typeface="ＭＳ Ｐゴシック" charset="0"/>
                <a:cs typeface="Arial"/>
              </a:rPr>
              <a:t>”</a:t>
            </a:r>
            <a:endParaRPr lang="en-US" sz="2800" b="1" dirty="0">
              <a:solidFill>
                <a:srgbClr val="FFFFFF"/>
              </a:solidFill>
              <a:effectLst>
                <a:glow rad="228600">
                  <a:srgbClr val="000000"/>
                </a:glow>
              </a:effectLst>
              <a:latin typeface="Arial"/>
              <a:ea typeface="ＭＳ Ｐゴシック" charset="0"/>
              <a:cs typeface="Arial"/>
            </a:endParaRPr>
          </a:p>
        </p:txBody>
      </p:sp>
    </p:spTree>
    <p:extLst>
      <p:ext uri="{BB962C8B-B14F-4D97-AF65-F5344CB8AC3E}">
        <p14:creationId xmlns:p14="http://schemas.microsoft.com/office/powerpoint/2010/main" val="3416271481"/>
      </p:ext>
    </p:extLst>
  </p:cSld>
  <p:clrMapOvr>
    <a:overrideClrMapping bg1="lt1" tx1="dk1" bg2="lt2" tx2="dk2" accent1="accent1" accent2="accent2" accent3="accent3" accent4="accent4" accent5="accent5" accent6="accent6" hlink="hlink" folHlink="folHlink"/>
  </p:clrMapOvr>
</p:sld>
</file>

<file path=ppt/slides/slide86.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35844" name="Text Box 4"/>
          <p:cNvSpPr txBox="1">
            <a:spLocks noChangeArrowheads="1"/>
          </p:cNvSpPr>
          <p:nvPr/>
        </p:nvSpPr>
        <p:spPr bwMode="auto">
          <a:xfrm>
            <a:off x="8426450" y="76200"/>
            <a:ext cx="698500" cy="461963"/>
          </a:xfrm>
          <a:prstGeom prst="rect">
            <a:avLst/>
          </a:prstGeom>
          <a:solidFill>
            <a:schemeClr val="tx2"/>
          </a:solidFill>
          <a:ln w="9525">
            <a:noFill/>
            <a:miter lim="800000"/>
            <a:headEnd/>
            <a:tailEnd/>
          </a:ln>
          <a:effectLst>
            <a:outerShdw blurRad="63500" dist="38099" dir="2700000" algn="ctr" rotWithShape="0">
              <a:schemeClr val="tx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b="1">
                <a:solidFill>
                  <a:srgbClr val="FFFFFF"/>
                </a:solidFill>
                <a:effectLst>
                  <a:outerShdw blurRad="38100" dist="38100" dir="2700000" algn="tl">
                    <a:srgbClr val="808080"/>
                  </a:outerShdw>
                </a:effectLst>
                <a:latin typeface="Arial" charset="0"/>
                <a:cs typeface="Arial" charset="0"/>
              </a:rPr>
              <a:t>593</a:t>
            </a:r>
          </a:p>
        </p:txBody>
      </p:sp>
      <p:sp>
        <p:nvSpPr>
          <p:cNvPr id="133123" name="Rectangle 5"/>
          <p:cNvSpPr>
            <a:spLocks noGrp="1" noChangeArrowheads="1"/>
          </p:cNvSpPr>
          <p:nvPr>
            <p:ph type="title"/>
          </p:nvPr>
        </p:nvSpPr>
        <p:spPr>
          <a:xfrm>
            <a:off x="381000" y="228600"/>
            <a:ext cx="7772400" cy="914400"/>
          </a:xfrm>
          <a:solidFill>
            <a:srgbClr val="000000"/>
          </a:solidFill>
        </p:spPr>
        <p:txBody>
          <a:bodyPr/>
          <a:lstStyle/>
          <a:p>
            <a:pPr eaLnBrk="1" hangingPunct="1"/>
            <a:r>
              <a:rPr lang="zh-CN" altLang="en-US" b="1" dirty="0">
                <a:solidFill>
                  <a:srgbClr val="FFFFFF"/>
                </a:solidFill>
                <a:latin typeface="Arial" charset="0"/>
                <a:ea typeface="ＭＳ Ｐゴシック" charset="0"/>
                <a:cs typeface="Arial" charset="0"/>
              </a:rPr>
              <a:t>阿摩司 </a:t>
            </a:r>
            <a:r>
              <a:rPr lang="en-US" b="1" dirty="0">
                <a:solidFill>
                  <a:srgbClr val="FFFFFF"/>
                </a:solidFill>
                <a:latin typeface="Arial" charset="0"/>
                <a:ea typeface="ＭＳ Ｐゴシック" charset="0"/>
                <a:cs typeface="Arial" charset="0"/>
              </a:rPr>
              <a:t>9:13a </a:t>
            </a:r>
            <a:r>
              <a:rPr lang="en-US" sz="3200" b="1" dirty="0">
                <a:solidFill>
                  <a:srgbClr val="FFFFFF"/>
                </a:solidFill>
                <a:latin typeface="Arial" charset="0"/>
                <a:ea typeface="ＭＳ Ｐゴシック" charset="0"/>
                <a:cs typeface="Arial" charset="0"/>
              </a:rPr>
              <a:t>(</a:t>
            </a:r>
            <a:r>
              <a:rPr lang="en-US" altLang="zh-CN" sz="3200" b="1" dirty="0">
                <a:solidFill>
                  <a:srgbClr val="FFFFFF"/>
                </a:solidFill>
                <a:latin typeface="Arial" charset="0"/>
                <a:ea typeface="ＭＳ Ｐゴシック" charset="0"/>
                <a:cs typeface="Arial" charset="0"/>
              </a:rPr>
              <a:t>CNV</a:t>
            </a:r>
            <a:r>
              <a:rPr lang="en-US" sz="3200" b="1" dirty="0">
                <a:solidFill>
                  <a:srgbClr val="FFFFFF"/>
                </a:solidFill>
                <a:latin typeface="Arial" charset="0"/>
                <a:ea typeface="ＭＳ Ｐゴシック" charset="0"/>
                <a:cs typeface="Arial" charset="0"/>
              </a:rPr>
              <a:t>)</a:t>
            </a:r>
            <a:endParaRPr lang="en-US" b="1" dirty="0">
              <a:solidFill>
                <a:srgbClr val="FFFFFF"/>
              </a:solidFill>
              <a:latin typeface="Arial" charset="0"/>
              <a:ea typeface="ＭＳ Ｐゴシック" charset="0"/>
              <a:cs typeface="Arial" charset="0"/>
            </a:endParaRPr>
          </a:p>
        </p:txBody>
      </p:sp>
      <p:pic>
        <p:nvPicPr>
          <p:cNvPr id="133124" name="Picture 2"/>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63" y="3498850"/>
            <a:ext cx="914400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6" name="Rectangle 6"/>
          <p:cNvSpPr>
            <a:spLocks noChangeArrowheads="1"/>
          </p:cNvSpPr>
          <p:nvPr/>
        </p:nvSpPr>
        <p:spPr bwMode="auto">
          <a:xfrm>
            <a:off x="0" y="1268760"/>
            <a:ext cx="8919592" cy="1944216"/>
          </a:xfrm>
          <a:prstGeom prst="rect">
            <a:avLst/>
          </a:prstGeom>
          <a:noFill/>
          <a:ln w="9525">
            <a:noFill/>
            <a:miter lim="800000"/>
            <a:headEnd/>
            <a:tailEnd/>
          </a:ln>
          <a:effectLst/>
        </p:spPr>
        <p:txBody>
          <a:bodyPr/>
          <a:lstStyle/>
          <a:p>
            <a:pPr marL="342900" indent="-342900" algn="r">
              <a:spcBef>
                <a:spcPct val="20000"/>
              </a:spcBef>
              <a:defRPr/>
            </a:pPr>
            <a:r>
              <a:rPr lang="ru-RU" sz="3200" b="1" dirty="0">
                <a:solidFill>
                  <a:srgbClr val="FFFFFF"/>
                </a:solidFill>
                <a:effectLst>
                  <a:glow rad="152400">
                    <a:srgbClr val="000000"/>
                  </a:glow>
                </a:effectLst>
                <a:latin typeface="Arial" charset="0"/>
                <a:ea typeface="Times New Roman" charset="0"/>
              </a:rPr>
              <a:t>"</a:t>
            </a:r>
            <a:r>
              <a:rPr lang="zh-CN" altLang="en-US" sz="3200" b="1" dirty="0">
                <a:solidFill>
                  <a:srgbClr val="FFFFFF"/>
                </a:solidFill>
                <a:effectLst>
                  <a:glow rad="152400">
                    <a:srgbClr val="000000"/>
                  </a:glow>
                </a:effectLst>
                <a:latin typeface="Arial" charset="0"/>
                <a:ea typeface="Times New Roman" charset="0"/>
              </a:rPr>
              <a:t>日子快到，这是耶和华的宣告。</a:t>
            </a:r>
          </a:p>
          <a:p>
            <a:pPr marL="342900" indent="-342900" algn="r">
              <a:spcBef>
                <a:spcPct val="20000"/>
              </a:spcBef>
              <a:defRPr/>
            </a:pPr>
            <a:r>
              <a:rPr lang="zh-CN" altLang="en-US" sz="3200" b="1" dirty="0">
                <a:solidFill>
                  <a:srgbClr val="FFFFFF"/>
                </a:solidFill>
                <a:effectLst>
                  <a:glow rad="152400">
                    <a:srgbClr val="000000"/>
                  </a:glow>
                </a:effectLst>
                <a:latin typeface="Arial" charset="0"/>
                <a:ea typeface="Times New Roman" charset="0"/>
              </a:rPr>
              <a:t>耕地的必紧接着收割的，</a:t>
            </a:r>
          </a:p>
          <a:p>
            <a:pPr marL="342900" indent="-342900" algn="r">
              <a:spcBef>
                <a:spcPct val="20000"/>
              </a:spcBef>
              <a:defRPr/>
            </a:pPr>
            <a:r>
              <a:rPr lang="zh-CN" altLang="en-US" sz="3200" b="1" dirty="0">
                <a:solidFill>
                  <a:srgbClr val="FFFFFF"/>
                </a:solidFill>
                <a:effectLst>
                  <a:glow rad="152400">
                    <a:srgbClr val="000000"/>
                  </a:glow>
                </a:effectLst>
                <a:latin typeface="Arial" charset="0"/>
                <a:ea typeface="Times New Roman" charset="0"/>
              </a:rPr>
              <a:t>踹葡萄的必紧接着撒种的</a:t>
            </a:r>
            <a:r>
              <a:rPr lang="ru-RU" sz="3200" b="1" dirty="0">
                <a:solidFill>
                  <a:srgbClr val="FFFFFF"/>
                </a:solidFill>
                <a:effectLst>
                  <a:glow rad="152400">
                    <a:srgbClr val="000000"/>
                  </a:glow>
                </a:effectLst>
                <a:latin typeface="Arial" charset="0"/>
                <a:ea typeface="Times New Roman" charset="0"/>
              </a:rPr>
              <a:t>"</a:t>
            </a:r>
            <a:endParaRPr lang="en-GB" sz="3200" b="1" dirty="0">
              <a:solidFill>
                <a:srgbClr val="FFFFFF"/>
              </a:solidFill>
              <a:effectLst>
                <a:glow rad="152400">
                  <a:srgbClr val="000000"/>
                </a:glow>
              </a:effectLst>
              <a:latin typeface="Arial" charset="0"/>
              <a:ea typeface="Times New Roman" charset="0"/>
            </a:endParaRPr>
          </a:p>
        </p:txBody>
      </p:sp>
    </p:spTree>
    <p:extLst>
      <p:ext uri="{BB962C8B-B14F-4D97-AF65-F5344CB8AC3E}">
        <p14:creationId xmlns:p14="http://schemas.microsoft.com/office/powerpoint/2010/main" val="161809342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5846"/>
                                        </p:tgtEl>
                                        <p:attrNameLst>
                                          <p:attrName>style.visibility</p:attrName>
                                        </p:attrNameLst>
                                      </p:cBhvr>
                                      <p:to>
                                        <p:strVal val="visible"/>
                                      </p:to>
                                    </p:set>
                                    <p:animEffect transition="in" filter="blinds(horizontal)">
                                      <p:cBhvr>
                                        <p:cTn id="7" dur="500"/>
                                        <p:tgtEl>
                                          <p:spTgt spid="358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3516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49300"/>
            <a:ext cx="9144000" cy="763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Text Box 4"/>
          <p:cNvSpPr txBox="1">
            <a:spLocks noChangeArrowheads="1"/>
          </p:cNvSpPr>
          <p:nvPr/>
        </p:nvSpPr>
        <p:spPr bwMode="auto">
          <a:xfrm>
            <a:off x="8426450" y="76200"/>
            <a:ext cx="698500" cy="461963"/>
          </a:xfrm>
          <a:prstGeom prst="rect">
            <a:avLst/>
          </a:prstGeom>
          <a:solidFill>
            <a:schemeClr val="tx2"/>
          </a:solidFill>
          <a:ln w="9525">
            <a:noFill/>
            <a:miter lim="800000"/>
            <a:headEnd/>
            <a:tailEnd/>
          </a:ln>
          <a:effectLst>
            <a:outerShdw blurRad="63500" dist="38099" dir="2700000" algn="ctr" rotWithShape="0">
              <a:schemeClr val="tx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b="1">
                <a:solidFill>
                  <a:srgbClr val="FFFFFF"/>
                </a:solidFill>
                <a:effectLst>
                  <a:outerShdw blurRad="38100" dist="38100" dir="2700000" algn="tl">
                    <a:srgbClr val="808080"/>
                  </a:outerShdw>
                </a:effectLst>
                <a:latin typeface="Arial" charset="0"/>
                <a:cs typeface="Arial" charset="0"/>
              </a:rPr>
              <a:t>593</a:t>
            </a:r>
          </a:p>
        </p:txBody>
      </p:sp>
      <p:sp>
        <p:nvSpPr>
          <p:cNvPr id="135171" name="Rectangle 5"/>
          <p:cNvSpPr>
            <a:spLocks noGrp="1" noChangeArrowheads="1"/>
          </p:cNvSpPr>
          <p:nvPr>
            <p:ph type="title"/>
          </p:nvPr>
        </p:nvSpPr>
        <p:spPr>
          <a:xfrm>
            <a:off x="381000" y="228600"/>
            <a:ext cx="7772400" cy="914400"/>
          </a:xfrm>
          <a:solidFill>
            <a:srgbClr val="000000"/>
          </a:solidFill>
        </p:spPr>
        <p:txBody>
          <a:bodyPr/>
          <a:lstStyle/>
          <a:p>
            <a:pPr eaLnBrk="1" hangingPunct="1"/>
            <a:r>
              <a:rPr lang="zh-CN" altLang="en-US" b="1" dirty="0">
                <a:solidFill>
                  <a:srgbClr val="FFFFFF"/>
                </a:solidFill>
                <a:latin typeface="Arial" charset="0"/>
                <a:ea typeface="ＭＳ Ｐゴシック" charset="0"/>
                <a:cs typeface="Arial" charset="0"/>
              </a:rPr>
              <a:t>阿摩司 </a:t>
            </a:r>
            <a:r>
              <a:rPr lang="en-US" b="1" dirty="0">
                <a:solidFill>
                  <a:srgbClr val="FFFFFF"/>
                </a:solidFill>
                <a:latin typeface="Arial" charset="0"/>
                <a:ea typeface="ＭＳ Ｐゴシック" charset="0"/>
                <a:cs typeface="Arial" charset="0"/>
              </a:rPr>
              <a:t>9:13b </a:t>
            </a:r>
            <a:r>
              <a:rPr lang="en-US" sz="3200" b="1" dirty="0">
                <a:solidFill>
                  <a:srgbClr val="FFFFFF"/>
                </a:solidFill>
                <a:latin typeface="Arial" charset="0"/>
                <a:ea typeface="ＭＳ Ｐゴシック" charset="0"/>
                <a:cs typeface="Arial" charset="0"/>
              </a:rPr>
              <a:t>(</a:t>
            </a:r>
            <a:r>
              <a:rPr lang="en-US" altLang="zh-CN" sz="3200" b="1" dirty="0">
                <a:solidFill>
                  <a:srgbClr val="FFFFFF"/>
                </a:solidFill>
                <a:latin typeface="Arial" charset="0"/>
                <a:ea typeface="ＭＳ Ｐゴシック" charset="0"/>
                <a:cs typeface="Arial" charset="0"/>
              </a:rPr>
              <a:t>CNV</a:t>
            </a:r>
            <a:r>
              <a:rPr lang="en-US" sz="3200" b="1" dirty="0">
                <a:solidFill>
                  <a:srgbClr val="FFFFFF"/>
                </a:solidFill>
                <a:latin typeface="Arial" charset="0"/>
                <a:ea typeface="ＭＳ Ｐゴシック" charset="0"/>
                <a:cs typeface="Arial" charset="0"/>
              </a:rPr>
              <a:t>)</a:t>
            </a:r>
            <a:endParaRPr lang="en-US" b="1" dirty="0">
              <a:solidFill>
                <a:srgbClr val="FFFFFF"/>
              </a:solidFill>
              <a:latin typeface="Arial" charset="0"/>
              <a:ea typeface="ＭＳ Ｐゴシック" charset="0"/>
              <a:cs typeface="Arial" charset="0"/>
            </a:endParaRPr>
          </a:p>
        </p:txBody>
      </p:sp>
      <p:sp>
        <p:nvSpPr>
          <p:cNvPr id="35846" name="Rectangle 6"/>
          <p:cNvSpPr>
            <a:spLocks noChangeArrowheads="1"/>
          </p:cNvSpPr>
          <p:nvPr/>
        </p:nvSpPr>
        <p:spPr bwMode="auto">
          <a:xfrm>
            <a:off x="4572000" y="1268760"/>
            <a:ext cx="4347592" cy="5140424"/>
          </a:xfrm>
          <a:prstGeom prst="rect">
            <a:avLst/>
          </a:prstGeom>
          <a:noFill/>
          <a:ln w="9525">
            <a:noFill/>
            <a:miter lim="800000"/>
            <a:headEnd/>
            <a:tailEnd/>
          </a:ln>
          <a:effectLst/>
        </p:spPr>
        <p:txBody>
          <a:bodyPr/>
          <a:lstStyle/>
          <a:p>
            <a:pPr marL="342900" indent="-342900" algn="r">
              <a:spcBef>
                <a:spcPct val="20000"/>
              </a:spcBef>
              <a:defRPr/>
            </a:pPr>
            <a:r>
              <a:rPr lang="ru-RU" sz="3200" b="1" dirty="0">
                <a:solidFill>
                  <a:srgbClr val="FFFFFF"/>
                </a:solidFill>
                <a:effectLst>
                  <a:glow rad="152400">
                    <a:srgbClr val="000000"/>
                  </a:glow>
                </a:effectLst>
                <a:latin typeface="Arial" charset="0"/>
                <a:ea typeface="Times New Roman" charset="0"/>
              </a:rPr>
              <a:t>"</a:t>
            </a:r>
            <a:r>
              <a:rPr lang="zh-CN" altLang="en-US" sz="3200" b="1" dirty="0">
                <a:solidFill>
                  <a:srgbClr val="FFFFFF"/>
                </a:solidFill>
                <a:effectLst>
                  <a:glow rad="152400">
                    <a:srgbClr val="000000"/>
                  </a:glow>
                </a:effectLst>
                <a:latin typeface="Arial" charset="0"/>
                <a:ea typeface="Times New Roman" charset="0"/>
              </a:rPr>
              <a:t>大山必滴下甜酒，</a:t>
            </a:r>
          </a:p>
          <a:p>
            <a:pPr marL="342900" indent="-342900" algn="r">
              <a:spcBef>
                <a:spcPct val="20000"/>
              </a:spcBef>
              <a:defRPr/>
            </a:pPr>
            <a:r>
              <a:rPr lang="zh-CN" altLang="en-US" sz="3200" b="1" dirty="0">
                <a:solidFill>
                  <a:srgbClr val="FFFFFF"/>
                </a:solidFill>
                <a:effectLst>
                  <a:glow rad="152400">
                    <a:srgbClr val="000000"/>
                  </a:glow>
                </a:effectLst>
                <a:latin typeface="Arial" charset="0"/>
                <a:ea typeface="Times New Roman" charset="0"/>
              </a:rPr>
              <a:t>小山必融化。</a:t>
            </a:r>
            <a:r>
              <a:rPr lang="ru-RU" sz="3200" b="1" dirty="0">
                <a:solidFill>
                  <a:srgbClr val="FFFFFF"/>
                </a:solidFill>
                <a:effectLst>
                  <a:glow rad="152400">
                    <a:srgbClr val="000000"/>
                  </a:glow>
                </a:effectLst>
                <a:latin typeface="Arial" charset="0"/>
                <a:ea typeface="Times New Roman" charset="0"/>
              </a:rPr>
              <a:t>"</a:t>
            </a:r>
            <a:endParaRPr lang="en-GB" sz="3200" b="1" dirty="0">
              <a:solidFill>
                <a:srgbClr val="FFFFFF"/>
              </a:solidFill>
              <a:effectLst>
                <a:glow rad="152400">
                  <a:srgbClr val="000000"/>
                </a:glow>
              </a:effectLst>
              <a:latin typeface="Arial" charset="0"/>
              <a:ea typeface="Times New Roman" charset="0"/>
            </a:endParaRPr>
          </a:p>
        </p:txBody>
      </p:sp>
    </p:spTree>
    <p:extLst>
      <p:ext uri="{BB962C8B-B14F-4D97-AF65-F5344CB8AC3E}">
        <p14:creationId xmlns:p14="http://schemas.microsoft.com/office/powerpoint/2010/main" val="5709203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5846"/>
                                        </p:tgtEl>
                                        <p:attrNameLst>
                                          <p:attrName>style.visibility</p:attrName>
                                        </p:attrNameLst>
                                      </p:cBhvr>
                                      <p:to>
                                        <p:strVal val="visible"/>
                                      </p:to>
                                    </p:set>
                                    <p:animEffect transition="in" filter="blinds(horizontal)">
                                      <p:cBhvr>
                                        <p:cTn id="7" dur="500"/>
                                        <p:tgtEl>
                                          <p:spTgt spid="358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7217" name="Rectangle 5"/>
          <p:cNvSpPr>
            <a:spLocks noGrp="1" noChangeArrowheads="1"/>
          </p:cNvSpPr>
          <p:nvPr>
            <p:ph type="title"/>
          </p:nvPr>
        </p:nvSpPr>
        <p:spPr>
          <a:xfrm>
            <a:off x="0" y="0"/>
            <a:ext cx="9144000" cy="836613"/>
          </a:xfrm>
          <a:solidFill>
            <a:srgbClr val="000000"/>
          </a:solidFill>
        </p:spPr>
        <p:txBody>
          <a:bodyPr/>
          <a:lstStyle/>
          <a:p>
            <a:pPr eaLnBrk="1" hangingPunct="1"/>
            <a:r>
              <a:rPr lang="zh-CN" altLang="en-US" b="1" dirty="0">
                <a:solidFill>
                  <a:srgbClr val="FFFFFF"/>
                </a:solidFill>
                <a:latin typeface="Arial" charset="0"/>
                <a:ea typeface="ＭＳ Ｐゴシック" charset="0"/>
                <a:cs typeface="Arial" charset="0"/>
              </a:rPr>
              <a:t>阿摩司 </a:t>
            </a:r>
            <a:r>
              <a:rPr lang="en-US" b="1" dirty="0">
                <a:solidFill>
                  <a:srgbClr val="FFFFFF"/>
                </a:solidFill>
                <a:latin typeface="Arial" charset="0"/>
                <a:ea typeface="ＭＳ Ｐゴシック" charset="0"/>
                <a:cs typeface="Arial" charset="0"/>
              </a:rPr>
              <a:t>9:14-15 </a:t>
            </a:r>
            <a:r>
              <a:rPr lang="en-US" sz="3200" b="1" dirty="0">
                <a:solidFill>
                  <a:srgbClr val="FFFFFF"/>
                </a:solidFill>
                <a:latin typeface="Arial" charset="0"/>
                <a:ea typeface="ＭＳ Ｐゴシック" charset="0"/>
                <a:cs typeface="Arial" charset="0"/>
              </a:rPr>
              <a:t>(</a:t>
            </a:r>
            <a:r>
              <a:rPr lang="en-US" altLang="zh-CN" sz="3200" b="1" dirty="0">
                <a:solidFill>
                  <a:srgbClr val="FFFFFF"/>
                </a:solidFill>
                <a:latin typeface="Arial" charset="0"/>
                <a:ea typeface="ＭＳ Ｐゴシック" charset="0"/>
                <a:cs typeface="Arial" charset="0"/>
              </a:rPr>
              <a:t>CNV</a:t>
            </a:r>
            <a:r>
              <a:rPr lang="en-US" sz="3200" b="1" dirty="0">
                <a:solidFill>
                  <a:srgbClr val="FFFFFF"/>
                </a:solidFill>
                <a:latin typeface="Arial" charset="0"/>
                <a:ea typeface="ＭＳ Ｐゴシック" charset="0"/>
                <a:cs typeface="Arial" charset="0"/>
              </a:rPr>
              <a:t>)</a:t>
            </a:r>
            <a:endParaRPr lang="en-US" b="1" dirty="0">
              <a:solidFill>
                <a:srgbClr val="FFFFFF"/>
              </a:solidFill>
              <a:latin typeface="Arial" charset="0"/>
              <a:ea typeface="ＭＳ Ｐゴシック" charset="0"/>
              <a:cs typeface="Arial" charset="0"/>
            </a:endParaRPr>
          </a:p>
        </p:txBody>
      </p:sp>
      <p:pic>
        <p:nvPicPr>
          <p:cNvPr id="137218"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836613"/>
            <a:ext cx="9139238" cy="607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Text Box 4"/>
          <p:cNvSpPr txBox="1">
            <a:spLocks noChangeArrowheads="1"/>
          </p:cNvSpPr>
          <p:nvPr/>
        </p:nvSpPr>
        <p:spPr bwMode="auto">
          <a:xfrm>
            <a:off x="8426450" y="76200"/>
            <a:ext cx="698500" cy="461963"/>
          </a:xfrm>
          <a:prstGeom prst="rect">
            <a:avLst/>
          </a:prstGeom>
          <a:solidFill>
            <a:schemeClr val="tx2"/>
          </a:solidFill>
          <a:ln w="9525">
            <a:noFill/>
            <a:miter lim="800000"/>
            <a:headEnd/>
            <a:tailEnd/>
          </a:ln>
          <a:effectLst>
            <a:outerShdw blurRad="63500" dist="38099" dir="2700000" algn="ctr" rotWithShape="0">
              <a:schemeClr val="tx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b="1">
                <a:solidFill>
                  <a:srgbClr val="FFFFFF"/>
                </a:solidFill>
                <a:effectLst>
                  <a:outerShdw blurRad="38100" dist="38100" dir="2700000" algn="tl">
                    <a:srgbClr val="808080"/>
                  </a:outerShdw>
                </a:effectLst>
                <a:latin typeface="Arial" charset="0"/>
                <a:cs typeface="Arial" charset="0"/>
              </a:rPr>
              <a:t>593</a:t>
            </a:r>
          </a:p>
        </p:txBody>
      </p:sp>
      <p:sp>
        <p:nvSpPr>
          <p:cNvPr id="35846" name="Rectangle 6"/>
          <p:cNvSpPr>
            <a:spLocks noChangeArrowheads="1"/>
          </p:cNvSpPr>
          <p:nvPr/>
        </p:nvSpPr>
        <p:spPr bwMode="auto">
          <a:xfrm>
            <a:off x="1137" y="836712"/>
            <a:ext cx="6587087" cy="6021288"/>
          </a:xfrm>
          <a:prstGeom prst="rect">
            <a:avLst/>
          </a:prstGeom>
          <a:noFill/>
          <a:ln w="9525">
            <a:noFill/>
            <a:miter lim="800000"/>
            <a:headEnd/>
            <a:tailEnd/>
          </a:ln>
          <a:effectLst/>
        </p:spPr>
        <p:txBody>
          <a:bodyPr/>
          <a:lstStyle/>
          <a:p>
            <a:pPr marL="342900" indent="-342900">
              <a:spcBef>
                <a:spcPct val="20000"/>
              </a:spcBef>
              <a:defRPr/>
            </a:pPr>
            <a:r>
              <a:rPr lang="ru-RU" sz="3200" b="1" dirty="0">
                <a:solidFill>
                  <a:srgbClr val="FFFFFF"/>
                </a:solidFill>
                <a:effectLst>
                  <a:glow rad="279400">
                    <a:srgbClr val="000000"/>
                  </a:glow>
                </a:effectLst>
                <a:latin typeface="Arial" charset="0"/>
                <a:ea typeface="Times New Roman" charset="0"/>
              </a:rPr>
              <a:t>"</a:t>
            </a:r>
            <a:r>
              <a:rPr lang="zh-CN" altLang="en-US" sz="3200" b="1" dirty="0">
                <a:solidFill>
                  <a:srgbClr val="FFFFFF"/>
                </a:solidFill>
                <a:effectLst>
                  <a:glow rad="279400">
                    <a:srgbClr val="000000"/>
                  </a:glow>
                </a:effectLst>
                <a:latin typeface="Arial" charset="0"/>
                <a:ea typeface="Times New Roman" charset="0"/>
              </a:rPr>
              <a:t>我必使我的子民以色列被掳的人回归，</a:t>
            </a:r>
          </a:p>
          <a:p>
            <a:pPr marL="342900" indent="-342900">
              <a:spcBef>
                <a:spcPct val="20000"/>
              </a:spcBef>
              <a:defRPr/>
            </a:pPr>
            <a:r>
              <a:rPr lang="zh-CN" altLang="en-US" sz="3200" b="1" dirty="0">
                <a:solidFill>
                  <a:srgbClr val="FFFFFF"/>
                </a:solidFill>
                <a:effectLst>
                  <a:glow rad="279400">
                    <a:srgbClr val="000000"/>
                  </a:glow>
                </a:effectLst>
                <a:latin typeface="Arial" charset="0"/>
                <a:ea typeface="Times New Roman" charset="0"/>
              </a:rPr>
              <a:t>他们必重建荒废的城，住在其中；</a:t>
            </a:r>
          </a:p>
          <a:p>
            <a:pPr marL="342900" indent="-342900">
              <a:spcBef>
                <a:spcPct val="20000"/>
              </a:spcBef>
              <a:defRPr/>
            </a:pPr>
            <a:r>
              <a:rPr lang="zh-CN" altLang="en-US" sz="3200" b="1" dirty="0">
                <a:solidFill>
                  <a:srgbClr val="FFFFFF"/>
                </a:solidFill>
                <a:effectLst>
                  <a:glow rad="279400">
                    <a:srgbClr val="000000"/>
                  </a:glow>
                </a:effectLst>
                <a:latin typeface="Arial" charset="0"/>
                <a:ea typeface="Times New Roman" charset="0"/>
              </a:rPr>
              <a:t>他们必栽种葡萄园，喝园中的酒；</a:t>
            </a:r>
          </a:p>
          <a:p>
            <a:pPr marL="342900" indent="-342900">
              <a:spcBef>
                <a:spcPct val="20000"/>
              </a:spcBef>
              <a:defRPr/>
            </a:pPr>
            <a:r>
              <a:rPr lang="zh-CN" altLang="en-US" sz="3200" b="1" dirty="0">
                <a:solidFill>
                  <a:srgbClr val="FFFFFF"/>
                </a:solidFill>
                <a:effectLst>
                  <a:glow rad="279400">
                    <a:srgbClr val="000000"/>
                  </a:glow>
                </a:effectLst>
                <a:latin typeface="Arial" charset="0"/>
                <a:ea typeface="Times New Roman" charset="0"/>
              </a:rPr>
              <a:t>建造果园，吃园中的果子。</a:t>
            </a:r>
          </a:p>
          <a:p>
            <a:pPr marL="342900" indent="-342900">
              <a:spcBef>
                <a:spcPct val="20000"/>
              </a:spcBef>
              <a:defRPr/>
            </a:pPr>
            <a:r>
              <a:rPr lang="en-US" altLang="zh-CN" sz="3200" b="1" baseline="30000" dirty="0">
                <a:solidFill>
                  <a:srgbClr val="FFFFFF"/>
                </a:solidFill>
                <a:effectLst>
                  <a:glow rad="279400">
                    <a:srgbClr val="000000"/>
                  </a:glow>
                </a:effectLst>
                <a:latin typeface="Arial" charset="0"/>
                <a:ea typeface="Times New Roman" charset="0"/>
              </a:rPr>
              <a:t>15</a:t>
            </a:r>
            <a:r>
              <a:rPr lang="en-US" altLang="zh-CN" sz="3200" b="1" dirty="0">
                <a:solidFill>
                  <a:srgbClr val="FFFFFF"/>
                </a:solidFill>
                <a:effectLst>
                  <a:glow rad="279400">
                    <a:srgbClr val="000000"/>
                  </a:glow>
                </a:effectLst>
                <a:latin typeface="Arial" charset="0"/>
                <a:ea typeface="Times New Roman" charset="0"/>
              </a:rPr>
              <a:t> </a:t>
            </a:r>
            <a:r>
              <a:rPr lang="zh-CN" altLang="en-US" sz="3200" b="1" dirty="0">
                <a:solidFill>
                  <a:srgbClr val="FFFFFF"/>
                </a:solidFill>
                <a:effectLst>
                  <a:glow rad="279400">
                    <a:srgbClr val="000000"/>
                  </a:glow>
                </a:effectLst>
                <a:latin typeface="Arial" charset="0"/>
                <a:ea typeface="Times New Roman" charset="0"/>
              </a:rPr>
              <a:t>我必把他们栽于他们自己的土地，</a:t>
            </a:r>
          </a:p>
          <a:p>
            <a:pPr marL="342900" indent="-342900">
              <a:spcBef>
                <a:spcPct val="20000"/>
              </a:spcBef>
              <a:defRPr/>
            </a:pPr>
            <a:r>
              <a:rPr lang="zh-CN" altLang="en-US" sz="3200" b="1" dirty="0">
                <a:solidFill>
                  <a:srgbClr val="FFFFFF"/>
                </a:solidFill>
                <a:effectLst>
                  <a:glow rad="279400">
                    <a:srgbClr val="000000"/>
                  </a:glow>
                </a:effectLst>
                <a:latin typeface="Arial" charset="0"/>
                <a:ea typeface="Times New Roman" charset="0"/>
              </a:rPr>
              <a:t>他们再不会从我赐给他们的土地上被拔除。”</a:t>
            </a:r>
          </a:p>
          <a:p>
            <a:pPr marL="342900" indent="-342900">
              <a:spcBef>
                <a:spcPct val="20000"/>
              </a:spcBef>
              <a:defRPr/>
            </a:pPr>
            <a:r>
              <a:rPr lang="zh-CN" altLang="en-US" sz="3200" b="1" dirty="0">
                <a:solidFill>
                  <a:srgbClr val="FFFFFF"/>
                </a:solidFill>
                <a:effectLst>
                  <a:glow rad="279400">
                    <a:srgbClr val="000000"/>
                  </a:glow>
                </a:effectLst>
                <a:latin typeface="Arial" charset="0"/>
                <a:ea typeface="Times New Roman" charset="0"/>
              </a:rPr>
              <a:t>这是耶和华你的　神说的。</a:t>
            </a:r>
            <a:r>
              <a:rPr lang="ru-RU" sz="3200" b="1" dirty="0">
                <a:solidFill>
                  <a:srgbClr val="FFFFFF"/>
                </a:solidFill>
                <a:effectLst>
                  <a:glow rad="279400">
                    <a:srgbClr val="000000"/>
                  </a:glow>
                </a:effectLst>
                <a:latin typeface="Arial" charset="0"/>
                <a:ea typeface="Times New Roman" charset="0"/>
              </a:rPr>
              <a:t>"</a:t>
            </a:r>
            <a:endParaRPr lang="en-GB" sz="3200" b="1" dirty="0">
              <a:solidFill>
                <a:srgbClr val="FFFFFF"/>
              </a:solidFill>
              <a:effectLst>
                <a:glow rad="279400">
                  <a:srgbClr val="000000"/>
                </a:glow>
              </a:effectLst>
              <a:latin typeface="Arial" charset="0"/>
              <a:ea typeface="Times New Roman" charset="0"/>
            </a:endParaRPr>
          </a:p>
        </p:txBody>
      </p:sp>
    </p:spTree>
    <p:extLst>
      <p:ext uri="{BB962C8B-B14F-4D97-AF65-F5344CB8AC3E}">
        <p14:creationId xmlns:p14="http://schemas.microsoft.com/office/powerpoint/2010/main" val="31628647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5846"/>
                                        </p:tgtEl>
                                        <p:attrNameLst>
                                          <p:attrName>style.visibility</p:attrName>
                                        </p:attrNameLst>
                                      </p:cBhvr>
                                      <p:to>
                                        <p:strVal val="visible"/>
                                      </p:to>
                                    </p:set>
                                    <p:animEffect transition="in" filter="blinds(horizontal)">
                                      <p:cBhvr>
                                        <p:cTn id="7" dur="500"/>
                                        <p:tgtEl>
                                          <p:spTgt spid="358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849"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04813"/>
            <a:ext cx="9144000"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4" name="Rectangle 2"/>
          <p:cNvSpPr>
            <a:spLocks noGrp="1" noChangeArrowheads="1"/>
          </p:cNvSpPr>
          <p:nvPr>
            <p:ph type="title"/>
          </p:nvPr>
        </p:nvSpPr>
        <p:spPr>
          <a:xfrm>
            <a:off x="-22225" y="0"/>
            <a:ext cx="9166225" cy="620713"/>
          </a:xfrm>
          <a:solidFill>
            <a:schemeClr val="tx1"/>
          </a:solidFill>
        </p:spPr>
        <p:txBody>
          <a:bodyPr/>
          <a:lstStyle/>
          <a:p>
            <a:pPr eaLnBrk="1" hangingPunct="1"/>
            <a:r>
              <a:rPr lang="zh-CN" altLang="en-US" sz="2800" b="1" u="sng" dirty="0">
                <a:solidFill>
                  <a:srgbClr val="FFFFFF"/>
                </a:solidFill>
                <a:latin typeface="Arial" charset="0"/>
                <a:ea typeface="ＭＳ Ｐゴシック" charset="0"/>
                <a:cs typeface="ＭＳ Ｐゴシック" charset="0"/>
              </a:rPr>
              <a:t>以色列重新取回先前应许之地的阶段 </a:t>
            </a:r>
            <a:r>
              <a:rPr lang="en-US" altLang="zh-CN" sz="2800" b="1" u="sng" dirty="0">
                <a:solidFill>
                  <a:srgbClr val="FFFFFF"/>
                </a:solidFill>
                <a:latin typeface="Arial" charset="0"/>
                <a:ea typeface="ＭＳ Ｐゴシック" charset="0"/>
                <a:cs typeface="ＭＳ Ｐゴシック" charset="0"/>
              </a:rPr>
              <a:t>(1946-2000)</a:t>
            </a:r>
            <a:endParaRPr lang="en-US" sz="2800" b="1" u="sng" dirty="0">
              <a:solidFill>
                <a:srgbClr val="FFFFFF"/>
              </a:solidFill>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6524625"/>
            <a:ext cx="9166225" cy="2619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b="1">
                <a:solidFill>
                  <a:srgbClr val="000000"/>
                </a:solidFill>
              </a:rPr>
              <a:t>http://tema1tema.blogspot.com/2011/05/stop-israeli-war-crimes-yells-woman-at.html</a:t>
            </a:r>
          </a:p>
        </p:txBody>
      </p:sp>
      <p:sp>
        <p:nvSpPr>
          <p:cNvPr id="2" name="文本框 1">
            <a:extLst>
              <a:ext uri="{FF2B5EF4-FFF2-40B4-BE49-F238E27FC236}">
                <a16:creationId xmlns:a16="http://schemas.microsoft.com/office/drawing/2014/main" id="{E8DA925B-FFD3-858F-A9CA-7ED7D784F1E1}"/>
              </a:ext>
            </a:extLst>
          </p:cNvPr>
          <p:cNvSpPr txBox="1"/>
          <p:nvPr/>
        </p:nvSpPr>
        <p:spPr>
          <a:xfrm>
            <a:off x="0" y="631135"/>
            <a:ext cx="2329070" cy="253916"/>
          </a:xfrm>
          <a:prstGeom prst="rect">
            <a:avLst/>
          </a:prstGeom>
          <a:solidFill>
            <a:srgbClr val="FFFFFF"/>
          </a:solidFill>
        </p:spPr>
        <p:txBody>
          <a:bodyPr wrap="square" rtlCol="0">
            <a:spAutoFit/>
          </a:bodyPr>
          <a:lstStyle/>
          <a:p>
            <a:r>
              <a:rPr lang="en-US" altLang="zh-CN" sz="1050" b="1" u="sng" dirty="0">
                <a:solidFill>
                  <a:srgbClr val="0E0E0E"/>
                </a:solidFill>
                <a:effectLst/>
                <a:latin typeface=".AppleSystemUIFont"/>
              </a:rPr>
              <a:t>1946</a:t>
            </a:r>
            <a:r>
              <a:rPr lang="zh-CN" altLang="en-US" sz="1050" b="1" u="sng" dirty="0">
                <a:solidFill>
                  <a:srgbClr val="0E0E0E"/>
                </a:solidFill>
                <a:effectLst/>
                <a:latin typeface=".AppleSystemUIFont"/>
              </a:rPr>
              <a:t>年：巴勒斯坦人和犹太人的土地</a:t>
            </a:r>
            <a:endParaRPr lang="zh-CN" altLang="en-US" sz="1050" u="sng" dirty="0">
              <a:solidFill>
                <a:srgbClr val="0E0E0E"/>
              </a:solidFill>
              <a:effectLst/>
              <a:latin typeface=".AppleSystemUIFont"/>
            </a:endParaRPr>
          </a:p>
        </p:txBody>
      </p:sp>
      <p:sp>
        <p:nvSpPr>
          <p:cNvPr id="3" name="文本框 2">
            <a:extLst>
              <a:ext uri="{FF2B5EF4-FFF2-40B4-BE49-F238E27FC236}">
                <a16:creationId xmlns:a16="http://schemas.microsoft.com/office/drawing/2014/main" id="{B00F370F-1F34-57FB-934B-60714C1AF3F1}"/>
              </a:ext>
            </a:extLst>
          </p:cNvPr>
          <p:cNvSpPr txBox="1"/>
          <p:nvPr/>
        </p:nvSpPr>
        <p:spPr>
          <a:xfrm>
            <a:off x="2325756" y="641074"/>
            <a:ext cx="2329070" cy="253916"/>
          </a:xfrm>
          <a:prstGeom prst="rect">
            <a:avLst/>
          </a:prstGeom>
          <a:solidFill>
            <a:srgbClr val="FFFFFF"/>
          </a:solidFill>
        </p:spPr>
        <p:txBody>
          <a:bodyPr wrap="square" rtlCol="0">
            <a:spAutoFit/>
          </a:bodyPr>
          <a:lstStyle/>
          <a:p>
            <a:r>
              <a:rPr lang="en-US" altLang="zh-CN" sz="1050" b="1" u="sng" dirty="0">
                <a:solidFill>
                  <a:srgbClr val="0E0E0E"/>
                </a:solidFill>
                <a:effectLst/>
                <a:latin typeface=".AppleSystemUIFont"/>
              </a:rPr>
              <a:t>1947</a:t>
            </a:r>
            <a:r>
              <a:rPr lang="zh-CN" altLang="en-US" sz="1050" b="1" u="sng" dirty="0">
                <a:solidFill>
                  <a:srgbClr val="0E0E0E"/>
                </a:solidFill>
                <a:effectLst/>
                <a:latin typeface=".AppleSystemUIFont"/>
              </a:rPr>
              <a:t>年：联合国分治方案</a:t>
            </a:r>
            <a:endParaRPr lang="zh-CN" altLang="en-US" sz="1050" u="sng" dirty="0">
              <a:solidFill>
                <a:srgbClr val="0E0E0E"/>
              </a:solidFill>
              <a:effectLst/>
              <a:latin typeface=".AppleSystemUIFont"/>
            </a:endParaRPr>
          </a:p>
        </p:txBody>
      </p:sp>
      <p:sp>
        <p:nvSpPr>
          <p:cNvPr id="4" name="文本框 3">
            <a:extLst>
              <a:ext uri="{FF2B5EF4-FFF2-40B4-BE49-F238E27FC236}">
                <a16:creationId xmlns:a16="http://schemas.microsoft.com/office/drawing/2014/main" id="{714CED2E-8D7C-86DB-20CA-4ED193D2B3CA}"/>
              </a:ext>
            </a:extLst>
          </p:cNvPr>
          <p:cNvSpPr txBox="1"/>
          <p:nvPr/>
        </p:nvSpPr>
        <p:spPr>
          <a:xfrm>
            <a:off x="381000" y="990600"/>
            <a:ext cx="889987" cy="261610"/>
          </a:xfrm>
          <a:prstGeom prst="rect">
            <a:avLst/>
          </a:prstGeom>
          <a:solidFill>
            <a:srgbClr val="C2D0FF"/>
          </a:solidFill>
        </p:spPr>
        <p:txBody>
          <a:bodyPr wrap="none" rtlCol="0">
            <a:spAutoFit/>
          </a:bodyPr>
          <a:lstStyle/>
          <a:p>
            <a:r>
              <a:rPr lang="zh-CN" altLang="en-US" sz="1100" u="sng" dirty="0">
                <a:solidFill>
                  <a:srgbClr val="0E0E0E"/>
                </a:solidFill>
                <a:effectLst/>
                <a:latin typeface=".AppleSystemUIFont"/>
              </a:rPr>
              <a:t>犹太人土地</a:t>
            </a:r>
          </a:p>
        </p:txBody>
      </p:sp>
      <p:sp>
        <p:nvSpPr>
          <p:cNvPr id="5" name="文本框 4">
            <a:extLst>
              <a:ext uri="{FF2B5EF4-FFF2-40B4-BE49-F238E27FC236}">
                <a16:creationId xmlns:a16="http://schemas.microsoft.com/office/drawing/2014/main" id="{BB00E176-1458-1102-A1D3-FAA9D006F5EA}"/>
              </a:ext>
            </a:extLst>
          </p:cNvPr>
          <p:cNvSpPr txBox="1"/>
          <p:nvPr/>
        </p:nvSpPr>
        <p:spPr>
          <a:xfrm>
            <a:off x="400877" y="1189383"/>
            <a:ext cx="1092287" cy="246221"/>
          </a:xfrm>
          <a:prstGeom prst="rect">
            <a:avLst/>
          </a:prstGeom>
          <a:solidFill>
            <a:srgbClr val="C2D0FF"/>
          </a:solidFill>
        </p:spPr>
        <p:txBody>
          <a:bodyPr wrap="square" rtlCol="0">
            <a:spAutoFit/>
          </a:bodyPr>
          <a:lstStyle/>
          <a:p>
            <a:r>
              <a:rPr lang="zh-CN" altLang="en-US" sz="1000" u="sng" dirty="0">
                <a:solidFill>
                  <a:srgbClr val="0E0E0E"/>
                </a:solidFill>
                <a:effectLst/>
                <a:latin typeface=".AppleSystemUIFont"/>
              </a:rPr>
              <a:t>巴勒斯坦人土地</a:t>
            </a:r>
          </a:p>
        </p:txBody>
      </p:sp>
      <p:sp>
        <p:nvSpPr>
          <p:cNvPr id="7" name="文本框 6">
            <a:extLst>
              <a:ext uri="{FF2B5EF4-FFF2-40B4-BE49-F238E27FC236}">
                <a16:creationId xmlns:a16="http://schemas.microsoft.com/office/drawing/2014/main" id="{1EF321EB-7870-37CD-B1D5-641865B24D6C}"/>
              </a:ext>
            </a:extLst>
          </p:cNvPr>
          <p:cNvSpPr txBox="1"/>
          <p:nvPr/>
        </p:nvSpPr>
        <p:spPr>
          <a:xfrm>
            <a:off x="2667000" y="1033790"/>
            <a:ext cx="889987" cy="261610"/>
          </a:xfrm>
          <a:prstGeom prst="rect">
            <a:avLst/>
          </a:prstGeom>
          <a:solidFill>
            <a:srgbClr val="C2D0FF"/>
          </a:solidFill>
        </p:spPr>
        <p:txBody>
          <a:bodyPr wrap="square" rtlCol="0">
            <a:spAutoFit/>
          </a:bodyPr>
          <a:lstStyle/>
          <a:p>
            <a:r>
              <a:rPr lang="zh-CN" altLang="en-US" sz="1100" u="sng" dirty="0">
                <a:solidFill>
                  <a:srgbClr val="0E0E0E"/>
                </a:solidFill>
                <a:effectLst/>
                <a:latin typeface=".AppleSystemUIFont"/>
              </a:rPr>
              <a:t>犹太人土地</a:t>
            </a:r>
          </a:p>
        </p:txBody>
      </p:sp>
      <p:sp>
        <p:nvSpPr>
          <p:cNvPr id="8" name="文本框 7">
            <a:extLst>
              <a:ext uri="{FF2B5EF4-FFF2-40B4-BE49-F238E27FC236}">
                <a16:creationId xmlns:a16="http://schemas.microsoft.com/office/drawing/2014/main" id="{F757F576-A4DA-AA6A-E401-0F5B3C72F63E}"/>
              </a:ext>
            </a:extLst>
          </p:cNvPr>
          <p:cNvSpPr txBox="1"/>
          <p:nvPr/>
        </p:nvSpPr>
        <p:spPr>
          <a:xfrm>
            <a:off x="2667000" y="1222052"/>
            <a:ext cx="1082348" cy="246221"/>
          </a:xfrm>
          <a:prstGeom prst="rect">
            <a:avLst/>
          </a:prstGeom>
          <a:solidFill>
            <a:srgbClr val="C2D0FF"/>
          </a:solidFill>
        </p:spPr>
        <p:txBody>
          <a:bodyPr wrap="square" rtlCol="0">
            <a:spAutoFit/>
          </a:bodyPr>
          <a:lstStyle/>
          <a:p>
            <a:r>
              <a:rPr lang="zh-CN" altLang="en-US" sz="1000" u="sng" dirty="0">
                <a:solidFill>
                  <a:srgbClr val="0E0E0E"/>
                </a:solidFill>
                <a:effectLst/>
                <a:latin typeface=".AppleSystemUIFont"/>
              </a:rPr>
              <a:t>巴勒斯坦人土地</a:t>
            </a:r>
          </a:p>
        </p:txBody>
      </p:sp>
      <p:sp>
        <p:nvSpPr>
          <p:cNvPr id="9" name="文本框 8">
            <a:extLst>
              <a:ext uri="{FF2B5EF4-FFF2-40B4-BE49-F238E27FC236}">
                <a16:creationId xmlns:a16="http://schemas.microsoft.com/office/drawing/2014/main" id="{1ED607F4-3F4A-F26C-B17F-AA333551C94D}"/>
              </a:ext>
            </a:extLst>
          </p:cNvPr>
          <p:cNvSpPr txBox="1"/>
          <p:nvPr/>
        </p:nvSpPr>
        <p:spPr>
          <a:xfrm>
            <a:off x="4893366" y="1023269"/>
            <a:ext cx="889987" cy="261610"/>
          </a:xfrm>
          <a:prstGeom prst="rect">
            <a:avLst/>
          </a:prstGeom>
          <a:solidFill>
            <a:srgbClr val="C2D0FF"/>
          </a:solidFill>
        </p:spPr>
        <p:txBody>
          <a:bodyPr wrap="square" rtlCol="0">
            <a:spAutoFit/>
          </a:bodyPr>
          <a:lstStyle/>
          <a:p>
            <a:r>
              <a:rPr lang="zh-CN" altLang="en-US" sz="1100" u="sng" dirty="0">
                <a:solidFill>
                  <a:srgbClr val="0E0E0E"/>
                </a:solidFill>
                <a:effectLst/>
                <a:latin typeface=".AppleSystemUIFont"/>
              </a:rPr>
              <a:t>犹太人土地</a:t>
            </a:r>
          </a:p>
        </p:txBody>
      </p:sp>
      <p:sp>
        <p:nvSpPr>
          <p:cNvPr id="10" name="文本框 9">
            <a:extLst>
              <a:ext uri="{FF2B5EF4-FFF2-40B4-BE49-F238E27FC236}">
                <a16:creationId xmlns:a16="http://schemas.microsoft.com/office/drawing/2014/main" id="{E078EBFA-2C23-F869-8F59-D80BF30D58DD}"/>
              </a:ext>
            </a:extLst>
          </p:cNvPr>
          <p:cNvSpPr txBox="1"/>
          <p:nvPr/>
        </p:nvSpPr>
        <p:spPr>
          <a:xfrm>
            <a:off x="4913244" y="1222052"/>
            <a:ext cx="1082348" cy="246221"/>
          </a:xfrm>
          <a:prstGeom prst="rect">
            <a:avLst/>
          </a:prstGeom>
          <a:solidFill>
            <a:srgbClr val="C2D0FF"/>
          </a:solidFill>
        </p:spPr>
        <p:txBody>
          <a:bodyPr wrap="square" rtlCol="0">
            <a:spAutoFit/>
          </a:bodyPr>
          <a:lstStyle/>
          <a:p>
            <a:r>
              <a:rPr lang="zh-CN" altLang="en-US" sz="1000" u="sng" dirty="0">
                <a:solidFill>
                  <a:srgbClr val="0E0E0E"/>
                </a:solidFill>
                <a:effectLst/>
                <a:latin typeface=".AppleSystemUIFont"/>
              </a:rPr>
              <a:t>巴勒斯坦人土地</a:t>
            </a:r>
          </a:p>
        </p:txBody>
      </p:sp>
      <p:sp>
        <p:nvSpPr>
          <p:cNvPr id="11" name="文本框 10">
            <a:extLst>
              <a:ext uri="{FF2B5EF4-FFF2-40B4-BE49-F238E27FC236}">
                <a16:creationId xmlns:a16="http://schemas.microsoft.com/office/drawing/2014/main" id="{ED93B745-15AD-EBFA-B1EE-FB549CD01B13}"/>
              </a:ext>
            </a:extLst>
          </p:cNvPr>
          <p:cNvSpPr txBox="1"/>
          <p:nvPr/>
        </p:nvSpPr>
        <p:spPr>
          <a:xfrm>
            <a:off x="7149549" y="1023269"/>
            <a:ext cx="889987" cy="261610"/>
          </a:xfrm>
          <a:prstGeom prst="rect">
            <a:avLst/>
          </a:prstGeom>
          <a:solidFill>
            <a:srgbClr val="C2D0FF"/>
          </a:solidFill>
        </p:spPr>
        <p:txBody>
          <a:bodyPr wrap="square" rtlCol="0">
            <a:spAutoFit/>
          </a:bodyPr>
          <a:lstStyle/>
          <a:p>
            <a:r>
              <a:rPr lang="zh-CN" altLang="en-US" sz="1100" u="sng" dirty="0">
                <a:solidFill>
                  <a:srgbClr val="0E0E0E"/>
                </a:solidFill>
                <a:effectLst/>
                <a:latin typeface=".AppleSystemUIFont"/>
              </a:rPr>
              <a:t>犹太人土地</a:t>
            </a:r>
          </a:p>
        </p:txBody>
      </p:sp>
      <p:sp>
        <p:nvSpPr>
          <p:cNvPr id="12" name="文本框 11">
            <a:extLst>
              <a:ext uri="{FF2B5EF4-FFF2-40B4-BE49-F238E27FC236}">
                <a16:creationId xmlns:a16="http://schemas.microsoft.com/office/drawing/2014/main" id="{E086DA95-5CC4-9A78-5A98-80995A55FD9B}"/>
              </a:ext>
            </a:extLst>
          </p:cNvPr>
          <p:cNvSpPr txBox="1"/>
          <p:nvPr/>
        </p:nvSpPr>
        <p:spPr>
          <a:xfrm>
            <a:off x="7169427" y="1222052"/>
            <a:ext cx="1082348" cy="246221"/>
          </a:xfrm>
          <a:prstGeom prst="rect">
            <a:avLst/>
          </a:prstGeom>
          <a:solidFill>
            <a:srgbClr val="C2D0FF"/>
          </a:solidFill>
        </p:spPr>
        <p:txBody>
          <a:bodyPr wrap="square" rtlCol="0">
            <a:spAutoFit/>
          </a:bodyPr>
          <a:lstStyle/>
          <a:p>
            <a:r>
              <a:rPr lang="zh-CN" altLang="en-US" sz="1000" u="sng" dirty="0">
                <a:solidFill>
                  <a:srgbClr val="0E0E0E"/>
                </a:solidFill>
                <a:effectLst/>
                <a:latin typeface=".AppleSystemUIFont"/>
              </a:rPr>
              <a:t>巴勒斯坦人土地</a:t>
            </a:r>
          </a:p>
        </p:txBody>
      </p:sp>
      <p:sp>
        <p:nvSpPr>
          <p:cNvPr id="13" name="文本框 12">
            <a:extLst>
              <a:ext uri="{FF2B5EF4-FFF2-40B4-BE49-F238E27FC236}">
                <a16:creationId xmlns:a16="http://schemas.microsoft.com/office/drawing/2014/main" id="{335956E8-A8B2-654B-996B-91C5E8A638C5}"/>
              </a:ext>
            </a:extLst>
          </p:cNvPr>
          <p:cNvSpPr txBox="1"/>
          <p:nvPr/>
        </p:nvSpPr>
        <p:spPr>
          <a:xfrm>
            <a:off x="7370931" y="4382486"/>
            <a:ext cx="668606" cy="261610"/>
          </a:xfrm>
          <a:prstGeom prst="rect">
            <a:avLst/>
          </a:prstGeom>
          <a:solidFill>
            <a:schemeClr val="bg1"/>
          </a:solidFill>
        </p:spPr>
        <p:txBody>
          <a:bodyPr wrap="square" rtlCol="0">
            <a:spAutoFit/>
          </a:bodyPr>
          <a:lstStyle/>
          <a:p>
            <a:pPr algn="ctr"/>
            <a:r>
              <a:rPr lang="zh-CN" altLang="en-US" sz="1100" u="sng" dirty="0">
                <a:solidFill>
                  <a:srgbClr val="0E0E0E"/>
                </a:solidFill>
                <a:effectLst/>
                <a:latin typeface=".AppleSystemUIFont"/>
              </a:rPr>
              <a:t>以色列</a:t>
            </a:r>
          </a:p>
        </p:txBody>
      </p:sp>
      <p:sp>
        <p:nvSpPr>
          <p:cNvPr id="14" name="文本框 13">
            <a:extLst>
              <a:ext uri="{FF2B5EF4-FFF2-40B4-BE49-F238E27FC236}">
                <a16:creationId xmlns:a16="http://schemas.microsoft.com/office/drawing/2014/main" id="{59E8BBBD-397A-D307-3FD3-E6FBF9E0EE7C}"/>
              </a:ext>
            </a:extLst>
          </p:cNvPr>
          <p:cNvSpPr txBox="1"/>
          <p:nvPr/>
        </p:nvSpPr>
        <p:spPr>
          <a:xfrm>
            <a:off x="5080118" y="4420987"/>
            <a:ext cx="668606" cy="261610"/>
          </a:xfrm>
          <a:prstGeom prst="rect">
            <a:avLst/>
          </a:prstGeom>
          <a:solidFill>
            <a:schemeClr val="bg1"/>
          </a:solidFill>
        </p:spPr>
        <p:txBody>
          <a:bodyPr wrap="square" rtlCol="0">
            <a:spAutoFit/>
          </a:bodyPr>
          <a:lstStyle/>
          <a:p>
            <a:pPr algn="ctr"/>
            <a:r>
              <a:rPr lang="zh-CN" altLang="en-US" sz="1100" u="sng" dirty="0">
                <a:solidFill>
                  <a:srgbClr val="0E0E0E"/>
                </a:solidFill>
                <a:effectLst/>
                <a:latin typeface=".AppleSystemUIFont"/>
              </a:rPr>
              <a:t>以色列</a:t>
            </a:r>
          </a:p>
        </p:txBody>
      </p:sp>
      <p:sp>
        <p:nvSpPr>
          <p:cNvPr id="15" name="文本框 14">
            <a:extLst>
              <a:ext uri="{FF2B5EF4-FFF2-40B4-BE49-F238E27FC236}">
                <a16:creationId xmlns:a16="http://schemas.microsoft.com/office/drawing/2014/main" id="{10DFEC72-4A37-6854-791E-AB9A91B1B871}"/>
              </a:ext>
            </a:extLst>
          </p:cNvPr>
          <p:cNvSpPr txBox="1"/>
          <p:nvPr/>
        </p:nvSpPr>
        <p:spPr>
          <a:xfrm>
            <a:off x="488866" y="4363235"/>
            <a:ext cx="882733" cy="261610"/>
          </a:xfrm>
          <a:prstGeom prst="rect">
            <a:avLst/>
          </a:prstGeom>
          <a:solidFill>
            <a:srgbClr val="356535"/>
          </a:solidFill>
        </p:spPr>
        <p:txBody>
          <a:bodyPr wrap="square" rtlCol="0">
            <a:spAutoFit/>
          </a:bodyPr>
          <a:lstStyle/>
          <a:p>
            <a:pPr algn="ctr"/>
            <a:r>
              <a:rPr lang="zh-CN" altLang="en-US" sz="1100" u="sng" dirty="0">
                <a:solidFill>
                  <a:srgbClr val="0E0E0E"/>
                </a:solidFill>
                <a:effectLst/>
                <a:latin typeface=".AppleSystemUIFont"/>
              </a:rPr>
              <a:t>巴勒斯坦</a:t>
            </a:r>
          </a:p>
        </p:txBody>
      </p:sp>
    </p:spTree>
    <p:extLst>
      <p:ext uri="{BB962C8B-B14F-4D97-AF65-F5344CB8AC3E}">
        <p14:creationId xmlns:p14="http://schemas.microsoft.com/office/powerpoint/2010/main" val="22111925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4034"/>
                                        </p:tgtEl>
                                        <p:attrNameLst>
                                          <p:attrName>style.visibility</p:attrName>
                                        </p:attrNameLst>
                                      </p:cBhvr>
                                      <p:to>
                                        <p:strVal val="visible"/>
                                      </p:to>
                                    </p:set>
                                    <p:animEffect transition="in" filter="wipe(up)">
                                      <p:cBhvr>
                                        <p:cTn id="7" dur="500"/>
                                        <p:tgtEl>
                                          <p:spTgt spid="44034"/>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4"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阿摩司</a:t>
            </a:r>
            <a:r>
              <a:rPr lang="en-US" sz="8800" dirty="0">
                <a:solidFill>
                  <a:schemeClr val="bg1"/>
                </a:solidFill>
                <a:latin typeface="Arial" charset="0"/>
                <a:ea typeface="Osaka" charset="0"/>
                <a:cs typeface="Arial" charset="0"/>
              </a:rPr>
              <a:t> 1</a:t>
            </a:r>
          </a:p>
        </p:txBody>
      </p:sp>
    </p:spTree>
    <p:extLst>
      <p:ext uri="{BB962C8B-B14F-4D97-AF65-F5344CB8AC3E}">
        <p14:creationId xmlns:p14="http://schemas.microsoft.com/office/powerpoint/2010/main" val="406932621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8520" y="692696"/>
            <a:ext cx="9303854" cy="6200147"/>
          </a:xfrm>
          <a:prstGeom prst="rect">
            <a:avLst/>
          </a:prstGeom>
        </p:spPr>
      </p:pic>
      <p:sp>
        <p:nvSpPr>
          <p:cNvPr id="135171" name="Rectangle 5"/>
          <p:cNvSpPr>
            <a:spLocks noGrp="1" noChangeArrowheads="1"/>
          </p:cNvSpPr>
          <p:nvPr>
            <p:ph type="title"/>
          </p:nvPr>
        </p:nvSpPr>
        <p:spPr>
          <a:xfrm>
            <a:off x="0" y="0"/>
            <a:ext cx="9144000" cy="764704"/>
          </a:xfrm>
          <a:solidFill>
            <a:srgbClr val="000000"/>
          </a:solidFill>
        </p:spPr>
        <p:txBody>
          <a:bodyPr/>
          <a:lstStyle/>
          <a:p>
            <a:pPr eaLnBrk="1" hangingPunct="1"/>
            <a:r>
              <a:rPr lang="zh-CN" altLang="en-US" sz="4000" b="1" kern="1200" dirty="0">
                <a:solidFill>
                  <a:schemeClr val="bg1"/>
                </a:solidFill>
                <a:latin typeface="Times New Roman" pitchFamily="18" charset="0"/>
              </a:rPr>
              <a:t>上帝如何回应</a:t>
            </a:r>
            <a:r>
              <a:rPr lang="zh-CN" altLang="en-US" sz="4000" b="1" kern="1200" dirty="0">
                <a:solidFill>
                  <a:srgbClr val="FFFF00"/>
                </a:solidFill>
                <a:latin typeface="Times New Roman" pitchFamily="18" charset="0"/>
              </a:rPr>
              <a:t>不公义</a:t>
            </a:r>
            <a:r>
              <a:rPr lang="zh-CN" altLang="en-US" sz="4000" b="1" kern="1200" dirty="0">
                <a:solidFill>
                  <a:schemeClr val="bg1"/>
                </a:solidFill>
                <a:latin typeface="Times New Roman" pitchFamily="18" charset="0"/>
              </a:rPr>
              <a:t>？</a:t>
            </a:r>
            <a:endParaRPr lang="en-US" sz="4000" b="1" dirty="0">
              <a:solidFill>
                <a:srgbClr val="FFFFFF"/>
              </a:solidFill>
              <a:latin typeface="Arial" charset="0"/>
              <a:ea typeface="ＭＳ Ｐゴシック" charset="0"/>
              <a:cs typeface="Arial" charset="0"/>
            </a:endParaRPr>
          </a:p>
        </p:txBody>
      </p:sp>
      <p:sp>
        <p:nvSpPr>
          <p:cNvPr id="35846" name="Rectangle 6"/>
          <p:cNvSpPr>
            <a:spLocks noChangeArrowheads="1"/>
          </p:cNvSpPr>
          <p:nvPr/>
        </p:nvSpPr>
        <p:spPr bwMode="auto">
          <a:xfrm>
            <a:off x="179512" y="836712"/>
            <a:ext cx="4392488" cy="936104"/>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zh-CN" altLang="en-US" sz="4000" b="1" i="0" u="none" strike="noStrike" kern="1200" cap="none" spc="0" normalizeH="0" baseline="0" noProof="0" dirty="0">
                <a:ln>
                  <a:noFill/>
                </a:ln>
                <a:solidFill>
                  <a:srgbClr val="000000"/>
                </a:solidFill>
                <a:effectLst/>
                <a:uLnTx/>
                <a:uFillTx/>
                <a:latin typeface="Times New Roman" pitchFamily="18" charset="0"/>
                <a:ea typeface="+mn-ea"/>
                <a:cs typeface="+mn-cs"/>
              </a:rPr>
              <a:t>两个方式</a:t>
            </a:r>
            <a:r>
              <a:rPr kumimoji="0" lang="en-US" altLang="zh-CN" sz="4000" b="1" i="0" u="none" strike="noStrike" kern="1200" cap="none" spc="0" normalizeH="0" baseline="0" noProof="0" dirty="0">
                <a:ln>
                  <a:noFill/>
                </a:ln>
                <a:solidFill>
                  <a:srgbClr val="000000"/>
                </a:solidFill>
                <a:effectLst/>
                <a:uLnTx/>
                <a:uFillTx/>
                <a:latin typeface="Times New Roman" pitchFamily="18" charset="0"/>
                <a:ea typeface="+mn-ea"/>
                <a:cs typeface="+mn-cs"/>
              </a:rPr>
              <a:t>…</a:t>
            </a:r>
            <a:endParaRPr kumimoji="0" lang="en-US" sz="4000" b="1" i="0" u="none" strike="noStrike" kern="1200" cap="none" spc="0" normalizeH="0" baseline="0" noProof="0" dirty="0">
              <a:ln>
                <a:noFill/>
              </a:ln>
              <a:solidFill>
                <a:srgbClr val="000000"/>
              </a:solidFill>
              <a:effectLst/>
              <a:uLnTx/>
              <a:uFillTx/>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3572306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5846"/>
                                        </p:tgtEl>
                                        <p:attrNameLst>
                                          <p:attrName>style.visibility</p:attrName>
                                        </p:attrNameLst>
                                      </p:cBhvr>
                                      <p:to>
                                        <p:strVal val="visible"/>
                                      </p:to>
                                    </p:set>
                                    <p:animEffect transition="in" filter="blinds(horizontal)">
                                      <p:cBhvr>
                                        <p:cTn id="7" dur="500"/>
                                        <p:tgtEl>
                                          <p:spTgt spid="358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513" y="0"/>
            <a:ext cx="9238245"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36512" y="5810424"/>
            <a:ext cx="9180512" cy="1074960"/>
          </a:xfrm>
          <a:solidFill>
            <a:schemeClr val="tx1"/>
          </a:solidFill>
          <a:effectLst>
            <a:outerShdw blurRad="63500" dist="35921" dir="2700000" algn="ctr" rotWithShape="0">
              <a:schemeClr val="tx2">
                <a:alpha val="74998"/>
              </a:schemeClr>
            </a:outerShdw>
          </a:effectLst>
        </p:spPr>
        <p:txBody>
          <a:bodyPr anchor="ctr"/>
          <a:lstStyle/>
          <a:p>
            <a:pPr marL="712788" indent="-712788">
              <a:defRPr/>
            </a:pPr>
            <a:r>
              <a:rPr lang="en-US" b="1" dirty="0">
                <a:effectLst>
                  <a:glow rad="127000">
                    <a:schemeClr val="tx1"/>
                  </a:glow>
                </a:effectLst>
                <a:latin typeface="Arial" charset="0"/>
                <a:ea typeface="ＭＳ Ｐゴシック" charset="0"/>
                <a:cs typeface="ＭＳ Ｐゴシック" charset="0"/>
              </a:rPr>
              <a:t>—</a:t>
            </a:r>
            <a:r>
              <a:rPr lang="ko-KR" altLang="en-US" b="1" dirty="0">
                <a:effectLst>
                  <a:glow rad="127000">
                    <a:schemeClr val="tx1"/>
                  </a:glow>
                </a:effectLst>
                <a:latin typeface="Arial" charset="0"/>
                <a:ea typeface="ＭＳ Ｐゴシック" charset="0"/>
                <a:cs typeface="ＭＳ Ｐゴシック" charset="0"/>
              </a:rPr>
              <a:t>阿摩司</a:t>
            </a:r>
            <a:r>
              <a:rPr lang="zh-CN" altLang="en-US" b="1" dirty="0">
                <a:effectLst>
                  <a:glow rad="127000">
                    <a:schemeClr val="tx1"/>
                  </a:glow>
                </a:effectLst>
                <a:latin typeface="Arial" charset="0"/>
                <a:ea typeface="ＭＳ Ｐゴシック" charset="0"/>
                <a:cs typeface="ＭＳ Ｐゴシック" charset="0"/>
              </a:rPr>
              <a:t>的重点</a:t>
            </a:r>
            <a:r>
              <a:rPr lang="en-US" b="1" dirty="0">
                <a:effectLst>
                  <a:glow rad="127000">
                    <a:schemeClr val="tx1"/>
                  </a:glow>
                </a:effectLst>
                <a:latin typeface="Arial" charset="0"/>
                <a:ea typeface="ＭＳ Ｐゴシック" charset="0"/>
                <a:cs typeface="ＭＳ Ｐゴシック" charset="0"/>
              </a:rPr>
              <a:t>—</a:t>
            </a:r>
          </a:p>
        </p:txBody>
      </p:sp>
      <p:sp>
        <p:nvSpPr>
          <p:cNvPr id="7" name="Rectangle 2"/>
          <p:cNvSpPr txBox="1">
            <a:spLocks noChangeArrowheads="1"/>
          </p:cNvSpPr>
          <p:nvPr/>
        </p:nvSpPr>
        <p:spPr bwMode="auto">
          <a:xfrm>
            <a:off x="0" y="116632"/>
            <a:ext cx="9144000" cy="237626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上帝是公义的</a:t>
            </a:r>
            <a:endParaRPr kumimoji="0" lang="en-US" altLang="zh-CN"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44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 </a:t>
            </a:r>
            <a:r>
              <a:rPr kumimoji="0" lang="zh-CN" alt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过去，现在和未来 </a:t>
            </a:r>
            <a:r>
              <a:rPr kumimoji="0" lang="en-US" altLang="zh-CN"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所以我们也应该这样</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079528561"/>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49784"/>
            <a:ext cx="9144000" cy="1867048"/>
          </a:xfrm>
          <a:effectLst>
            <a:outerShdw blurRad="63500" dist="35921" dir="2700000" algn="ctr" rotWithShape="0">
              <a:schemeClr val="tx2">
                <a:alpha val="74998"/>
              </a:schemeClr>
            </a:outerShdw>
          </a:effectLst>
        </p:spPr>
        <p:txBody>
          <a:bodyPr anchor="t"/>
          <a:lstStyle/>
          <a:p>
            <a:pPr>
              <a:defRPr/>
            </a:pPr>
            <a:r>
              <a:rPr lang="zh-CN" altLang="en-US" dirty="0"/>
              <a:t>一</a:t>
            </a:r>
            <a:r>
              <a:rPr lang="zh-CN" altLang="en-US" b="1" dirty="0">
                <a:effectLst>
                  <a:glow rad="127000">
                    <a:schemeClr val="tx1"/>
                  </a:glow>
                </a:effectLst>
                <a:latin typeface="Arial" charset="0"/>
                <a:ea typeface="ＭＳ Ｐゴシック" charset="0"/>
                <a:cs typeface="ＭＳ Ｐゴシック" charset="0"/>
              </a:rPr>
              <a:t>。上帝</a:t>
            </a:r>
            <a:r>
              <a:rPr lang="zh-CN" altLang="en-US" b="1" dirty="0">
                <a:solidFill>
                  <a:srgbClr val="FFFF00"/>
                </a:solidFill>
                <a:effectLst>
                  <a:glow rad="127000">
                    <a:schemeClr val="tx1"/>
                  </a:glow>
                </a:effectLst>
                <a:latin typeface="Arial" charset="0"/>
                <a:ea typeface="ＭＳ Ｐゴシック" charset="0"/>
                <a:cs typeface="ＭＳ Ｐゴシック" charset="0"/>
              </a:rPr>
              <a:t>审判</a:t>
            </a:r>
            <a:r>
              <a:rPr lang="zh-CN" altLang="en-US" b="1" dirty="0">
                <a:effectLst>
                  <a:glow rad="127000">
                    <a:schemeClr val="tx1"/>
                  </a:glow>
                </a:effectLst>
                <a:latin typeface="Arial" charset="0"/>
                <a:ea typeface="ＭＳ Ｐゴシック" charset="0"/>
                <a:cs typeface="ＭＳ Ｐゴシック" charset="0"/>
              </a:rPr>
              <a:t>以色列中不公正</a:t>
            </a:r>
            <a:br>
              <a:rPr lang="en-US" dirty="0"/>
            </a:br>
            <a:r>
              <a:rPr lang="en-US" b="1" dirty="0">
                <a:effectLst>
                  <a:glow rad="127000">
                    <a:schemeClr val="tx1"/>
                  </a:glow>
                </a:effectLst>
                <a:latin typeface="Arial" charset="0"/>
                <a:ea typeface="ＭＳ Ｐゴシック" charset="0"/>
                <a:cs typeface="ＭＳ Ｐゴシック" charset="0"/>
              </a:rPr>
              <a:t>(</a:t>
            </a:r>
            <a:r>
              <a:rPr lang="ko-KR" altLang="en-US" b="1" dirty="0" err="1">
                <a:effectLst>
                  <a:glow rad="127000">
                    <a:schemeClr val="tx1"/>
                  </a:glow>
                </a:effectLst>
                <a:latin typeface="Arial" charset="0"/>
                <a:ea typeface="ＭＳ Ｐゴシック" charset="0"/>
                <a:cs typeface="ＭＳ Ｐゴシック" charset="0"/>
              </a:rPr>
              <a:t>阿摩司</a:t>
            </a:r>
            <a:r>
              <a:rPr lang="en-US" b="1" dirty="0">
                <a:effectLst>
                  <a:glow rad="127000">
                    <a:schemeClr val="tx1"/>
                  </a:glow>
                </a:effectLst>
                <a:latin typeface="Arial" charset="0"/>
                <a:ea typeface="ＭＳ Ｐゴシック" charset="0"/>
                <a:cs typeface="ＭＳ Ｐゴシック" charset="0"/>
              </a:rPr>
              <a:t> 1:1–9:7)</a:t>
            </a:r>
          </a:p>
        </p:txBody>
      </p:sp>
      <p:pic>
        <p:nvPicPr>
          <p:cNvPr id="2" name="Picture 1"/>
          <p:cNvPicPr>
            <a:picLocks noChangeAspect="1"/>
          </p:cNvPicPr>
          <p:nvPr/>
        </p:nvPicPr>
        <p:blipFill>
          <a:blip r:embed="rId3"/>
          <a:stretch>
            <a:fillRect/>
          </a:stretch>
        </p:blipFill>
        <p:spPr>
          <a:xfrm>
            <a:off x="0" y="1628800"/>
            <a:ext cx="9141958" cy="5229200"/>
          </a:xfrm>
          <a:prstGeom prst="rect">
            <a:avLst/>
          </a:prstGeom>
        </p:spPr>
      </p:pic>
    </p:spTree>
    <p:extLst>
      <p:ext uri="{BB962C8B-B14F-4D97-AF65-F5344CB8AC3E}">
        <p14:creationId xmlns:p14="http://schemas.microsoft.com/office/powerpoint/2010/main" val="375158382"/>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49784"/>
            <a:ext cx="9144000" cy="1867048"/>
          </a:xfrm>
          <a:effectLst>
            <a:outerShdw blurRad="63500" dist="35921" dir="2700000" algn="ctr" rotWithShape="0">
              <a:schemeClr val="tx2">
                <a:alpha val="74998"/>
              </a:schemeClr>
            </a:outerShdw>
          </a:effectLst>
        </p:spPr>
        <p:txBody>
          <a:bodyPr anchor="t"/>
          <a:lstStyle/>
          <a:p>
            <a:pPr marL="712788" indent="-712788" algn="l">
              <a:defRPr/>
            </a:pPr>
            <a:r>
              <a:rPr lang="zh-CN" altLang="en-US" dirty="0"/>
              <a:t>二。上帝将</a:t>
            </a:r>
            <a:r>
              <a:rPr lang="zh-CN" altLang="en-US" dirty="0">
                <a:solidFill>
                  <a:srgbClr val="FFFF00"/>
                </a:solidFill>
              </a:rPr>
              <a:t>恢复</a:t>
            </a:r>
            <a:r>
              <a:rPr lang="zh-CN" altLang="en-US" dirty="0"/>
              <a:t>以色列，以履行祂的诺言</a:t>
            </a:r>
            <a:r>
              <a:rPr lang="en-US" altLang="zh-CN" dirty="0"/>
              <a:t> </a:t>
            </a:r>
            <a:r>
              <a:rPr lang="en-US" b="1" dirty="0">
                <a:effectLst>
                  <a:glow rad="127000">
                    <a:schemeClr val="tx1"/>
                  </a:glow>
                </a:effectLst>
                <a:latin typeface="Arial" charset="0"/>
                <a:ea typeface="ＭＳ Ｐゴシック" charset="0"/>
                <a:cs typeface="ＭＳ Ｐゴシック" charset="0"/>
              </a:rPr>
              <a:t>(</a:t>
            </a:r>
            <a:r>
              <a:rPr lang="ko-KR" altLang="en-US" b="1" dirty="0" err="1">
                <a:effectLst>
                  <a:glow rad="127000">
                    <a:schemeClr val="tx1"/>
                  </a:glow>
                </a:effectLst>
                <a:latin typeface="Arial" charset="0"/>
                <a:ea typeface="ＭＳ Ｐゴシック" charset="0"/>
                <a:cs typeface="ＭＳ Ｐゴシック" charset="0"/>
              </a:rPr>
              <a:t>阿摩司</a:t>
            </a:r>
            <a:r>
              <a:rPr lang="en-US" b="1" dirty="0">
                <a:effectLst>
                  <a:glow rad="127000">
                    <a:schemeClr val="tx1"/>
                  </a:glow>
                </a:effectLst>
                <a:latin typeface="Arial" charset="0"/>
                <a:ea typeface="ＭＳ Ｐゴシック" charset="0"/>
                <a:cs typeface="ＭＳ Ｐゴシック" charset="0"/>
              </a:rPr>
              <a:t> 9:8-15) </a:t>
            </a:r>
          </a:p>
        </p:txBody>
      </p:sp>
      <p:pic>
        <p:nvPicPr>
          <p:cNvPr id="3" name="Picture 2"/>
          <p:cNvPicPr>
            <a:picLocks noChangeAspect="1"/>
          </p:cNvPicPr>
          <p:nvPr/>
        </p:nvPicPr>
        <p:blipFill>
          <a:blip r:embed="rId3"/>
          <a:stretch>
            <a:fillRect/>
          </a:stretch>
        </p:blipFill>
        <p:spPr>
          <a:xfrm>
            <a:off x="-32329" y="1628800"/>
            <a:ext cx="9144000" cy="5049508"/>
          </a:xfrm>
          <a:prstGeom prst="rect">
            <a:avLst/>
          </a:prstGeom>
        </p:spPr>
      </p:pic>
    </p:spTree>
    <p:extLst>
      <p:ext uri="{BB962C8B-B14F-4D97-AF65-F5344CB8AC3E}">
        <p14:creationId xmlns:p14="http://schemas.microsoft.com/office/powerpoint/2010/main" val="2525897748"/>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0-Amos Christians protect Muslims during prayer in the midst of the 2011 uprisings in Cairo, Egypt.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54" y="0"/>
            <a:ext cx="9139446"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216024" y="21563"/>
            <a:ext cx="8172400" cy="909772"/>
          </a:xfrm>
          <a:effectLst>
            <a:outerShdw blurRad="63500" dist="35921" dir="2700000" algn="ctr" rotWithShape="0">
              <a:schemeClr val="tx2">
                <a:alpha val="74998"/>
              </a:schemeClr>
            </a:outerShdw>
          </a:effectLst>
        </p:spPr>
        <p:txBody>
          <a:bodyPr anchor="ctr"/>
          <a:lstStyle/>
          <a:p>
            <a:pPr algn="l">
              <a:defRPr/>
            </a:pPr>
            <a:r>
              <a:rPr lang="zh-CN" altLang="en-US" sz="4000" b="1" i="1" dirty="0">
                <a:effectLst>
                  <a:glow rad="127000">
                    <a:schemeClr val="tx1"/>
                  </a:glow>
                </a:effectLst>
                <a:latin typeface="Arial" charset="0"/>
                <a:ea typeface="ＭＳ Ｐゴシック" charset="0"/>
                <a:cs typeface="ＭＳ Ｐゴシック" charset="0"/>
              </a:rPr>
              <a:t>基督徒保护穆斯林</a:t>
            </a:r>
            <a:endParaRPr lang="en-US" sz="4000" b="1" i="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952028"/>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5400" b="1" dirty="0">
                <a:solidFill>
                  <a:srgbClr val="FFFFFF"/>
                </a:solidFill>
                <a:effectLst>
                  <a:glow rad="127000">
                    <a:srgbClr val="000000"/>
                  </a:glow>
                </a:effectLst>
                <a:latin typeface="Arial" charset="0"/>
                <a:ea typeface="ＭＳ Ｐゴシック" charset="0"/>
                <a:cs typeface="ＭＳ Ｐゴシック" charset="0"/>
              </a:rPr>
              <a:t>我们如何对抗不公正？</a:t>
            </a:r>
            <a:endParaRPr lang="en-US" sz="2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ko-KR" altLang="en-US" sz="4800" b="1" dirty="0" err="1">
                <a:solidFill>
                  <a:srgbClr val="FFFFFF"/>
                </a:solidFill>
                <a:effectLst>
                  <a:glow rad="127000">
                    <a:srgbClr val="000000"/>
                  </a:glow>
                </a:effectLst>
                <a:latin typeface="Arial" charset="0"/>
                <a:ea typeface="ＭＳ Ｐゴシック" charset="0"/>
                <a:cs typeface="ＭＳ Ｐゴシック" charset="0"/>
              </a:rPr>
              <a:t>阿摩司</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583</a:t>
            </a:r>
          </a:p>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spTree>
    <p:extLst>
      <p:ext uri="{BB962C8B-B14F-4D97-AF65-F5344CB8AC3E}">
        <p14:creationId xmlns:p14="http://schemas.microsoft.com/office/powerpoint/2010/main" val="4025313073"/>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015265"/>
            <a:ext cx="9144000" cy="508614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36512" y="5810424"/>
            <a:ext cx="9180512" cy="1074960"/>
          </a:xfrm>
          <a:solidFill>
            <a:schemeClr val="tx1"/>
          </a:solidFill>
          <a:effectLst>
            <a:outerShdw blurRad="63500" dist="35921" dir="2700000" algn="ctr" rotWithShape="0">
              <a:schemeClr val="tx2">
                <a:alpha val="74998"/>
              </a:schemeClr>
            </a:outerShdw>
          </a:effectLst>
        </p:spPr>
        <p:txBody>
          <a:bodyPr anchor="ctr"/>
          <a:lstStyle/>
          <a:p>
            <a:pPr marL="712788" indent="-712788">
              <a:defRPr/>
            </a:pPr>
            <a:r>
              <a:rPr lang="en-US" altLang="zh-CN" b="1" dirty="0">
                <a:effectLst>
                  <a:glow rad="127000">
                    <a:schemeClr val="tx1"/>
                  </a:glow>
                </a:effectLst>
                <a:latin typeface="Arial" charset="0"/>
                <a:ea typeface="ＭＳ Ｐゴシック" charset="0"/>
                <a:cs typeface="ＭＳ Ｐゴシック" charset="0"/>
              </a:rPr>
              <a:t>—</a:t>
            </a:r>
            <a:r>
              <a:rPr lang="zh-CN" altLang="en-US" b="1" dirty="0">
                <a:effectLst>
                  <a:glow rad="127000">
                    <a:schemeClr val="tx1"/>
                  </a:glow>
                </a:effectLst>
                <a:latin typeface="Arial" charset="0"/>
                <a:ea typeface="ＭＳ Ｐゴシック" charset="0"/>
                <a:cs typeface="ＭＳ Ｐゴシック" charset="0"/>
              </a:rPr>
              <a:t>爱教会</a:t>
            </a:r>
            <a:r>
              <a:rPr lang="en-US" altLang="zh-CN" b="1" dirty="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0" y="206492"/>
            <a:ext cx="9144000" cy="1394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4000" b="1" dirty="0">
                <a:solidFill>
                  <a:srgbClr val="FFFFFF"/>
                </a:solidFill>
                <a:effectLst>
                  <a:glow rad="127000">
                    <a:srgbClr val="000000"/>
                  </a:glow>
                </a:effectLst>
                <a:latin typeface="Arial" charset="0"/>
                <a:ea typeface="ＭＳ Ｐゴシック" charset="0"/>
                <a:cs typeface="ＭＳ Ｐゴシック" charset="0"/>
              </a:rPr>
              <a:t>我们竭力确保没有任何成员有缺乏</a:t>
            </a:r>
            <a:r>
              <a:rPr lang="en-US" altLang="zh-CN" sz="4000" b="1" dirty="0">
                <a:solidFill>
                  <a:srgbClr val="FFFFFF"/>
                </a:solidFill>
                <a:effectLst>
                  <a:glow rad="127000">
                    <a:srgbClr val="000000"/>
                  </a:glow>
                </a:effectLst>
                <a:latin typeface="Arial" charset="0"/>
                <a:ea typeface="ＭＳ Ｐゴシック" charset="0"/>
                <a:cs typeface="ＭＳ Ｐゴシック" charset="0"/>
              </a:rPr>
              <a:t>——</a:t>
            </a:r>
            <a:r>
              <a:rPr lang="zh-CN" altLang="en-US" sz="4000" b="1" dirty="0">
                <a:solidFill>
                  <a:srgbClr val="FFFFFF"/>
                </a:solidFill>
                <a:effectLst>
                  <a:glow rad="127000">
                    <a:srgbClr val="000000"/>
                  </a:glow>
                </a:effectLst>
                <a:latin typeface="Arial" charset="0"/>
                <a:ea typeface="ＭＳ Ｐゴシック" charset="0"/>
                <a:cs typeface="ＭＳ Ｐゴシック" charset="0"/>
              </a:rPr>
              <a:t>无论是房租、压迫性的工作环境等。</a:t>
            </a:r>
          </a:p>
        </p:txBody>
      </p:sp>
    </p:spTree>
    <p:extLst>
      <p:ext uri="{BB962C8B-B14F-4D97-AF65-F5344CB8AC3E}">
        <p14:creationId xmlns:p14="http://schemas.microsoft.com/office/powerpoint/2010/main" val="3684230767"/>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showMasterPhAnim="0">
  <p:cSld>
    <p:bg>
      <p:bgPr>
        <a:solidFill>
          <a:srgbClr val="0000CC"/>
        </a:solidFill>
        <a:effectLst/>
      </p:bgPr>
    </p:bg>
    <p:spTree>
      <p:nvGrpSpPr>
        <p:cNvPr id="1" name=""/>
        <p:cNvGrpSpPr/>
        <p:nvPr/>
      </p:nvGrpSpPr>
      <p:grpSpPr>
        <a:xfrm>
          <a:off x="0" y="0"/>
          <a:ext cx="0" cy="0"/>
          <a:chOff x="0" y="0"/>
          <a:chExt cx="0" cy="0"/>
        </a:xfrm>
      </p:grpSpPr>
      <p:pic>
        <p:nvPicPr>
          <p:cNvPr id="5" name="Picture 4" descr="Hosea wealth.jpg"/>
          <p:cNvPicPr>
            <a:picLocks noChangeAspect="1"/>
          </p:cNvPicPr>
          <p:nvPr/>
        </p:nvPicPr>
        <p:blipFill>
          <a:blip r:embed="rId3" cstate="screen">
            <a:lum bright="-2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6" name="Rectangle 2"/>
          <p:cNvSpPr>
            <a:spLocks noGrp="1" noChangeArrowheads="1"/>
          </p:cNvSpPr>
          <p:nvPr>
            <p:ph type="title"/>
          </p:nvPr>
        </p:nvSpPr>
        <p:spPr>
          <a:xfrm>
            <a:off x="685800" y="533400"/>
            <a:ext cx="7772400" cy="914400"/>
          </a:xfrm>
          <a:ln>
            <a:solidFill>
              <a:schemeClr val="bg1"/>
            </a:solidFill>
            <a:miter lim="800000"/>
            <a:headEnd/>
            <a:tailEnd/>
          </a:ln>
        </p:spPr>
        <p:txBody>
          <a:bodyPr/>
          <a:lstStyle/>
          <a:p>
            <a:r>
              <a:rPr lang="zh-CN" altLang="en-US" b="1">
                <a:solidFill>
                  <a:schemeClr val="bg1"/>
                </a:solidFill>
                <a:latin typeface="Arial" pitchFamily="34" charset="0"/>
                <a:ea typeface="SimSun" pitchFamily="2" charset="-122"/>
              </a:rPr>
              <a:t>应用</a:t>
            </a:r>
            <a:endParaRPr lang="zh-CN" altLang="en-GB">
              <a:solidFill>
                <a:schemeClr val="bg1"/>
              </a:solidFill>
              <a:ea typeface="SimSun" pitchFamily="2" charset="-122"/>
            </a:endParaRPr>
          </a:p>
        </p:txBody>
      </p:sp>
      <p:sp>
        <p:nvSpPr>
          <p:cNvPr id="36868" name="Text Box 4"/>
          <p:cNvSpPr txBox="1">
            <a:spLocks noChangeArrowheads="1"/>
          </p:cNvSpPr>
          <p:nvPr/>
        </p:nvSpPr>
        <p:spPr bwMode="auto">
          <a:xfrm>
            <a:off x="8274050" y="0"/>
            <a:ext cx="7937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b="1">
                <a:solidFill>
                  <a:srgbClr val="FFFFFF"/>
                </a:solidFill>
              </a:rPr>
              <a:t>583</a:t>
            </a:r>
          </a:p>
        </p:txBody>
      </p:sp>
      <p:sp>
        <p:nvSpPr>
          <p:cNvPr id="36869" name="Rectangle 5"/>
          <p:cNvSpPr>
            <a:spLocks noChangeArrowheads="1"/>
          </p:cNvSpPr>
          <p:nvPr/>
        </p:nvSpPr>
        <p:spPr bwMode="auto">
          <a:xfrm>
            <a:off x="685800" y="1676400"/>
            <a:ext cx="8001000" cy="495300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09600" indent="-609600">
              <a:spcBef>
                <a:spcPct val="20000"/>
              </a:spcBef>
              <a:buChar char="•"/>
              <a:defRPr sz="3200">
                <a:solidFill>
                  <a:schemeClr val="tx1"/>
                </a:solidFill>
                <a:latin typeface="Times New Roman" pitchFamily="18" charset="0"/>
              </a:defRPr>
            </a:lvl1pPr>
            <a:lvl2pPr marL="990600" indent="-533400">
              <a:spcBef>
                <a:spcPct val="20000"/>
              </a:spcBef>
              <a:buChar char="–"/>
              <a:defRPr sz="2800">
                <a:solidFill>
                  <a:schemeClr val="tx1"/>
                </a:solidFill>
                <a:latin typeface="Times New Roman" pitchFamily="18" charset="0"/>
              </a:defRPr>
            </a:lvl2pPr>
            <a:lvl3pPr marL="1371600" indent="-457200">
              <a:spcBef>
                <a:spcPct val="20000"/>
              </a:spcBef>
              <a:buChar char="•"/>
              <a:defRPr sz="2400">
                <a:solidFill>
                  <a:schemeClr val="tx1"/>
                </a:solidFill>
                <a:latin typeface="Times New Roman" pitchFamily="18" charset="0"/>
              </a:defRPr>
            </a:lvl3pPr>
            <a:lvl4pPr marL="1752600" indent="-381000">
              <a:spcBef>
                <a:spcPct val="20000"/>
              </a:spcBef>
              <a:buChar char="–"/>
              <a:defRPr sz="2000">
                <a:solidFill>
                  <a:schemeClr val="tx1"/>
                </a:solidFill>
                <a:latin typeface="Times New Roman" pitchFamily="18" charset="0"/>
              </a:defRPr>
            </a:lvl4pPr>
            <a:lvl5pPr marL="2209800" indent="-381000">
              <a:spcBef>
                <a:spcPct val="20000"/>
              </a:spcBef>
              <a:buChar char="»"/>
              <a:defRPr sz="2000">
                <a:solidFill>
                  <a:schemeClr val="tx1"/>
                </a:solidFill>
                <a:latin typeface="Times New Roman" pitchFamily="18" charset="0"/>
              </a:defRPr>
            </a:lvl5pPr>
            <a:lvl6pPr marL="2667000" indent="-381000" fontAlgn="base">
              <a:spcBef>
                <a:spcPct val="20000"/>
              </a:spcBef>
              <a:spcAft>
                <a:spcPct val="0"/>
              </a:spcAft>
              <a:buChar char="»"/>
              <a:defRPr sz="2000">
                <a:solidFill>
                  <a:schemeClr val="tx1"/>
                </a:solidFill>
                <a:latin typeface="Times New Roman" pitchFamily="18" charset="0"/>
              </a:defRPr>
            </a:lvl6pPr>
            <a:lvl7pPr marL="3124200" indent="-381000" fontAlgn="base">
              <a:spcBef>
                <a:spcPct val="20000"/>
              </a:spcBef>
              <a:spcAft>
                <a:spcPct val="0"/>
              </a:spcAft>
              <a:buChar char="»"/>
              <a:defRPr sz="2000">
                <a:solidFill>
                  <a:schemeClr val="tx1"/>
                </a:solidFill>
                <a:latin typeface="Times New Roman" pitchFamily="18" charset="0"/>
              </a:defRPr>
            </a:lvl7pPr>
            <a:lvl8pPr marL="3581400" indent="-381000" fontAlgn="base">
              <a:spcBef>
                <a:spcPct val="20000"/>
              </a:spcBef>
              <a:spcAft>
                <a:spcPct val="0"/>
              </a:spcAft>
              <a:buChar char="»"/>
              <a:defRPr sz="2000">
                <a:solidFill>
                  <a:schemeClr val="tx1"/>
                </a:solidFill>
                <a:latin typeface="Times New Roman" pitchFamily="18" charset="0"/>
              </a:defRPr>
            </a:lvl8pPr>
            <a:lvl9pPr marL="4038600" indent="-381000" fontAlgn="base">
              <a:spcBef>
                <a:spcPct val="20000"/>
              </a:spcBef>
              <a:spcAft>
                <a:spcPct val="0"/>
              </a:spcAft>
              <a:buChar char="»"/>
              <a:defRPr sz="2000">
                <a:solidFill>
                  <a:schemeClr val="tx1"/>
                </a:solidFill>
                <a:latin typeface="Times New Roman" pitchFamily="18" charset="0"/>
              </a:defRPr>
            </a:lvl9pPr>
          </a:lstStyle>
          <a:p>
            <a:r>
              <a:rPr lang="zh-CN" altLang="en-US" sz="3600" b="1">
                <a:solidFill>
                  <a:srgbClr val="FFFFFF"/>
                </a:solidFill>
                <a:latin typeface="SimSun" pitchFamily="2" charset="-122"/>
                <a:ea typeface="SimSun" pitchFamily="2" charset="-122"/>
              </a:rPr>
              <a:t>成功神学基督徒不可以对社会不公义视而不见。</a:t>
            </a:r>
          </a:p>
          <a:p>
            <a:r>
              <a:rPr lang="en-US" altLang="zh-CN" sz="3600" b="1">
                <a:solidFill>
                  <a:srgbClr val="FFFFFF"/>
                </a:solidFill>
                <a:latin typeface="SimSun" pitchFamily="2" charset="-122"/>
                <a:ea typeface="SimSun" pitchFamily="2" charset="-122"/>
              </a:rPr>
              <a:t>1</a:t>
            </a:r>
            <a:r>
              <a:rPr lang="zh-CN" altLang="en-US" sz="3600" b="1">
                <a:solidFill>
                  <a:srgbClr val="FFFFFF"/>
                </a:solidFill>
                <a:latin typeface="SimSun" pitchFamily="2" charset="-122"/>
                <a:ea typeface="SimSun" pitchFamily="2" charset="-122"/>
              </a:rPr>
              <a:t>、你在新加坡社会看到怎样的社会不公义？</a:t>
            </a:r>
          </a:p>
          <a:p>
            <a:r>
              <a:rPr lang="en-US" altLang="zh-CN" sz="3600" b="1">
                <a:solidFill>
                  <a:srgbClr val="FFFFFF"/>
                </a:solidFill>
                <a:latin typeface="SimSun" pitchFamily="2" charset="-122"/>
                <a:ea typeface="SimSun" pitchFamily="2" charset="-122"/>
              </a:rPr>
              <a:t>2</a:t>
            </a:r>
            <a:r>
              <a:rPr lang="zh-CN" altLang="en-US" sz="3600" b="1">
                <a:solidFill>
                  <a:srgbClr val="FFFFFF"/>
                </a:solidFill>
                <a:latin typeface="SimSun" pitchFamily="2" charset="-122"/>
                <a:ea typeface="SimSun" pitchFamily="2" charset="-122"/>
              </a:rPr>
              <a:t>、教会有怎样的责任来更正这类错误？</a:t>
            </a:r>
          </a:p>
          <a:p>
            <a:r>
              <a:rPr lang="en-US" altLang="zh-CN" sz="3600" b="1">
                <a:solidFill>
                  <a:srgbClr val="FFFFFF"/>
                </a:solidFill>
                <a:latin typeface="SimSun" pitchFamily="2" charset="-122"/>
                <a:ea typeface="SimSun" pitchFamily="2" charset="-122"/>
              </a:rPr>
              <a:t>3</a:t>
            </a:r>
            <a:r>
              <a:rPr lang="zh-CN" altLang="en-US" sz="3600" b="1">
                <a:solidFill>
                  <a:srgbClr val="FFFFFF"/>
                </a:solidFill>
                <a:latin typeface="SimSun" pitchFamily="2" charset="-122"/>
                <a:ea typeface="SimSun" pitchFamily="2" charset="-122"/>
              </a:rPr>
              <a:t>、对待社会不平等，上帝对你的带领是什么？</a:t>
            </a:r>
          </a:p>
        </p:txBody>
      </p:sp>
    </p:spTree>
    <p:extLst>
      <p:ext uri="{BB962C8B-B14F-4D97-AF65-F5344CB8AC3E}">
        <p14:creationId xmlns:p14="http://schemas.microsoft.com/office/powerpoint/2010/main" val="24422023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6869">
                                            <p:txEl>
                                              <p:pRg st="0" end="0"/>
                                            </p:txEl>
                                          </p:spTgt>
                                        </p:tgtEl>
                                        <p:attrNameLst>
                                          <p:attrName>style.visibility</p:attrName>
                                        </p:attrNameLst>
                                      </p:cBhvr>
                                      <p:to>
                                        <p:strVal val="visible"/>
                                      </p:to>
                                    </p:set>
                                    <p:animEffect transition="in" filter="wipe(up)">
                                      <p:cBhvr>
                                        <p:cTn id="7" dur="500"/>
                                        <p:tgtEl>
                                          <p:spTgt spid="3686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6869">
                                            <p:txEl>
                                              <p:pRg st="1" end="1"/>
                                            </p:txEl>
                                          </p:spTgt>
                                        </p:tgtEl>
                                        <p:attrNameLst>
                                          <p:attrName>style.visibility</p:attrName>
                                        </p:attrNameLst>
                                      </p:cBhvr>
                                      <p:to>
                                        <p:strVal val="visible"/>
                                      </p:to>
                                    </p:set>
                                    <p:animEffect transition="in" filter="wipe(up)">
                                      <p:cBhvr>
                                        <p:cTn id="12" dur="500"/>
                                        <p:tgtEl>
                                          <p:spTgt spid="3686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6869">
                                            <p:txEl>
                                              <p:pRg st="2" end="2"/>
                                            </p:txEl>
                                          </p:spTgt>
                                        </p:tgtEl>
                                        <p:attrNameLst>
                                          <p:attrName>style.visibility</p:attrName>
                                        </p:attrNameLst>
                                      </p:cBhvr>
                                      <p:to>
                                        <p:strVal val="visible"/>
                                      </p:to>
                                    </p:set>
                                    <p:animEffect transition="in" filter="wipe(up)">
                                      <p:cBhvr>
                                        <p:cTn id="17" dur="500"/>
                                        <p:tgtEl>
                                          <p:spTgt spid="3686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6869">
                                            <p:txEl>
                                              <p:pRg st="3" end="3"/>
                                            </p:txEl>
                                          </p:spTgt>
                                        </p:tgtEl>
                                        <p:attrNameLst>
                                          <p:attrName>style.visibility</p:attrName>
                                        </p:attrNameLst>
                                      </p:cBhvr>
                                      <p:to>
                                        <p:strVal val="visible"/>
                                      </p:to>
                                    </p:set>
                                    <p:animEffect transition="in" filter="wipe(up)">
                                      <p:cBhvr>
                                        <p:cTn id="22" dur="500"/>
                                        <p:tgtEl>
                                          <p:spTgt spid="3686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9" grpId="0" build="p" autoUpdateAnimBg="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5813225"/>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13447"/>
            <a:ext cx="9144000" cy="574261"/>
          </a:xfrm>
          <a:prstGeom prst="rect">
            <a:avLst/>
          </a:prstGeom>
          <a:noFill/>
          <a:ln>
            <a:noFill/>
          </a:ln>
          <a:effectLst>
            <a:outerShdw blurRad="63500" dist="35921" dir="2700000" algn="ctr" rotWithShape="0">
              <a:schemeClr val="dk2">
                <a:alpha val="74901"/>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spcFirstLastPara="1" vert="horz" wrap="square" lIns="91425" tIns="45700" rIns="91425" bIns="45700" numCol="1" anchor="ctr" anchorCtr="0" compatLnSpc="1">
            <a:prstTxWarp prst="textNoShape">
              <a:avLst/>
            </a:prstTxWarp>
            <a:noAutofit/>
          </a:bodyPr>
          <a:lstStyle>
            <a:lvl1pPr algn="ctr" eaLnBrk="0" fontAlgn="base" hangingPunct="0">
              <a:spcBef>
                <a:spcPct val="0"/>
              </a:spcBef>
              <a:spcAft>
                <a:spcPct val="0"/>
              </a:spcAft>
              <a:defRPr sz="3600" b="1">
                <a:solidFill>
                  <a:schemeClr val="bg1"/>
                </a:solidFill>
                <a:ea typeface="ＭＳ Ｐゴシック" pitchFamily="-108" charset="-128"/>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
                <a:srgbClr val="000000"/>
              </a:buClr>
              <a:buSzTx/>
              <a:buFont typeface="Arial"/>
              <a:buNone/>
              <a:tabLst/>
              <a:defRPr/>
            </a:pPr>
            <a:r>
              <a:rPr kumimoji="0" lang="zh-CN" altLang="en-US" sz="36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sym typeface="Arial"/>
              </a:rPr>
              <a:t>免费获得该讲解</a:t>
            </a:r>
            <a:r>
              <a:rPr kumimoji="0" lang="en-US" sz="36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sym typeface="Arial"/>
              </a:rPr>
              <a:t>!</a:t>
            </a:r>
          </a:p>
        </p:txBody>
      </p:sp>
      <p:pic>
        <p:nvPicPr>
          <p:cNvPr id="6" name="图片 5">
            <a:extLst>
              <a:ext uri="{FF2B5EF4-FFF2-40B4-BE49-F238E27FC236}">
                <a16:creationId xmlns:a16="http://schemas.microsoft.com/office/drawing/2014/main" id="{791E53B6-8742-2B40-C177-BE280D188EAF}"/>
              </a:ext>
            </a:extLst>
          </p:cNvPr>
          <p:cNvPicPr>
            <a:picLocks noChangeAspect="1"/>
          </p:cNvPicPr>
          <p:nvPr/>
        </p:nvPicPr>
        <p:blipFill>
          <a:blip r:embed="rId3"/>
          <a:srcRect/>
          <a:stretch/>
        </p:blipFill>
        <p:spPr>
          <a:xfrm>
            <a:off x="0" y="628049"/>
            <a:ext cx="9144000" cy="6083300"/>
          </a:xfrm>
          <a:prstGeom prst="rect">
            <a:avLst/>
          </a:prstGeom>
        </p:spPr>
      </p:pic>
      <p:pic>
        <p:nvPicPr>
          <p:cNvPr id="9" name="图片 8">
            <a:extLst>
              <a:ext uri="{FF2B5EF4-FFF2-40B4-BE49-F238E27FC236}">
                <a16:creationId xmlns:a16="http://schemas.microsoft.com/office/drawing/2014/main" id="{68C8C9C1-EEE3-C260-D127-73BF5E1BE98B}"/>
              </a:ext>
            </a:extLst>
          </p:cNvPr>
          <p:cNvPicPr>
            <a:picLocks noChangeAspect="1"/>
          </p:cNvPicPr>
          <p:nvPr/>
        </p:nvPicPr>
        <p:blipFill>
          <a:blip r:embed="rId4"/>
          <a:srcRect/>
          <a:stretch/>
        </p:blipFill>
        <p:spPr>
          <a:xfrm>
            <a:off x="8029905" y="5160207"/>
            <a:ext cx="925836" cy="925836"/>
          </a:xfrm>
          <a:prstGeom prst="rect">
            <a:avLst/>
          </a:prstGeom>
        </p:spPr>
      </p:pic>
      <p:sp>
        <p:nvSpPr>
          <p:cNvPr id="11" name="文本框 10">
            <a:extLst>
              <a:ext uri="{FF2B5EF4-FFF2-40B4-BE49-F238E27FC236}">
                <a16:creationId xmlns:a16="http://schemas.microsoft.com/office/drawing/2014/main" id="{466D2CCE-ACFF-9D3B-5D45-6FD7B6BE4F87}"/>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zh-CN" altLang="en-US" sz="1200" b="0" i="0" u="none" strike="noStrike" kern="0" cap="none" spc="0" normalizeH="0" baseline="0" noProof="0" dirty="0">
                <a:ln>
                  <a:noFill/>
                </a:ln>
                <a:solidFill>
                  <a:srgbClr val="0E0BF5"/>
                </a:solidFill>
                <a:effectLst/>
                <a:uLnTx/>
                <a:uFillTx/>
                <a:latin typeface="Arial"/>
                <a:ea typeface="+mn-ea"/>
                <a:cs typeface="Arial"/>
                <a:sym typeface="Arial"/>
              </a:rPr>
              <a:t>圣经学习下载</a:t>
            </a:r>
          </a:p>
        </p:txBody>
      </p:sp>
      <p:sp>
        <p:nvSpPr>
          <p:cNvPr id="202753" name="Rectangle 1026"/>
          <p:cNvSpPr>
            <a:spLocks noGrp="1" noChangeArrowheads="1"/>
          </p:cNvSpPr>
          <p:nvPr>
            <p:ph type="ctrTitle"/>
          </p:nvPr>
        </p:nvSpPr>
        <p:spPr>
          <a:xfrm>
            <a:off x="0" y="6172200"/>
            <a:ext cx="9144000" cy="685800"/>
          </a:xfrm>
          <a:solidFill>
            <a:schemeClr val="tx1"/>
          </a:solidFill>
          <a:ln>
            <a:noFill/>
          </a:ln>
          <a:effectLst>
            <a:outerShdw blurRad="63500" dist="35921" dir="2700000" algn="ctr" rotWithShape="0">
              <a:schemeClr val="dk2">
                <a:alpha val="74901"/>
              </a:schemeClr>
            </a:outerShdw>
          </a:effectLst>
        </p:spPr>
        <p:txBody>
          <a:bodyPr spcFirstLastPara="1" vert="horz" wrap="square" lIns="91425" tIns="45700" rIns="91425" bIns="45700" numCol="1" anchor="ctr" anchorCtr="0" compatLnSpc="1">
            <a:prstTxWarp prst="textNoShape">
              <a:avLst/>
            </a:prstTxWarp>
            <a:noAutofit/>
          </a:bodyPr>
          <a:lstStyle/>
          <a:p>
            <a:r>
              <a:rPr lang="zh-TW" altLang="en-US" sz="3600" b="1" dirty="0">
                <a:latin typeface="Arial" panose="020B0604020202020204" pitchFamily="34" charset="0"/>
                <a:cs typeface="Arial" panose="020B0604020202020204" pitchFamily="34" charset="0"/>
              </a:rPr>
              <a:t>圣经阐释 </a:t>
            </a:r>
            <a:r>
              <a:rPr lang="en-US" altLang="zh-TW" sz="3600" b="1" dirty="0">
                <a:latin typeface="Arial" panose="020B0604020202020204" pitchFamily="34" charset="0"/>
                <a:cs typeface="Arial" panose="020B0604020202020204" pitchFamily="34" charset="0"/>
              </a:rPr>
              <a:t>• </a:t>
            </a:r>
            <a:r>
              <a:rPr lang="en-US" sz="3600" b="1" dirty="0">
                <a:latin typeface="Arial" panose="020B0604020202020204" pitchFamily="34" charset="0"/>
                <a:cs typeface="Arial" panose="020B0604020202020204" pitchFamily="34" charset="0"/>
              </a:rPr>
              <a:t>BibleStudyDownloads.org</a:t>
            </a:r>
          </a:p>
        </p:txBody>
      </p:sp>
      <p:sp>
        <p:nvSpPr>
          <p:cNvPr id="8" name="Rectangle 1026"/>
          <p:cNvSpPr txBox="1">
            <a:spLocks noChangeArrowheads="1"/>
          </p:cNvSpPr>
          <p:nvPr/>
        </p:nvSpPr>
        <p:spPr bwMode="auto">
          <a:xfrm>
            <a:off x="1629103" y="669040"/>
            <a:ext cx="4194555" cy="57426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spcFirstLastPara="1" vert="horz" wrap="square" lIns="91425" tIns="45700" rIns="91425" bIns="45700" numCol="1" anchor="ctr" anchorCtr="0" compatLnSpc="1">
            <a:prstTxWarp prst="textNoShape">
              <a:avLst/>
            </a:prstTxWarp>
            <a:noAutofit/>
          </a:bodyPr>
          <a:lstStyle>
            <a:defPPr marR="0" lvl="0" algn="l" rtl="0">
              <a:lnSpc>
                <a:spcPct val="100000"/>
              </a:lnSpc>
              <a:spcBef>
                <a:spcPts val="0"/>
              </a:spcBef>
              <a:spcAft>
                <a:spcPts val="0"/>
              </a:spcAft>
            </a:defPPr>
            <a:lvl1pPr algn="ctr" eaLnBrk="0" fontAlgn="base" hangingPunct="0">
              <a:spcBef>
                <a:spcPct val="0"/>
              </a:spcBef>
              <a:spcAft>
                <a:spcPct val="0"/>
              </a:spcAft>
              <a:defRPr sz="3600" b="1">
                <a:solidFill>
                  <a:schemeClr val="bg1"/>
                </a:solidFill>
                <a:latin typeface="Arial" panose="020B0604020202020204" pitchFamily="34" charset="0"/>
                <a:ea typeface="ＭＳ Ｐゴシック" pitchFamily="-108" charset="-128"/>
                <a:cs typeface="Arial" panose="020B0604020202020204" pitchFamily="34"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
                <a:srgbClr val="000000"/>
              </a:buClr>
              <a:buSzTx/>
              <a:buFont typeface="Arial"/>
              <a:buNone/>
              <a:tabLst/>
              <a:defRPr/>
            </a:pPr>
            <a:r>
              <a:rPr kumimoji="0" lang="zh-CN" altLang="en-US" sz="3200" b="1" i="0" u="none" strike="noStrike" kern="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sym typeface="Arial"/>
              </a:rPr>
              <a:t>圣经学习下载</a:t>
            </a:r>
          </a:p>
        </p:txBody>
      </p:sp>
      <p:sp>
        <p:nvSpPr>
          <p:cNvPr id="3" name="文本框 2">
            <a:extLst>
              <a:ext uri="{FF2B5EF4-FFF2-40B4-BE49-F238E27FC236}">
                <a16:creationId xmlns:a16="http://schemas.microsoft.com/office/drawing/2014/main" id="{4D7549BA-129B-175F-0889-8CCDB7216707}"/>
              </a:ext>
            </a:extLst>
          </p:cNvPr>
          <p:cNvSpPr txBox="1"/>
          <p:nvPr/>
        </p:nvSpPr>
        <p:spPr>
          <a:xfrm>
            <a:off x="510988" y="3368040"/>
            <a:ext cx="8175812" cy="78707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你需要更好地了解圣经吗？谁不需要呢？</a:t>
            </a:r>
            <a:r>
              <a:rPr kumimoji="1" lang="en-US" altLang="zh-CN" sz="1600" b="0" i="0" u="none" strike="noStrike" kern="0" cap="none" spc="0" normalizeH="0" baseline="0" noProof="0" dirty="0" err="1">
                <a:ln>
                  <a:noFill/>
                </a:ln>
                <a:solidFill>
                  <a:srgbClr val="000000"/>
                </a:solidFill>
                <a:effectLst/>
                <a:uLnTx/>
                <a:uFillTx/>
                <a:latin typeface="Arial"/>
                <a:ea typeface="+mn-ea"/>
                <a:cs typeface="Arial"/>
                <a:sym typeface="Arial"/>
              </a:rPr>
              <a:t>BibleStudyDownloads</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（圣经学习下载）为神学生和教师们提供了从 创世纪</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到 启示录的</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30</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万份</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可编辑的免费</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PowerPoint</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和</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Word</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文件。</a:t>
            </a:r>
          </a:p>
        </p:txBody>
      </p:sp>
      <p:sp>
        <p:nvSpPr>
          <p:cNvPr id="4" name="文本框 3">
            <a:extLst>
              <a:ext uri="{FF2B5EF4-FFF2-40B4-BE49-F238E27FC236}">
                <a16:creationId xmlns:a16="http://schemas.microsoft.com/office/drawing/2014/main" id="{7993E054-16E2-274B-1A28-DF7BC15E1E7A}"/>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本网站的大部分资料由</a:t>
            </a:r>
            <a:r>
              <a:rPr kumimoji="1" lang="en-US" altLang="zh-CN" sz="1300" b="0" i="0" u="none" strike="noStrike" kern="0" cap="none" spc="0" normalizeH="0" baseline="0" noProof="0" dirty="0">
                <a:ln>
                  <a:noFill/>
                </a:ln>
                <a:solidFill>
                  <a:srgbClr val="000000"/>
                </a:solidFill>
                <a:effectLst/>
                <a:uLnTx/>
                <a:uFillTx/>
                <a:latin typeface="Arial"/>
                <a:ea typeface="+mn-ea"/>
                <a:cs typeface="Arial"/>
                <a:sym typeface="Arial"/>
              </a:rPr>
              <a:t>Dr. Rick Griffith </a:t>
            </a: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博士设计，他从</a:t>
            </a:r>
            <a:r>
              <a:rPr kumimoji="1" lang="en-US" altLang="zh-CN" sz="1300" b="0" i="0" u="none" strike="noStrike" kern="0" cap="none" spc="0" normalizeH="0" baseline="0" noProof="0" dirty="0">
                <a:ln>
                  <a:noFill/>
                </a:ln>
                <a:solidFill>
                  <a:srgbClr val="000000"/>
                </a:solidFill>
                <a:effectLst/>
                <a:uLnTx/>
                <a:uFillTx/>
                <a:latin typeface="Arial"/>
                <a:ea typeface="+mn-ea"/>
                <a:cs typeface="Arial"/>
                <a:sym typeface="Arial"/>
              </a:rPr>
              <a:t>1991</a:t>
            </a: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年到</a:t>
            </a:r>
            <a:r>
              <a:rPr kumimoji="1" lang="en-US" altLang="zh-CN" sz="1300" b="0" i="0" u="none" strike="noStrike" kern="0" cap="none" spc="0" normalizeH="0" baseline="0" noProof="0" dirty="0">
                <a:ln>
                  <a:noFill/>
                </a:ln>
                <a:solidFill>
                  <a:srgbClr val="000000"/>
                </a:solidFill>
                <a:effectLst/>
                <a:uLnTx/>
                <a:uFillTx/>
                <a:latin typeface="Arial"/>
                <a:ea typeface="+mn-ea"/>
                <a:cs typeface="Arial"/>
                <a:sym typeface="Arial"/>
              </a:rPr>
              <a:t>2021</a:t>
            </a: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年在新加坡神学院教授圣经、神学和讲道学，现在是约旦福音神学院的圣经释经教授。</a:t>
            </a:r>
          </a:p>
        </p:txBody>
      </p:sp>
    </p:spTree>
    <p:extLst>
      <p:ext uri="{BB962C8B-B14F-4D97-AF65-F5344CB8AC3E}">
        <p14:creationId xmlns:p14="http://schemas.microsoft.com/office/powerpoint/2010/main" val="1866877549"/>
      </p:ext>
    </p:extLst>
  </p:cSld>
  <p:clrMapOvr>
    <a:masterClrMapping/>
  </p:clrMapOvr>
  <p:transition spd="slow"/>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5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5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6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58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5_Desk Lamp">
  <a:themeElements>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fontScheme name="Desk Lamp">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sk Lamp 1">
        <a:dk1>
          <a:srgbClr val="000000"/>
        </a:dk1>
        <a:lt1>
          <a:srgbClr val="CDCBBF"/>
        </a:lt1>
        <a:dk2>
          <a:srgbClr val="000000"/>
        </a:dk2>
        <a:lt2>
          <a:srgbClr val="808080"/>
        </a:lt2>
        <a:accent1>
          <a:srgbClr val="BBE0E3"/>
        </a:accent1>
        <a:accent2>
          <a:srgbClr val="333399"/>
        </a:accent2>
        <a:accent3>
          <a:srgbClr val="E3E2D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k Lamp 3">
        <a:dk1>
          <a:srgbClr val="000000"/>
        </a:dk1>
        <a:lt1>
          <a:srgbClr val="CDCBBF"/>
        </a:lt1>
        <a:dk2>
          <a:srgbClr val="000000"/>
        </a:dk2>
        <a:lt2>
          <a:srgbClr val="808080"/>
        </a:lt2>
        <a:accent1>
          <a:srgbClr val="99CCFF"/>
        </a:accent1>
        <a:accent2>
          <a:srgbClr val="CCCCFF"/>
        </a:accent2>
        <a:accent3>
          <a:srgbClr val="E3E2DC"/>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k Lamp 4">
        <a:dk1>
          <a:srgbClr val="000000"/>
        </a:dk1>
        <a:lt1>
          <a:srgbClr val="CDCBBF"/>
        </a:lt1>
        <a:dk2>
          <a:srgbClr val="000000"/>
        </a:dk2>
        <a:lt2>
          <a:srgbClr val="003366"/>
        </a:lt2>
        <a:accent1>
          <a:srgbClr val="3366CC"/>
        </a:accent1>
        <a:accent2>
          <a:srgbClr val="00B000"/>
        </a:accent2>
        <a:accent3>
          <a:srgbClr val="E3E2DC"/>
        </a:accent3>
        <a:accent4>
          <a:srgbClr val="000000"/>
        </a:accent4>
        <a:accent5>
          <a:srgbClr val="ADB8E2"/>
        </a:accent5>
        <a:accent6>
          <a:srgbClr val="009F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Desk Lamp 5">
        <a:dk1>
          <a:srgbClr val="000000"/>
        </a:dk1>
        <a:lt1>
          <a:srgbClr val="CDCBBF"/>
        </a:lt1>
        <a:dk2>
          <a:srgbClr val="000000"/>
        </a:dk2>
        <a:lt2>
          <a:srgbClr val="3E3E5C"/>
        </a:lt2>
        <a:accent1>
          <a:srgbClr val="60597B"/>
        </a:accent1>
        <a:accent2>
          <a:srgbClr val="6666FF"/>
        </a:accent2>
        <a:accent3>
          <a:srgbClr val="E3E2DC"/>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_Bright Balloons">
  <a:themeElements>
    <a:clrScheme name="Bright Balloons 1">
      <a:dk1>
        <a:srgbClr val="808080"/>
      </a:dk1>
      <a:lt1>
        <a:srgbClr val="FFFF00"/>
      </a:lt1>
      <a:dk2>
        <a:srgbClr val="2D315E"/>
      </a:dk2>
      <a:lt2>
        <a:srgbClr val="FFFF00"/>
      </a:lt2>
      <a:accent1>
        <a:srgbClr val="A43433"/>
      </a:accent1>
      <a:accent2>
        <a:srgbClr val="4E5684"/>
      </a:accent2>
      <a:accent3>
        <a:srgbClr val="ADADB6"/>
      </a:accent3>
      <a:accent4>
        <a:srgbClr val="DADA00"/>
      </a:accent4>
      <a:accent5>
        <a:srgbClr val="CFAEAD"/>
      </a:accent5>
      <a:accent6>
        <a:srgbClr val="464D77"/>
      </a:accent6>
      <a:hlink>
        <a:srgbClr val="E5A254"/>
      </a:hlink>
      <a:folHlink>
        <a:srgbClr val="EC84DB"/>
      </a:folHlink>
    </a:clrScheme>
    <a:fontScheme name="Bright Balloons">
      <a:majorFont>
        <a:latin typeface="Lucida Handwriting"/>
        <a:ea typeface="MS Pゴシック"/>
        <a:cs typeface="MS Pゴシック"/>
      </a:majorFont>
      <a:minorFont>
        <a:latin typeface="Arial"/>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right Balloons 1">
        <a:dk1>
          <a:srgbClr val="808080"/>
        </a:dk1>
        <a:lt1>
          <a:srgbClr val="FFFF00"/>
        </a:lt1>
        <a:dk2>
          <a:srgbClr val="2D315E"/>
        </a:dk2>
        <a:lt2>
          <a:srgbClr val="FFFF00"/>
        </a:lt2>
        <a:accent1>
          <a:srgbClr val="A43433"/>
        </a:accent1>
        <a:accent2>
          <a:srgbClr val="4E5684"/>
        </a:accent2>
        <a:accent3>
          <a:srgbClr val="ADADB6"/>
        </a:accent3>
        <a:accent4>
          <a:srgbClr val="DADA00"/>
        </a:accent4>
        <a:accent5>
          <a:srgbClr val="CFAEAD"/>
        </a:accent5>
        <a:accent6>
          <a:srgbClr val="464D77"/>
        </a:accent6>
        <a:hlink>
          <a:srgbClr val="E5A254"/>
        </a:hlink>
        <a:folHlink>
          <a:srgbClr val="EC84DB"/>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2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6377</TotalTime>
  <Words>4295</Words>
  <Application>Microsoft Macintosh PowerPoint</Application>
  <PresentationFormat>全屏显示(4:3)</PresentationFormat>
  <Paragraphs>786</Paragraphs>
  <Slides>98</Slides>
  <Notes>78</Notes>
  <HiddenSlides>0</HiddenSlides>
  <MMClips>0</MMClips>
  <ScaleCrop>false</ScaleCrop>
  <HeadingPairs>
    <vt:vector size="8" baseType="variant">
      <vt:variant>
        <vt:lpstr>已用的字体</vt:lpstr>
      </vt:variant>
      <vt:variant>
        <vt:i4>14</vt:i4>
      </vt:variant>
      <vt:variant>
        <vt:lpstr>主题</vt:lpstr>
      </vt:variant>
      <vt:variant>
        <vt:i4>38</vt:i4>
      </vt:variant>
      <vt:variant>
        <vt:lpstr>嵌入 OLE 服务器</vt:lpstr>
      </vt:variant>
      <vt:variant>
        <vt:i4>1</vt:i4>
      </vt:variant>
      <vt:variant>
        <vt:lpstr>幻灯片标题</vt:lpstr>
      </vt:variant>
      <vt:variant>
        <vt:i4>98</vt:i4>
      </vt:variant>
    </vt:vector>
  </HeadingPairs>
  <TitlesOfParts>
    <vt:vector size="151" baseType="lpstr">
      <vt:lpstr>.AppleSystemUIFont</vt:lpstr>
      <vt:lpstr>SimSun</vt:lpstr>
      <vt:lpstr>BONES</vt:lpstr>
      <vt:lpstr>Microsoft JhengHei</vt:lpstr>
      <vt:lpstr>ＭＳ Ｐゴシック</vt:lpstr>
      <vt:lpstr>Sherwood</vt:lpstr>
      <vt:lpstr>Times</vt:lpstr>
      <vt:lpstr>Arial</vt:lpstr>
      <vt:lpstr>Calibri</vt:lpstr>
      <vt:lpstr>Century Gothic</vt:lpstr>
      <vt:lpstr>Comic Sans MS</vt:lpstr>
      <vt:lpstr>Lucida Handwriting</vt:lpstr>
      <vt:lpstr>Times New Roman</vt:lpstr>
      <vt:lpstr>Trebuchet MS</vt:lpstr>
      <vt:lpstr>Default Design</vt:lpstr>
      <vt:lpstr>1_Default Design</vt:lpstr>
      <vt:lpstr>5_Default Design</vt:lpstr>
      <vt:lpstr>49_Blank Presentation</vt:lpstr>
      <vt:lpstr>51_Blank Presentation</vt:lpstr>
      <vt:lpstr>Blank Presentation</vt:lpstr>
      <vt:lpstr>13_Office Theme</vt:lpstr>
      <vt:lpstr>1_Radar</vt:lpstr>
      <vt:lpstr>6_Default Design</vt:lpstr>
      <vt:lpstr>52_Blank Presentation</vt:lpstr>
      <vt:lpstr>53_Blank Presentation</vt:lpstr>
      <vt:lpstr>1_Blank Presentation</vt:lpstr>
      <vt:lpstr>54_Blank Presentation</vt:lpstr>
      <vt:lpstr>2_Blank Presentation</vt:lpstr>
      <vt:lpstr>3_Blank Presentation</vt:lpstr>
      <vt:lpstr>56_Blank Presentation</vt:lpstr>
      <vt:lpstr>Office Theme</vt:lpstr>
      <vt:lpstr>4_Blank Presentation</vt:lpstr>
      <vt:lpstr>57_Blank Presentation</vt:lpstr>
      <vt:lpstr>5_Blank Presentation</vt:lpstr>
      <vt:lpstr>59_Blank Presentation</vt:lpstr>
      <vt:lpstr>6_Blank Presentation</vt:lpstr>
      <vt:lpstr>7_Blank Presentation</vt:lpstr>
      <vt:lpstr>8_Blank Presentation</vt:lpstr>
      <vt:lpstr>9_Blank Presentation</vt:lpstr>
      <vt:lpstr>60_Blank Presentation</vt:lpstr>
      <vt:lpstr>7_Default Design</vt:lpstr>
      <vt:lpstr>8_Default Design</vt:lpstr>
      <vt:lpstr>9_Default Design</vt:lpstr>
      <vt:lpstr>2_Radar</vt:lpstr>
      <vt:lpstr>20_Blank Presentation</vt:lpstr>
      <vt:lpstr>58_Blank Presentation</vt:lpstr>
      <vt:lpstr>11_Default Design</vt:lpstr>
      <vt:lpstr>5_Desk Lamp</vt:lpstr>
      <vt:lpstr>12_Default Design</vt:lpstr>
      <vt:lpstr>1_Bright Balloons</vt:lpstr>
      <vt:lpstr>46_Blank Presentation</vt:lpstr>
      <vt:lpstr>25_Blank Presentation</vt:lpstr>
      <vt:lpstr>Photo Editor Photo</vt:lpstr>
      <vt:lpstr>阿摩司</vt:lpstr>
      <vt:lpstr>关键字</vt:lpstr>
      <vt:lpstr>小组讨论问题</vt:lpstr>
      <vt:lpstr>那你呢？</vt:lpstr>
      <vt:lpstr>上帝如何回应不公义？</vt:lpstr>
      <vt:lpstr>关键节</vt:lpstr>
      <vt:lpstr>十二先知书</vt:lpstr>
      <vt:lpstr>Minor Prophets—Major Profit</vt:lpstr>
      <vt:lpstr>Slides on  阿摩司 1</vt:lpstr>
      <vt:lpstr>阿摩司先知</vt:lpstr>
      <vt:lpstr>当阿摩司写作时</vt:lpstr>
      <vt:lpstr>亚述的扩展</vt:lpstr>
      <vt:lpstr>亚述能力</vt:lpstr>
      <vt:lpstr>耶罗波安二世以下的扩展</vt:lpstr>
      <vt:lpstr>象牙梳子，出自阿摩司时代</vt:lpstr>
      <vt:lpstr>富足的危险</vt:lpstr>
      <vt:lpstr>Placing the Prophets</vt:lpstr>
      <vt:lpstr>作者与日期 </vt:lpstr>
      <vt:lpstr>提哥亚（Tekoa）位于何处?</vt:lpstr>
      <vt:lpstr>上帝怎么看不公正</vt:lpstr>
      <vt:lpstr>历史背景</vt:lpstr>
      <vt:lpstr>阿摩司</vt:lpstr>
      <vt:lpstr>特徵</vt:lpstr>
      <vt:lpstr>上帝如何回应不公义？</vt:lpstr>
      <vt:lpstr>Placing the Prophets</vt:lpstr>
      <vt:lpstr>一。上帝审判以色列中不公正 (阿摩司 1:1–9:7)</vt:lpstr>
      <vt:lpstr>对列国 的审判 (摩 1-2)</vt:lpstr>
      <vt:lpstr>对列国的审判  (阿摩司 1–2)</vt:lpstr>
      <vt:lpstr>神要审判大马士革</vt:lpstr>
      <vt:lpstr>神要审判非利士</vt:lpstr>
      <vt:lpstr>神要审判腓尼基</vt:lpstr>
      <vt:lpstr>神要审判以东</vt:lpstr>
      <vt:lpstr>神要审判亚们</vt:lpstr>
      <vt:lpstr>Slides on  阿摩司 2</vt:lpstr>
      <vt:lpstr>神要审判摩押</vt:lpstr>
      <vt:lpstr>神要审判犹大</vt:lpstr>
      <vt:lpstr>神要审判以色列</vt:lpstr>
      <vt:lpstr>神要审判以色列</vt:lpstr>
      <vt:lpstr>Book Chart</vt:lpstr>
      <vt:lpstr>Slides on  阿摩司 3</vt:lpstr>
      <vt:lpstr>Book Chart</vt:lpstr>
      <vt:lpstr>三篇讲章  (阿摩司3–6)</vt:lpstr>
      <vt:lpstr>Listen more, Speak less</vt:lpstr>
      <vt:lpstr>“听"</vt:lpstr>
      <vt:lpstr>王</vt:lpstr>
      <vt:lpstr>耳朵</vt:lpstr>
      <vt:lpstr>眼睛</vt:lpstr>
      <vt:lpstr>一</vt:lpstr>
      <vt:lpstr>心</vt:lpstr>
      <vt:lpstr>基督</vt:lpstr>
      <vt:lpstr>“听"</vt:lpstr>
      <vt:lpstr>三骗讲章 (阿摩司3–6)</vt:lpstr>
      <vt:lpstr>Book Chart</vt:lpstr>
      <vt:lpstr>Book Chart</vt:lpstr>
      <vt:lpstr>Slides on  阿摩司 4</vt:lpstr>
      <vt:lpstr>三骗讲章 (阿摩司3–6)</vt:lpstr>
      <vt:lpstr>“撒玛利亚山上的巴珊母牛啊！要听这话；  你们欺负贫穷人，压迫穷苦人，  又对自己的丈夫说：“拿酒来，给我们饮用。”  (阿摩司 4:1 CNV).</vt:lpstr>
      <vt:lpstr>Ivory Comb</vt:lpstr>
      <vt:lpstr>Slides on  阿摩司 5</vt:lpstr>
      <vt:lpstr>三骗讲章 (阿摩司3–6)</vt:lpstr>
      <vt:lpstr>不公正的罪</vt:lpstr>
      <vt:lpstr>不公正的罪</vt:lpstr>
      <vt:lpstr>阿摩司</vt:lpstr>
      <vt:lpstr>Slides on  阿摩司 6</vt:lpstr>
      <vt:lpstr>不公正的罪</vt:lpstr>
      <vt:lpstr>Slides on  阿摩司 7</vt:lpstr>
      <vt:lpstr>The Locust Vision—阿摩司 7:1-3</vt:lpstr>
      <vt:lpstr>The Fire Vision—阿摩司 7:4-6</vt:lpstr>
      <vt:lpstr>阿摩司书7:7-8 </vt:lpstr>
      <vt:lpstr>Slides on  阿摩司 8</vt:lpstr>
      <vt:lpstr>熟果的异象——阿摩司 8:1-3</vt:lpstr>
      <vt:lpstr>阿摩司书8:11-13</vt:lpstr>
      <vt:lpstr>阿摩司 8:11-13 CNV</vt:lpstr>
      <vt:lpstr>Slides on  阿摩司 9</vt:lpstr>
      <vt:lpstr>被击碎的柱子异象——阿摩司 9:1</vt:lpstr>
      <vt:lpstr>一。上帝审判以色列中不公正 (阿摩司 1:1–9:7)</vt:lpstr>
      <vt:lpstr>二。上帝将恢复以色列，以履行祂的诺言 (阿摩司 9:8-15) </vt:lpstr>
      <vt:lpstr>—A. W. Tozer—</vt:lpstr>
      <vt:lpstr>阿摩司</vt:lpstr>
      <vt:lpstr>你能复兴一个倒塌的帐幕吗？</vt:lpstr>
      <vt:lpstr>阿摩司 9:11 (CNV)</vt:lpstr>
      <vt:lpstr>阿摩司 9:11 (CNV)</vt:lpstr>
      <vt:lpstr>阿摩司</vt:lpstr>
      <vt:lpstr>阿摩司 9:11-12 (CNV)</vt:lpstr>
      <vt:lpstr>彼得在五旬节带领三千人归向基督。</vt:lpstr>
      <vt:lpstr>阿摩司 9:13a (CNV)</vt:lpstr>
      <vt:lpstr>阿摩司 9:13b (CNV)</vt:lpstr>
      <vt:lpstr>阿摩司 9:14-15 (CNV)</vt:lpstr>
      <vt:lpstr>以色列重新取回先前应许之地的阶段 (1946-2000)</vt:lpstr>
      <vt:lpstr>上帝如何回应不公义？</vt:lpstr>
      <vt:lpstr>—阿摩司的重点—</vt:lpstr>
      <vt:lpstr>一。上帝审判以色列中不公正 (阿摩司 1:1–9:7)</vt:lpstr>
      <vt:lpstr>二。上帝将恢复以色列，以履行祂的诺言 (阿摩司 9:8-15) </vt:lpstr>
      <vt:lpstr>基督徒保护穆斯林</vt:lpstr>
      <vt:lpstr>—爱教会—</vt:lpstr>
      <vt:lpstr>应用</vt:lpstr>
      <vt:lpstr>Black</vt:lpstr>
      <vt:lpstr>圣经阐释 •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Don K. Huan</dc:creator>
  <cp:lastModifiedBy>Raymond Zou</cp:lastModifiedBy>
  <cp:revision>194</cp:revision>
  <dcterms:created xsi:type="dcterms:W3CDTF">2002-01-24T10:51:41Z</dcterms:created>
  <dcterms:modified xsi:type="dcterms:W3CDTF">2024-12-07T09:03:17Z</dcterms:modified>
</cp:coreProperties>
</file>